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06"/>
  </p:notesMasterIdLst>
  <p:sldIdLst>
    <p:sldId id="277" r:id="rId3"/>
    <p:sldId id="307" r:id="rId4"/>
    <p:sldId id="278" r:id="rId5"/>
    <p:sldId id="308" r:id="rId6"/>
    <p:sldId id="280" r:id="rId7"/>
    <p:sldId id="279" r:id="rId8"/>
    <p:sldId id="309" r:id="rId9"/>
    <p:sldId id="312" r:id="rId10"/>
    <p:sldId id="310" r:id="rId11"/>
    <p:sldId id="311" r:id="rId12"/>
    <p:sldId id="313" r:id="rId13"/>
    <p:sldId id="314" r:id="rId14"/>
    <p:sldId id="315" r:id="rId15"/>
    <p:sldId id="318" r:id="rId16"/>
    <p:sldId id="319" r:id="rId17"/>
    <p:sldId id="327" r:id="rId18"/>
    <p:sldId id="320" r:id="rId19"/>
    <p:sldId id="321" r:id="rId20"/>
    <p:sldId id="325" r:id="rId21"/>
    <p:sldId id="326" r:id="rId22"/>
    <p:sldId id="322" r:id="rId23"/>
    <p:sldId id="323" r:id="rId24"/>
    <p:sldId id="324" r:id="rId25"/>
    <p:sldId id="328" r:id="rId26"/>
    <p:sldId id="329" r:id="rId27"/>
    <p:sldId id="330" r:id="rId28"/>
    <p:sldId id="331" r:id="rId29"/>
    <p:sldId id="332" r:id="rId30"/>
    <p:sldId id="333" r:id="rId31"/>
    <p:sldId id="334" r:id="rId32"/>
    <p:sldId id="335" r:id="rId33"/>
    <p:sldId id="336" r:id="rId34"/>
    <p:sldId id="338" r:id="rId35"/>
    <p:sldId id="341" r:id="rId36"/>
    <p:sldId id="342" r:id="rId37"/>
    <p:sldId id="339" r:id="rId38"/>
    <p:sldId id="343" r:id="rId39"/>
    <p:sldId id="340" r:id="rId40"/>
    <p:sldId id="337" r:id="rId41"/>
    <p:sldId id="345" r:id="rId42"/>
    <p:sldId id="344" r:id="rId43"/>
    <p:sldId id="346" r:id="rId44"/>
    <p:sldId id="347" r:id="rId45"/>
    <p:sldId id="349" r:id="rId46"/>
    <p:sldId id="350" r:id="rId47"/>
    <p:sldId id="352" r:id="rId48"/>
    <p:sldId id="353" r:id="rId49"/>
    <p:sldId id="354" r:id="rId50"/>
    <p:sldId id="355" r:id="rId51"/>
    <p:sldId id="351" r:id="rId52"/>
    <p:sldId id="356" r:id="rId53"/>
    <p:sldId id="357" r:id="rId54"/>
    <p:sldId id="358" r:id="rId55"/>
    <p:sldId id="359" r:id="rId56"/>
    <p:sldId id="360" r:id="rId57"/>
    <p:sldId id="361" r:id="rId58"/>
    <p:sldId id="364" r:id="rId59"/>
    <p:sldId id="365" r:id="rId60"/>
    <p:sldId id="366" r:id="rId61"/>
    <p:sldId id="367" r:id="rId62"/>
    <p:sldId id="368" r:id="rId63"/>
    <p:sldId id="369" r:id="rId64"/>
    <p:sldId id="370" r:id="rId65"/>
    <p:sldId id="371" r:id="rId66"/>
    <p:sldId id="372" r:id="rId67"/>
    <p:sldId id="373" r:id="rId68"/>
    <p:sldId id="374" r:id="rId69"/>
    <p:sldId id="375" r:id="rId70"/>
    <p:sldId id="376" r:id="rId71"/>
    <p:sldId id="379" r:id="rId72"/>
    <p:sldId id="382" r:id="rId73"/>
    <p:sldId id="383" r:id="rId74"/>
    <p:sldId id="384" r:id="rId75"/>
    <p:sldId id="386" r:id="rId76"/>
    <p:sldId id="388" r:id="rId77"/>
    <p:sldId id="389" r:id="rId78"/>
    <p:sldId id="391" r:id="rId79"/>
    <p:sldId id="392" r:id="rId80"/>
    <p:sldId id="390" r:id="rId81"/>
    <p:sldId id="393" r:id="rId82"/>
    <p:sldId id="394" r:id="rId83"/>
    <p:sldId id="395" r:id="rId84"/>
    <p:sldId id="396" r:id="rId85"/>
    <p:sldId id="397" r:id="rId86"/>
    <p:sldId id="400" r:id="rId87"/>
    <p:sldId id="402" r:id="rId88"/>
    <p:sldId id="403" r:id="rId89"/>
    <p:sldId id="404" r:id="rId90"/>
    <p:sldId id="405" r:id="rId91"/>
    <p:sldId id="406" r:id="rId92"/>
    <p:sldId id="407" r:id="rId93"/>
    <p:sldId id="408" r:id="rId94"/>
    <p:sldId id="409" r:id="rId95"/>
    <p:sldId id="410" r:id="rId96"/>
    <p:sldId id="411" r:id="rId97"/>
    <p:sldId id="412" r:id="rId98"/>
    <p:sldId id="413" r:id="rId99"/>
    <p:sldId id="414" r:id="rId100"/>
    <p:sldId id="415" r:id="rId101"/>
    <p:sldId id="416" r:id="rId102"/>
    <p:sldId id="417" r:id="rId103"/>
    <p:sldId id="418" r:id="rId104"/>
    <p:sldId id="419" r:id="rId105"/>
    <p:sldId id="420" r:id="rId106"/>
    <p:sldId id="426" r:id="rId107"/>
    <p:sldId id="427" r:id="rId108"/>
    <p:sldId id="425" r:id="rId109"/>
    <p:sldId id="428" r:id="rId110"/>
    <p:sldId id="429" r:id="rId111"/>
    <p:sldId id="430" r:id="rId112"/>
    <p:sldId id="431" r:id="rId113"/>
    <p:sldId id="432" r:id="rId114"/>
    <p:sldId id="433" r:id="rId115"/>
    <p:sldId id="434" r:id="rId116"/>
    <p:sldId id="438" r:id="rId117"/>
    <p:sldId id="439" r:id="rId118"/>
    <p:sldId id="441" r:id="rId119"/>
    <p:sldId id="446" r:id="rId120"/>
    <p:sldId id="466" r:id="rId121"/>
    <p:sldId id="443" r:id="rId122"/>
    <p:sldId id="447" r:id="rId123"/>
    <p:sldId id="448" r:id="rId124"/>
    <p:sldId id="449" r:id="rId125"/>
    <p:sldId id="450" r:id="rId126"/>
    <p:sldId id="451" r:id="rId127"/>
    <p:sldId id="452" r:id="rId128"/>
    <p:sldId id="453" r:id="rId129"/>
    <p:sldId id="454" r:id="rId130"/>
    <p:sldId id="455" r:id="rId131"/>
    <p:sldId id="456" r:id="rId132"/>
    <p:sldId id="457" r:id="rId133"/>
    <p:sldId id="458" r:id="rId134"/>
    <p:sldId id="459" r:id="rId135"/>
    <p:sldId id="460" r:id="rId136"/>
    <p:sldId id="461" r:id="rId137"/>
    <p:sldId id="462" r:id="rId138"/>
    <p:sldId id="463" r:id="rId139"/>
    <p:sldId id="464" r:id="rId140"/>
    <p:sldId id="467" r:id="rId141"/>
    <p:sldId id="468" r:id="rId142"/>
    <p:sldId id="469" r:id="rId143"/>
    <p:sldId id="465" r:id="rId144"/>
    <p:sldId id="471" r:id="rId145"/>
    <p:sldId id="472" r:id="rId146"/>
    <p:sldId id="473" r:id="rId147"/>
    <p:sldId id="474" r:id="rId148"/>
    <p:sldId id="475" r:id="rId149"/>
    <p:sldId id="476" r:id="rId150"/>
    <p:sldId id="477" r:id="rId151"/>
    <p:sldId id="478" r:id="rId152"/>
    <p:sldId id="479" r:id="rId153"/>
    <p:sldId id="480" r:id="rId154"/>
    <p:sldId id="481" r:id="rId155"/>
    <p:sldId id="482" r:id="rId156"/>
    <p:sldId id="483" r:id="rId157"/>
    <p:sldId id="485" r:id="rId158"/>
    <p:sldId id="486" r:id="rId159"/>
    <p:sldId id="487" r:id="rId160"/>
    <p:sldId id="488" r:id="rId161"/>
    <p:sldId id="489" r:id="rId162"/>
    <p:sldId id="490" r:id="rId163"/>
    <p:sldId id="491" r:id="rId164"/>
    <p:sldId id="492" r:id="rId165"/>
    <p:sldId id="493" r:id="rId166"/>
    <p:sldId id="495" r:id="rId167"/>
    <p:sldId id="497" r:id="rId168"/>
    <p:sldId id="499" r:id="rId169"/>
    <p:sldId id="500" r:id="rId170"/>
    <p:sldId id="498" r:id="rId171"/>
    <p:sldId id="501" r:id="rId172"/>
    <p:sldId id="503" r:id="rId173"/>
    <p:sldId id="504" r:id="rId174"/>
    <p:sldId id="505" r:id="rId175"/>
    <p:sldId id="509" r:id="rId176"/>
    <p:sldId id="510" r:id="rId177"/>
    <p:sldId id="511" r:id="rId178"/>
    <p:sldId id="512" r:id="rId179"/>
    <p:sldId id="513" r:id="rId180"/>
    <p:sldId id="514" r:id="rId181"/>
    <p:sldId id="516" r:id="rId182"/>
    <p:sldId id="517" r:id="rId183"/>
    <p:sldId id="519" r:id="rId184"/>
    <p:sldId id="518" r:id="rId185"/>
    <p:sldId id="521" r:id="rId186"/>
    <p:sldId id="522" r:id="rId187"/>
    <p:sldId id="523" r:id="rId188"/>
    <p:sldId id="524" r:id="rId189"/>
    <p:sldId id="525" r:id="rId190"/>
    <p:sldId id="526" r:id="rId191"/>
    <p:sldId id="528" r:id="rId192"/>
    <p:sldId id="530" r:id="rId193"/>
    <p:sldId id="529" r:id="rId194"/>
    <p:sldId id="531" r:id="rId195"/>
    <p:sldId id="532" r:id="rId196"/>
    <p:sldId id="533" r:id="rId197"/>
    <p:sldId id="534" r:id="rId198"/>
    <p:sldId id="535" r:id="rId199"/>
    <p:sldId id="536" r:id="rId200"/>
    <p:sldId id="537" r:id="rId201"/>
    <p:sldId id="538" r:id="rId202"/>
    <p:sldId id="539" r:id="rId203"/>
    <p:sldId id="540" r:id="rId204"/>
    <p:sldId id="293" r:id="rId2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4335"/>
    <a:srgbClr val="34A853"/>
    <a:srgbClr val="F7F7F7"/>
    <a:srgbClr val="2F6DFF"/>
    <a:srgbClr val="FBBC05"/>
    <a:srgbClr val="FFFFFF"/>
    <a:srgbClr val="2F528F"/>
    <a:srgbClr val="8FB2FF"/>
    <a:srgbClr val="F2F4C1"/>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notesMaster" Target="notesMasters/notesMaster1.xml"/><Relationship Id="rId201" Type="http://schemas.openxmlformats.org/officeDocument/2006/relationships/slide" Target="slides/slide199.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theme" Target="theme/theme1.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tableStyles" Target="tableStyle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8FF510-FC15-4D05-A5B7-09A815668FA1}" type="datetimeFigureOut">
              <a:rPr lang="en-IN" smtClean="0"/>
              <a:t>20-04-2023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57CF55-2210-4773-A582-C8EFD340DB85}" type="slidenum">
              <a:rPr lang="en-IN" smtClean="0"/>
              <a:t>‹#›</a:t>
            </a:fld>
            <a:endParaRPr lang="en-IN"/>
          </a:p>
        </p:txBody>
      </p:sp>
    </p:spTree>
    <p:extLst>
      <p:ext uri="{BB962C8B-B14F-4D97-AF65-F5344CB8AC3E}">
        <p14:creationId xmlns:p14="http://schemas.microsoft.com/office/powerpoint/2010/main" val="3203117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www.pptmon.com/" TargetMode="Externa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hyperlink" Target="http://www.pptmon.com/" TargetMode="External"/><Relationship Id="rId1" Type="http://schemas.openxmlformats.org/officeDocument/2006/relationships/slideMaster" Target="../slideMasters/slideMaster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2.svg"/><Relationship Id="rId9"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hyperlink" Target="http://www.pptmon.com/" TargetMode="External"/><Relationship Id="rId1" Type="http://schemas.openxmlformats.org/officeDocument/2006/relationships/slideMaster" Target="../slideMasters/slideMaster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hyperlink" Target="http://www.pptmon.com/" TargetMode="External"/><Relationship Id="rId1" Type="http://schemas.openxmlformats.org/officeDocument/2006/relationships/slideMaster" Target="../slideMasters/slideMaster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sv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hyperlink" Target="http://www.pptmon.com/" TargetMode="External"/><Relationship Id="rId1" Type="http://schemas.openxmlformats.org/officeDocument/2006/relationships/slideMaster" Target="../slideMasters/slideMaster2.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svg"/><Relationship Id="rId9" Type="http://schemas.openxmlformats.org/officeDocument/2006/relationships/image" Target="../media/image27.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hyperlink" Target="http://www.pptmon.com/" TargetMode="External"/><Relationship Id="rId1" Type="http://schemas.openxmlformats.org/officeDocument/2006/relationships/slideMaster" Target="../slideMasters/slideMaster2.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30.svg"/><Relationship Id="rId4" Type="http://schemas.openxmlformats.org/officeDocument/2006/relationships/image" Target="../media/image2.svg"/><Relationship Id="rId9" Type="http://schemas.openxmlformats.org/officeDocument/2006/relationships/image" Target="../media/image2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48.svg"/><Relationship Id="rId26" Type="http://schemas.openxmlformats.org/officeDocument/2006/relationships/image" Target="../media/image56.svg"/><Relationship Id="rId3" Type="http://schemas.openxmlformats.org/officeDocument/2006/relationships/image" Target="../media/image1.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sv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hyperlink" Target="http://www.pptmon.com/" TargetMode="External"/><Relationship Id="rId16" Type="http://schemas.openxmlformats.org/officeDocument/2006/relationships/image" Target="../media/image46.svg"/><Relationship Id="rId20" Type="http://schemas.openxmlformats.org/officeDocument/2006/relationships/image" Target="../media/image50.svg"/><Relationship Id="rId1" Type="http://schemas.openxmlformats.org/officeDocument/2006/relationships/slideMaster" Target="../slideMasters/slideMaster2.xml"/><Relationship Id="rId6" Type="http://schemas.openxmlformats.org/officeDocument/2006/relationships/image" Target="../media/image36.svg"/><Relationship Id="rId11" Type="http://schemas.openxmlformats.org/officeDocument/2006/relationships/image" Target="../media/image41.png"/><Relationship Id="rId24" Type="http://schemas.openxmlformats.org/officeDocument/2006/relationships/image" Target="../media/image54.sv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svg"/><Relationship Id="rId10" Type="http://schemas.openxmlformats.org/officeDocument/2006/relationships/image" Target="../media/image40.svg"/><Relationship Id="rId19" Type="http://schemas.openxmlformats.org/officeDocument/2006/relationships/image" Target="../media/image49.png"/><Relationship Id="rId4" Type="http://schemas.openxmlformats.org/officeDocument/2006/relationships/image" Target="../media/image2.svg"/><Relationship Id="rId9" Type="http://schemas.openxmlformats.org/officeDocument/2006/relationships/image" Target="../media/image39.png"/><Relationship Id="rId14" Type="http://schemas.openxmlformats.org/officeDocument/2006/relationships/image" Target="../media/image44.svg"/><Relationship Id="rId22" Type="http://schemas.openxmlformats.org/officeDocument/2006/relationships/image" Target="../media/image52.svg"/><Relationship Id="rId27" Type="http://schemas.openxmlformats.org/officeDocument/2006/relationships/image" Target="../media/image5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1.png"/><Relationship Id="rId7" Type="http://schemas.openxmlformats.org/officeDocument/2006/relationships/image" Target="../media/image61.png"/><Relationship Id="rId12" Type="http://schemas.openxmlformats.org/officeDocument/2006/relationships/image" Target="../media/image30.svg"/><Relationship Id="rId2" Type="http://schemas.openxmlformats.org/officeDocument/2006/relationships/hyperlink" Target="http://www.pptmon.com/" TargetMode="External"/><Relationship Id="rId1" Type="http://schemas.openxmlformats.org/officeDocument/2006/relationships/slideMaster" Target="../slideMasters/slideMaster2.xml"/><Relationship Id="rId6" Type="http://schemas.openxmlformats.org/officeDocument/2006/relationships/image" Target="../media/image60.svg"/><Relationship Id="rId11" Type="http://schemas.openxmlformats.org/officeDocument/2006/relationships/image" Target="../media/image29.pn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2.svg"/><Relationship Id="rId9" Type="http://schemas.openxmlformats.org/officeDocument/2006/relationships/image" Target="../media/image6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pptmon.com/" TargetMode="External"/><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71958-63D9-0D47-6E26-5266AFD4CE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7E7F0A1-971E-751F-8E61-7A993C67CC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6D74FE6-F5AF-3978-AF11-81E1E843ACB2}"/>
              </a:ext>
            </a:extLst>
          </p:cNvPr>
          <p:cNvSpPr>
            <a:spLocks noGrp="1"/>
          </p:cNvSpPr>
          <p:nvPr>
            <p:ph type="dt" sz="half" idx="10"/>
          </p:nvPr>
        </p:nvSpPr>
        <p:spPr/>
        <p:txBody>
          <a:bodyPr/>
          <a:lstStyle/>
          <a:p>
            <a:fld id="{2D1B73F9-351D-4623-9125-7CFD099D0219}" type="datetimeFigureOut">
              <a:rPr lang="en-IN" smtClean="0"/>
              <a:t>20-04-2023</a:t>
            </a:fld>
            <a:endParaRPr lang="en-IN"/>
          </a:p>
        </p:txBody>
      </p:sp>
      <p:sp>
        <p:nvSpPr>
          <p:cNvPr id="5" name="Footer Placeholder 4">
            <a:extLst>
              <a:ext uri="{FF2B5EF4-FFF2-40B4-BE49-F238E27FC236}">
                <a16:creationId xmlns:a16="http://schemas.microsoft.com/office/drawing/2014/main" id="{2EBBACE9-0854-F94F-CEA0-25DDF50712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23F9BA-FF57-9CA2-5099-6C4C4EBAF7ED}"/>
              </a:ext>
            </a:extLst>
          </p:cNvPr>
          <p:cNvSpPr>
            <a:spLocks noGrp="1"/>
          </p:cNvSpPr>
          <p:nvPr>
            <p:ph type="sldNum" sz="quarter" idx="12"/>
          </p:nvPr>
        </p:nvSpPr>
        <p:spPr/>
        <p:txBody>
          <a:bodyPr/>
          <a:lstStyle/>
          <a:p>
            <a:fld id="{E5A2B82C-C4C2-4765-A5F2-24E002C40BAA}" type="slidenum">
              <a:rPr lang="en-IN" smtClean="0"/>
              <a:t>‹#›</a:t>
            </a:fld>
            <a:endParaRPr lang="en-IN"/>
          </a:p>
        </p:txBody>
      </p:sp>
    </p:spTree>
    <p:extLst>
      <p:ext uri="{BB962C8B-B14F-4D97-AF65-F5344CB8AC3E}">
        <p14:creationId xmlns:p14="http://schemas.microsoft.com/office/powerpoint/2010/main" val="2664726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D2667-A753-D994-27EE-AB0843A1355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30BFBB4-263E-41F4-2D27-283CAE89AD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75ED8A-769D-5B41-D320-73F55DDE8F4B}"/>
              </a:ext>
            </a:extLst>
          </p:cNvPr>
          <p:cNvSpPr>
            <a:spLocks noGrp="1"/>
          </p:cNvSpPr>
          <p:nvPr>
            <p:ph type="dt" sz="half" idx="10"/>
          </p:nvPr>
        </p:nvSpPr>
        <p:spPr/>
        <p:txBody>
          <a:bodyPr/>
          <a:lstStyle/>
          <a:p>
            <a:fld id="{2D1B73F9-351D-4623-9125-7CFD099D0219}" type="datetimeFigureOut">
              <a:rPr lang="en-IN" smtClean="0"/>
              <a:t>20-04-2023</a:t>
            </a:fld>
            <a:endParaRPr lang="en-IN"/>
          </a:p>
        </p:txBody>
      </p:sp>
      <p:sp>
        <p:nvSpPr>
          <p:cNvPr id="5" name="Footer Placeholder 4">
            <a:extLst>
              <a:ext uri="{FF2B5EF4-FFF2-40B4-BE49-F238E27FC236}">
                <a16:creationId xmlns:a16="http://schemas.microsoft.com/office/drawing/2014/main" id="{1B46B338-D9BC-F536-F135-9172E4AA32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086C86-B602-1B79-89CA-4D6BDF6C18FE}"/>
              </a:ext>
            </a:extLst>
          </p:cNvPr>
          <p:cNvSpPr>
            <a:spLocks noGrp="1"/>
          </p:cNvSpPr>
          <p:nvPr>
            <p:ph type="sldNum" sz="quarter" idx="12"/>
          </p:nvPr>
        </p:nvSpPr>
        <p:spPr/>
        <p:txBody>
          <a:bodyPr/>
          <a:lstStyle/>
          <a:p>
            <a:fld id="{E5A2B82C-C4C2-4765-A5F2-24E002C40BAA}" type="slidenum">
              <a:rPr lang="en-IN" smtClean="0"/>
              <a:t>‹#›</a:t>
            </a:fld>
            <a:endParaRPr lang="en-IN"/>
          </a:p>
        </p:txBody>
      </p:sp>
    </p:spTree>
    <p:extLst>
      <p:ext uri="{BB962C8B-B14F-4D97-AF65-F5344CB8AC3E}">
        <p14:creationId xmlns:p14="http://schemas.microsoft.com/office/powerpoint/2010/main" val="1323073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91C088-D726-EE53-CA5F-E0641C51E1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206902B-FE3D-7020-0FF2-C6887E87B3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FAE8EA-BAA8-ED44-7BE0-7D3E2013B443}"/>
              </a:ext>
            </a:extLst>
          </p:cNvPr>
          <p:cNvSpPr>
            <a:spLocks noGrp="1"/>
          </p:cNvSpPr>
          <p:nvPr>
            <p:ph type="dt" sz="half" idx="10"/>
          </p:nvPr>
        </p:nvSpPr>
        <p:spPr/>
        <p:txBody>
          <a:bodyPr/>
          <a:lstStyle/>
          <a:p>
            <a:fld id="{2D1B73F9-351D-4623-9125-7CFD099D0219}" type="datetimeFigureOut">
              <a:rPr lang="en-IN" smtClean="0"/>
              <a:t>20-04-2023</a:t>
            </a:fld>
            <a:endParaRPr lang="en-IN"/>
          </a:p>
        </p:txBody>
      </p:sp>
      <p:sp>
        <p:nvSpPr>
          <p:cNvPr id="5" name="Footer Placeholder 4">
            <a:extLst>
              <a:ext uri="{FF2B5EF4-FFF2-40B4-BE49-F238E27FC236}">
                <a16:creationId xmlns:a16="http://schemas.microsoft.com/office/drawing/2014/main" id="{9495A44B-C128-DECD-40D7-A4DAA47573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4EF6EA-34F3-F53E-C470-0761375F8DF1}"/>
              </a:ext>
            </a:extLst>
          </p:cNvPr>
          <p:cNvSpPr>
            <a:spLocks noGrp="1"/>
          </p:cNvSpPr>
          <p:nvPr>
            <p:ph type="sldNum" sz="quarter" idx="12"/>
          </p:nvPr>
        </p:nvSpPr>
        <p:spPr/>
        <p:txBody>
          <a:bodyPr/>
          <a:lstStyle/>
          <a:p>
            <a:fld id="{E5A2B82C-C4C2-4765-A5F2-24E002C40BAA}" type="slidenum">
              <a:rPr lang="en-IN" smtClean="0"/>
              <a:t>‹#›</a:t>
            </a:fld>
            <a:endParaRPr lang="en-IN"/>
          </a:p>
        </p:txBody>
      </p:sp>
    </p:spTree>
    <p:extLst>
      <p:ext uri="{BB962C8B-B14F-4D97-AF65-F5344CB8AC3E}">
        <p14:creationId xmlns:p14="http://schemas.microsoft.com/office/powerpoint/2010/main" val="2369680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PTMON titl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23" name="TextBox 22">
            <a:extLst>
              <a:ext uri="{FF2B5EF4-FFF2-40B4-BE49-F238E27FC236}">
                <a16:creationId xmlns:a16="http://schemas.microsoft.com/office/drawing/2014/main" id="{D0222388-ACFB-4C7D-92F6-B808C17D7B0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2"/>
              </a:rPr>
              <a:t>Presentation template by</a:t>
            </a:r>
            <a:endParaRPr lang="ko-KR" altLang="en-US" sz="1000" u="none" dirty="0">
              <a:latin typeface="Arial" panose="020B0604020202020204" pitchFamily="34" charset="0"/>
              <a:cs typeface="Arial" panose="020B0604020202020204" pitchFamily="34" charset="0"/>
            </a:endParaRPr>
          </a:p>
        </p:txBody>
      </p:sp>
      <p:sp>
        <p:nvSpPr>
          <p:cNvPr id="2" name="직사각형 1">
            <a:extLst>
              <a:ext uri="{FF2B5EF4-FFF2-40B4-BE49-F238E27FC236}">
                <a16:creationId xmlns:a16="http://schemas.microsoft.com/office/drawing/2014/main" id="{CAE3E862-0974-4962-A0B7-548253164D00}"/>
              </a:ext>
            </a:extLst>
          </p:cNvPr>
          <p:cNvSpPr/>
          <p:nvPr userDrawn="1"/>
        </p:nvSpPr>
        <p:spPr>
          <a:xfrm>
            <a:off x="0" y="0"/>
            <a:ext cx="3365770" cy="1320800"/>
          </a:xfrm>
          <a:prstGeom prst="rect">
            <a:avLst/>
          </a:prstGeom>
          <a:solidFill>
            <a:srgbClr val="2F6DFF"/>
          </a:solidFill>
          <a:ln w="9525" cap="flat">
            <a:noFill/>
            <a:prstDash val="solid"/>
            <a:miter/>
          </a:ln>
        </p:spPr>
        <p:txBody>
          <a:bodyPr rtlCol="0" anchor="ctr"/>
          <a:lstStyle/>
          <a:p>
            <a:pPr algn="l"/>
            <a:endParaRPr lang="ko-KR" altLang="en-US"/>
          </a:p>
        </p:txBody>
      </p:sp>
      <p:sp>
        <p:nvSpPr>
          <p:cNvPr id="17" name="자유형: 도형 16">
            <a:extLst>
              <a:ext uri="{FF2B5EF4-FFF2-40B4-BE49-F238E27FC236}">
                <a16:creationId xmlns:a16="http://schemas.microsoft.com/office/drawing/2014/main" id="{DCDF4888-C5C0-4580-9ADA-AFE07AD90D21}"/>
              </a:ext>
            </a:extLst>
          </p:cNvPr>
          <p:cNvSpPr/>
          <p:nvPr userDrawn="1"/>
        </p:nvSpPr>
        <p:spPr>
          <a:xfrm>
            <a:off x="2550704" y="2"/>
            <a:ext cx="2345008" cy="1852470"/>
          </a:xfrm>
          <a:custGeom>
            <a:avLst/>
            <a:gdLst>
              <a:gd name="connsiteX0" fmla="*/ 313607 w 3365770"/>
              <a:gd name="connsiteY0" fmla="*/ 0 h 2658835"/>
              <a:gd name="connsiteX1" fmla="*/ 421459 w 3365770"/>
              <a:gd name="connsiteY1" fmla="*/ 0 h 2658835"/>
              <a:gd name="connsiteX2" fmla="*/ 359110 w 3365770"/>
              <a:gd name="connsiteY2" fmla="*/ 83378 h 2658835"/>
              <a:gd name="connsiteX3" fmla="*/ 86467 w 3365770"/>
              <a:gd name="connsiteY3" fmla="*/ 975950 h 2658835"/>
              <a:gd name="connsiteX4" fmla="*/ 1682885 w 3365770"/>
              <a:gd name="connsiteY4" fmla="*/ 2572368 h 2658835"/>
              <a:gd name="connsiteX5" fmla="*/ 3279303 w 3365770"/>
              <a:gd name="connsiteY5" fmla="*/ 975950 h 2658835"/>
              <a:gd name="connsiteX6" fmla="*/ 3006660 w 3365770"/>
              <a:gd name="connsiteY6" fmla="*/ 83378 h 2658835"/>
              <a:gd name="connsiteX7" fmla="*/ 2944311 w 3365770"/>
              <a:gd name="connsiteY7" fmla="*/ 0 h 2658835"/>
              <a:gd name="connsiteX8" fmla="*/ 3052163 w 3365770"/>
              <a:gd name="connsiteY8" fmla="*/ 0 h 2658835"/>
              <a:gd name="connsiteX9" fmla="*/ 3078360 w 3365770"/>
              <a:gd name="connsiteY9" fmla="*/ 35033 h 2658835"/>
              <a:gd name="connsiteX10" fmla="*/ 3365770 w 3365770"/>
              <a:gd name="connsiteY10" fmla="*/ 975950 h 2658835"/>
              <a:gd name="connsiteX11" fmla="*/ 1682885 w 3365770"/>
              <a:gd name="connsiteY11" fmla="*/ 2658835 h 2658835"/>
              <a:gd name="connsiteX12" fmla="*/ 0 w 3365770"/>
              <a:gd name="connsiteY12" fmla="*/ 975950 h 2658835"/>
              <a:gd name="connsiteX13" fmla="*/ 287410 w 3365770"/>
              <a:gd name="connsiteY13" fmla="*/ 35033 h 265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65770" h="2658835">
                <a:moveTo>
                  <a:pt x="313607" y="0"/>
                </a:moveTo>
                <a:lnTo>
                  <a:pt x="421459" y="0"/>
                </a:lnTo>
                <a:lnTo>
                  <a:pt x="359110" y="83378"/>
                </a:lnTo>
                <a:cubicBezTo>
                  <a:pt x="186978" y="338168"/>
                  <a:pt x="86467" y="645321"/>
                  <a:pt x="86467" y="975950"/>
                </a:cubicBezTo>
                <a:cubicBezTo>
                  <a:pt x="86467" y="1857627"/>
                  <a:pt x="801208" y="2572368"/>
                  <a:pt x="1682885" y="2572368"/>
                </a:cubicBezTo>
                <a:cubicBezTo>
                  <a:pt x="2564562" y="2572368"/>
                  <a:pt x="3279303" y="1857627"/>
                  <a:pt x="3279303" y="975950"/>
                </a:cubicBezTo>
                <a:cubicBezTo>
                  <a:pt x="3279303" y="645321"/>
                  <a:pt x="3178793" y="338168"/>
                  <a:pt x="3006660" y="83378"/>
                </a:cubicBezTo>
                <a:lnTo>
                  <a:pt x="2944311" y="0"/>
                </a:lnTo>
                <a:lnTo>
                  <a:pt x="3052163" y="0"/>
                </a:lnTo>
                <a:lnTo>
                  <a:pt x="3078360" y="35033"/>
                </a:lnTo>
                <a:cubicBezTo>
                  <a:pt x="3259816" y="303623"/>
                  <a:pt x="3365770" y="627413"/>
                  <a:pt x="3365770" y="975950"/>
                </a:cubicBezTo>
                <a:cubicBezTo>
                  <a:pt x="3365770" y="1905382"/>
                  <a:pt x="2612317" y="2658835"/>
                  <a:pt x="1682885" y="2658835"/>
                </a:cubicBezTo>
                <a:cubicBezTo>
                  <a:pt x="753453" y="2658835"/>
                  <a:pt x="0" y="1905382"/>
                  <a:pt x="0" y="975950"/>
                </a:cubicBezTo>
                <a:cubicBezTo>
                  <a:pt x="0" y="627413"/>
                  <a:pt x="105954" y="303623"/>
                  <a:pt x="287410" y="35033"/>
                </a:cubicBezTo>
                <a:close/>
              </a:path>
            </a:pathLst>
          </a:custGeom>
          <a:solidFill>
            <a:srgbClr val="FBBC05"/>
          </a:solidFill>
          <a:ln w="9525" cap="flat">
            <a:noFill/>
            <a:prstDash val="solid"/>
            <a:miter/>
          </a:ln>
        </p:spPr>
        <p:txBody>
          <a:bodyPr rtlCol="0" anchor="ctr"/>
          <a:lstStyle/>
          <a:p>
            <a:pPr algn="l"/>
            <a:endParaRPr lang="ko-KR" altLang="en-US"/>
          </a:p>
        </p:txBody>
      </p:sp>
      <p:sp>
        <p:nvSpPr>
          <p:cNvPr id="7" name="직각 삼각형 6">
            <a:extLst>
              <a:ext uri="{FF2B5EF4-FFF2-40B4-BE49-F238E27FC236}">
                <a16:creationId xmlns:a16="http://schemas.microsoft.com/office/drawing/2014/main" id="{9EEEF5CD-C094-41C3-8968-F4C2C87DDBC5}"/>
              </a:ext>
            </a:extLst>
          </p:cNvPr>
          <p:cNvSpPr/>
          <p:nvPr userDrawn="1"/>
        </p:nvSpPr>
        <p:spPr>
          <a:xfrm>
            <a:off x="0" y="3225800"/>
            <a:ext cx="1824536" cy="3632200"/>
          </a:xfrm>
          <a:prstGeom prst="rtTriangle">
            <a:avLst/>
          </a:prstGeom>
          <a:solidFill>
            <a:srgbClr val="EA4335"/>
          </a:solidFill>
          <a:ln w="9525" cap="flat">
            <a:noFill/>
            <a:prstDash val="solid"/>
            <a:miter/>
          </a:ln>
        </p:spPr>
        <p:txBody>
          <a:bodyPr rtlCol="0" anchor="ctr"/>
          <a:lstStyle/>
          <a:p>
            <a:pPr algn="l"/>
            <a:endParaRPr lang="ko-KR" altLang="en-US"/>
          </a:p>
        </p:txBody>
      </p:sp>
      <p:pic>
        <p:nvPicPr>
          <p:cNvPr id="8" name="그래픽 7">
            <a:extLst>
              <a:ext uri="{FF2B5EF4-FFF2-40B4-BE49-F238E27FC236}">
                <a16:creationId xmlns:a16="http://schemas.microsoft.com/office/drawing/2014/main" id="{49B35132-F352-4A2C-8E32-B92F9E1D16F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20763" y="4997374"/>
            <a:ext cx="1969180" cy="1527252"/>
          </a:xfrm>
          <a:prstGeom prst="rect">
            <a:avLst/>
          </a:prstGeom>
        </p:spPr>
      </p:pic>
      <p:sp>
        <p:nvSpPr>
          <p:cNvPr id="14" name="자유형: 도형 13">
            <a:extLst>
              <a:ext uri="{FF2B5EF4-FFF2-40B4-BE49-F238E27FC236}">
                <a16:creationId xmlns:a16="http://schemas.microsoft.com/office/drawing/2014/main" id="{0BE64F4F-B9A0-42B5-903E-39274A871640}"/>
              </a:ext>
            </a:extLst>
          </p:cNvPr>
          <p:cNvSpPr/>
          <p:nvPr userDrawn="1"/>
        </p:nvSpPr>
        <p:spPr>
          <a:xfrm>
            <a:off x="8118973" y="5309042"/>
            <a:ext cx="3097913" cy="1548957"/>
          </a:xfrm>
          <a:custGeom>
            <a:avLst/>
            <a:gdLst>
              <a:gd name="connsiteX0" fmla="*/ 1727200 w 3454400"/>
              <a:gd name="connsiteY0" fmla="*/ 0 h 1727200"/>
              <a:gd name="connsiteX1" fmla="*/ 3454400 w 3454400"/>
              <a:gd name="connsiteY1" fmla="*/ 1727200 h 1727200"/>
              <a:gd name="connsiteX2" fmla="*/ 2590800 w 3454400"/>
              <a:gd name="connsiteY2" fmla="*/ 1727200 h 1727200"/>
              <a:gd name="connsiteX3" fmla="*/ 1727200 w 3454400"/>
              <a:gd name="connsiteY3" fmla="*/ 863600 h 1727200"/>
              <a:gd name="connsiteX4" fmla="*/ 863600 w 3454400"/>
              <a:gd name="connsiteY4" fmla="*/ 1727200 h 1727200"/>
              <a:gd name="connsiteX5" fmla="*/ 0 w 3454400"/>
              <a:gd name="connsiteY5" fmla="*/ 1727200 h 1727200"/>
              <a:gd name="connsiteX6" fmla="*/ 1727200 w 3454400"/>
              <a:gd name="connsiteY6" fmla="*/ 0 h 172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727200">
                <a:moveTo>
                  <a:pt x="1727200" y="0"/>
                </a:moveTo>
                <a:cubicBezTo>
                  <a:pt x="2681106" y="0"/>
                  <a:pt x="3454400" y="773294"/>
                  <a:pt x="3454400" y="1727200"/>
                </a:cubicBezTo>
                <a:lnTo>
                  <a:pt x="2590800" y="1727200"/>
                </a:lnTo>
                <a:cubicBezTo>
                  <a:pt x="2590800" y="1250247"/>
                  <a:pt x="2204153" y="863600"/>
                  <a:pt x="1727200" y="863600"/>
                </a:cubicBezTo>
                <a:cubicBezTo>
                  <a:pt x="1250247" y="863600"/>
                  <a:pt x="863600" y="1250247"/>
                  <a:pt x="863600" y="1727200"/>
                </a:cubicBezTo>
                <a:lnTo>
                  <a:pt x="0" y="1727200"/>
                </a:lnTo>
                <a:cubicBezTo>
                  <a:pt x="0" y="773294"/>
                  <a:pt x="773294" y="0"/>
                  <a:pt x="1727200" y="0"/>
                </a:cubicBezTo>
                <a:close/>
              </a:path>
            </a:pathLst>
          </a:custGeom>
          <a:solidFill>
            <a:srgbClr val="34A853"/>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ko-KR" altLang="en-US"/>
          </a:p>
        </p:txBody>
      </p:sp>
      <p:sp>
        <p:nvSpPr>
          <p:cNvPr id="18" name="자유형: 도형 17">
            <a:extLst>
              <a:ext uri="{FF2B5EF4-FFF2-40B4-BE49-F238E27FC236}">
                <a16:creationId xmlns:a16="http://schemas.microsoft.com/office/drawing/2014/main" id="{AB69205C-B130-4755-8BAC-B0D5AED0F5F0}"/>
              </a:ext>
            </a:extLst>
          </p:cNvPr>
          <p:cNvSpPr/>
          <p:nvPr userDrawn="1"/>
        </p:nvSpPr>
        <p:spPr>
          <a:xfrm>
            <a:off x="11950702" y="2286000"/>
            <a:ext cx="241299" cy="2286000"/>
          </a:xfrm>
          <a:custGeom>
            <a:avLst/>
            <a:gdLst>
              <a:gd name="connsiteX0" fmla="*/ 80435 w 241299"/>
              <a:gd name="connsiteY0" fmla="*/ 0 h 2286000"/>
              <a:gd name="connsiteX1" fmla="*/ 241299 w 241299"/>
              <a:gd name="connsiteY1" fmla="*/ 0 h 2286000"/>
              <a:gd name="connsiteX2" fmla="*/ 241299 w 241299"/>
              <a:gd name="connsiteY2" fmla="*/ 2286000 h 2286000"/>
              <a:gd name="connsiteX3" fmla="*/ 80435 w 241299"/>
              <a:gd name="connsiteY3" fmla="*/ 2286000 h 2286000"/>
              <a:gd name="connsiteX4" fmla="*/ 0 w 241299"/>
              <a:gd name="connsiteY4" fmla="*/ 2205565 h 2286000"/>
              <a:gd name="connsiteX5" fmla="*/ 0 w 241299"/>
              <a:gd name="connsiteY5" fmla="*/ 80435 h 2286000"/>
              <a:gd name="connsiteX6" fmla="*/ 80435 w 241299"/>
              <a:gd name="connsiteY6"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99" h="2286000">
                <a:moveTo>
                  <a:pt x="80435" y="0"/>
                </a:moveTo>
                <a:lnTo>
                  <a:pt x="241299" y="0"/>
                </a:lnTo>
                <a:lnTo>
                  <a:pt x="241299" y="2286000"/>
                </a:lnTo>
                <a:lnTo>
                  <a:pt x="80435" y="2286000"/>
                </a:lnTo>
                <a:cubicBezTo>
                  <a:pt x="36012" y="2286000"/>
                  <a:pt x="0" y="2249988"/>
                  <a:pt x="0" y="2205565"/>
                </a:cubicBezTo>
                <a:lnTo>
                  <a:pt x="0" y="80435"/>
                </a:lnTo>
                <a:cubicBezTo>
                  <a:pt x="0" y="36012"/>
                  <a:pt x="36012" y="0"/>
                  <a:pt x="80435" y="0"/>
                </a:cubicBezTo>
                <a:close/>
              </a:path>
            </a:pathLst>
          </a:custGeom>
          <a:solidFill>
            <a:srgbClr val="EA433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ko-KR" altLang="en-US"/>
          </a:p>
        </p:txBody>
      </p:sp>
      <p:grpSp>
        <p:nvGrpSpPr>
          <p:cNvPr id="32" name="그룹 31">
            <a:extLst>
              <a:ext uri="{FF2B5EF4-FFF2-40B4-BE49-F238E27FC236}">
                <a16:creationId xmlns:a16="http://schemas.microsoft.com/office/drawing/2014/main" id="{C802275E-4681-4BF9-BF4E-5203258EB4A7}"/>
              </a:ext>
            </a:extLst>
          </p:cNvPr>
          <p:cNvGrpSpPr/>
          <p:nvPr userDrawn="1"/>
        </p:nvGrpSpPr>
        <p:grpSpPr>
          <a:xfrm>
            <a:off x="571749" y="2147094"/>
            <a:ext cx="342900" cy="1602867"/>
            <a:chOff x="571749" y="2147094"/>
            <a:chExt cx="342900" cy="1602867"/>
          </a:xfrm>
          <a:solidFill>
            <a:srgbClr val="34A853"/>
          </a:solidFill>
        </p:grpSpPr>
        <p:sp>
          <p:nvSpPr>
            <p:cNvPr id="16" name="자유형: 도형 15">
              <a:extLst>
                <a:ext uri="{FF2B5EF4-FFF2-40B4-BE49-F238E27FC236}">
                  <a16:creationId xmlns:a16="http://schemas.microsoft.com/office/drawing/2014/main" id="{30F99EFF-1CB6-4E3A-9C21-01253980E10F}"/>
                </a:ext>
              </a:extLst>
            </p:cNvPr>
            <p:cNvSpPr/>
            <p:nvPr/>
          </p:nvSpPr>
          <p:spPr>
            <a:xfrm>
              <a:off x="571749" y="2147094"/>
              <a:ext cx="342900" cy="342900"/>
            </a:xfrm>
            <a:custGeom>
              <a:avLst/>
              <a:gdLst>
                <a:gd name="connsiteX0" fmla="*/ 7144 w 342900"/>
                <a:gd name="connsiteY0" fmla="*/ 27146 h 342900"/>
                <a:gd name="connsiteX1" fmla="*/ 27146 w 342900"/>
                <a:gd name="connsiteY1" fmla="*/ 7144 h 342900"/>
                <a:gd name="connsiteX2" fmla="*/ 342138 w 342900"/>
                <a:gd name="connsiteY2" fmla="*/ 322136 h 342900"/>
                <a:gd name="connsiteX3" fmla="*/ 322136 w 342900"/>
                <a:gd name="connsiteY3" fmla="*/ 342138 h 342900"/>
              </a:gdLst>
              <a:ahLst/>
              <a:cxnLst>
                <a:cxn ang="0">
                  <a:pos x="connsiteX0" y="connsiteY0"/>
                </a:cxn>
                <a:cxn ang="0">
                  <a:pos x="connsiteX1" y="connsiteY1"/>
                </a:cxn>
                <a:cxn ang="0">
                  <a:pos x="connsiteX2" y="connsiteY2"/>
                </a:cxn>
                <a:cxn ang="0">
                  <a:pos x="connsiteX3" y="connsiteY3"/>
                </a:cxn>
              </a:cxnLst>
              <a:rect l="l" t="t" r="r" b="b"/>
              <a:pathLst>
                <a:path w="342900" h="342900">
                  <a:moveTo>
                    <a:pt x="7144" y="27146"/>
                  </a:moveTo>
                  <a:lnTo>
                    <a:pt x="27146" y="7144"/>
                  </a:lnTo>
                  <a:lnTo>
                    <a:pt x="342138" y="322136"/>
                  </a:lnTo>
                  <a:lnTo>
                    <a:pt x="322136" y="342138"/>
                  </a:lnTo>
                  <a:close/>
                </a:path>
              </a:pathLst>
            </a:custGeom>
            <a:grpFill/>
            <a:ln w="9525" cap="flat">
              <a:noFill/>
              <a:prstDash val="solid"/>
              <a:miter/>
            </a:ln>
          </p:spPr>
          <p:txBody>
            <a:bodyPr rtlCol="0" anchor="ctr"/>
            <a:lstStyle/>
            <a:p>
              <a:endParaRPr lang="ko-KR" altLang="en-US"/>
            </a:p>
          </p:txBody>
        </p:sp>
        <p:sp>
          <p:nvSpPr>
            <p:cNvPr id="19" name="자유형: 도형 18">
              <a:extLst>
                <a:ext uri="{FF2B5EF4-FFF2-40B4-BE49-F238E27FC236}">
                  <a16:creationId xmlns:a16="http://schemas.microsoft.com/office/drawing/2014/main" id="{296002B2-7044-48FA-9FD7-7588C291F79E}"/>
                </a:ext>
              </a:extLst>
            </p:cNvPr>
            <p:cNvSpPr/>
            <p:nvPr/>
          </p:nvSpPr>
          <p:spPr>
            <a:xfrm>
              <a:off x="571749" y="2462086"/>
              <a:ext cx="342900" cy="342900"/>
            </a:xfrm>
            <a:custGeom>
              <a:avLst/>
              <a:gdLst>
                <a:gd name="connsiteX0" fmla="*/ 7144 w 342900"/>
                <a:gd name="connsiteY0" fmla="*/ 27146 h 342900"/>
                <a:gd name="connsiteX1" fmla="*/ 27146 w 342900"/>
                <a:gd name="connsiteY1" fmla="*/ 7144 h 342900"/>
                <a:gd name="connsiteX2" fmla="*/ 342138 w 342900"/>
                <a:gd name="connsiteY2" fmla="*/ 322136 h 342900"/>
                <a:gd name="connsiteX3" fmla="*/ 322136 w 342900"/>
                <a:gd name="connsiteY3" fmla="*/ 342138 h 342900"/>
              </a:gdLst>
              <a:ahLst/>
              <a:cxnLst>
                <a:cxn ang="0">
                  <a:pos x="connsiteX0" y="connsiteY0"/>
                </a:cxn>
                <a:cxn ang="0">
                  <a:pos x="connsiteX1" y="connsiteY1"/>
                </a:cxn>
                <a:cxn ang="0">
                  <a:pos x="connsiteX2" y="connsiteY2"/>
                </a:cxn>
                <a:cxn ang="0">
                  <a:pos x="connsiteX3" y="connsiteY3"/>
                </a:cxn>
              </a:cxnLst>
              <a:rect l="l" t="t" r="r" b="b"/>
              <a:pathLst>
                <a:path w="342900" h="342900">
                  <a:moveTo>
                    <a:pt x="7144" y="27146"/>
                  </a:moveTo>
                  <a:lnTo>
                    <a:pt x="27146" y="7144"/>
                  </a:lnTo>
                  <a:lnTo>
                    <a:pt x="342138" y="322136"/>
                  </a:lnTo>
                  <a:lnTo>
                    <a:pt x="322136" y="342138"/>
                  </a:lnTo>
                  <a:close/>
                </a:path>
              </a:pathLst>
            </a:custGeom>
            <a:grpFill/>
            <a:ln w="9525" cap="flat">
              <a:noFill/>
              <a:prstDash val="solid"/>
              <a:miter/>
            </a:ln>
          </p:spPr>
          <p:txBody>
            <a:bodyPr rtlCol="0" anchor="ctr"/>
            <a:lstStyle/>
            <a:p>
              <a:endParaRPr lang="ko-KR" altLang="en-US"/>
            </a:p>
          </p:txBody>
        </p:sp>
        <p:sp>
          <p:nvSpPr>
            <p:cNvPr id="20" name="자유형: 도형 19">
              <a:extLst>
                <a:ext uri="{FF2B5EF4-FFF2-40B4-BE49-F238E27FC236}">
                  <a16:creationId xmlns:a16="http://schemas.microsoft.com/office/drawing/2014/main" id="{363A7D7E-B3DC-4D74-A812-22AAFAD27EBC}"/>
                </a:ext>
              </a:extLst>
            </p:cNvPr>
            <p:cNvSpPr/>
            <p:nvPr/>
          </p:nvSpPr>
          <p:spPr>
            <a:xfrm>
              <a:off x="571749" y="2777078"/>
              <a:ext cx="342900" cy="342900"/>
            </a:xfrm>
            <a:custGeom>
              <a:avLst/>
              <a:gdLst>
                <a:gd name="connsiteX0" fmla="*/ 7144 w 342900"/>
                <a:gd name="connsiteY0" fmla="*/ 27146 h 342900"/>
                <a:gd name="connsiteX1" fmla="*/ 27146 w 342900"/>
                <a:gd name="connsiteY1" fmla="*/ 7144 h 342900"/>
                <a:gd name="connsiteX2" fmla="*/ 342138 w 342900"/>
                <a:gd name="connsiteY2" fmla="*/ 322136 h 342900"/>
                <a:gd name="connsiteX3" fmla="*/ 322136 w 342900"/>
                <a:gd name="connsiteY3" fmla="*/ 342138 h 342900"/>
              </a:gdLst>
              <a:ahLst/>
              <a:cxnLst>
                <a:cxn ang="0">
                  <a:pos x="connsiteX0" y="connsiteY0"/>
                </a:cxn>
                <a:cxn ang="0">
                  <a:pos x="connsiteX1" y="connsiteY1"/>
                </a:cxn>
                <a:cxn ang="0">
                  <a:pos x="connsiteX2" y="connsiteY2"/>
                </a:cxn>
                <a:cxn ang="0">
                  <a:pos x="connsiteX3" y="connsiteY3"/>
                </a:cxn>
              </a:cxnLst>
              <a:rect l="l" t="t" r="r" b="b"/>
              <a:pathLst>
                <a:path w="342900" h="342900">
                  <a:moveTo>
                    <a:pt x="7144" y="27146"/>
                  </a:moveTo>
                  <a:lnTo>
                    <a:pt x="27146" y="7144"/>
                  </a:lnTo>
                  <a:lnTo>
                    <a:pt x="342138" y="322136"/>
                  </a:lnTo>
                  <a:lnTo>
                    <a:pt x="322136" y="342138"/>
                  </a:lnTo>
                  <a:close/>
                </a:path>
              </a:pathLst>
            </a:custGeom>
            <a:grpFill/>
            <a:ln w="9525" cap="flat">
              <a:noFill/>
              <a:prstDash val="solid"/>
              <a:miter/>
            </a:ln>
          </p:spPr>
          <p:txBody>
            <a:bodyPr rtlCol="0" anchor="ctr"/>
            <a:lstStyle/>
            <a:p>
              <a:endParaRPr lang="ko-KR" altLang="en-US"/>
            </a:p>
          </p:txBody>
        </p:sp>
        <p:sp>
          <p:nvSpPr>
            <p:cNvPr id="21" name="자유형: 도형 20">
              <a:extLst>
                <a:ext uri="{FF2B5EF4-FFF2-40B4-BE49-F238E27FC236}">
                  <a16:creationId xmlns:a16="http://schemas.microsoft.com/office/drawing/2014/main" id="{34EE9875-2A58-454D-A6EF-48BECEE11637}"/>
                </a:ext>
              </a:extLst>
            </p:cNvPr>
            <p:cNvSpPr/>
            <p:nvPr/>
          </p:nvSpPr>
          <p:spPr>
            <a:xfrm>
              <a:off x="571749" y="3092069"/>
              <a:ext cx="342900" cy="342900"/>
            </a:xfrm>
            <a:custGeom>
              <a:avLst/>
              <a:gdLst>
                <a:gd name="connsiteX0" fmla="*/ 7144 w 342900"/>
                <a:gd name="connsiteY0" fmla="*/ 27146 h 342900"/>
                <a:gd name="connsiteX1" fmla="*/ 27146 w 342900"/>
                <a:gd name="connsiteY1" fmla="*/ 7144 h 342900"/>
                <a:gd name="connsiteX2" fmla="*/ 342138 w 342900"/>
                <a:gd name="connsiteY2" fmla="*/ 322136 h 342900"/>
                <a:gd name="connsiteX3" fmla="*/ 322136 w 342900"/>
                <a:gd name="connsiteY3" fmla="*/ 342138 h 342900"/>
              </a:gdLst>
              <a:ahLst/>
              <a:cxnLst>
                <a:cxn ang="0">
                  <a:pos x="connsiteX0" y="connsiteY0"/>
                </a:cxn>
                <a:cxn ang="0">
                  <a:pos x="connsiteX1" y="connsiteY1"/>
                </a:cxn>
                <a:cxn ang="0">
                  <a:pos x="connsiteX2" y="connsiteY2"/>
                </a:cxn>
                <a:cxn ang="0">
                  <a:pos x="connsiteX3" y="connsiteY3"/>
                </a:cxn>
              </a:cxnLst>
              <a:rect l="l" t="t" r="r" b="b"/>
              <a:pathLst>
                <a:path w="342900" h="342900">
                  <a:moveTo>
                    <a:pt x="7144" y="27146"/>
                  </a:moveTo>
                  <a:lnTo>
                    <a:pt x="27146" y="7144"/>
                  </a:lnTo>
                  <a:lnTo>
                    <a:pt x="342138" y="322136"/>
                  </a:lnTo>
                  <a:lnTo>
                    <a:pt x="322136" y="342138"/>
                  </a:lnTo>
                  <a:close/>
                </a:path>
              </a:pathLst>
            </a:custGeom>
            <a:grpFill/>
            <a:ln w="9525" cap="flat">
              <a:noFill/>
              <a:prstDash val="solid"/>
              <a:miter/>
            </a:ln>
          </p:spPr>
          <p:txBody>
            <a:bodyPr rtlCol="0" anchor="ctr"/>
            <a:lstStyle/>
            <a:p>
              <a:endParaRPr lang="ko-KR" altLang="en-US"/>
            </a:p>
          </p:txBody>
        </p:sp>
        <p:sp>
          <p:nvSpPr>
            <p:cNvPr id="22" name="자유형: 도형 21">
              <a:extLst>
                <a:ext uri="{FF2B5EF4-FFF2-40B4-BE49-F238E27FC236}">
                  <a16:creationId xmlns:a16="http://schemas.microsoft.com/office/drawing/2014/main" id="{2E01B143-7CF9-4D3D-B1F3-CBEEB89182D8}"/>
                </a:ext>
              </a:extLst>
            </p:cNvPr>
            <p:cNvSpPr/>
            <p:nvPr/>
          </p:nvSpPr>
          <p:spPr>
            <a:xfrm>
              <a:off x="571749" y="3407061"/>
              <a:ext cx="342900" cy="342900"/>
            </a:xfrm>
            <a:custGeom>
              <a:avLst/>
              <a:gdLst>
                <a:gd name="connsiteX0" fmla="*/ 7144 w 342900"/>
                <a:gd name="connsiteY0" fmla="*/ 27146 h 342900"/>
                <a:gd name="connsiteX1" fmla="*/ 27146 w 342900"/>
                <a:gd name="connsiteY1" fmla="*/ 7144 h 342900"/>
                <a:gd name="connsiteX2" fmla="*/ 342138 w 342900"/>
                <a:gd name="connsiteY2" fmla="*/ 322136 h 342900"/>
                <a:gd name="connsiteX3" fmla="*/ 322136 w 342900"/>
                <a:gd name="connsiteY3" fmla="*/ 342138 h 342900"/>
              </a:gdLst>
              <a:ahLst/>
              <a:cxnLst>
                <a:cxn ang="0">
                  <a:pos x="connsiteX0" y="connsiteY0"/>
                </a:cxn>
                <a:cxn ang="0">
                  <a:pos x="connsiteX1" y="connsiteY1"/>
                </a:cxn>
                <a:cxn ang="0">
                  <a:pos x="connsiteX2" y="connsiteY2"/>
                </a:cxn>
                <a:cxn ang="0">
                  <a:pos x="connsiteX3" y="connsiteY3"/>
                </a:cxn>
              </a:cxnLst>
              <a:rect l="l" t="t" r="r" b="b"/>
              <a:pathLst>
                <a:path w="342900" h="342900">
                  <a:moveTo>
                    <a:pt x="7144" y="27146"/>
                  </a:moveTo>
                  <a:lnTo>
                    <a:pt x="27146" y="7144"/>
                  </a:lnTo>
                  <a:lnTo>
                    <a:pt x="342138" y="322136"/>
                  </a:lnTo>
                  <a:lnTo>
                    <a:pt x="322136" y="342138"/>
                  </a:lnTo>
                  <a:close/>
                </a:path>
              </a:pathLst>
            </a:custGeom>
            <a:grpFill/>
            <a:ln w="9525" cap="flat">
              <a:noFill/>
              <a:prstDash val="solid"/>
              <a:miter/>
            </a:ln>
          </p:spPr>
          <p:txBody>
            <a:bodyPr rtlCol="0" anchor="ctr"/>
            <a:lstStyle/>
            <a:p>
              <a:endParaRPr lang="ko-KR" altLang="en-US"/>
            </a:p>
          </p:txBody>
        </p:sp>
      </p:grpSp>
      <p:grpSp>
        <p:nvGrpSpPr>
          <p:cNvPr id="33" name="그룹 32">
            <a:extLst>
              <a:ext uri="{FF2B5EF4-FFF2-40B4-BE49-F238E27FC236}">
                <a16:creationId xmlns:a16="http://schemas.microsoft.com/office/drawing/2014/main" id="{DB8D4404-D753-4A04-B05E-6C9A90BC04A2}"/>
              </a:ext>
            </a:extLst>
          </p:cNvPr>
          <p:cNvGrpSpPr/>
          <p:nvPr userDrawn="1"/>
        </p:nvGrpSpPr>
        <p:grpSpPr>
          <a:xfrm>
            <a:off x="9901238" y="-5582"/>
            <a:ext cx="1319072" cy="1168586"/>
            <a:chOff x="9901238" y="-5582"/>
            <a:chExt cx="1319072" cy="1168586"/>
          </a:xfrm>
          <a:solidFill>
            <a:srgbClr val="FBBC05"/>
          </a:solidFill>
        </p:grpSpPr>
        <p:sp>
          <p:nvSpPr>
            <p:cNvPr id="27" name="자유형: 도형 26">
              <a:extLst>
                <a:ext uri="{FF2B5EF4-FFF2-40B4-BE49-F238E27FC236}">
                  <a16:creationId xmlns:a16="http://schemas.microsoft.com/office/drawing/2014/main" id="{E12C0DA6-F263-49BE-B235-3CB4BBDC6115}"/>
                </a:ext>
              </a:extLst>
            </p:cNvPr>
            <p:cNvSpPr/>
            <p:nvPr/>
          </p:nvSpPr>
          <p:spPr>
            <a:xfrm>
              <a:off x="10387042" y="-5582"/>
              <a:ext cx="124527" cy="1168586"/>
            </a:xfrm>
            <a:custGeom>
              <a:avLst/>
              <a:gdLst>
                <a:gd name="connsiteX0" fmla="*/ 5582 w 74432"/>
                <a:gd name="connsiteY0" fmla="*/ 5582 h 1168586"/>
                <a:gd name="connsiteX1" fmla="*/ 5582 w 74432"/>
                <a:gd name="connsiteY1" fmla="*/ 1169777 h 1168586"/>
                <a:gd name="connsiteX2" fmla="*/ 71157 w 74432"/>
                <a:gd name="connsiteY2" fmla="*/ 1169777 h 1168586"/>
                <a:gd name="connsiteX3" fmla="*/ 71157 w 74432"/>
                <a:gd name="connsiteY3" fmla="*/ 5582 h 1168586"/>
              </a:gdLst>
              <a:ahLst/>
              <a:cxnLst>
                <a:cxn ang="0">
                  <a:pos x="connsiteX0" y="connsiteY0"/>
                </a:cxn>
                <a:cxn ang="0">
                  <a:pos x="connsiteX1" y="connsiteY1"/>
                </a:cxn>
                <a:cxn ang="0">
                  <a:pos x="connsiteX2" y="connsiteY2"/>
                </a:cxn>
                <a:cxn ang="0">
                  <a:pos x="connsiteX3" y="connsiteY3"/>
                </a:cxn>
              </a:cxnLst>
              <a:rect l="l" t="t" r="r" b="b"/>
              <a:pathLst>
                <a:path w="74432" h="1168586">
                  <a:moveTo>
                    <a:pt x="5582" y="5582"/>
                  </a:moveTo>
                  <a:lnTo>
                    <a:pt x="5582" y="1169777"/>
                  </a:lnTo>
                  <a:lnTo>
                    <a:pt x="71157" y="1169777"/>
                  </a:lnTo>
                  <a:lnTo>
                    <a:pt x="71157" y="5582"/>
                  </a:lnTo>
                  <a:close/>
                </a:path>
              </a:pathLst>
            </a:custGeom>
            <a:grpFill/>
            <a:ln w="9525" cap="flat">
              <a:noFill/>
              <a:prstDash val="solid"/>
              <a:miter/>
            </a:ln>
          </p:spPr>
          <p:txBody>
            <a:bodyPr rtlCol="0" anchor="ctr"/>
            <a:lstStyle/>
            <a:p>
              <a:endParaRPr lang="ko-KR" altLang="en-US"/>
            </a:p>
          </p:txBody>
        </p:sp>
        <p:sp>
          <p:nvSpPr>
            <p:cNvPr id="28" name="자유형: 도형 27">
              <a:extLst>
                <a:ext uri="{FF2B5EF4-FFF2-40B4-BE49-F238E27FC236}">
                  <a16:creationId xmlns:a16="http://schemas.microsoft.com/office/drawing/2014/main" id="{B9D3EF59-3D3E-4E6C-A844-E4E2D96C5B00}"/>
                </a:ext>
              </a:extLst>
            </p:cNvPr>
            <p:cNvSpPr/>
            <p:nvPr/>
          </p:nvSpPr>
          <p:spPr>
            <a:xfrm>
              <a:off x="9901238" y="-5582"/>
              <a:ext cx="193583" cy="1168586"/>
            </a:xfrm>
            <a:custGeom>
              <a:avLst/>
              <a:gdLst>
                <a:gd name="connsiteX0" fmla="*/ 5582 w 74432"/>
                <a:gd name="connsiteY0" fmla="*/ 5582 h 1168586"/>
                <a:gd name="connsiteX1" fmla="*/ 5582 w 74432"/>
                <a:gd name="connsiteY1" fmla="*/ 1169777 h 1168586"/>
                <a:gd name="connsiteX2" fmla="*/ 71083 w 74432"/>
                <a:gd name="connsiteY2" fmla="*/ 1169777 h 1168586"/>
                <a:gd name="connsiteX3" fmla="*/ 71083 w 74432"/>
                <a:gd name="connsiteY3" fmla="*/ 5582 h 1168586"/>
              </a:gdLst>
              <a:ahLst/>
              <a:cxnLst>
                <a:cxn ang="0">
                  <a:pos x="connsiteX0" y="connsiteY0"/>
                </a:cxn>
                <a:cxn ang="0">
                  <a:pos x="connsiteX1" y="connsiteY1"/>
                </a:cxn>
                <a:cxn ang="0">
                  <a:pos x="connsiteX2" y="connsiteY2"/>
                </a:cxn>
                <a:cxn ang="0">
                  <a:pos x="connsiteX3" y="connsiteY3"/>
                </a:cxn>
              </a:cxnLst>
              <a:rect l="l" t="t" r="r" b="b"/>
              <a:pathLst>
                <a:path w="74432" h="1168586">
                  <a:moveTo>
                    <a:pt x="5582" y="5582"/>
                  </a:moveTo>
                  <a:lnTo>
                    <a:pt x="5582" y="1169777"/>
                  </a:lnTo>
                  <a:lnTo>
                    <a:pt x="71083" y="1169777"/>
                  </a:lnTo>
                  <a:lnTo>
                    <a:pt x="71083" y="5582"/>
                  </a:lnTo>
                  <a:close/>
                </a:path>
              </a:pathLst>
            </a:custGeom>
            <a:grpFill/>
            <a:ln w="9525" cap="flat">
              <a:noFill/>
              <a:prstDash val="solid"/>
              <a:miter/>
            </a:ln>
          </p:spPr>
          <p:txBody>
            <a:bodyPr rtlCol="0" anchor="ctr"/>
            <a:lstStyle/>
            <a:p>
              <a:endParaRPr lang="ko-KR" altLang="en-US"/>
            </a:p>
          </p:txBody>
        </p:sp>
        <p:sp>
          <p:nvSpPr>
            <p:cNvPr id="29" name="자유형: 도형 28">
              <a:extLst>
                <a:ext uri="{FF2B5EF4-FFF2-40B4-BE49-F238E27FC236}">
                  <a16:creationId xmlns:a16="http://schemas.microsoft.com/office/drawing/2014/main" id="{12EFD646-E86C-41FE-A22E-F279AB7FA361}"/>
                </a:ext>
              </a:extLst>
            </p:cNvPr>
            <p:cNvSpPr/>
            <p:nvPr/>
          </p:nvSpPr>
          <p:spPr>
            <a:xfrm>
              <a:off x="10803790" y="-5582"/>
              <a:ext cx="74432" cy="1168586"/>
            </a:xfrm>
            <a:custGeom>
              <a:avLst/>
              <a:gdLst>
                <a:gd name="connsiteX0" fmla="*/ 5582 w 74432"/>
                <a:gd name="connsiteY0" fmla="*/ 5582 h 1168586"/>
                <a:gd name="connsiteX1" fmla="*/ 5582 w 74432"/>
                <a:gd name="connsiteY1" fmla="*/ 1169777 h 1168586"/>
                <a:gd name="connsiteX2" fmla="*/ 71083 w 74432"/>
                <a:gd name="connsiteY2" fmla="*/ 1169777 h 1168586"/>
                <a:gd name="connsiteX3" fmla="*/ 71083 w 74432"/>
                <a:gd name="connsiteY3" fmla="*/ 5582 h 1168586"/>
              </a:gdLst>
              <a:ahLst/>
              <a:cxnLst>
                <a:cxn ang="0">
                  <a:pos x="connsiteX0" y="connsiteY0"/>
                </a:cxn>
                <a:cxn ang="0">
                  <a:pos x="connsiteX1" y="connsiteY1"/>
                </a:cxn>
                <a:cxn ang="0">
                  <a:pos x="connsiteX2" y="connsiteY2"/>
                </a:cxn>
                <a:cxn ang="0">
                  <a:pos x="connsiteX3" y="connsiteY3"/>
                </a:cxn>
              </a:cxnLst>
              <a:rect l="l" t="t" r="r" b="b"/>
              <a:pathLst>
                <a:path w="74432" h="1168586">
                  <a:moveTo>
                    <a:pt x="5582" y="5582"/>
                  </a:moveTo>
                  <a:lnTo>
                    <a:pt x="5582" y="1169777"/>
                  </a:lnTo>
                  <a:lnTo>
                    <a:pt x="71083" y="1169777"/>
                  </a:lnTo>
                  <a:lnTo>
                    <a:pt x="71083" y="5582"/>
                  </a:lnTo>
                  <a:close/>
                </a:path>
              </a:pathLst>
            </a:custGeom>
            <a:grpFill/>
            <a:ln w="9525" cap="flat">
              <a:noFill/>
              <a:prstDash val="solid"/>
              <a:miter/>
            </a:ln>
          </p:spPr>
          <p:txBody>
            <a:bodyPr rtlCol="0" anchor="ctr"/>
            <a:lstStyle/>
            <a:p>
              <a:endParaRPr lang="ko-KR" altLang="en-US"/>
            </a:p>
          </p:txBody>
        </p:sp>
        <p:sp>
          <p:nvSpPr>
            <p:cNvPr id="30" name="자유형: 도형 29">
              <a:extLst>
                <a:ext uri="{FF2B5EF4-FFF2-40B4-BE49-F238E27FC236}">
                  <a16:creationId xmlns:a16="http://schemas.microsoft.com/office/drawing/2014/main" id="{2E0CE091-1DC1-440D-A861-6EAC5D69BFDC}"/>
                </a:ext>
              </a:extLst>
            </p:cNvPr>
            <p:cNvSpPr/>
            <p:nvPr/>
          </p:nvSpPr>
          <p:spPr>
            <a:xfrm>
              <a:off x="11170443" y="-5582"/>
              <a:ext cx="49867" cy="1168586"/>
            </a:xfrm>
            <a:custGeom>
              <a:avLst/>
              <a:gdLst>
                <a:gd name="connsiteX0" fmla="*/ 5582 w 74432"/>
                <a:gd name="connsiteY0" fmla="*/ 5582 h 1168586"/>
                <a:gd name="connsiteX1" fmla="*/ 5582 w 74432"/>
                <a:gd name="connsiteY1" fmla="*/ 1169777 h 1168586"/>
                <a:gd name="connsiteX2" fmla="*/ 71157 w 74432"/>
                <a:gd name="connsiteY2" fmla="*/ 1169777 h 1168586"/>
                <a:gd name="connsiteX3" fmla="*/ 71157 w 74432"/>
                <a:gd name="connsiteY3" fmla="*/ 5582 h 1168586"/>
              </a:gdLst>
              <a:ahLst/>
              <a:cxnLst>
                <a:cxn ang="0">
                  <a:pos x="connsiteX0" y="connsiteY0"/>
                </a:cxn>
                <a:cxn ang="0">
                  <a:pos x="connsiteX1" y="connsiteY1"/>
                </a:cxn>
                <a:cxn ang="0">
                  <a:pos x="connsiteX2" y="connsiteY2"/>
                </a:cxn>
                <a:cxn ang="0">
                  <a:pos x="connsiteX3" y="connsiteY3"/>
                </a:cxn>
              </a:cxnLst>
              <a:rect l="l" t="t" r="r" b="b"/>
              <a:pathLst>
                <a:path w="74432" h="1168586">
                  <a:moveTo>
                    <a:pt x="5582" y="5582"/>
                  </a:moveTo>
                  <a:lnTo>
                    <a:pt x="5582" y="1169777"/>
                  </a:lnTo>
                  <a:lnTo>
                    <a:pt x="71157" y="1169777"/>
                  </a:lnTo>
                  <a:lnTo>
                    <a:pt x="71157" y="5582"/>
                  </a:lnTo>
                  <a:close/>
                </a:path>
              </a:pathLst>
            </a:custGeom>
            <a:grpFill/>
            <a:ln w="9525" cap="flat">
              <a:noFill/>
              <a:prstDash val="solid"/>
              <a:miter/>
            </a:ln>
          </p:spPr>
          <p:txBody>
            <a:bodyPr rtlCol="0" anchor="ctr"/>
            <a:lstStyle/>
            <a:p>
              <a:endParaRPr lang="ko-KR" altLang="en-US"/>
            </a:p>
          </p:txBody>
        </p:sp>
      </p:grpSp>
    </p:spTree>
    <p:extLst>
      <p:ext uri="{BB962C8B-B14F-4D97-AF65-F5344CB8AC3E}">
        <p14:creationId xmlns:p14="http://schemas.microsoft.com/office/powerpoint/2010/main" val="15196229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2"/>
              </a:rPr>
              <a:t>Presentation template by</a:t>
            </a:r>
            <a:endParaRPr lang="ko-KR" altLang="en-US" sz="1000" u="none" dirty="0">
              <a:latin typeface="Arial" panose="020B0604020202020204" pitchFamily="34" charset="0"/>
              <a:cs typeface="Arial" panose="020B0604020202020204" pitchFamily="34" charset="0"/>
            </a:endParaRPr>
          </a:p>
        </p:txBody>
      </p:sp>
      <p:sp>
        <p:nvSpPr>
          <p:cNvPr id="16" name="직사각형 15">
            <a:extLst>
              <a:ext uri="{FF2B5EF4-FFF2-40B4-BE49-F238E27FC236}">
                <a16:creationId xmlns:a16="http://schemas.microsoft.com/office/drawing/2014/main" id="{BE3C0009-6054-41C3-977A-94F31AA803DD}"/>
              </a:ext>
            </a:extLst>
          </p:cNvPr>
          <p:cNvSpPr/>
          <p:nvPr userDrawn="1"/>
        </p:nvSpPr>
        <p:spPr>
          <a:xfrm>
            <a:off x="0" y="0"/>
            <a:ext cx="12192000" cy="2293257"/>
          </a:xfrm>
          <a:prstGeom prst="rect">
            <a:avLst/>
          </a:prstGeom>
          <a:solidFill>
            <a:srgbClr val="2F6DFF"/>
          </a:solidFill>
          <a:ln w="9525" cap="flat">
            <a:noFill/>
            <a:prstDash val="solid"/>
            <a:miter/>
          </a:ln>
        </p:spPr>
        <p:txBody>
          <a:bodyPr rtlCol="0" anchor="ctr"/>
          <a:lstStyle/>
          <a:p>
            <a:pPr lvl="0"/>
            <a:endParaRPr lang="ko-KR" altLang="en-US"/>
          </a:p>
        </p:txBody>
      </p:sp>
      <p:sp>
        <p:nvSpPr>
          <p:cNvPr id="17" name="타원 16">
            <a:extLst>
              <a:ext uri="{FF2B5EF4-FFF2-40B4-BE49-F238E27FC236}">
                <a16:creationId xmlns:a16="http://schemas.microsoft.com/office/drawing/2014/main" id="{60129554-77C5-4148-ACAA-2D261CD4A86F}"/>
              </a:ext>
            </a:extLst>
          </p:cNvPr>
          <p:cNvSpPr/>
          <p:nvPr userDrawn="1"/>
        </p:nvSpPr>
        <p:spPr>
          <a:xfrm>
            <a:off x="8766628" y="936171"/>
            <a:ext cx="2714171" cy="2714171"/>
          </a:xfrm>
          <a:prstGeom prst="ellipse">
            <a:avLst/>
          </a:prstGeom>
          <a:solidFill>
            <a:srgbClr val="EA4335"/>
          </a:solidFill>
          <a:ln w="9525" cap="flat">
            <a:noFill/>
            <a:prstDash val="solid"/>
            <a:miter/>
          </a:ln>
        </p:spPr>
        <p:txBody>
          <a:bodyPr rtlCol="0" anchor="ctr"/>
          <a:lstStyle/>
          <a:p>
            <a:pPr lvl="0"/>
            <a:endParaRPr lang="ko-KR" altLang="en-US"/>
          </a:p>
        </p:txBody>
      </p:sp>
      <p:sp>
        <p:nvSpPr>
          <p:cNvPr id="78" name="자유형: 도형 77">
            <a:extLst>
              <a:ext uri="{FF2B5EF4-FFF2-40B4-BE49-F238E27FC236}">
                <a16:creationId xmlns:a16="http://schemas.microsoft.com/office/drawing/2014/main" id="{E5EB67C5-143C-44FB-B94A-59720F38A514}"/>
              </a:ext>
            </a:extLst>
          </p:cNvPr>
          <p:cNvSpPr/>
          <p:nvPr userDrawn="1"/>
        </p:nvSpPr>
        <p:spPr>
          <a:xfrm>
            <a:off x="0" y="0"/>
            <a:ext cx="1357086" cy="1357087"/>
          </a:xfrm>
          <a:custGeom>
            <a:avLst/>
            <a:gdLst>
              <a:gd name="connsiteX0" fmla="*/ 678543 w 1357086"/>
              <a:gd name="connsiteY0" fmla="*/ 0 h 1357087"/>
              <a:gd name="connsiteX1" fmla="*/ 1357086 w 1357086"/>
              <a:gd name="connsiteY1" fmla="*/ 0 h 1357087"/>
              <a:gd name="connsiteX2" fmla="*/ 1357086 w 1357086"/>
              <a:gd name="connsiteY2" fmla="*/ 1 h 1357087"/>
              <a:gd name="connsiteX3" fmla="*/ 0 w 1357086"/>
              <a:gd name="connsiteY3" fmla="*/ 1357087 h 1357087"/>
              <a:gd name="connsiteX4" fmla="*/ 0 w 1357086"/>
              <a:gd name="connsiteY4" fmla="*/ 1357087 h 1357087"/>
              <a:gd name="connsiteX5" fmla="*/ 0 w 1357086"/>
              <a:gd name="connsiteY5" fmla="*/ 678544 h 1357087"/>
              <a:gd name="connsiteX6" fmla="*/ 0 w 1357086"/>
              <a:gd name="connsiteY6" fmla="*/ 678544 h 1357087"/>
              <a:gd name="connsiteX7" fmla="*/ 678543 w 1357086"/>
              <a:gd name="connsiteY7" fmla="*/ 1 h 1357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086" h="1357087">
                <a:moveTo>
                  <a:pt x="678543" y="0"/>
                </a:moveTo>
                <a:lnTo>
                  <a:pt x="1357086" y="0"/>
                </a:lnTo>
                <a:lnTo>
                  <a:pt x="1357086" y="1"/>
                </a:lnTo>
                <a:cubicBezTo>
                  <a:pt x="1357086" y="749499"/>
                  <a:pt x="749498" y="1357087"/>
                  <a:pt x="0" y="1357087"/>
                </a:cubicBezTo>
                <a:lnTo>
                  <a:pt x="0" y="1357087"/>
                </a:lnTo>
                <a:lnTo>
                  <a:pt x="0" y="678544"/>
                </a:lnTo>
                <a:lnTo>
                  <a:pt x="0" y="678544"/>
                </a:lnTo>
                <a:cubicBezTo>
                  <a:pt x="374749" y="678544"/>
                  <a:pt x="678543" y="374750"/>
                  <a:pt x="678543" y="1"/>
                </a:cubicBezTo>
                <a:close/>
              </a:path>
            </a:pathLst>
          </a:custGeom>
          <a:solidFill>
            <a:srgbClr val="FCFBFB"/>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ko-KR" altLang="en-US"/>
          </a:p>
        </p:txBody>
      </p:sp>
      <p:pic>
        <p:nvPicPr>
          <p:cNvPr id="85" name="그래픽 84">
            <a:extLst>
              <a:ext uri="{FF2B5EF4-FFF2-40B4-BE49-F238E27FC236}">
                <a16:creationId xmlns:a16="http://schemas.microsoft.com/office/drawing/2014/main" id="{9BF0FFB9-156E-45B2-A104-ED3960C45BC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9643976" y="3168961"/>
            <a:ext cx="2677935" cy="1718461"/>
          </a:xfrm>
          <a:prstGeom prst="rect">
            <a:avLst/>
          </a:prstGeom>
        </p:spPr>
      </p:pic>
    </p:spTree>
    <p:extLst>
      <p:ext uri="{BB962C8B-B14F-4D97-AF65-F5344CB8AC3E}">
        <p14:creationId xmlns:p14="http://schemas.microsoft.com/office/powerpoint/2010/main" val="21130065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PPTMON slide">
    <p:spTree>
      <p:nvGrpSpPr>
        <p:cNvPr id="1" name=""/>
        <p:cNvGrpSpPr/>
        <p:nvPr/>
      </p:nvGrpSpPr>
      <p:grpSpPr>
        <a:xfrm>
          <a:off x="0" y="0"/>
          <a:ext cx="0" cy="0"/>
          <a:chOff x="0" y="0"/>
          <a:chExt cx="0" cy="0"/>
        </a:xfrm>
      </p:grpSpPr>
      <p:pic>
        <p:nvPicPr>
          <p:cNvPr id="18" name="그래픽 17">
            <a:extLst>
              <a:ext uri="{FF2B5EF4-FFF2-40B4-BE49-F238E27FC236}">
                <a16:creationId xmlns:a16="http://schemas.microsoft.com/office/drawing/2014/main" id="{495F25D7-198E-4272-B075-F8982217D9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63849" y="5074612"/>
            <a:ext cx="1783388" cy="1783388"/>
          </a:xfrm>
          <a:prstGeom prst="rect">
            <a:avLst/>
          </a:prstGeom>
        </p:spPr>
      </p:pic>
      <p:pic>
        <p:nvPicPr>
          <p:cNvPr id="4" name="Graphic 3">
            <a:hlinkClick r:id="rId4"/>
            <a:extLst>
              <a:ext uri="{FF2B5EF4-FFF2-40B4-BE49-F238E27FC236}">
                <a16:creationId xmlns:a16="http://schemas.microsoft.com/office/drawing/2014/main" id="{18391A64-485F-424B-B3B2-B1CB6E26B08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4"/>
              </a:rPr>
              <a:t>Presentation template by</a:t>
            </a:r>
            <a:endParaRPr lang="ko-KR" altLang="en-US" sz="1000" u="none" dirty="0">
              <a:latin typeface="Arial" panose="020B0604020202020204" pitchFamily="34" charset="0"/>
              <a:cs typeface="Arial" panose="020B0604020202020204" pitchFamily="34" charset="0"/>
            </a:endParaRPr>
          </a:p>
        </p:txBody>
      </p:sp>
      <p:sp>
        <p:nvSpPr>
          <p:cNvPr id="6" name="그림 개체 틀 2">
            <a:extLst>
              <a:ext uri="{FF2B5EF4-FFF2-40B4-BE49-F238E27FC236}">
                <a16:creationId xmlns:a16="http://schemas.microsoft.com/office/drawing/2014/main" id="{AF99020F-6F08-4FCB-A848-0043D6257E1F}"/>
              </a:ext>
            </a:extLst>
          </p:cNvPr>
          <p:cNvSpPr>
            <a:spLocks noGrp="1"/>
          </p:cNvSpPr>
          <p:nvPr>
            <p:ph type="pic" sz="quarter" idx="11" hasCustomPrompt="1"/>
          </p:nvPr>
        </p:nvSpPr>
        <p:spPr>
          <a:xfrm>
            <a:off x="0" y="0"/>
            <a:ext cx="3781426" cy="6858000"/>
          </a:xfrm>
          <a:prstGeom prst="rect">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7" name="원형: 비어 있음 6">
            <a:extLst>
              <a:ext uri="{FF2B5EF4-FFF2-40B4-BE49-F238E27FC236}">
                <a16:creationId xmlns:a16="http://schemas.microsoft.com/office/drawing/2014/main" id="{79F03276-69DB-4CBC-BE55-14D565AF3F8A}"/>
              </a:ext>
            </a:extLst>
          </p:cNvPr>
          <p:cNvSpPr/>
          <p:nvPr userDrawn="1"/>
        </p:nvSpPr>
        <p:spPr>
          <a:xfrm>
            <a:off x="10181770" y="399142"/>
            <a:ext cx="1690915" cy="1690915"/>
          </a:xfrm>
          <a:prstGeom prst="donut">
            <a:avLst/>
          </a:prstGeom>
          <a:solidFill>
            <a:srgbClr val="EA4335"/>
          </a:solidFill>
          <a:ln w="9525" cap="flat">
            <a:noFill/>
            <a:prstDash val="solid"/>
            <a:miter/>
          </a:ln>
        </p:spPr>
        <p:txBody>
          <a:bodyPr rtlCol="0" anchor="ctr"/>
          <a:lstStyle/>
          <a:p>
            <a:pPr lvl="0"/>
            <a:endParaRPr lang="ko-KR" altLang="en-US"/>
          </a:p>
        </p:txBody>
      </p:sp>
      <p:sp>
        <p:nvSpPr>
          <p:cNvPr id="15" name="자유형: 도형 14">
            <a:extLst>
              <a:ext uri="{FF2B5EF4-FFF2-40B4-BE49-F238E27FC236}">
                <a16:creationId xmlns:a16="http://schemas.microsoft.com/office/drawing/2014/main" id="{162187F5-5EEE-4D6F-98F1-3D3E8E1EBF31}"/>
              </a:ext>
            </a:extLst>
          </p:cNvPr>
          <p:cNvSpPr/>
          <p:nvPr userDrawn="1"/>
        </p:nvSpPr>
        <p:spPr>
          <a:xfrm>
            <a:off x="3780607" y="4657310"/>
            <a:ext cx="834936" cy="1669040"/>
          </a:xfrm>
          <a:custGeom>
            <a:avLst/>
            <a:gdLst>
              <a:gd name="connsiteX0" fmla="*/ 622 w 1249235"/>
              <a:gd name="connsiteY0" fmla="*/ 0 h 2497226"/>
              <a:gd name="connsiteX1" fmla="*/ 1249235 w 1249235"/>
              <a:gd name="connsiteY1" fmla="*/ 1248613 h 2497226"/>
              <a:gd name="connsiteX2" fmla="*/ 622 w 1249235"/>
              <a:gd name="connsiteY2" fmla="*/ 2497226 h 2497226"/>
              <a:gd name="connsiteX3" fmla="*/ 0 w 1249235"/>
              <a:gd name="connsiteY3" fmla="*/ 2497195 h 2497226"/>
              <a:gd name="connsiteX4" fmla="*/ 0 w 1249235"/>
              <a:gd name="connsiteY4" fmla="*/ 32 h 2497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235" h="2497226">
                <a:moveTo>
                  <a:pt x="622" y="0"/>
                </a:moveTo>
                <a:cubicBezTo>
                  <a:pt x="690212" y="0"/>
                  <a:pt x="1249235" y="559023"/>
                  <a:pt x="1249235" y="1248613"/>
                </a:cubicBezTo>
                <a:cubicBezTo>
                  <a:pt x="1249235" y="1938203"/>
                  <a:pt x="690212" y="2497226"/>
                  <a:pt x="622" y="2497226"/>
                </a:cubicBezTo>
                <a:lnTo>
                  <a:pt x="0" y="2497195"/>
                </a:lnTo>
                <a:lnTo>
                  <a:pt x="0" y="32"/>
                </a:lnTo>
                <a:close/>
              </a:path>
            </a:pathLst>
          </a:custGeom>
          <a:solidFill>
            <a:srgbClr val="34A853"/>
          </a:solidFill>
          <a:ln w="9525" cap="flat">
            <a:noFill/>
            <a:prstDash val="solid"/>
            <a:miter/>
          </a:ln>
        </p:spPr>
        <p:txBody>
          <a:bodyPr rtlCol="0" anchor="ctr"/>
          <a:lstStyle/>
          <a:p>
            <a:pPr algn="l"/>
            <a:endParaRPr lang="ko-KR" altLang="en-US"/>
          </a:p>
        </p:txBody>
      </p:sp>
    </p:spTree>
    <p:extLst>
      <p:ext uri="{BB962C8B-B14F-4D97-AF65-F5344CB8AC3E}">
        <p14:creationId xmlns:p14="http://schemas.microsoft.com/office/powerpoint/2010/main" val="12254638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PPTMON slide">
    <p:bg>
      <p:bgPr>
        <a:solidFill>
          <a:srgbClr val="2F6DFF"/>
        </a:solidFill>
        <a:effectLst/>
      </p:bgPr>
    </p:bg>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2"/>
              </a:rPr>
              <a:t>Presentation template by</a:t>
            </a:r>
            <a:endParaRPr lang="ko-KR" altLang="en-US" sz="1000" u="none" dirty="0">
              <a:latin typeface="Arial" panose="020B0604020202020204" pitchFamily="34" charset="0"/>
              <a:cs typeface="Arial" panose="020B0604020202020204" pitchFamily="34" charset="0"/>
            </a:endParaRPr>
          </a:p>
        </p:txBody>
      </p:sp>
      <p:sp>
        <p:nvSpPr>
          <p:cNvPr id="3" name="직사각형 2">
            <a:extLst>
              <a:ext uri="{FF2B5EF4-FFF2-40B4-BE49-F238E27FC236}">
                <a16:creationId xmlns:a16="http://schemas.microsoft.com/office/drawing/2014/main" id="{E88AF468-8B4A-49B2-9619-C595BA2309A7}"/>
              </a:ext>
            </a:extLst>
          </p:cNvPr>
          <p:cNvSpPr/>
          <p:nvPr userDrawn="1"/>
        </p:nvSpPr>
        <p:spPr>
          <a:xfrm>
            <a:off x="8763000" y="0"/>
            <a:ext cx="3429000" cy="6858000"/>
          </a:xfrm>
          <a:prstGeom prst="rect">
            <a:avLst/>
          </a:prstGeom>
          <a:solidFill>
            <a:srgbClr val="34A853"/>
          </a:solidFill>
          <a:ln w="9525" cap="flat">
            <a:noFill/>
            <a:prstDash val="solid"/>
            <a:miter/>
          </a:ln>
        </p:spPr>
        <p:txBody>
          <a:bodyPr rtlCol="0" anchor="ctr"/>
          <a:lstStyle/>
          <a:p>
            <a:pPr algn="l"/>
            <a:endParaRPr lang="ko-KR" altLang="en-US"/>
          </a:p>
        </p:txBody>
      </p:sp>
      <p:sp>
        <p:nvSpPr>
          <p:cNvPr id="8" name="직각 삼각형 7">
            <a:extLst>
              <a:ext uri="{FF2B5EF4-FFF2-40B4-BE49-F238E27FC236}">
                <a16:creationId xmlns:a16="http://schemas.microsoft.com/office/drawing/2014/main" id="{B8143D0A-6018-4600-A8A7-92D568E85A07}"/>
              </a:ext>
            </a:extLst>
          </p:cNvPr>
          <p:cNvSpPr/>
          <p:nvPr userDrawn="1"/>
        </p:nvSpPr>
        <p:spPr>
          <a:xfrm rot="10800000">
            <a:off x="8763000" y="0"/>
            <a:ext cx="3429000" cy="3429000"/>
          </a:xfrm>
          <a:prstGeom prst="rtTriangle">
            <a:avLst/>
          </a:prstGeom>
          <a:solidFill>
            <a:srgbClr val="EA4335"/>
          </a:solidFill>
          <a:ln w="9525" cap="flat">
            <a:noFill/>
            <a:prstDash val="solid"/>
            <a:miter/>
          </a:ln>
        </p:spPr>
        <p:txBody>
          <a:bodyPr rtlCol="0" anchor="ctr"/>
          <a:lstStyle/>
          <a:p>
            <a:pPr algn="l"/>
            <a:endParaRPr lang="ko-KR" altLang="en-US"/>
          </a:p>
        </p:txBody>
      </p:sp>
      <p:sp>
        <p:nvSpPr>
          <p:cNvPr id="10" name="직각 삼각형 9">
            <a:extLst>
              <a:ext uri="{FF2B5EF4-FFF2-40B4-BE49-F238E27FC236}">
                <a16:creationId xmlns:a16="http://schemas.microsoft.com/office/drawing/2014/main" id="{EAADD194-5D61-4293-87D3-C7AC3D58AA23}"/>
              </a:ext>
            </a:extLst>
          </p:cNvPr>
          <p:cNvSpPr/>
          <p:nvPr userDrawn="1"/>
        </p:nvSpPr>
        <p:spPr>
          <a:xfrm>
            <a:off x="0" y="3429000"/>
            <a:ext cx="3429000" cy="3429000"/>
          </a:xfrm>
          <a:prstGeom prst="rtTriangle">
            <a:avLst/>
          </a:prstGeom>
          <a:solidFill>
            <a:srgbClr val="EA4335"/>
          </a:solidFill>
          <a:ln w="9525" cap="flat">
            <a:noFill/>
            <a:prstDash val="solid"/>
            <a:miter/>
          </a:ln>
        </p:spPr>
        <p:txBody>
          <a:bodyPr rtlCol="0" anchor="ctr"/>
          <a:lstStyle/>
          <a:p>
            <a:pPr lvl="0"/>
            <a:endParaRPr lang="ko-KR" altLang="en-US"/>
          </a:p>
        </p:txBody>
      </p:sp>
      <p:pic>
        <p:nvPicPr>
          <p:cNvPr id="11" name="그래픽 10">
            <a:extLst>
              <a:ext uri="{FF2B5EF4-FFF2-40B4-BE49-F238E27FC236}">
                <a16:creationId xmlns:a16="http://schemas.microsoft.com/office/drawing/2014/main" id="{7B5D9B62-5045-4F2C-8683-317126558E1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38162" y="3967162"/>
            <a:ext cx="2352675" cy="2352675"/>
          </a:xfrm>
          <a:prstGeom prst="rect">
            <a:avLst/>
          </a:prstGeom>
        </p:spPr>
      </p:pic>
      <p:pic>
        <p:nvPicPr>
          <p:cNvPr id="12" name="그래픽 11">
            <a:extLst>
              <a:ext uri="{FF2B5EF4-FFF2-40B4-BE49-F238E27FC236}">
                <a16:creationId xmlns:a16="http://schemas.microsoft.com/office/drawing/2014/main" id="{52DF4F30-A401-4EC7-92ED-FBC446D3E868}"/>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91193" y="0"/>
            <a:ext cx="114300" cy="1857375"/>
          </a:xfrm>
          <a:prstGeom prst="rect">
            <a:avLst/>
          </a:prstGeom>
        </p:spPr>
      </p:pic>
      <p:pic>
        <p:nvPicPr>
          <p:cNvPr id="13" name="그래픽 12">
            <a:extLst>
              <a:ext uri="{FF2B5EF4-FFF2-40B4-BE49-F238E27FC236}">
                <a16:creationId xmlns:a16="http://schemas.microsoft.com/office/drawing/2014/main" id="{2C405D91-E35F-4897-AB5F-895AE3F60DCF}"/>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481012" y="538163"/>
            <a:ext cx="114300" cy="1857375"/>
          </a:xfrm>
          <a:prstGeom prst="rect">
            <a:avLst/>
          </a:prstGeom>
        </p:spPr>
      </p:pic>
      <p:sp>
        <p:nvSpPr>
          <p:cNvPr id="22" name="타원 21">
            <a:extLst>
              <a:ext uri="{FF2B5EF4-FFF2-40B4-BE49-F238E27FC236}">
                <a16:creationId xmlns:a16="http://schemas.microsoft.com/office/drawing/2014/main" id="{29F48EA1-FBE4-4516-8D4C-B7C9D7AF422B}"/>
              </a:ext>
            </a:extLst>
          </p:cNvPr>
          <p:cNvSpPr/>
          <p:nvPr userDrawn="1"/>
        </p:nvSpPr>
        <p:spPr>
          <a:xfrm>
            <a:off x="10401300" y="5143499"/>
            <a:ext cx="1270002" cy="1270002"/>
          </a:xfrm>
          <a:prstGeom prst="ellipse">
            <a:avLst/>
          </a:prstGeom>
          <a:solidFill>
            <a:srgbClr val="FBBC05"/>
          </a:solidFill>
          <a:ln w="9525" cap="flat">
            <a:noFill/>
            <a:prstDash val="solid"/>
            <a:miter/>
          </a:ln>
        </p:spPr>
        <p:txBody>
          <a:bodyPr rtlCol="0" anchor="ctr"/>
          <a:lstStyle/>
          <a:p>
            <a:pPr lvl="0"/>
            <a:endParaRPr lang="ko-KR" altLang="en-US"/>
          </a:p>
        </p:txBody>
      </p:sp>
      <p:pic>
        <p:nvPicPr>
          <p:cNvPr id="21" name="그래픽 20">
            <a:extLst>
              <a:ext uri="{FF2B5EF4-FFF2-40B4-BE49-F238E27FC236}">
                <a16:creationId xmlns:a16="http://schemas.microsoft.com/office/drawing/2014/main" id="{EB029BCF-0738-40A9-81FE-FB30329C7C8D}"/>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7837033" y="567552"/>
            <a:ext cx="2352675" cy="2352675"/>
          </a:xfrm>
          <a:prstGeom prst="rect">
            <a:avLst/>
          </a:prstGeom>
        </p:spPr>
      </p:pic>
    </p:spTree>
    <p:extLst>
      <p:ext uri="{BB962C8B-B14F-4D97-AF65-F5344CB8AC3E}">
        <p14:creationId xmlns:p14="http://schemas.microsoft.com/office/powerpoint/2010/main" val="13039015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2"/>
              </a:rPr>
              <a:t>Presentation template by</a:t>
            </a:r>
            <a:endParaRPr lang="ko-KR" altLang="en-US" sz="1000" u="none" dirty="0">
              <a:latin typeface="Arial" panose="020B0604020202020204" pitchFamily="34" charset="0"/>
              <a:cs typeface="Arial" panose="020B0604020202020204" pitchFamily="34" charset="0"/>
            </a:endParaRPr>
          </a:p>
        </p:txBody>
      </p:sp>
      <p:sp>
        <p:nvSpPr>
          <p:cNvPr id="6" name="자유형: 도형 5">
            <a:extLst>
              <a:ext uri="{FF2B5EF4-FFF2-40B4-BE49-F238E27FC236}">
                <a16:creationId xmlns:a16="http://schemas.microsoft.com/office/drawing/2014/main" id="{0803F755-3D69-4E30-AE0D-6307B8DC7C9D}"/>
              </a:ext>
            </a:extLst>
          </p:cNvPr>
          <p:cNvSpPr/>
          <p:nvPr userDrawn="1"/>
        </p:nvSpPr>
        <p:spPr>
          <a:xfrm rot="10800000">
            <a:off x="8467316" y="0"/>
            <a:ext cx="3097913" cy="1548957"/>
          </a:xfrm>
          <a:custGeom>
            <a:avLst/>
            <a:gdLst>
              <a:gd name="connsiteX0" fmla="*/ 1727200 w 3454400"/>
              <a:gd name="connsiteY0" fmla="*/ 0 h 1727200"/>
              <a:gd name="connsiteX1" fmla="*/ 3454400 w 3454400"/>
              <a:gd name="connsiteY1" fmla="*/ 1727200 h 1727200"/>
              <a:gd name="connsiteX2" fmla="*/ 2590800 w 3454400"/>
              <a:gd name="connsiteY2" fmla="*/ 1727200 h 1727200"/>
              <a:gd name="connsiteX3" fmla="*/ 1727200 w 3454400"/>
              <a:gd name="connsiteY3" fmla="*/ 863600 h 1727200"/>
              <a:gd name="connsiteX4" fmla="*/ 863600 w 3454400"/>
              <a:gd name="connsiteY4" fmla="*/ 1727200 h 1727200"/>
              <a:gd name="connsiteX5" fmla="*/ 0 w 3454400"/>
              <a:gd name="connsiteY5" fmla="*/ 1727200 h 1727200"/>
              <a:gd name="connsiteX6" fmla="*/ 1727200 w 3454400"/>
              <a:gd name="connsiteY6" fmla="*/ 0 h 172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727200">
                <a:moveTo>
                  <a:pt x="1727200" y="0"/>
                </a:moveTo>
                <a:cubicBezTo>
                  <a:pt x="2681106" y="0"/>
                  <a:pt x="3454400" y="773294"/>
                  <a:pt x="3454400" y="1727200"/>
                </a:cubicBezTo>
                <a:lnTo>
                  <a:pt x="2590800" y="1727200"/>
                </a:lnTo>
                <a:cubicBezTo>
                  <a:pt x="2590800" y="1250247"/>
                  <a:pt x="2204153" y="863600"/>
                  <a:pt x="1727200" y="863600"/>
                </a:cubicBezTo>
                <a:cubicBezTo>
                  <a:pt x="1250247" y="863600"/>
                  <a:pt x="863600" y="1250247"/>
                  <a:pt x="863600" y="1727200"/>
                </a:cubicBezTo>
                <a:lnTo>
                  <a:pt x="0" y="1727200"/>
                </a:lnTo>
                <a:cubicBezTo>
                  <a:pt x="0" y="773294"/>
                  <a:pt x="773294" y="0"/>
                  <a:pt x="1727200" y="0"/>
                </a:cubicBezTo>
                <a:close/>
              </a:path>
            </a:pathLst>
          </a:custGeom>
          <a:solidFill>
            <a:srgbClr val="34A853"/>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ko-KR" altLang="en-US"/>
          </a:p>
        </p:txBody>
      </p:sp>
      <p:sp>
        <p:nvSpPr>
          <p:cNvPr id="7" name="자유형: 도형 6">
            <a:extLst>
              <a:ext uri="{FF2B5EF4-FFF2-40B4-BE49-F238E27FC236}">
                <a16:creationId xmlns:a16="http://schemas.microsoft.com/office/drawing/2014/main" id="{C06EAA3F-B372-4B25-B64B-EE7F6C5D3D22}"/>
              </a:ext>
            </a:extLst>
          </p:cNvPr>
          <p:cNvSpPr/>
          <p:nvPr userDrawn="1"/>
        </p:nvSpPr>
        <p:spPr>
          <a:xfrm rot="16200000">
            <a:off x="0" y="5500914"/>
            <a:ext cx="1357086" cy="1357087"/>
          </a:xfrm>
          <a:custGeom>
            <a:avLst/>
            <a:gdLst>
              <a:gd name="connsiteX0" fmla="*/ 678543 w 1357086"/>
              <a:gd name="connsiteY0" fmla="*/ 0 h 1357087"/>
              <a:gd name="connsiteX1" fmla="*/ 1357086 w 1357086"/>
              <a:gd name="connsiteY1" fmla="*/ 0 h 1357087"/>
              <a:gd name="connsiteX2" fmla="*/ 1357086 w 1357086"/>
              <a:gd name="connsiteY2" fmla="*/ 1 h 1357087"/>
              <a:gd name="connsiteX3" fmla="*/ 0 w 1357086"/>
              <a:gd name="connsiteY3" fmla="*/ 1357087 h 1357087"/>
              <a:gd name="connsiteX4" fmla="*/ 0 w 1357086"/>
              <a:gd name="connsiteY4" fmla="*/ 1357087 h 1357087"/>
              <a:gd name="connsiteX5" fmla="*/ 0 w 1357086"/>
              <a:gd name="connsiteY5" fmla="*/ 678544 h 1357087"/>
              <a:gd name="connsiteX6" fmla="*/ 0 w 1357086"/>
              <a:gd name="connsiteY6" fmla="*/ 678544 h 1357087"/>
              <a:gd name="connsiteX7" fmla="*/ 678543 w 1357086"/>
              <a:gd name="connsiteY7" fmla="*/ 1 h 1357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086" h="1357087">
                <a:moveTo>
                  <a:pt x="678543" y="0"/>
                </a:moveTo>
                <a:lnTo>
                  <a:pt x="1357086" y="0"/>
                </a:lnTo>
                <a:lnTo>
                  <a:pt x="1357086" y="1"/>
                </a:lnTo>
                <a:cubicBezTo>
                  <a:pt x="1357086" y="749499"/>
                  <a:pt x="749498" y="1357087"/>
                  <a:pt x="0" y="1357087"/>
                </a:cubicBezTo>
                <a:lnTo>
                  <a:pt x="0" y="1357087"/>
                </a:lnTo>
                <a:lnTo>
                  <a:pt x="0" y="678544"/>
                </a:lnTo>
                <a:lnTo>
                  <a:pt x="0" y="678544"/>
                </a:lnTo>
                <a:cubicBezTo>
                  <a:pt x="374749" y="678544"/>
                  <a:pt x="678543" y="374750"/>
                  <a:pt x="678543" y="1"/>
                </a:cubicBezTo>
                <a:close/>
              </a:path>
            </a:pathLst>
          </a:custGeom>
          <a:solidFill>
            <a:srgbClr val="FBBC0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ko-KR" altLang="en-US"/>
          </a:p>
        </p:txBody>
      </p:sp>
      <p:sp>
        <p:nvSpPr>
          <p:cNvPr id="8" name="자유형: 도형 7">
            <a:extLst>
              <a:ext uri="{FF2B5EF4-FFF2-40B4-BE49-F238E27FC236}">
                <a16:creationId xmlns:a16="http://schemas.microsoft.com/office/drawing/2014/main" id="{6DD4C574-AC7B-47EC-9AC6-377A8B45F83E}"/>
              </a:ext>
            </a:extLst>
          </p:cNvPr>
          <p:cNvSpPr/>
          <p:nvPr userDrawn="1"/>
        </p:nvSpPr>
        <p:spPr>
          <a:xfrm>
            <a:off x="2911442" y="6708062"/>
            <a:ext cx="6369115" cy="149939"/>
          </a:xfrm>
          <a:custGeom>
            <a:avLst/>
            <a:gdLst>
              <a:gd name="connsiteX0" fmla="*/ 59268 w 6369115"/>
              <a:gd name="connsiteY0" fmla="*/ 0 h 149939"/>
              <a:gd name="connsiteX1" fmla="*/ 6309847 w 6369115"/>
              <a:gd name="connsiteY1" fmla="*/ 0 h 149939"/>
              <a:gd name="connsiteX2" fmla="*/ 6369115 w 6369115"/>
              <a:gd name="connsiteY2" fmla="*/ 59268 h 149939"/>
              <a:gd name="connsiteX3" fmla="*/ 6369115 w 6369115"/>
              <a:gd name="connsiteY3" fmla="*/ 149939 h 149939"/>
              <a:gd name="connsiteX4" fmla="*/ 0 w 6369115"/>
              <a:gd name="connsiteY4" fmla="*/ 149939 h 149939"/>
              <a:gd name="connsiteX5" fmla="*/ 0 w 6369115"/>
              <a:gd name="connsiteY5" fmla="*/ 59268 h 149939"/>
              <a:gd name="connsiteX6" fmla="*/ 59268 w 6369115"/>
              <a:gd name="connsiteY6" fmla="*/ 0 h 149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9115" h="149939">
                <a:moveTo>
                  <a:pt x="59268" y="0"/>
                </a:moveTo>
                <a:lnTo>
                  <a:pt x="6309847" y="0"/>
                </a:lnTo>
                <a:cubicBezTo>
                  <a:pt x="6342580" y="0"/>
                  <a:pt x="6369115" y="26535"/>
                  <a:pt x="6369115" y="59268"/>
                </a:cubicBezTo>
                <a:lnTo>
                  <a:pt x="6369115" y="149939"/>
                </a:lnTo>
                <a:lnTo>
                  <a:pt x="0" y="149939"/>
                </a:lnTo>
                <a:lnTo>
                  <a:pt x="0" y="59268"/>
                </a:lnTo>
                <a:cubicBezTo>
                  <a:pt x="0" y="26535"/>
                  <a:pt x="26535" y="0"/>
                  <a:pt x="59268" y="0"/>
                </a:cubicBezTo>
                <a:close/>
              </a:path>
            </a:pathLst>
          </a:custGeom>
          <a:solidFill>
            <a:srgbClr val="EA4335"/>
          </a:solidFill>
          <a:ln w="9525" cap="flat">
            <a:noFill/>
            <a:prstDash val="solid"/>
            <a:miter/>
          </a:ln>
        </p:spPr>
        <p:txBody>
          <a:bodyPr rtlCol="0" anchor="ctr"/>
          <a:lstStyle/>
          <a:p>
            <a:pPr algn="l"/>
            <a:endParaRPr lang="ko-KR" altLang="en-US"/>
          </a:p>
        </p:txBody>
      </p:sp>
      <p:sp>
        <p:nvSpPr>
          <p:cNvPr id="9" name="직사각형 8">
            <a:extLst>
              <a:ext uri="{FF2B5EF4-FFF2-40B4-BE49-F238E27FC236}">
                <a16:creationId xmlns:a16="http://schemas.microsoft.com/office/drawing/2014/main" id="{AC96AAA7-0AAE-4F0C-92BC-50C5964CC6B7}"/>
              </a:ext>
            </a:extLst>
          </p:cNvPr>
          <p:cNvSpPr/>
          <p:nvPr userDrawn="1"/>
        </p:nvSpPr>
        <p:spPr>
          <a:xfrm>
            <a:off x="0" y="333829"/>
            <a:ext cx="1983859" cy="304800"/>
          </a:xfrm>
          <a:prstGeom prst="rect">
            <a:avLst/>
          </a:prstGeom>
          <a:solidFill>
            <a:srgbClr val="2F6DFF"/>
          </a:solidFill>
          <a:ln w="9525" cap="flat">
            <a:noFill/>
            <a:prstDash val="solid"/>
            <a:miter/>
          </a:ln>
        </p:spPr>
        <p:txBody>
          <a:bodyPr rtlCol="0" anchor="ctr"/>
          <a:lstStyle/>
          <a:p>
            <a:pPr algn="l"/>
            <a:endParaRPr lang="ko-KR" altLang="en-US"/>
          </a:p>
        </p:txBody>
      </p:sp>
      <p:sp>
        <p:nvSpPr>
          <p:cNvPr id="10" name="직사각형 9">
            <a:extLst>
              <a:ext uri="{FF2B5EF4-FFF2-40B4-BE49-F238E27FC236}">
                <a16:creationId xmlns:a16="http://schemas.microsoft.com/office/drawing/2014/main" id="{B280E312-10C9-4D0E-8328-E0B956A784E5}"/>
              </a:ext>
            </a:extLst>
          </p:cNvPr>
          <p:cNvSpPr/>
          <p:nvPr userDrawn="1"/>
        </p:nvSpPr>
        <p:spPr>
          <a:xfrm>
            <a:off x="0" y="774478"/>
            <a:ext cx="1983859" cy="152622"/>
          </a:xfrm>
          <a:prstGeom prst="rect">
            <a:avLst/>
          </a:prstGeom>
          <a:solidFill>
            <a:srgbClr val="34A853"/>
          </a:solidFill>
          <a:ln w="9525" cap="flat">
            <a:noFill/>
            <a:prstDash val="solid"/>
            <a:miter/>
          </a:ln>
        </p:spPr>
        <p:txBody>
          <a:bodyPr rtlCol="0" anchor="ctr"/>
          <a:lstStyle/>
          <a:p>
            <a:pPr algn="l"/>
            <a:endParaRPr lang="ko-KR" altLang="en-US"/>
          </a:p>
        </p:txBody>
      </p:sp>
      <p:sp>
        <p:nvSpPr>
          <p:cNvPr id="14" name="자유형: 도형 13">
            <a:extLst>
              <a:ext uri="{FF2B5EF4-FFF2-40B4-BE49-F238E27FC236}">
                <a16:creationId xmlns:a16="http://schemas.microsoft.com/office/drawing/2014/main" id="{25E2DA0D-2004-4D37-8A18-F5837064C451}"/>
              </a:ext>
            </a:extLst>
          </p:cNvPr>
          <p:cNvSpPr/>
          <p:nvPr userDrawn="1"/>
        </p:nvSpPr>
        <p:spPr>
          <a:xfrm rot="5400000">
            <a:off x="769938" y="5500914"/>
            <a:ext cx="807230" cy="807230"/>
          </a:xfrm>
          <a:custGeom>
            <a:avLst/>
            <a:gdLst>
              <a:gd name="connsiteX0" fmla="*/ 0 w 1803402"/>
              <a:gd name="connsiteY0" fmla="*/ 901699 h 1803401"/>
              <a:gd name="connsiteX1" fmla="*/ 281238 w 1803402"/>
              <a:gd name="connsiteY1" fmla="*/ 620461 h 1803401"/>
              <a:gd name="connsiteX2" fmla="*/ 620464 w 1803402"/>
              <a:gd name="connsiteY2" fmla="*/ 620461 h 1803401"/>
              <a:gd name="connsiteX3" fmla="*/ 620464 w 1803402"/>
              <a:gd name="connsiteY3" fmla="*/ 281238 h 1803401"/>
              <a:gd name="connsiteX4" fmla="*/ 901702 w 1803402"/>
              <a:gd name="connsiteY4" fmla="*/ 0 h 1803401"/>
              <a:gd name="connsiteX5" fmla="*/ 1182940 w 1803402"/>
              <a:gd name="connsiteY5" fmla="*/ 281238 h 1803401"/>
              <a:gd name="connsiteX6" fmla="*/ 1182940 w 1803402"/>
              <a:gd name="connsiteY6" fmla="*/ 620461 h 1803401"/>
              <a:gd name="connsiteX7" fmla="*/ 1522164 w 1803402"/>
              <a:gd name="connsiteY7" fmla="*/ 620462 h 1803401"/>
              <a:gd name="connsiteX8" fmla="*/ 1803402 w 1803402"/>
              <a:gd name="connsiteY8" fmla="*/ 901700 h 1803401"/>
              <a:gd name="connsiteX9" fmla="*/ 1803401 w 1803402"/>
              <a:gd name="connsiteY9" fmla="*/ 901699 h 1803401"/>
              <a:gd name="connsiteX10" fmla="*/ 1522163 w 1803402"/>
              <a:gd name="connsiteY10" fmla="*/ 1182937 h 1803401"/>
              <a:gd name="connsiteX11" fmla="*/ 1182939 w 1803402"/>
              <a:gd name="connsiteY11" fmla="*/ 1182937 h 1803401"/>
              <a:gd name="connsiteX12" fmla="*/ 1182939 w 1803402"/>
              <a:gd name="connsiteY12" fmla="*/ 1522163 h 1803401"/>
              <a:gd name="connsiteX13" fmla="*/ 901701 w 1803402"/>
              <a:gd name="connsiteY13" fmla="*/ 1803401 h 1803401"/>
              <a:gd name="connsiteX14" fmla="*/ 901702 w 1803402"/>
              <a:gd name="connsiteY14" fmla="*/ 1803400 h 1803401"/>
              <a:gd name="connsiteX15" fmla="*/ 620464 w 1803402"/>
              <a:gd name="connsiteY15" fmla="*/ 1522162 h 1803401"/>
              <a:gd name="connsiteX16" fmla="*/ 620464 w 1803402"/>
              <a:gd name="connsiteY16" fmla="*/ 1182937 h 1803401"/>
              <a:gd name="connsiteX17" fmla="*/ 281238 w 1803402"/>
              <a:gd name="connsiteY17" fmla="*/ 1182937 h 1803401"/>
              <a:gd name="connsiteX18" fmla="*/ 0 w 1803402"/>
              <a:gd name="connsiteY18" fmla="*/ 901699 h 180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03402" h="1803401">
                <a:moveTo>
                  <a:pt x="0" y="901699"/>
                </a:moveTo>
                <a:cubicBezTo>
                  <a:pt x="0" y="746376"/>
                  <a:pt x="125915" y="620461"/>
                  <a:pt x="281238" y="620461"/>
                </a:cubicBezTo>
                <a:lnTo>
                  <a:pt x="620464" y="620461"/>
                </a:lnTo>
                <a:lnTo>
                  <a:pt x="620464" y="281238"/>
                </a:lnTo>
                <a:cubicBezTo>
                  <a:pt x="620464" y="125915"/>
                  <a:pt x="746379" y="0"/>
                  <a:pt x="901702" y="0"/>
                </a:cubicBezTo>
                <a:cubicBezTo>
                  <a:pt x="1057025" y="0"/>
                  <a:pt x="1182940" y="125915"/>
                  <a:pt x="1182940" y="281238"/>
                </a:cubicBezTo>
                <a:lnTo>
                  <a:pt x="1182940" y="620461"/>
                </a:lnTo>
                <a:lnTo>
                  <a:pt x="1522164" y="620462"/>
                </a:lnTo>
                <a:cubicBezTo>
                  <a:pt x="1677487" y="620462"/>
                  <a:pt x="1803402" y="746377"/>
                  <a:pt x="1803402" y="901700"/>
                </a:cubicBezTo>
                <a:lnTo>
                  <a:pt x="1803401" y="901699"/>
                </a:lnTo>
                <a:cubicBezTo>
                  <a:pt x="1803401" y="1057022"/>
                  <a:pt x="1677486" y="1182937"/>
                  <a:pt x="1522163" y="1182937"/>
                </a:cubicBezTo>
                <a:lnTo>
                  <a:pt x="1182939" y="1182937"/>
                </a:lnTo>
                <a:lnTo>
                  <a:pt x="1182939" y="1522163"/>
                </a:lnTo>
                <a:cubicBezTo>
                  <a:pt x="1182939" y="1677486"/>
                  <a:pt x="1057024" y="1803401"/>
                  <a:pt x="901701" y="1803401"/>
                </a:cubicBezTo>
                <a:lnTo>
                  <a:pt x="901702" y="1803400"/>
                </a:lnTo>
                <a:cubicBezTo>
                  <a:pt x="746379" y="1803400"/>
                  <a:pt x="620464" y="1677485"/>
                  <a:pt x="620464" y="1522162"/>
                </a:cubicBezTo>
                <a:lnTo>
                  <a:pt x="620464" y="1182937"/>
                </a:lnTo>
                <a:lnTo>
                  <a:pt x="281238" y="1182937"/>
                </a:lnTo>
                <a:cubicBezTo>
                  <a:pt x="125915" y="1182937"/>
                  <a:pt x="0" y="1057022"/>
                  <a:pt x="0" y="901699"/>
                </a:cubicBezTo>
                <a:close/>
              </a:path>
            </a:pathLst>
          </a:custGeom>
          <a:solidFill>
            <a:srgbClr val="2F6DFF"/>
          </a:solidFill>
          <a:ln w="9525" cap="flat">
            <a:noFill/>
            <a:prstDash val="solid"/>
            <a:miter/>
          </a:ln>
        </p:spPr>
        <p:txBody>
          <a:bodyPr rtlCol="0" anchor="ctr"/>
          <a:lstStyle/>
          <a:p>
            <a:pPr algn="l"/>
            <a:endParaRPr lang="ko-KR" altLang="en-US"/>
          </a:p>
        </p:txBody>
      </p:sp>
      <p:pic>
        <p:nvPicPr>
          <p:cNvPr id="17" name="그래픽 16">
            <a:extLst>
              <a:ext uri="{FF2B5EF4-FFF2-40B4-BE49-F238E27FC236}">
                <a16:creationId xmlns:a16="http://schemas.microsoft.com/office/drawing/2014/main" id="{CD4F7C35-F9D2-4627-95A7-E8BCBAB106B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157269" y="5731468"/>
            <a:ext cx="629196" cy="692537"/>
          </a:xfrm>
          <a:prstGeom prst="rect">
            <a:avLst/>
          </a:prstGeom>
        </p:spPr>
      </p:pic>
      <p:pic>
        <p:nvPicPr>
          <p:cNvPr id="18" name="그래픽 17">
            <a:extLst>
              <a:ext uri="{FF2B5EF4-FFF2-40B4-BE49-F238E27FC236}">
                <a16:creationId xmlns:a16="http://schemas.microsoft.com/office/drawing/2014/main" id="{7CE4A2C5-C138-473B-A6DB-04C9E0E4035F}"/>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470362" y="5385199"/>
            <a:ext cx="629196" cy="692537"/>
          </a:xfrm>
          <a:prstGeom prst="rect">
            <a:avLst/>
          </a:prstGeom>
        </p:spPr>
      </p:pic>
    </p:spTree>
    <p:extLst>
      <p:ext uri="{BB962C8B-B14F-4D97-AF65-F5344CB8AC3E}">
        <p14:creationId xmlns:p14="http://schemas.microsoft.com/office/powerpoint/2010/main" val="3673338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PPTMON slide">
    <p:bg>
      <p:bgPr>
        <a:solidFill>
          <a:srgbClr val="FBBC05"/>
        </a:solidFill>
        <a:effectLst/>
      </p:bgPr>
    </p:bg>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2"/>
              </a:rPr>
              <a:t>Presentation template by</a:t>
            </a:r>
            <a:endParaRPr lang="ko-KR" altLang="en-US" sz="1000" u="none" dirty="0">
              <a:latin typeface="Arial" panose="020B0604020202020204" pitchFamily="34" charset="0"/>
              <a:cs typeface="Arial" panose="020B0604020202020204" pitchFamily="34" charset="0"/>
            </a:endParaRPr>
          </a:p>
        </p:txBody>
      </p:sp>
      <p:sp>
        <p:nvSpPr>
          <p:cNvPr id="8" name="자유형: 도형 7">
            <a:extLst>
              <a:ext uri="{FF2B5EF4-FFF2-40B4-BE49-F238E27FC236}">
                <a16:creationId xmlns:a16="http://schemas.microsoft.com/office/drawing/2014/main" id="{1710FFE3-7EAF-445C-944C-97A0BA1052A1}"/>
              </a:ext>
            </a:extLst>
          </p:cNvPr>
          <p:cNvSpPr/>
          <p:nvPr userDrawn="1"/>
        </p:nvSpPr>
        <p:spPr>
          <a:xfrm rot="16200000">
            <a:off x="-258125" y="3467421"/>
            <a:ext cx="3648705" cy="3132453"/>
          </a:xfrm>
          <a:custGeom>
            <a:avLst/>
            <a:gdLst>
              <a:gd name="connsiteX0" fmla="*/ 3648705 w 3648705"/>
              <a:gd name="connsiteY0" fmla="*/ 3132453 h 3132453"/>
              <a:gd name="connsiteX1" fmla="*/ 1824352 w 3648705"/>
              <a:gd name="connsiteY1" fmla="*/ 3132453 h 3132453"/>
              <a:gd name="connsiteX2" fmla="*/ 0 w 3648705"/>
              <a:gd name="connsiteY2" fmla="*/ 1308100 h 3132453"/>
              <a:gd name="connsiteX3" fmla="*/ 0 w 3648705"/>
              <a:gd name="connsiteY3" fmla="*/ 0 h 3132453"/>
              <a:gd name="connsiteX4" fmla="*/ 1864081 w 3648705"/>
              <a:gd name="connsiteY4" fmla="*/ 0 h 3132453"/>
              <a:gd name="connsiteX5" fmla="*/ 2040026 w 3648705"/>
              <a:gd name="connsiteY5" fmla="*/ 106889 h 3132453"/>
              <a:gd name="connsiteX6" fmla="*/ 3648705 w 3648705"/>
              <a:gd name="connsiteY6" fmla="*/ 3132453 h 31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8705" h="3132453">
                <a:moveTo>
                  <a:pt x="3648705" y="3132453"/>
                </a:moveTo>
                <a:lnTo>
                  <a:pt x="1824352" y="3132453"/>
                </a:lnTo>
                <a:cubicBezTo>
                  <a:pt x="1824353" y="2124891"/>
                  <a:pt x="1007562" y="1308100"/>
                  <a:pt x="0" y="1308100"/>
                </a:cubicBezTo>
                <a:lnTo>
                  <a:pt x="0" y="0"/>
                </a:lnTo>
                <a:lnTo>
                  <a:pt x="1864081" y="0"/>
                </a:lnTo>
                <a:lnTo>
                  <a:pt x="2040026" y="106889"/>
                </a:lnTo>
                <a:cubicBezTo>
                  <a:pt x="3010587" y="762588"/>
                  <a:pt x="3648705" y="1873001"/>
                  <a:pt x="3648705" y="3132453"/>
                </a:cubicBezTo>
                <a:close/>
              </a:path>
            </a:pathLst>
          </a:custGeom>
          <a:solidFill>
            <a:srgbClr val="EA433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ko-KR" altLang="en-US"/>
          </a:p>
        </p:txBody>
      </p:sp>
      <p:sp>
        <p:nvSpPr>
          <p:cNvPr id="9" name="직사각형 8">
            <a:extLst>
              <a:ext uri="{FF2B5EF4-FFF2-40B4-BE49-F238E27FC236}">
                <a16:creationId xmlns:a16="http://schemas.microsoft.com/office/drawing/2014/main" id="{C711D36E-C251-4612-AA39-AC9932FA62F7}"/>
              </a:ext>
            </a:extLst>
          </p:cNvPr>
          <p:cNvSpPr/>
          <p:nvPr userDrawn="1"/>
        </p:nvSpPr>
        <p:spPr>
          <a:xfrm>
            <a:off x="6915150" y="0"/>
            <a:ext cx="3365770" cy="1320800"/>
          </a:xfrm>
          <a:prstGeom prst="rect">
            <a:avLst/>
          </a:prstGeom>
          <a:solidFill>
            <a:srgbClr val="2F6DFF"/>
          </a:solidFill>
          <a:ln w="9525" cap="flat">
            <a:noFill/>
            <a:prstDash val="solid"/>
            <a:miter/>
          </a:ln>
        </p:spPr>
        <p:txBody>
          <a:bodyPr rtlCol="0" anchor="ctr"/>
          <a:lstStyle/>
          <a:p>
            <a:pPr algn="l"/>
            <a:endParaRPr lang="ko-KR" altLang="en-US"/>
          </a:p>
        </p:txBody>
      </p:sp>
      <p:sp>
        <p:nvSpPr>
          <p:cNvPr id="10" name="자유형: 도형 9">
            <a:extLst>
              <a:ext uri="{FF2B5EF4-FFF2-40B4-BE49-F238E27FC236}">
                <a16:creationId xmlns:a16="http://schemas.microsoft.com/office/drawing/2014/main" id="{D30C8283-2A6C-4EED-AF41-7276E460FF44}"/>
              </a:ext>
            </a:extLst>
          </p:cNvPr>
          <p:cNvSpPr/>
          <p:nvPr userDrawn="1"/>
        </p:nvSpPr>
        <p:spPr>
          <a:xfrm>
            <a:off x="9465854" y="2"/>
            <a:ext cx="2345008" cy="1852470"/>
          </a:xfrm>
          <a:custGeom>
            <a:avLst/>
            <a:gdLst>
              <a:gd name="connsiteX0" fmla="*/ 313607 w 3365770"/>
              <a:gd name="connsiteY0" fmla="*/ 0 h 2658835"/>
              <a:gd name="connsiteX1" fmla="*/ 421459 w 3365770"/>
              <a:gd name="connsiteY1" fmla="*/ 0 h 2658835"/>
              <a:gd name="connsiteX2" fmla="*/ 359110 w 3365770"/>
              <a:gd name="connsiteY2" fmla="*/ 83378 h 2658835"/>
              <a:gd name="connsiteX3" fmla="*/ 86467 w 3365770"/>
              <a:gd name="connsiteY3" fmla="*/ 975950 h 2658835"/>
              <a:gd name="connsiteX4" fmla="*/ 1682885 w 3365770"/>
              <a:gd name="connsiteY4" fmla="*/ 2572368 h 2658835"/>
              <a:gd name="connsiteX5" fmla="*/ 3279303 w 3365770"/>
              <a:gd name="connsiteY5" fmla="*/ 975950 h 2658835"/>
              <a:gd name="connsiteX6" fmla="*/ 3006660 w 3365770"/>
              <a:gd name="connsiteY6" fmla="*/ 83378 h 2658835"/>
              <a:gd name="connsiteX7" fmla="*/ 2944311 w 3365770"/>
              <a:gd name="connsiteY7" fmla="*/ 0 h 2658835"/>
              <a:gd name="connsiteX8" fmla="*/ 3052163 w 3365770"/>
              <a:gd name="connsiteY8" fmla="*/ 0 h 2658835"/>
              <a:gd name="connsiteX9" fmla="*/ 3078360 w 3365770"/>
              <a:gd name="connsiteY9" fmla="*/ 35033 h 2658835"/>
              <a:gd name="connsiteX10" fmla="*/ 3365770 w 3365770"/>
              <a:gd name="connsiteY10" fmla="*/ 975950 h 2658835"/>
              <a:gd name="connsiteX11" fmla="*/ 1682885 w 3365770"/>
              <a:gd name="connsiteY11" fmla="*/ 2658835 h 2658835"/>
              <a:gd name="connsiteX12" fmla="*/ 0 w 3365770"/>
              <a:gd name="connsiteY12" fmla="*/ 975950 h 2658835"/>
              <a:gd name="connsiteX13" fmla="*/ 287410 w 3365770"/>
              <a:gd name="connsiteY13" fmla="*/ 35033 h 265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65770" h="2658835">
                <a:moveTo>
                  <a:pt x="313607" y="0"/>
                </a:moveTo>
                <a:lnTo>
                  <a:pt x="421459" y="0"/>
                </a:lnTo>
                <a:lnTo>
                  <a:pt x="359110" y="83378"/>
                </a:lnTo>
                <a:cubicBezTo>
                  <a:pt x="186978" y="338168"/>
                  <a:pt x="86467" y="645321"/>
                  <a:pt x="86467" y="975950"/>
                </a:cubicBezTo>
                <a:cubicBezTo>
                  <a:pt x="86467" y="1857627"/>
                  <a:pt x="801208" y="2572368"/>
                  <a:pt x="1682885" y="2572368"/>
                </a:cubicBezTo>
                <a:cubicBezTo>
                  <a:pt x="2564562" y="2572368"/>
                  <a:pt x="3279303" y="1857627"/>
                  <a:pt x="3279303" y="975950"/>
                </a:cubicBezTo>
                <a:cubicBezTo>
                  <a:pt x="3279303" y="645321"/>
                  <a:pt x="3178793" y="338168"/>
                  <a:pt x="3006660" y="83378"/>
                </a:cubicBezTo>
                <a:lnTo>
                  <a:pt x="2944311" y="0"/>
                </a:lnTo>
                <a:lnTo>
                  <a:pt x="3052163" y="0"/>
                </a:lnTo>
                <a:lnTo>
                  <a:pt x="3078360" y="35033"/>
                </a:lnTo>
                <a:cubicBezTo>
                  <a:pt x="3259816" y="303623"/>
                  <a:pt x="3365770" y="627413"/>
                  <a:pt x="3365770" y="975950"/>
                </a:cubicBezTo>
                <a:cubicBezTo>
                  <a:pt x="3365770" y="1905382"/>
                  <a:pt x="2612317" y="2658835"/>
                  <a:pt x="1682885" y="2658835"/>
                </a:cubicBezTo>
                <a:cubicBezTo>
                  <a:pt x="753453" y="2658835"/>
                  <a:pt x="0" y="1905382"/>
                  <a:pt x="0" y="975950"/>
                </a:cubicBezTo>
                <a:cubicBezTo>
                  <a:pt x="0" y="627413"/>
                  <a:pt x="105954" y="303623"/>
                  <a:pt x="287410" y="35033"/>
                </a:cubicBezTo>
                <a:close/>
              </a:path>
            </a:pathLst>
          </a:custGeom>
          <a:solidFill>
            <a:srgbClr val="34A853"/>
          </a:solidFill>
          <a:ln w="9525" cap="flat">
            <a:noFill/>
            <a:prstDash val="solid"/>
            <a:miter/>
          </a:ln>
        </p:spPr>
        <p:txBody>
          <a:bodyPr rtlCol="0" anchor="ctr"/>
          <a:lstStyle/>
          <a:p>
            <a:pPr algn="l"/>
            <a:endParaRPr lang="ko-KR" altLang="en-US"/>
          </a:p>
        </p:txBody>
      </p:sp>
      <p:pic>
        <p:nvPicPr>
          <p:cNvPr id="15" name="그래픽 14">
            <a:extLst>
              <a:ext uri="{FF2B5EF4-FFF2-40B4-BE49-F238E27FC236}">
                <a16:creationId xmlns:a16="http://schemas.microsoft.com/office/drawing/2014/main" id="{3389308B-6823-462C-BBBD-F744649F9BE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71935" y="5033647"/>
            <a:ext cx="538927" cy="1487439"/>
          </a:xfrm>
          <a:prstGeom prst="rect">
            <a:avLst/>
          </a:prstGeom>
        </p:spPr>
      </p:pic>
      <p:pic>
        <p:nvPicPr>
          <p:cNvPr id="16" name="그래픽 15">
            <a:extLst>
              <a:ext uri="{FF2B5EF4-FFF2-40B4-BE49-F238E27FC236}">
                <a16:creationId xmlns:a16="http://schemas.microsoft.com/office/drawing/2014/main" id="{1EB220C1-3F17-4889-ACB5-6F5BE1617EBD}"/>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53919" y="660400"/>
            <a:ext cx="1257161" cy="1039757"/>
          </a:xfrm>
          <a:prstGeom prst="rect">
            <a:avLst/>
          </a:prstGeom>
        </p:spPr>
      </p:pic>
    </p:spTree>
    <p:extLst>
      <p:ext uri="{BB962C8B-B14F-4D97-AF65-F5344CB8AC3E}">
        <p14:creationId xmlns:p14="http://schemas.microsoft.com/office/powerpoint/2010/main" val="34874666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PPTMON slide">
    <p:bg>
      <p:bgPr>
        <a:solidFill>
          <a:srgbClr val="34A853"/>
        </a:solidFill>
        <a:effectLst/>
      </p:bgPr>
    </p:bg>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2"/>
              </a:rPr>
              <a:t>Presentation template by</a:t>
            </a:r>
            <a:endParaRPr lang="ko-KR" altLang="en-US" sz="1000" u="none" dirty="0">
              <a:latin typeface="Arial" panose="020B0604020202020204" pitchFamily="34" charset="0"/>
              <a:cs typeface="Arial" panose="020B0604020202020204" pitchFamily="34" charset="0"/>
            </a:endParaRPr>
          </a:p>
        </p:txBody>
      </p:sp>
      <p:sp>
        <p:nvSpPr>
          <p:cNvPr id="10" name="그림 개체 틀 17">
            <a:extLst>
              <a:ext uri="{FF2B5EF4-FFF2-40B4-BE49-F238E27FC236}">
                <a16:creationId xmlns:a16="http://schemas.microsoft.com/office/drawing/2014/main" id="{29FE243E-0EB3-478F-819A-F7C01CFBDDEE}"/>
              </a:ext>
            </a:extLst>
          </p:cNvPr>
          <p:cNvSpPr>
            <a:spLocks noGrp="1"/>
          </p:cNvSpPr>
          <p:nvPr>
            <p:ph type="pic" sz="quarter" idx="12" hasCustomPrompt="1"/>
          </p:nvPr>
        </p:nvSpPr>
        <p:spPr>
          <a:xfrm>
            <a:off x="1178510" y="2273593"/>
            <a:ext cx="1691690" cy="1691688"/>
          </a:xfrm>
          <a:prstGeom prst="ellipse">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1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11" name="그림 개체 틀 17">
            <a:extLst>
              <a:ext uri="{FF2B5EF4-FFF2-40B4-BE49-F238E27FC236}">
                <a16:creationId xmlns:a16="http://schemas.microsoft.com/office/drawing/2014/main" id="{0228B4BA-189B-4891-9E77-1A262D05861B}"/>
              </a:ext>
            </a:extLst>
          </p:cNvPr>
          <p:cNvSpPr>
            <a:spLocks noGrp="1"/>
          </p:cNvSpPr>
          <p:nvPr>
            <p:ph type="pic" sz="quarter" idx="13" hasCustomPrompt="1"/>
          </p:nvPr>
        </p:nvSpPr>
        <p:spPr>
          <a:xfrm>
            <a:off x="3892940" y="2273593"/>
            <a:ext cx="1691690" cy="1691688"/>
          </a:xfrm>
          <a:prstGeom prst="ellipse">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1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12" name="그림 개체 틀 17">
            <a:extLst>
              <a:ext uri="{FF2B5EF4-FFF2-40B4-BE49-F238E27FC236}">
                <a16:creationId xmlns:a16="http://schemas.microsoft.com/office/drawing/2014/main" id="{5732CA57-5E5B-469D-83F9-891147F462AC}"/>
              </a:ext>
            </a:extLst>
          </p:cNvPr>
          <p:cNvSpPr>
            <a:spLocks noGrp="1"/>
          </p:cNvSpPr>
          <p:nvPr>
            <p:ph type="pic" sz="quarter" idx="14" hasCustomPrompt="1"/>
          </p:nvPr>
        </p:nvSpPr>
        <p:spPr>
          <a:xfrm>
            <a:off x="6607370" y="2273593"/>
            <a:ext cx="1691690" cy="1691688"/>
          </a:xfrm>
          <a:prstGeom prst="ellipse">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1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13" name="그림 개체 틀 17">
            <a:extLst>
              <a:ext uri="{FF2B5EF4-FFF2-40B4-BE49-F238E27FC236}">
                <a16:creationId xmlns:a16="http://schemas.microsoft.com/office/drawing/2014/main" id="{88B287DF-EE20-4016-8377-EB930EA87279}"/>
              </a:ext>
            </a:extLst>
          </p:cNvPr>
          <p:cNvSpPr>
            <a:spLocks noGrp="1"/>
          </p:cNvSpPr>
          <p:nvPr>
            <p:ph type="pic" sz="quarter" idx="15" hasCustomPrompt="1"/>
          </p:nvPr>
        </p:nvSpPr>
        <p:spPr>
          <a:xfrm>
            <a:off x="9321800" y="2273593"/>
            <a:ext cx="1691690" cy="1691688"/>
          </a:xfrm>
          <a:prstGeom prst="ellipse">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1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pic>
        <p:nvPicPr>
          <p:cNvPr id="2" name="그래픽 1">
            <a:extLst>
              <a:ext uri="{FF2B5EF4-FFF2-40B4-BE49-F238E27FC236}">
                <a16:creationId xmlns:a16="http://schemas.microsoft.com/office/drawing/2014/main" id="{3BACCBBB-0A77-468A-8271-5E32554A25C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63537" y="0"/>
            <a:ext cx="619125" cy="1003300"/>
          </a:xfrm>
          <a:prstGeom prst="rect">
            <a:avLst/>
          </a:prstGeom>
        </p:spPr>
      </p:pic>
      <p:pic>
        <p:nvPicPr>
          <p:cNvPr id="3" name="그래픽 2">
            <a:extLst>
              <a:ext uri="{FF2B5EF4-FFF2-40B4-BE49-F238E27FC236}">
                <a16:creationId xmlns:a16="http://schemas.microsoft.com/office/drawing/2014/main" id="{CCE83643-33E1-4434-AD57-D87FF223C7F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10800000">
            <a:off x="11536362" y="5773737"/>
            <a:ext cx="371475" cy="619125"/>
          </a:xfrm>
          <a:prstGeom prst="rect">
            <a:avLst/>
          </a:prstGeom>
        </p:spPr>
      </p:pic>
      <p:pic>
        <p:nvPicPr>
          <p:cNvPr id="14" name="그래픽 13">
            <a:extLst>
              <a:ext uri="{FF2B5EF4-FFF2-40B4-BE49-F238E27FC236}">
                <a16:creationId xmlns:a16="http://schemas.microsoft.com/office/drawing/2014/main" id="{D1029852-D64B-4C88-921B-EAB909F83CF7}"/>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1133138" y="615950"/>
            <a:ext cx="695325" cy="190500"/>
          </a:xfrm>
          <a:prstGeom prst="rect">
            <a:avLst/>
          </a:prstGeom>
        </p:spPr>
      </p:pic>
      <p:pic>
        <p:nvPicPr>
          <p:cNvPr id="15" name="그래픽 14">
            <a:extLst>
              <a:ext uri="{FF2B5EF4-FFF2-40B4-BE49-F238E27FC236}">
                <a16:creationId xmlns:a16="http://schemas.microsoft.com/office/drawing/2014/main" id="{C813514E-C921-4F24-99DA-2B94830F3F63}"/>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454024" y="5335587"/>
            <a:ext cx="1057275" cy="1057275"/>
          </a:xfrm>
          <a:prstGeom prst="rect">
            <a:avLst/>
          </a:prstGeom>
        </p:spPr>
      </p:pic>
    </p:spTree>
    <p:extLst>
      <p:ext uri="{BB962C8B-B14F-4D97-AF65-F5344CB8AC3E}">
        <p14:creationId xmlns:p14="http://schemas.microsoft.com/office/powerpoint/2010/main" val="29494831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PPTMON slide">
    <p:bg>
      <p:bgPr>
        <a:solidFill>
          <a:srgbClr val="34A853"/>
        </a:solidFill>
        <a:effectLst/>
      </p:bgPr>
    </p:bg>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2"/>
              </a:rPr>
              <a:t>Presentation template by</a:t>
            </a:r>
            <a:endParaRPr lang="ko-KR" altLang="en-US" sz="1000" u="none" dirty="0">
              <a:latin typeface="Arial" panose="020B0604020202020204" pitchFamily="34" charset="0"/>
              <a:cs typeface="Arial" panose="020B0604020202020204" pitchFamily="34" charset="0"/>
            </a:endParaRPr>
          </a:p>
        </p:txBody>
      </p:sp>
      <p:sp>
        <p:nvSpPr>
          <p:cNvPr id="6" name="그림 개체 틀 17">
            <a:extLst>
              <a:ext uri="{FF2B5EF4-FFF2-40B4-BE49-F238E27FC236}">
                <a16:creationId xmlns:a16="http://schemas.microsoft.com/office/drawing/2014/main" id="{E5ADBDF0-FB90-43C2-A43B-CC9FFF67C9D4}"/>
              </a:ext>
            </a:extLst>
          </p:cNvPr>
          <p:cNvSpPr>
            <a:spLocks noGrp="1"/>
          </p:cNvSpPr>
          <p:nvPr>
            <p:ph type="pic" sz="quarter" idx="12" hasCustomPrompt="1"/>
          </p:nvPr>
        </p:nvSpPr>
        <p:spPr>
          <a:xfrm>
            <a:off x="-845845" y="2273593"/>
            <a:ext cx="1691690" cy="1691688"/>
          </a:xfrm>
          <a:prstGeom prst="ellipse">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1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8" name="그림 개체 틀 17">
            <a:extLst>
              <a:ext uri="{FF2B5EF4-FFF2-40B4-BE49-F238E27FC236}">
                <a16:creationId xmlns:a16="http://schemas.microsoft.com/office/drawing/2014/main" id="{DBCCB0FD-BEDC-429C-A79F-9E6D0E79A36A}"/>
              </a:ext>
            </a:extLst>
          </p:cNvPr>
          <p:cNvSpPr>
            <a:spLocks noGrp="1"/>
          </p:cNvSpPr>
          <p:nvPr>
            <p:ph type="pic" sz="quarter" idx="11" hasCustomPrompt="1"/>
          </p:nvPr>
        </p:nvSpPr>
        <p:spPr>
          <a:xfrm>
            <a:off x="2197519" y="884974"/>
            <a:ext cx="2392726" cy="2392724"/>
          </a:xfrm>
          <a:prstGeom prst="ellipse">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1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9" name="직사각형 8">
            <a:extLst>
              <a:ext uri="{FF2B5EF4-FFF2-40B4-BE49-F238E27FC236}">
                <a16:creationId xmlns:a16="http://schemas.microsoft.com/office/drawing/2014/main" id="{0E233BEF-B343-4F79-8160-BC176528F691}"/>
              </a:ext>
            </a:extLst>
          </p:cNvPr>
          <p:cNvSpPr/>
          <p:nvPr userDrawn="1"/>
        </p:nvSpPr>
        <p:spPr>
          <a:xfrm>
            <a:off x="5906406" y="0"/>
            <a:ext cx="6285594" cy="6858000"/>
          </a:xfrm>
          <a:prstGeom prst="rect">
            <a:avLst/>
          </a:prstGeom>
          <a:solidFill>
            <a:srgbClr val="FCFBFB"/>
          </a:solidFill>
          <a:ln w="9525" cap="flat">
            <a:noFill/>
            <a:prstDash val="solid"/>
            <a:miter/>
          </a:ln>
        </p:spPr>
        <p:txBody>
          <a:bodyPr rtlCol="0" anchor="ctr"/>
          <a:lstStyle/>
          <a:p>
            <a:pPr algn="l"/>
            <a:endParaRPr lang="ko-KR" altLang="en-US"/>
          </a:p>
        </p:txBody>
      </p:sp>
      <p:pic>
        <p:nvPicPr>
          <p:cNvPr id="10" name="그래픽 9">
            <a:extLst>
              <a:ext uri="{FF2B5EF4-FFF2-40B4-BE49-F238E27FC236}">
                <a16:creationId xmlns:a16="http://schemas.microsoft.com/office/drawing/2014/main" id="{707E2966-2E0E-4F69-AD5A-BA8DB7A4ABC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63537" y="0"/>
            <a:ext cx="619125" cy="1003300"/>
          </a:xfrm>
          <a:prstGeom prst="rect">
            <a:avLst/>
          </a:prstGeom>
        </p:spPr>
      </p:pic>
      <p:pic>
        <p:nvPicPr>
          <p:cNvPr id="12" name="그래픽 11">
            <a:extLst>
              <a:ext uri="{FF2B5EF4-FFF2-40B4-BE49-F238E27FC236}">
                <a16:creationId xmlns:a16="http://schemas.microsoft.com/office/drawing/2014/main" id="{23057BBF-B233-4470-A9D3-F5E288D152C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1133138" y="615950"/>
            <a:ext cx="695325" cy="190500"/>
          </a:xfrm>
          <a:prstGeom prst="rect">
            <a:avLst/>
          </a:prstGeom>
        </p:spPr>
      </p:pic>
      <p:pic>
        <p:nvPicPr>
          <p:cNvPr id="13" name="그래픽 12">
            <a:extLst>
              <a:ext uri="{FF2B5EF4-FFF2-40B4-BE49-F238E27FC236}">
                <a16:creationId xmlns:a16="http://schemas.microsoft.com/office/drawing/2014/main" id="{E0221D97-5C81-4D77-B28A-B69BA0CED327}"/>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54024" y="5335587"/>
            <a:ext cx="1057275" cy="1057275"/>
          </a:xfrm>
          <a:prstGeom prst="rect">
            <a:avLst/>
          </a:prstGeom>
        </p:spPr>
      </p:pic>
      <p:sp>
        <p:nvSpPr>
          <p:cNvPr id="14" name="자유형: 도형 13">
            <a:extLst>
              <a:ext uri="{FF2B5EF4-FFF2-40B4-BE49-F238E27FC236}">
                <a16:creationId xmlns:a16="http://schemas.microsoft.com/office/drawing/2014/main" id="{5C559A0C-34BA-4CBB-AE5C-DD8C7B26FBCC}"/>
              </a:ext>
            </a:extLst>
          </p:cNvPr>
          <p:cNvSpPr/>
          <p:nvPr/>
        </p:nvSpPr>
        <p:spPr>
          <a:xfrm rot="10800000">
            <a:off x="11533981" y="6066631"/>
            <a:ext cx="381000" cy="333375"/>
          </a:xfrm>
          <a:custGeom>
            <a:avLst/>
            <a:gdLst>
              <a:gd name="connsiteX0" fmla="*/ 7144 w 381000"/>
              <a:gd name="connsiteY0" fmla="*/ 7144 h 333375"/>
              <a:gd name="connsiteX1" fmla="*/ 381286 w 381000"/>
              <a:gd name="connsiteY1" fmla="*/ 7144 h 333375"/>
              <a:gd name="connsiteX2" fmla="*/ 194215 w 381000"/>
              <a:gd name="connsiteY2" fmla="*/ 331184 h 333375"/>
            </a:gdLst>
            <a:ahLst/>
            <a:cxnLst>
              <a:cxn ang="0">
                <a:pos x="connsiteX0" y="connsiteY0"/>
              </a:cxn>
              <a:cxn ang="0">
                <a:pos x="connsiteX1" y="connsiteY1"/>
              </a:cxn>
              <a:cxn ang="0">
                <a:pos x="connsiteX2" y="connsiteY2"/>
              </a:cxn>
            </a:cxnLst>
            <a:rect l="l" t="t" r="r" b="b"/>
            <a:pathLst>
              <a:path w="381000" h="333375">
                <a:moveTo>
                  <a:pt x="7144" y="7144"/>
                </a:moveTo>
                <a:lnTo>
                  <a:pt x="381286" y="7144"/>
                </a:lnTo>
                <a:lnTo>
                  <a:pt x="194215" y="331184"/>
                </a:lnTo>
                <a:close/>
              </a:path>
            </a:pathLst>
          </a:custGeom>
          <a:solidFill>
            <a:srgbClr val="EA4335"/>
          </a:solidFill>
          <a:ln w="9525" cap="flat">
            <a:noFill/>
            <a:prstDash val="solid"/>
            <a:miter/>
          </a:ln>
        </p:spPr>
        <p:txBody>
          <a:bodyPr rtlCol="0" anchor="ctr"/>
          <a:lstStyle/>
          <a:p>
            <a:endParaRPr lang="ko-KR" altLang="en-US"/>
          </a:p>
        </p:txBody>
      </p:sp>
      <p:sp>
        <p:nvSpPr>
          <p:cNvPr id="15" name="자유형: 도형 14">
            <a:extLst>
              <a:ext uri="{FF2B5EF4-FFF2-40B4-BE49-F238E27FC236}">
                <a16:creationId xmlns:a16="http://schemas.microsoft.com/office/drawing/2014/main" id="{4F4837EA-4695-49C3-BE0B-3967E2995E88}"/>
              </a:ext>
            </a:extLst>
          </p:cNvPr>
          <p:cNvSpPr/>
          <p:nvPr/>
        </p:nvSpPr>
        <p:spPr>
          <a:xfrm rot="10800000">
            <a:off x="11533981" y="5769736"/>
            <a:ext cx="381000" cy="333375"/>
          </a:xfrm>
          <a:custGeom>
            <a:avLst/>
            <a:gdLst>
              <a:gd name="connsiteX0" fmla="*/ 7144 w 381000"/>
              <a:gd name="connsiteY0" fmla="*/ 7144 h 333375"/>
              <a:gd name="connsiteX1" fmla="*/ 381286 w 381000"/>
              <a:gd name="connsiteY1" fmla="*/ 7144 h 333375"/>
              <a:gd name="connsiteX2" fmla="*/ 194215 w 381000"/>
              <a:gd name="connsiteY2" fmla="*/ 331184 h 333375"/>
            </a:gdLst>
            <a:ahLst/>
            <a:cxnLst>
              <a:cxn ang="0">
                <a:pos x="connsiteX0" y="connsiteY0"/>
              </a:cxn>
              <a:cxn ang="0">
                <a:pos x="connsiteX1" y="connsiteY1"/>
              </a:cxn>
              <a:cxn ang="0">
                <a:pos x="connsiteX2" y="connsiteY2"/>
              </a:cxn>
            </a:cxnLst>
            <a:rect l="l" t="t" r="r" b="b"/>
            <a:pathLst>
              <a:path w="381000" h="333375">
                <a:moveTo>
                  <a:pt x="7144" y="7144"/>
                </a:moveTo>
                <a:lnTo>
                  <a:pt x="381286" y="7144"/>
                </a:lnTo>
                <a:lnTo>
                  <a:pt x="194215" y="331184"/>
                </a:lnTo>
                <a:close/>
              </a:path>
            </a:pathLst>
          </a:custGeom>
          <a:solidFill>
            <a:srgbClr val="EA4335"/>
          </a:solidFill>
          <a:ln w="9525" cap="flat">
            <a:noFill/>
            <a:prstDash val="solid"/>
            <a:miter/>
          </a:ln>
        </p:spPr>
        <p:txBody>
          <a:bodyPr rtlCol="0" anchor="ctr"/>
          <a:lstStyle/>
          <a:p>
            <a:endParaRPr lang="ko-KR" altLang="en-US"/>
          </a:p>
        </p:txBody>
      </p:sp>
    </p:spTree>
    <p:extLst>
      <p:ext uri="{BB962C8B-B14F-4D97-AF65-F5344CB8AC3E}">
        <p14:creationId xmlns:p14="http://schemas.microsoft.com/office/powerpoint/2010/main" val="38131354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D6E6D-702D-BE51-4A55-AA253C3697D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C2339A3-3790-3911-F624-C7973583C5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5CA8FC-133D-A033-3FC8-4988BB76298B}"/>
              </a:ext>
            </a:extLst>
          </p:cNvPr>
          <p:cNvSpPr>
            <a:spLocks noGrp="1"/>
          </p:cNvSpPr>
          <p:nvPr>
            <p:ph type="dt" sz="half" idx="10"/>
          </p:nvPr>
        </p:nvSpPr>
        <p:spPr/>
        <p:txBody>
          <a:bodyPr/>
          <a:lstStyle/>
          <a:p>
            <a:fld id="{2D1B73F9-351D-4623-9125-7CFD099D0219}" type="datetimeFigureOut">
              <a:rPr lang="en-IN" smtClean="0"/>
              <a:t>20-04-2023</a:t>
            </a:fld>
            <a:endParaRPr lang="en-IN"/>
          </a:p>
        </p:txBody>
      </p:sp>
      <p:sp>
        <p:nvSpPr>
          <p:cNvPr id="5" name="Footer Placeholder 4">
            <a:extLst>
              <a:ext uri="{FF2B5EF4-FFF2-40B4-BE49-F238E27FC236}">
                <a16:creationId xmlns:a16="http://schemas.microsoft.com/office/drawing/2014/main" id="{BCB59AC3-123D-3F3D-1E7E-7828F35651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E11BE8-1984-5ED7-5128-649017C11075}"/>
              </a:ext>
            </a:extLst>
          </p:cNvPr>
          <p:cNvSpPr>
            <a:spLocks noGrp="1"/>
          </p:cNvSpPr>
          <p:nvPr>
            <p:ph type="sldNum" sz="quarter" idx="12"/>
          </p:nvPr>
        </p:nvSpPr>
        <p:spPr/>
        <p:txBody>
          <a:bodyPr/>
          <a:lstStyle/>
          <a:p>
            <a:fld id="{E5A2B82C-C4C2-4765-A5F2-24E002C40BAA}" type="slidenum">
              <a:rPr lang="en-IN" smtClean="0"/>
              <a:t>‹#›</a:t>
            </a:fld>
            <a:endParaRPr lang="en-IN"/>
          </a:p>
        </p:txBody>
      </p:sp>
    </p:spTree>
    <p:extLst>
      <p:ext uri="{BB962C8B-B14F-4D97-AF65-F5344CB8AC3E}">
        <p14:creationId xmlns:p14="http://schemas.microsoft.com/office/powerpoint/2010/main" val="22406870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PPTMON slide">
    <p:bg>
      <p:bgPr>
        <a:solidFill>
          <a:srgbClr val="2F6DFF"/>
        </a:solidFill>
        <a:effectLst/>
      </p:bgPr>
    </p:bg>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2"/>
              </a:rPr>
              <a:t>Presentation template by</a:t>
            </a:r>
            <a:endParaRPr lang="ko-KR" altLang="en-US" sz="1000" u="none" dirty="0">
              <a:latin typeface="Arial" panose="020B0604020202020204" pitchFamily="34" charset="0"/>
              <a:cs typeface="Arial" panose="020B0604020202020204" pitchFamily="34" charset="0"/>
            </a:endParaRPr>
          </a:p>
        </p:txBody>
      </p:sp>
      <p:sp>
        <p:nvSpPr>
          <p:cNvPr id="7" name="자유형: 도형 6">
            <a:extLst>
              <a:ext uri="{FF2B5EF4-FFF2-40B4-BE49-F238E27FC236}">
                <a16:creationId xmlns:a16="http://schemas.microsoft.com/office/drawing/2014/main" id="{AC59C262-9B6F-4562-9C26-3828F38E94E4}"/>
              </a:ext>
            </a:extLst>
          </p:cNvPr>
          <p:cNvSpPr/>
          <p:nvPr userDrawn="1"/>
        </p:nvSpPr>
        <p:spPr>
          <a:xfrm rot="16200000">
            <a:off x="227028" y="5316378"/>
            <a:ext cx="1357086" cy="1357087"/>
          </a:xfrm>
          <a:custGeom>
            <a:avLst/>
            <a:gdLst>
              <a:gd name="connsiteX0" fmla="*/ 678543 w 1357086"/>
              <a:gd name="connsiteY0" fmla="*/ 0 h 1357087"/>
              <a:gd name="connsiteX1" fmla="*/ 1357086 w 1357086"/>
              <a:gd name="connsiteY1" fmla="*/ 0 h 1357087"/>
              <a:gd name="connsiteX2" fmla="*/ 1357086 w 1357086"/>
              <a:gd name="connsiteY2" fmla="*/ 1 h 1357087"/>
              <a:gd name="connsiteX3" fmla="*/ 0 w 1357086"/>
              <a:gd name="connsiteY3" fmla="*/ 1357087 h 1357087"/>
              <a:gd name="connsiteX4" fmla="*/ 0 w 1357086"/>
              <a:gd name="connsiteY4" fmla="*/ 1357087 h 1357087"/>
              <a:gd name="connsiteX5" fmla="*/ 0 w 1357086"/>
              <a:gd name="connsiteY5" fmla="*/ 678544 h 1357087"/>
              <a:gd name="connsiteX6" fmla="*/ 0 w 1357086"/>
              <a:gd name="connsiteY6" fmla="*/ 678544 h 1357087"/>
              <a:gd name="connsiteX7" fmla="*/ 678543 w 1357086"/>
              <a:gd name="connsiteY7" fmla="*/ 1 h 1357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086" h="1357087">
                <a:moveTo>
                  <a:pt x="678543" y="0"/>
                </a:moveTo>
                <a:lnTo>
                  <a:pt x="1357086" y="0"/>
                </a:lnTo>
                <a:lnTo>
                  <a:pt x="1357086" y="1"/>
                </a:lnTo>
                <a:cubicBezTo>
                  <a:pt x="1357086" y="749499"/>
                  <a:pt x="749498" y="1357087"/>
                  <a:pt x="0" y="1357087"/>
                </a:cubicBezTo>
                <a:lnTo>
                  <a:pt x="0" y="1357087"/>
                </a:lnTo>
                <a:lnTo>
                  <a:pt x="0" y="678544"/>
                </a:lnTo>
                <a:lnTo>
                  <a:pt x="0" y="678544"/>
                </a:lnTo>
                <a:cubicBezTo>
                  <a:pt x="374749" y="678544"/>
                  <a:pt x="678543" y="374750"/>
                  <a:pt x="678543" y="1"/>
                </a:cubicBezTo>
                <a:close/>
              </a:path>
            </a:pathLst>
          </a:custGeom>
          <a:solidFill>
            <a:schemeClr val="bg1">
              <a:alpha val="1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ko-KR" altLang="en-US"/>
          </a:p>
        </p:txBody>
      </p:sp>
      <p:sp>
        <p:nvSpPr>
          <p:cNvPr id="11" name="자유형: 도형 10">
            <a:extLst>
              <a:ext uri="{FF2B5EF4-FFF2-40B4-BE49-F238E27FC236}">
                <a16:creationId xmlns:a16="http://schemas.microsoft.com/office/drawing/2014/main" id="{62D30469-08E5-44A3-866D-38DB03407FD5}"/>
              </a:ext>
            </a:extLst>
          </p:cNvPr>
          <p:cNvSpPr/>
          <p:nvPr userDrawn="1"/>
        </p:nvSpPr>
        <p:spPr>
          <a:xfrm rot="5400000">
            <a:off x="227027" y="4328633"/>
            <a:ext cx="807230" cy="807230"/>
          </a:xfrm>
          <a:custGeom>
            <a:avLst/>
            <a:gdLst>
              <a:gd name="connsiteX0" fmla="*/ 0 w 1803402"/>
              <a:gd name="connsiteY0" fmla="*/ 901699 h 1803401"/>
              <a:gd name="connsiteX1" fmla="*/ 281238 w 1803402"/>
              <a:gd name="connsiteY1" fmla="*/ 620461 h 1803401"/>
              <a:gd name="connsiteX2" fmla="*/ 620464 w 1803402"/>
              <a:gd name="connsiteY2" fmla="*/ 620461 h 1803401"/>
              <a:gd name="connsiteX3" fmla="*/ 620464 w 1803402"/>
              <a:gd name="connsiteY3" fmla="*/ 281238 h 1803401"/>
              <a:gd name="connsiteX4" fmla="*/ 901702 w 1803402"/>
              <a:gd name="connsiteY4" fmla="*/ 0 h 1803401"/>
              <a:gd name="connsiteX5" fmla="*/ 1182940 w 1803402"/>
              <a:gd name="connsiteY5" fmla="*/ 281238 h 1803401"/>
              <a:gd name="connsiteX6" fmla="*/ 1182940 w 1803402"/>
              <a:gd name="connsiteY6" fmla="*/ 620461 h 1803401"/>
              <a:gd name="connsiteX7" fmla="*/ 1522164 w 1803402"/>
              <a:gd name="connsiteY7" fmla="*/ 620462 h 1803401"/>
              <a:gd name="connsiteX8" fmla="*/ 1803402 w 1803402"/>
              <a:gd name="connsiteY8" fmla="*/ 901700 h 1803401"/>
              <a:gd name="connsiteX9" fmla="*/ 1803401 w 1803402"/>
              <a:gd name="connsiteY9" fmla="*/ 901699 h 1803401"/>
              <a:gd name="connsiteX10" fmla="*/ 1522163 w 1803402"/>
              <a:gd name="connsiteY10" fmla="*/ 1182937 h 1803401"/>
              <a:gd name="connsiteX11" fmla="*/ 1182939 w 1803402"/>
              <a:gd name="connsiteY11" fmla="*/ 1182937 h 1803401"/>
              <a:gd name="connsiteX12" fmla="*/ 1182939 w 1803402"/>
              <a:gd name="connsiteY12" fmla="*/ 1522163 h 1803401"/>
              <a:gd name="connsiteX13" fmla="*/ 901701 w 1803402"/>
              <a:gd name="connsiteY13" fmla="*/ 1803401 h 1803401"/>
              <a:gd name="connsiteX14" fmla="*/ 901702 w 1803402"/>
              <a:gd name="connsiteY14" fmla="*/ 1803400 h 1803401"/>
              <a:gd name="connsiteX15" fmla="*/ 620464 w 1803402"/>
              <a:gd name="connsiteY15" fmla="*/ 1522162 h 1803401"/>
              <a:gd name="connsiteX16" fmla="*/ 620464 w 1803402"/>
              <a:gd name="connsiteY16" fmla="*/ 1182937 h 1803401"/>
              <a:gd name="connsiteX17" fmla="*/ 281238 w 1803402"/>
              <a:gd name="connsiteY17" fmla="*/ 1182937 h 1803401"/>
              <a:gd name="connsiteX18" fmla="*/ 0 w 1803402"/>
              <a:gd name="connsiteY18" fmla="*/ 901699 h 180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03402" h="1803401">
                <a:moveTo>
                  <a:pt x="0" y="901699"/>
                </a:moveTo>
                <a:cubicBezTo>
                  <a:pt x="0" y="746376"/>
                  <a:pt x="125915" y="620461"/>
                  <a:pt x="281238" y="620461"/>
                </a:cubicBezTo>
                <a:lnTo>
                  <a:pt x="620464" y="620461"/>
                </a:lnTo>
                <a:lnTo>
                  <a:pt x="620464" y="281238"/>
                </a:lnTo>
                <a:cubicBezTo>
                  <a:pt x="620464" y="125915"/>
                  <a:pt x="746379" y="0"/>
                  <a:pt x="901702" y="0"/>
                </a:cubicBezTo>
                <a:cubicBezTo>
                  <a:pt x="1057025" y="0"/>
                  <a:pt x="1182940" y="125915"/>
                  <a:pt x="1182940" y="281238"/>
                </a:cubicBezTo>
                <a:lnTo>
                  <a:pt x="1182940" y="620461"/>
                </a:lnTo>
                <a:lnTo>
                  <a:pt x="1522164" y="620462"/>
                </a:lnTo>
                <a:cubicBezTo>
                  <a:pt x="1677487" y="620462"/>
                  <a:pt x="1803402" y="746377"/>
                  <a:pt x="1803402" y="901700"/>
                </a:cubicBezTo>
                <a:lnTo>
                  <a:pt x="1803401" y="901699"/>
                </a:lnTo>
                <a:cubicBezTo>
                  <a:pt x="1803401" y="1057022"/>
                  <a:pt x="1677486" y="1182937"/>
                  <a:pt x="1522163" y="1182937"/>
                </a:cubicBezTo>
                <a:lnTo>
                  <a:pt x="1182939" y="1182937"/>
                </a:lnTo>
                <a:lnTo>
                  <a:pt x="1182939" y="1522163"/>
                </a:lnTo>
                <a:cubicBezTo>
                  <a:pt x="1182939" y="1677486"/>
                  <a:pt x="1057024" y="1803401"/>
                  <a:pt x="901701" y="1803401"/>
                </a:cubicBezTo>
                <a:lnTo>
                  <a:pt x="901702" y="1803400"/>
                </a:lnTo>
                <a:cubicBezTo>
                  <a:pt x="746379" y="1803400"/>
                  <a:pt x="620464" y="1677485"/>
                  <a:pt x="620464" y="1522162"/>
                </a:cubicBezTo>
                <a:lnTo>
                  <a:pt x="620464" y="1182937"/>
                </a:lnTo>
                <a:lnTo>
                  <a:pt x="281238" y="1182937"/>
                </a:lnTo>
                <a:cubicBezTo>
                  <a:pt x="125915" y="1182937"/>
                  <a:pt x="0" y="1057022"/>
                  <a:pt x="0" y="901699"/>
                </a:cubicBezTo>
                <a:close/>
              </a:path>
            </a:pathLst>
          </a:custGeom>
          <a:solidFill>
            <a:schemeClr val="bg1">
              <a:alpha val="15000"/>
            </a:schemeClr>
          </a:solidFill>
          <a:ln w="9525" cap="flat">
            <a:noFill/>
            <a:prstDash val="solid"/>
            <a:miter/>
          </a:ln>
        </p:spPr>
        <p:txBody>
          <a:bodyPr rtlCol="0" anchor="ctr"/>
          <a:lstStyle/>
          <a:p>
            <a:pPr algn="l"/>
            <a:endParaRPr lang="ko-KR" altLang="en-US"/>
          </a:p>
        </p:txBody>
      </p:sp>
      <p:sp>
        <p:nvSpPr>
          <p:cNvPr id="17" name="자유형: 도형 16">
            <a:extLst>
              <a:ext uri="{FF2B5EF4-FFF2-40B4-BE49-F238E27FC236}">
                <a16:creationId xmlns:a16="http://schemas.microsoft.com/office/drawing/2014/main" id="{37A62742-E0E8-4E2F-BD18-EE9C6F349085}"/>
              </a:ext>
            </a:extLst>
          </p:cNvPr>
          <p:cNvSpPr/>
          <p:nvPr userDrawn="1"/>
        </p:nvSpPr>
        <p:spPr>
          <a:xfrm rot="5400000">
            <a:off x="10946716" y="202311"/>
            <a:ext cx="1018256" cy="1018258"/>
          </a:xfrm>
          <a:custGeom>
            <a:avLst/>
            <a:gdLst>
              <a:gd name="connsiteX0" fmla="*/ 0 w 2471738"/>
              <a:gd name="connsiteY0" fmla="*/ 1235869 h 2471738"/>
              <a:gd name="connsiteX1" fmla="*/ 247650 w 2471738"/>
              <a:gd name="connsiteY1" fmla="*/ 988219 h 2471738"/>
              <a:gd name="connsiteX2" fmla="*/ 988219 w 2471738"/>
              <a:gd name="connsiteY2" fmla="*/ 988219 h 2471738"/>
              <a:gd name="connsiteX3" fmla="*/ 988219 w 2471738"/>
              <a:gd name="connsiteY3" fmla="*/ 247650 h 2471738"/>
              <a:gd name="connsiteX4" fmla="*/ 1235869 w 2471738"/>
              <a:gd name="connsiteY4" fmla="*/ 0 h 2471738"/>
              <a:gd name="connsiteX5" fmla="*/ 1483519 w 2471738"/>
              <a:gd name="connsiteY5" fmla="*/ 247650 h 2471738"/>
              <a:gd name="connsiteX6" fmla="*/ 1483519 w 2471738"/>
              <a:gd name="connsiteY6" fmla="*/ 988219 h 2471738"/>
              <a:gd name="connsiteX7" fmla="*/ 2224088 w 2471738"/>
              <a:gd name="connsiteY7" fmla="*/ 988219 h 2471738"/>
              <a:gd name="connsiteX8" fmla="*/ 2471738 w 2471738"/>
              <a:gd name="connsiteY8" fmla="*/ 1235869 h 2471738"/>
              <a:gd name="connsiteX9" fmla="*/ 2224088 w 2471738"/>
              <a:gd name="connsiteY9" fmla="*/ 1483519 h 2471738"/>
              <a:gd name="connsiteX10" fmla="*/ 1483519 w 2471738"/>
              <a:gd name="connsiteY10" fmla="*/ 1483519 h 2471738"/>
              <a:gd name="connsiteX11" fmla="*/ 1483519 w 2471738"/>
              <a:gd name="connsiteY11" fmla="*/ 2224088 h 2471738"/>
              <a:gd name="connsiteX12" fmla="*/ 1235869 w 2471738"/>
              <a:gd name="connsiteY12" fmla="*/ 2471738 h 2471738"/>
              <a:gd name="connsiteX13" fmla="*/ 988219 w 2471738"/>
              <a:gd name="connsiteY13" fmla="*/ 2224088 h 2471738"/>
              <a:gd name="connsiteX14" fmla="*/ 988219 w 2471738"/>
              <a:gd name="connsiteY14" fmla="*/ 1483519 h 2471738"/>
              <a:gd name="connsiteX15" fmla="*/ 247650 w 2471738"/>
              <a:gd name="connsiteY15" fmla="*/ 1483519 h 2471738"/>
              <a:gd name="connsiteX16" fmla="*/ 0 w 2471738"/>
              <a:gd name="connsiteY16" fmla="*/ 1235869 h 247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1738" h="2471738">
                <a:moveTo>
                  <a:pt x="0" y="1235869"/>
                </a:moveTo>
                <a:cubicBezTo>
                  <a:pt x="0" y="1099096"/>
                  <a:pt x="110877" y="988219"/>
                  <a:pt x="247650" y="988219"/>
                </a:cubicBezTo>
                <a:lnTo>
                  <a:pt x="988219" y="988219"/>
                </a:lnTo>
                <a:lnTo>
                  <a:pt x="988219" y="247650"/>
                </a:lnTo>
                <a:cubicBezTo>
                  <a:pt x="988219" y="110877"/>
                  <a:pt x="1099096" y="0"/>
                  <a:pt x="1235869" y="0"/>
                </a:cubicBezTo>
                <a:cubicBezTo>
                  <a:pt x="1372642" y="0"/>
                  <a:pt x="1483519" y="110877"/>
                  <a:pt x="1483519" y="247650"/>
                </a:cubicBezTo>
                <a:lnTo>
                  <a:pt x="1483519" y="988219"/>
                </a:lnTo>
                <a:lnTo>
                  <a:pt x="2224088" y="988219"/>
                </a:lnTo>
                <a:cubicBezTo>
                  <a:pt x="2360861" y="988219"/>
                  <a:pt x="2471738" y="1099096"/>
                  <a:pt x="2471738" y="1235869"/>
                </a:cubicBezTo>
                <a:cubicBezTo>
                  <a:pt x="2471738" y="1372642"/>
                  <a:pt x="2360861" y="1483519"/>
                  <a:pt x="2224088" y="1483519"/>
                </a:cubicBezTo>
                <a:lnTo>
                  <a:pt x="1483519" y="1483519"/>
                </a:lnTo>
                <a:lnTo>
                  <a:pt x="1483519" y="2224088"/>
                </a:lnTo>
                <a:cubicBezTo>
                  <a:pt x="1483519" y="2360861"/>
                  <a:pt x="1372642" y="2471738"/>
                  <a:pt x="1235869" y="2471738"/>
                </a:cubicBezTo>
                <a:cubicBezTo>
                  <a:pt x="1099096" y="2471738"/>
                  <a:pt x="988219" y="2360861"/>
                  <a:pt x="988219" y="2224088"/>
                </a:cubicBezTo>
                <a:lnTo>
                  <a:pt x="988219" y="1483519"/>
                </a:lnTo>
                <a:lnTo>
                  <a:pt x="247650" y="1483519"/>
                </a:lnTo>
                <a:cubicBezTo>
                  <a:pt x="110877" y="1483519"/>
                  <a:pt x="0" y="1372642"/>
                  <a:pt x="0" y="1235869"/>
                </a:cubicBezTo>
                <a:close/>
              </a:path>
            </a:pathLst>
          </a:custGeom>
          <a:solidFill>
            <a:schemeClr val="bg1">
              <a:alpha val="15000"/>
            </a:schemeClr>
          </a:solidFill>
          <a:ln w="9525" cap="flat">
            <a:noFill/>
            <a:prstDash val="solid"/>
            <a:miter/>
          </a:ln>
        </p:spPr>
        <p:txBody>
          <a:bodyPr rtlCol="0" anchor="ctr"/>
          <a:lstStyle/>
          <a:p>
            <a:pPr algn="l"/>
            <a:endParaRPr lang="ko-KR" altLang="en-US"/>
          </a:p>
        </p:txBody>
      </p:sp>
      <p:grpSp>
        <p:nvGrpSpPr>
          <p:cNvPr id="3" name="그룹 2">
            <a:extLst>
              <a:ext uri="{FF2B5EF4-FFF2-40B4-BE49-F238E27FC236}">
                <a16:creationId xmlns:a16="http://schemas.microsoft.com/office/drawing/2014/main" id="{5CBC4900-7E58-4E2C-8B4D-D20734A1F883}"/>
              </a:ext>
            </a:extLst>
          </p:cNvPr>
          <p:cNvGrpSpPr/>
          <p:nvPr userDrawn="1"/>
        </p:nvGrpSpPr>
        <p:grpSpPr>
          <a:xfrm>
            <a:off x="227027" y="202312"/>
            <a:ext cx="585773" cy="593271"/>
            <a:chOff x="0" y="333829"/>
            <a:chExt cx="1983859" cy="593271"/>
          </a:xfrm>
          <a:solidFill>
            <a:schemeClr val="bg1">
              <a:alpha val="15000"/>
            </a:schemeClr>
          </a:solidFill>
        </p:grpSpPr>
        <p:sp>
          <p:nvSpPr>
            <p:cNvPr id="18" name="직사각형 17">
              <a:extLst>
                <a:ext uri="{FF2B5EF4-FFF2-40B4-BE49-F238E27FC236}">
                  <a16:creationId xmlns:a16="http://schemas.microsoft.com/office/drawing/2014/main" id="{F20101C5-F659-4EF3-8CAB-82149642EB37}"/>
                </a:ext>
              </a:extLst>
            </p:cNvPr>
            <p:cNvSpPr/>
            <p:nvPr userDrawn="1"/>
          </p:nvSpPr>
          <p:spPr>
            <a:xfrm>
              <a:off x="0" y="333829"/>
              <a:ext cx="1983859" cy="304800"/>
            </a:xfrm>
            <a:prstGeom prst="rect">
              <a:avLst/>
            </a:prstGeom>
            <a:grpFill/>
            <a:ln w="9525" cap="flat">
              <a:noFill/>
              <a:prstDash val="solid"/>
              <a:miter/>
            </a:ln>
          </p:spPr>
          <p:txBody>
            <a:bodyPr rtlCol="0" anchor="ctr"/>
            <a:lstStyle/>
            <a:p>
              <a:pPr algn="l"/>
              <a:endParaRPr lang="ko-KR" altLang="en-US"/>
            </a:p>
          </p:txBody>
        </p:sp>
        <p:sp>
          <p:nvSpPr>
            <p:cNvPr id="19" name="직사각형 18">
              <a:extLst>
                <a:ext uri="{FF2B5EF4-FFF2-40B4-BE49-F238E27FC236}">
                  <a16:creationId xmlns:a16="http://schemas.microsoft.com/office/drawing/2014/main" id="{A0B92A17-4D9B-4E84-BD33-9DCDD7AC9F39}"/>
                </a:ext>
              </a:extLst>
            </p:cNvPr>
            <p:cNvSpPr/>
            <p:nvPr userDrawn="1"/>
          </p:nvSpPr>
          <p:spPr>
            <a:xfrm>
              <a:off x="0" y="774478"/>
              <a:ext cx="1983859" cy="152622"/>
            </a:xfrm>
            <a:prstGeom prst="rect">
              <a:avLst/>
            </a:prstGeom>
            <a:grpFill/>
            <a:ln w="9525" cap="flat">
              <a:noFill/>
              <a:prstDash val="solid"/>
              <a:miter/>
            </a:ln>
          </p:spPr>
          <p:txBody>
            <a:bodyPr rtlCol="0" anchor="ctr"/>
            <a:lstStyle/>
            <a:p>
              <a:pPr algn="l"/>
              <a:endParaRPr lang="ko-KR" altLang="en-US"/>
            </a:p>
          </p:txBody>
        </p:sp>
      </p:grpSp>
      <p:sp>
        <p:nvSpPr>
          <p:cNvPr id="20" name="직각 삼각형 19">
            <a:extLst>
              <a:ext uri="{FF2B5EF4-FFF2-40B4-BE49-F238E27FC236}">
                <a16:creationId xmlns:a16="http://schemas.microsoft.com/office/drawing/2014/main" id="{75749D04-5EB8-4F3D-B883-F79A204D3C18}"/>
              </a:ext>
            </a:extLst>
          </p:cNvPr>
          <p:cNvSpPr/>
          <p:nvPr userDrawn="1"/>
        </p:nvSpPr>
        <p:spPr>
          <a:xfrm rot="16200000">
            <a:off x="10946714" y="5637429"/>
            <a:ext cx="1018259" cy="1018259"/>
          </a:xfrm>
          <a:prstGeom prst="rtTriangle">
            <a:avLst/>
          </a:prstGeom>
          <a:solidFill>
            <a:schemeClr val="bg1">
              <a:alpha val="15000"/>
            </a:schemeClr>
          </a:solidFill>
          <a:ln w="9525" cap="flat">
            <a:noFill/>
            <a:prstDash val="solid"/>
            <a:miter/>
          </a:ln>
        </p:spPr>
        <p:txBody>
          <a:bodyPr rtlCol="0" anchor="ctr"/>
          <a:lstStyle/>
          <a:p>
            <a:pPr algn="l"/>
            <a:endParaRPr lang="ko-KR" altLang="en-US"/>
          </a:p>
        </p:txBody>
      </p:sp>
      <p:pic>
        <p:nvPicPr>
          <p:cNvPr id="21" name="그래픽 20">
            <a:extLst>
              <a:ext uri="{FF2B5EF4-FFF2-40B4-BE49-F238E27FC236}">
                <a16:creationId xmlns:a16="http://schemas.microsoft.com/office/drawing/2014/main" id="{B4A37667-00AC-4615-A668-36A4824ED0C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163159" y="5135863"/>
            <a:ext cx="1230036" cy="1230036"/>
          </a:xfrm>
          <a:prstGeom prst="rect">
            <a:avLst/>
          </a:prstGeom>
        </p:spPr>
      </p:pic>
      <p:sp>
        <p:nvSpPr>
          <p:cNvPr id="23" name="자유형: 도형 22">
            <a:extLst>
              <a:ext uri="{FF2B5EF4-FFF2-40B4-BE49-F238E27FC236}">
                <a16:creationId xmlns:a16="http://schemas.microsoft.com/office/drawing/2014/main" id="{D30B00B5-E482-400F-A7EC-6B8E6D54E2E3}"/>
              </a:ext>
            </a:extLst>
          </p:cNvPr>
          <p:cNvSpPr/>
          <p:nvPr userDrawn="1"/>
        </p:nvSpPr>
        <p:spPr>
          <a:xfrm rot="16200000">
            <a:off x="4766947" y="6129224"/>
            <a:ext cx="210628" cy="421045"/>
          </a:xfrm>
          <a:custGeom>
            <a:avLst/>
            <a:gdLst>
              <a:gd name="connsiteX0" fmla="*/ 622 w 1249235"/>
              <a:gd name="connsiteY0" fmla="*/ 0 h 2497226"/>
              <a:gd name="connsiteX1" fmla="*/ 1249235 w 1249235"/>
              <a:gd name="connsiteY1" fmla="*/ 1248613 h 2497226"/>
              <a:gd name="connsiteX2" fmla="*/ 622 w 1249235"/>
              <a:gd name="connsiteY2" fmla="*/ 2497226 h 2497226"/>
              <a:gd name="connsiteX3" fmla="*/ 0 w 1249235"/>
              <a:gd name="connsiteY3" fmla="*/ 2497195 h 2497226"/>
              <a:gd name="connsiteX4" fmla="*/ 0 w 1249235"/>
              <a:gd name="connsiteY4" fmla="*/ 32 h 2497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235" h="2497226">
                <a:moveTo>
                  <a:pt x="622" y="0"/>
                </a:moveTo>
                <a:cubicBezTo>
                  <a:pt x="690212" y="0"/>
                  <a:pt x="1249235" y="559023"/>
                  <a:pt x="1249235" y="1248613"/>
                </a:cubicBezTo>
                <a:cubicBezTo>
                  <a:pt x="1249235" y="1938203"/>
                  <a:pt x="690212" y="2497226"/>
                  <a:pt x="622" y="2497226"/>
                </a:cubicBezTo>
                <a:lnTo>
                  <a:pt x="0" y="2497195"/>
                </a:lnTo>
                <a:lnTo>
                  <a:pt x="0" y="32"/>
                </a:lnTo>
                <a:close/>
              </a:path>
            </a:pathLst>
          </a:custGeom>
          <a:solidFill>
            <a:schemeClr val="bg1">
              <a:alpha val="15000"/>
            </a:schemeClr>
          </a:solidFill>
          <a:ln w="9525" cap="flat">
            <a:noFill/>
            <a:prstDash val="solid"/>
            <a:miter/>
          </a:ln>
        </p:spPr>
        <p:txBody>
          <a:bodyPr rtlCol="0" anchor="ctr"/>
          <a:lstStyle/>
          <a:p>
            <a:pPr algn="l"/>
            <a:endParaRPr lang="ko-KR" altLang="en-US"/>
          </a:p>
        </p:txBody>
      </p:sp>
      <p:sp>
        <p:nvSpPr>
          <p:cNvPr id="24" name="자유형: 도형 23">
            <a:extLst>
              <a:ext uri="{FF2B5EF4-FFF2-40B4-BE49-F238E27FC236}">
                <a16:creationId xmlns:a16="http://schemas.microsoft.com/office/drawing/2014/main" id="{9382F58C-5C75-41A7-82ED-9EF5651647FD}"/>
              </a:ext>
            </a:extLst>
          </p:cNvPr>
          <p:cNvSpPr/>
          <p:nvPr userDrawn="1"/>
        </p:nvSpPr>
        <p:spPr>
          <a:xfrm rot="16200000">
            <a:off x="4766947" y="6339852"/>
            <a:ext cx="210628" cy="421045"/>
          </a:xfrm>
          <a:custGeom>
            <a:avLst/>
            <a:gdLst>
              <a:gd name="connsiteX0" fmla="*/ 622 w 1249235"/>
              <a:gd name="connsiteY0" fmla="*/ 0 h 2497226"/>
              <a:gd name="connsiteX1" fmla="*/ 1249235 w 1249235"/>
              <a:gd name="connsiteY1" fmla="*/ 1248613 h 2497226"/>
              <a:gd name="connsiteX2" fmla="*/ 622 w 1249235"/>
              <a:gd name="connsiteY2" fmla="*/ 2497226 h 2497226"/>
              <a:gd name="connsiteX3" fmla="*/ 0 w 1249235"/>
              <a:gd name="connsiteY3" fmla="*/ 2497195 h 2497226"/>
              <a:gd name="connsiteX4" fmla="*/ 0 w 1249235"/>
              <a:gd name="connsiteY4" fmla="*/ 32 h 2497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235" h="2497226">
                <a:moveTo>
                  <a:pt x="622" y="0"/>
                </a:moveTo>
                <a:cubicBezTo>
                  <a:pt x="690212" y="0"/>
                  <a:pt x="1249235" y="559023"/>
                  <a:pt x="1249235" y="1248613"/>
                </a:cubicBezTo>
                <a:cubicBezTo>
                  <a:pt x="1249235" y="1938203"/>
                  <a:pt x="690212" y="2497226"/>
                  <a:pt x="622" y="2497226"/>
                </a:cubicBezTo>
                <a:lnTo>
                  <a:pt x="0" y="2497195"/>
                </a:lnTo>
                <a:lnTo>
                  <a:pt x="0" y="32"/>
                </a:lnTo>
                <a:close/>
              </a:path>
            </a:pathLst>
          </a:custGeom>
          <a:solidFill>
            <a:schemeClr val="bg1">
              <a:alpha val="15000"/>
            </a:schemeClr>
          </a:solidFill>
          <a:ln w="9525" cap="flat">
            <a:noFill/>
            <a:prstDash val="solid"/>
            <a:miter/>
          </a:ln>
        </p:spPr>
        <p:txBody>
          <a:bodyPr rtlCol="0" anchor="ctr"/>
          <a:lstStyle/>
          <a:p>
            <a:pPr algn="l"/>
            <a:endParaRPr lang="ko-KR" altLang="en-US"/>
          </a:p>
        </p:txBody>
      </p:sp>
      <p:sp>
        <p:nvSpPr>
          <p:cNvPr id="30" name="자유형: 도형 29">
            <a:extLst>
              <a:ext uri="{FF2B5EF4-FFF2-40B4-BE49-F238E27FC236}">
                <a16:creationId xmlns:a16="http://schemas.microsoft.com/office/drawing/2014/main" id="{949367D7-6978-4AF0-9524-0FE77123ED91}"/>
              </a:ext>
            </a:extLst>
          </p:cNvPr>
          <p:cNvSpPr/>
          <p:nvPr userDrawn="1"/>
        </p:nvSpPr>
        <p:spPr>
          <a:xfrm>
            <a:off x="8892381" y="202312"/>
            <a:ext cx="381000" cy="333375"/>
          </a:xfrm>
          <a:custGeom>
            <a:avLst/>
            <a:gdLst>
              <a:gd name="connsiteX0" fmla="*/ 7144 w 381000"/>
              <a:gd name="connsiteY0" fmla="*/ 7144 h 333375"/>
              <a:gd name="connsiteX1" fmla="*/ 381286 w 381000"/>
              <a:gd name="connsiteY1" fmla="*/ 7144 h 333375"/>
              <a:gd name="connsiteX2" fmla="*/ 194215 w 381000"/>
              <a:gd name="connsiteY2" fmla="*/ 331184 h 333375"/>
            </a:gdLst>
            <a:ahLst/>
            <a:cxnLst>
              <a:cxn ang="0">
                <a:pos x="connsiteX0" y="connsiteY0"/>
              </a:cxn>
              <a:cxn ang="0">
                <a:pos x="connsiteX1" y="connsiteY1"/>
              </a:cxn>
              <a:cxn ang="0">
                <a:pos x="connsiteX2" y="connsiteY2"/>
              </a:cxn>
            </a:cxnLst>
            <a:rect l="l" t="t" r="r" b="b"/>
            <a:pathLst>
              <a:path w="381000" h="333375">
                <a:moveTo>
                  <a:pt x="7144" y="7144"/>
                </a:moveTo>
                <a:lnTo>
                  <a:pt x="381286" y="7144"/>
                </a:lnTo>
                <a:lnTo>
                  <a:pt x="194215" y="331184"/>
                </a:lnTo>
                <a:close/>
              </a:path>
            </a:pathLst>
          </a:custGeom>
          <a:solidFill>
            <a:schemeClr val="bg1">
              <a:alpha val="15000"/>
            </a:schemeClr>
          </a:solidFill>
          <a:ln w="9525" cap="flat">
            <a:noFill/>
            <a:prstDash val="solid"/>
            <a:miter/>
          </a:ln>
        </p:spPr>
        <p:txBody>
          <a:bodyPr rtlCol="0" anchor="ctr"/>
          <a:lstStyle/>
          <a:p>
            <a:endParaRPr lang="ko-KR" altLang="en-US"/>
          </a:p>
        </p:txBody>
      </p:sp>
      <p:sp>
        <p:nvSpPr>
          <p:cNvPr id="31" name="자유형: 도형 30">
            <a:extLst>
              <a:ext uri="{FF2B5EF4-FFF2-40B4-BE49-F238E27FC236}">
                <a16:creationId xmlns:a16="http://schemas.microsoft.com/office/drawing/2014/main" id="{2979B1E2-B1EE-458D-8EDA-6E422F632960}"/>
              </a:ext>
            </a:extLst>
          </p:cNvPr>
          <p:cNvSpPr/>
          <p:nvPr userDrawn="1"/>
        </p:nvSpPr>
        <p:spPr>
          <a:xfrm>
            <a:off x="8892381" y="499207"/>
            <a:ext cx="381000" cy="333375"/>
          </a:xfrm>
          <a:custGeom>
            <a:avLst/>
            <a:gdLst>
              <a:gd name="connsiteX0" fmla="*/ 7144 w 381000"/>
              <a:gd name="connsiteY0" fmla="*/ 7144 h 333375"/>
              <a:gd name="connsiteX1" fmla="*/ 381286 w 381000"/>
              <a:gd name="connsiteY1" fmla="*/ 7144 h 333375"/>
              <a:gd name="connsiteX2" fmla="*/ 194215 w 381000"/>
              <a:gd name="connsiteY2" fmla="*/ 331184 h 333375"/>
            </a:gdLst>
            <a:ahLst/>
            <a:cxnLst>
              <a:cxn ang="0">
                <a:pos x="connsiteX0" y="connsiteY0"/>
              </a:cxn>
              <a:cxn ang="0">
                <a:pos x="connsiteX1" y="connsiteY1"/>
              </a:cxn>
              <a:cxn ang="0">
                <a:pos x="connsiteX2" y="connsiteY2"/>
              </a:cxn>
            </a:cxnLst>
            <a:rect l="l" t="t" r="r" b="b"/>
            <a:pathLst>
              <a:path w="381000" h="333375">
                <a:moveTo>
                  <a:pt x="7144" y="7144"/>
                </a:moveTo>
                <a:lnTo>
                  <a:pt x="381286" y="7144"/>
                </a:lnTo>
                <a:lnTo>
                  <a:pt x="194215" y="331184"/>
                </a:lnTo>
                <a:close/>
              </a:path>
            </a:pathLst>
          </a:custGeom>
          <a:solidFill>
            <a:schemeClr val="bg1">
              <a:alpha val="15000"/>
            </a:schemeClr>
          </a:solidFill>
          <a:ln w="9525" cap="flat">
            <a:noFill/>
            <a:prstDash val="solid"/>
            <a:miter/>
          </a:ln>
        </p:spPr>
        <p:txBody>
          <a:bodyPr rtlCol="0" anchor="ctr"/>
          <a:lstStyle/>
          <a:p>
            <a:endParaRPr lang="ko-KR" altLang="en-US"/>
          </a:p>
        </p:txBody>
      </p:sp>
    </p:spTree>
    <p:extLst>
      <p:ext uri="{BB962C8B-B14F-4D97-AF65-F5344CB8AC3E}">
        <p14:creationId xmlns:p14="http://schemas.microsoft.com/office/powerpoint/2010/main" val="24024691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2"/>
              </a:rPr>
              <a:t>Presentation template by</a:t>
            </a:r>
            <a:endParaRPr lang="ko-KR" altLang="en-US" sz="1000" u="none" dirty="0">
              <a:latin typeface="Arial" panose="020B0604020202020204" pitchFamily="34" charset="0"/>
              <a:cs typeface="Arial" panose="020B0604020202020204" pitchFamily="34" charset="0"/>
            </a:endParaRPr>
          </a:p>
        </p:txBody>
      </p:sp>
      <p:sp>
        <p:nvSpPr>
          <p:cNvPr id="73" name="직각 삼각형 72">
            <a:extLst>
              <a:ext uri="{FF2B5EF4-FFF2-40B4-BE49-F238E27FC236}">
                <a16:creationId xmlns:a16="http://schemas.microsoft.com/office/drawing/2014/main" id="{41A0885B-846B-46FE-9EAB-A392E965D3EE}"/>
              </a:ext>
            </a:extLst>
          </p:cNvPr>
          <p:cNvSpPr/>
          <p:nvPr userDrawn="1"/>
        </p:nvSpPr>
        <p:spPr>
          <a:xfrm rot="16200000">
            <a:off x="11307235" y="5997949"/>
            <a:ext cx="657738" cy="657738"/>
          </a:xfrm>
          <a:prstGeom prst="rtTriangle">
            <a:avLst/>
          </a:prstGeom>
          <a:solidFill>
            <a:srgbClr val="EA4335"/>
          </a:solidFill>
          <a:ln w="9525" cap="flat">
            <a:noFill/>
            <a:prstDash val="solid"/>
            <a:miter/>
          </a:ln>
        </p:spPr>
        <p:txBody>
          <a:bodyPr rtlCol="0" anchor="ctr"/>
          <a:lstStyle/>
          <a:p>
            <a:pPr algn="l"/>
            <a:endParaRPr lang="ko-KR" altLang="en-US"/>
          </a:p>
        </p:txBody>
      </p:sp>
      <p:pic>
        <p:nvPicPr>
          <p:cNvPr id="2" name="그래픽 1">
            <a:extLst>
              <a:ext uri="{FF2B5EF4-FFF2-40B4-BE49-F238E27FC236}">
                <a16:creationId xmlns:a16="http://schemas.microsoft.com/office/drawing/2014/main" id="{0BFE5CD8-4AD1-481B-8D8C-F51CF631BB6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70404" y="5758629"/>
            <a:ext cx="894570" cy="894570"/>
          </a:xfrm>
          <a:prstGeom prst="rect">
            <a:avLst/>
          </a:prstGeom>
        </p:spPr>
      </p:pic>
      <p:grpSp>
        <p:nvGrpSpPr>
          <p:cNvPr id="3" name="그룹 2">
            <a:extLst>
              <a:ext uri="{FF2B5EF4-FFF2-40B4-BE49-F238E27FC236}">
                <a16:creationId xmlns:a16="http://schemas.microsoft.com/office/drawing/2014/main" id="{409120BA-AB61-4579-9C5D-C0092C6CB213}"/>
              </a:ext>
            </a:extLst>
          </p:cNvPr>
          <p:cNvGrpSpPr/>
          <p:nvPr userDrawn="1"/>
        </p:nvGrpSpPr>
        <p:grpSpPr>
          <a:xfrm>
            <a:off x="227027" y="5778896"/>
            <a:ext cx="1039644" cy="894570"/>
            <a:chOff x="227027" y="5316378"/>
            <a:chExt cx="1577169" cy="1357087"/>
          </a:xfrm>
        </p:grpSpPr>
        <p:sp>
          <p:nvSpPr>
            <p:cNvPr id="75" name="자유형: 도형 74">
              <a:extLst>
                <a:ext uri="{FF2B5EF4-FFF2-40B4-BE49-F238E27FC236}">
                  <a16:creationId xmlns:a16="http://schemas.microsoft.com/office/drawing/2014/main" id="{0BF6EA74-0FDC-4D77-B2D3-3E79DCDDB0B8}"/>
                </a:ext>
              </a:extLst>
            </p:cNvPr>
            <p:cNvSpPr/>
            <p:nvPr userDrawn="1"/>
          </p:nvSpPr>
          <p:spPr>
            <a:xfrm rot="16200000">
              <a:off x="227028" y="5316378"/>
              <a:ext cx="1357086" cy="1357087"/>
            </a:xfrm>
            <a:custGeom>
              <a:avLst/>
              <a:gdLst>
                <a:gd name="connsiteX0" fmla="*/ 678543 w 1357086"/>
                <a:gd name="connsiteY0" fmla="*/ 0 h 1357087"/>
                <a:gd name="connsiteX1" fmla="*/ 1357086 w 1357086"/>
                <a:gd name="connsiteY1" fmla="*/ 0 h 1357087"/>
                <a:gd name="connsiteX2" fmla="*/ 1357086 w 1357086"/>
                <a:gd name="connsiteY2" fmla="*/ 1 h 1357087"/>
                <a:gd name="connsiteX3" fmla="*/ 0 w 1357086"/>
                <a:gd name="connsiteY3" fmla="*/ 1357087 h 1357087"/>
                <a:gd name="connsiteX4" fmla="*/ 0 w 1357086"/>
                <a:gd name="connsiteY4" fmla="*/ 1357087 h 1357087"/>
                <a:gd name="connsiteX5" fmla="*/ 0 w 1357086"/>
                <a:gd name="connsiteY5" fmla="*/ 678544 h 1357087"/>
                <a:gd name="connsiteX6" fmla="*/ 0 w 1357086"/>
                <a:gd name="connsiteY6" fmla="*/ 678544 h 1357087"/>
                <a:gd name="connsiteX7" fmla="*/ 678543 w 1357086"/>
                <a:gd name="connsiteY7" fmla="*/ 1 h 1357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086" h="1357087">
                  <a:moveTo>
                    <a:pt x="678543" y="0"/>
                  </a:moveTo>
                  <a:lnTo>
                    <a:pt x="1357086" y="0"/>
                  </a:lnTo>
                  <a:lnTo>
                    <a:pt x="1357086" y="1"/>
                  </a:lnTo>
                  <a:cubicBezTo>
                    <a:pt x="1357086" y="749499"/>
                    <a:pt x="749498" y="1357087"/>
                    <a:pt x="0" y="1357087"/>
                  </a:cubicBezTo>
                  <a:lnTo>
                    <a:pt x="0" y="1357087"/>
                  </a:lnTo>
                  <a:lnTo>
                    <a:pt x="0" y="678544"/>
                  </a:lnTo>
                  <a:lnTo>
                    <a:pt x="0" y="678544"/>
                  </a:lnTo>
                  <a:cubicBezTo>
                    <a:pt x="374749" y="678544"/>
                    <a:pt x="678543" y="374750"/>
                    <a:pt x="678543" y="1"/>
                  </a:cubicBezTo>
                  <a:close/>
                </a:path>
              </a:pathLst>
            </a:custGeom>
            <a:solidFill>
              <a:srgbClr val="FBBC0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ko-KR" altLang="en-US"/>
            </a:p>
          </p:txBody>
        </p:sp>
        <p:sp>
          <p:nvSpPr>
            <p:cNvPr id="76" name="자유형: 도형 75">
              <a:extLst>
                <a:ext uri="{FF2B5EF4-FFF2-40B4-BE49-F238E27FC236}">
                  <a16:creationId xmlns:a16="http://schemas.microsoft.com/office/drawing/2014/main" id="{D0E109E8-8A42-4412-9EDA-EA5BC1F3BF4D}"/>
                </a:ext>
              </a:extLst>
            </p:cNvPr>
            <p:cNvSpPr/>
            <p:nvPr userDrawn="1"/>
          </p:nvSpPr>
          <p:spPr>
            <a:xfrm rot="5400000">
              <a:off x="996966" y="5316378"/>
              <a:ext cx="807230" cy="807230"/>
            </a:xfrm>
            <a:custGeom>
              <a:avLst/>
              <a:gdLst>
                <a:gd name="connsiteX0" fmla="*/ 0 w 1803402"/>
                <a:gd name="connsiteY0" fmla="*/ 901699 h 1803401"/>
                <a:gd name="connsiteX1" fmla="*/ 281238 w 1803402"/>
                <a:gd name="connsiteY1" fmla="*/ 620461 h 1803401"/>
                <a:gd name="connsiteX2" fmla="*/ 620464 w 1803402"/>
                <a:gd name="connsiteY2" fmla="*/ 620461 h 1803401"/>
                <a:gd name="connsiteX3" fmla="*/ 620464 w 1803402"/>
                <a:gd name="connsiteY3" fmla="*/ 281238 h 1803401"/>
                <a:gd name="connsiteX4" fmla="*/ 901702 w 1803402"/>
                <a:gd name="connsiteY4" fmla="*/ 0 h 1803401"/>
                <a:gd name="connsiteX5" fmla="*/ 1182940 w 1803402"/>
                <a:gd name="connsiteY5" fmla="*/ 281238 h 1803401"/>
                <a:gd name="connsiteX6" fmla="*/ 1182940 w 1803402"/>
                <a:gd name="connsiteY6" fmla="*/ 620461 h 1803401"/>
                <a:gd name="connsiteX7" fmla="*/ 1522164 w 1803402"/>
                <a:gd name="connsiteY7" fmla="*/ 620462 h 1803401"/>
                <a:gd name="connsiteX8" fmla="*/ 1803402 w 1803402"/>
                <a:gd name="connsiteY8" fmla="*/ 901700 h 1803401"/>
                <a:gd name="connsiteX9" fmla="*/ 1803401 w 1803402"/>
                <a:gd name="connsiteY9" fmla="*/ 901699 h 1803401"/>
                <a:gd name="connsiteX10" fmla="*/ 1522163 w 1803402"/>
                <a:gd name="connsiteY10" fmla="*/ 1182937 h 1803401"/>
                <a:gd name="connsiteX11" fmla="*/ 1182939 w 1803402"/>
                <a:gd name="connsiteY11" fmla="*/ 1182937 h 1803401"/>
                <a:gd name="connsiteX12" fmla="*/ 1182939 w 1803402"/>
                <a:gd name="connsiteY12" fmla="*/ 1522163 h 1803401"/>
                <a:gd name="connsiteX13" fmla="*/ 901701 w 1803402"/>
                <a:gd name="connsiteY13" fmla="*/ 1803401 h 1803401"/>
                <a:gd name="connsiteX14" fmla="*/ 901702 w 1803402"/>
                <a:gd name="connsiteY14" fmla="*/ 1803400 h 1803401"/>
                <a:gd name="connsiteX15" fmla="*/ 620464 w 1803402"/>
                <a:gd name="connsiteY15" fmla="*/ 1522162 h 1803401"/>
                <a:gd name="connsiteX16" fmla="*/ 620464 w 1803402"/>
                <a:gd name="connsiteY16" fmla="*/ 1182937 h 1803401"/>
                <a:gd name="connsiteX17" fmla="*/ 281238 w 1803402"/>
                <a:gd name="connsiteY17" fmla="*/ 1182937 h 1803401"/>
                <a:gd name="connsiteX18" fmla="*/ 0 w 1803402"/>
                <a:gd name="connsiteY18" fmla="*/ 901699 h 180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03402" h="1803401">
                  <a:moveTo>
                    <a:pt x="0" y="901699"/>
                  </a:moveTo>
                  <a:cubicBezTo>
                    <a:pt x="0" y="746376"/>
                    <a:pt x="125915" y="620461"/>
                    <a:pt x="281238" y="620461"/>
                  </a:cubicBezTo>
                  <a:lnTo>
                    <a:pt x="620464" y="620461"/>
                  </a:lnTo>
                  <a:lnTo>
                    <a:pt x="620464" y="281238"/>
                  </a:lnTo>
                  <a:cubicBezTo>
                    <a:pt x="620464" y="125915"/>
                    <a:pt x="746379" y="0"/>
                    <a:pt x="901702" y="0"/>
                  </a:cubicBezTo>
                  <a:cubicBezTo>
                    <a:pt x="1057025" y="0"/>
                    <a:pt x="1182940" y="125915"/>
                    <a:pt x="1182940" y="281238"/>
                  </a:cubicBezTo>
                  <a:lnTo>
                    <a:pt x="1182940" y="620461"/>
                  </a:lnTo>
                  <a:lnTo>
                    <a:pt x="1522164" y="620462"/>
                  </a:lnTo>
                  <a:cubicBezTo>
                    <a:pt x="1677487" y="620462"/>
                    <a:pt x="1803402" y="746377"/>
                    <a:pt x="1803402" y="901700"/>
                  </a:cubicBezTo>
                  <a:lnTo>
                    <a:pt x="1803401" y="901699"/>
                  </a:lnTo>
                  <a:cubicBezTo>
                    <a:pt x="1803401" y="1057022"/>
                    <a:pt x="1677486" y="1182937"/>
                    <a:pt x="1522163" y="1182937"/>
                  </a:cubicBezTo>
                  <a:lnTo>
                    <a:pt x="1182939" y="1182937"/>
                  </a:lnTo>
                  <a:lnTo>
                    <a:pt x="1182939" y="1522163"/>
                  </a:lnTo>
                  <a:cubicBezTo>
                    <a:pt x="1182939" y="1677486"/>
                    <a:pt x="1057024" y="1803401"/>
                    <a:pt x="901701" y="1803401"/>
                  </a:cubicBezTo>
                  <a:lnTo>
                    <a:pt x="901702" y="1803400"/>
                  </a:lnTo>
                  <a:cubicBezTo>
                    <a:pt x="746379" y="1803400"/>
                    <a:pt x="620464" y="1677485"/>
                    <a:pt x="620464" y="1522162"/>
                  </a:cubicBezTo>
                  <a:lnTo>
                    <a:pt x="620464" y="1182937"/>
                  </a:lnTo>
                  <a:lnTo>
                    <a:pt x="281238" y="1182937"/>
                  </a:lnTo>
                  <a:cubicBezTo>
                    <a:pt x="125915" y="1182937"/>
                    <a:pt x="0" y="1057022"/>
                    <a:pt x="0" y="901699"/>
                  </a:cubicBezTo>
                  <a:close/>
                </a:path>
              </a:pathLst>
            </a:custGeom>
            <a:solidFill>
              <a:srgbClr val="2F6DFF"/>
            </a:solidFill>
            <a:ln w="9525" cap="flat">
              <a:noFill/>
              <a:prstDash val="solid"/>
              <a:miter/>
            </a:ln>
          </p:spPr>
          <p:txBody>
            <a:bodyPr rtlCol="0" anchor="ctr"/>
            <a:lstStyle/>
            <a:p>
              <a:pPr algn="l"/>
              <a:endParaRPr lang="ko-KR" altLang="en-US"/>
            </a:p>
          </p:txBody>
        </p:sp>
      </p:grpSp>
    </p:spTree>
    <p:extLst>
      <p:ext uri="{BB962C8B-B14F-4D97-AF65-F5344CB8AC3E}">
        <p14:creationId xmlns:p14="http://schemas.microsoft.com/office/powerpoint/2010/main" val="4177243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2"/>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18" name="그래픽 17">
            <a:extLst>
              <a:ext uri="{FF2B5EF4-FFF2-40B4-BE49-F238E27FC236}">
                <a16:creationId xmlns:a16="http://schemas.microsoft.com/office/drawing/2014/main" id="{11362A0C-85A5-470F-829C-FFC76A63AF0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224078" y="241527"/>
            <a:ext cx="809625" cy="714375"/>
          </a:xfrm>
          <a:prstGeom prst="rect">
            <a:avLst/>
          </a:prstGeom>
        </p:spPr>
      </p:pic>
      <p:pic>
        <p:nvPicPr>
          <p:cNvPr id="19" name="그래픽 18">
            <a:extLst>
              <a:ext uri="{FF2B5EF4-FFF2-40B4-BE49-F238E27FC236}">
                <a16:creationId xmlns:a16="http://schemas.microsoft.com/office/drawing/2014/main" id="{AB15E17D-9101-45F9-AF98-3B83767E4AF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31108" y="316139"/>
            <a:ext cx="1485900" cy="981075"/>
          </a:xfrm>
          <a:prstGeom prst="rect">
            <a:avLst/>
          </a:prstGeom>
        </p:spPr>
      </p:pic>
      <p:pic>
        <p:nvPicPr>
          <p:cNvPr id="20" name="그래픽 19">
            <a:extLst>
              <a:ext uri="{FF2B5EF4-FFF2-40B4-BE49-F238E27FC236}">
                <a16:creationId xmlns:a16="http://schemas.microsoft.com/office/drawing/2014/main" id="{E14146D3-11D3-4D01-970F-EB932A7A099A}"/>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69170" y="5225704"/>
            <a:ext cx="2009775" cy="1476375"/>
          </a:xfrm>
          <a:prstGeom prst="rect">
            <a:avLst/>
          </a:prstGeom>
        </p:spPr>
      </p:pic>
      <p:pic>
        <p:nvPicPr>
          <p:cNvPr id="21" name="그래픽 20">
            <a:extLst>
              <a:ext uri="{FF2B5EF4-FFF2-40B4-BE49-F238E27FC236}">
                <a16:creationId xmlns:a16="http://schemas.microsoft.com/office/drawing/2014/main" id="{C668B5FD-3A9A-45B2-90A6-E8179395D750}"/>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9123815" y="624567"/>
            <a:ext cx="2505075" cy="1095375"/>
          </a:xfrm>
          <a:prstGeom prst="rect">
            <a:avLst/>
          </a:prstGeom>
        </p:spPr>
      </p:pic>
      <p:pic>
        <p:nvPicPr>
          <p:cNvPr id="22" name="그래픽 21">
            <a:extLst>
              <a:ext uri="{FF2B5EF4-FFF2-40B4-BE49-F238E27FC236}">
                <a16:creationId xmlns:a16="http://schemas.microsoft.com/office/drawing/2014/main" id="{F8F5B2B8-0B8C-4CE1-AEAC-1A13BB6F5AD2}"/>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757352" y="5691527"/>
            <a:ext cx="1019175" cy="1019175"/>
          </a:xfrm>
          <a:prstGeom prst="rect">
            <a:avLst/>
          </a:prstGeom>
        </p:spPr>
      </p:pic>
      <p:pic>
        <p:nvPicPr>
          <p:cNvPr id="23" name="그래픽 22">
            <a:extLst>
              <a:ext uri="{FF2B5EF4-FFF2-40B4-BE49-F238E27FC236}">
                <a16:creationId xmlns:a16="http://schemas.microsoft.com/office/drawing/2014/main" id="{0125EC9F-D27C-40A4-963D-62ACE5A06F3C}"/>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4410075" y="1362073"/>
            <a:ext cx="3095625" cy="4676775"/>
          </a:xfrm>
          <a:prstGeom prst="rect">
            <a:avLst/>
          </a:prstGeom>
        </p:spPr>
      </p:pic>
      <p:pic>
        <p:nvPicPr>
          <p:cNvPr id="24" name="그래픽 23">
            <a:extLst>
              <a:ext uri="{FF2B5EF4-FFF2-40B4-BE49-F238E27FC236}">
                <a16:creationId xmlns:a16="http://schemas.microsoft.com/office/drawing/2014/main" id="{0D69F0ED-66A0-403F-A7DE-2DF3F2B96FF3}"/>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7375978" y="1133133"/>
            <a:ext cx="1085850" cy="1066800"/>
          </a:xfrm>
          <a:prstGeom prst="rect">
            <a:avLst/>
          </a:prstGeom>
        </p:spPr>
      </p:pic>
      <p:pic>
        <p:nvPicPr>
          <p:cNvPr id="25" name="그래픽 24">
            <a:extLst>
              <a:ext uri="{FF2B5EF4-FFF2-40B4-BE49-F238E27FC236}">
                <a16:creationId xmlns:a16="http://schemas.microsoft.com/office/drawing/2014/main" id="{15967E5F-E3A9-455E-A599-41FADE113300}"/>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6668636" y="4852308"/>
            <a:ext cx="1019175" cy="342900"/>
          </a:xfrm>
          <a:prstGeom prst="rect">
            <a:avLst/>
          </a:prstGeom>
        </p:spPr>
      </p:pic>
      <p:pic>
        <p:nvPicPr>
          <p:cNvPr id="26" name="그래픽 25">
            <a:extLst>
              <a:ext uri="{FF2B5EF4-FFF2-40B4-BE49-F238E27FC236}">
                <a16:creationId xmlns:a16="http://schemas.microsoft.com/office/drawing/2014/main" id="{C27B923C-A1BC-457F-963E-48488AFDE89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4892448" y="5195208"/>
            <a:ext cx="552450" cy="904875"/>
          </a:xfrm>
          <a:prstGeom prst="rect">
            <a:avLst/>
          </a:prstGeom>
        </p:spPr>
      </p:pic>
      <p:pic>
        <p:nvPicPr>
          <p:cNvPr id="27" name="그래픽 26">
            <a:extLst>
              <a:ext uri="{FF2B5EF4-FFF2-40B4-BE49-F238E27FC236}">
                <a16:creationId xmlns:a16="http://schemas.microsoft.com/office/drawing/2014/main" id="{B96C5BBB-5AAC-401B-A840-620C7D579270}"/>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2947988" y="3839024"/>
            <a:ext cx="1714500" cy="476250"/>
          </a:xfrm>
          <a:prstGeom prst="rect">
            <a:avLst/>
          </a:prstGeom>
        </p:spPr>
      </p:pic>
      <p:pic>
        <p:nvPicPr>
          <p:cNvPr id="28" name="그래픽 27">
            <a:extLst>
              <a:ext uri="{FF2B5EF4-FFF2-40B4-BE49-F238E27FC236}">
                <a16:creationId xmlns:a16="http://schemas.microsoft.com/office/drawing/2014/main" id="{4AB6CA21-6B62-4E0C-8F0F-EBA1E25EECC0}"/>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flipH="1">
            <a:off x="2277267" y="2325007"/>
            <a:ext cx="1905000" cy="838200"/>
          </a:xfrm>
          <a:prstGeom prst="rect">
            <a:avLst/>
          </a:prstGeom>
        </p:spPr>
      </p:pic>
      <p:pic>
        <p:nvPicPr>
          <p:cNvPr id="29" name="그래픽 28">
            <a:extLst>
              <a:ext uri="{FF2B5EF4-FFF2-40B4-BE49-F238E27FC236}">
                <a16:creationId xmlns:a16="http://schemas.microsoft.com/office/drawing/2014/main" id="{2E77E16B-193C-48D8-BE9F-3E3A8C0764A4}"/>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flipH="1">
            <a:off x="6909253" y="3700460"/>
            <a:ext cx="3105150" cy="542925"/>
          </a:xfrm>
          <a:prstGeom prst="rect">
            <a:avLst/>
          </a:prstGeom>
        </p:spPr>
      </p:pic>
    </p:spTree>
    <p:extLst>
      <p:ext uri="{BB962C8B-B14F-4D97-AF65-F5344CB8AC3E}">
        <p14:creationId xmlns:p14="http://schemas.microsoft.com/office/powerpoint/2010/main" val="14186918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2"/>
              </a:rPr>
              <a:t>Presentation template by</a:t>
            </a:r>
            <a:endParaRPr lang="ko-KR" altLang="en-US" sz="1000" u="none" dirty="0">
              <a:latin typeface="Arial" panose="020B0604020202020204" pitchFamily="34" charset="0"/>
              <a:cs typeface="Arial" panose="020B0604020202020204" pitchFamily="34" charset="0"/>
            </a:endParaRPr>
          </a:p>
        </p:txBody>
      </p:sp>
      <p:sp>
        <p:nvSpPr>
          <p:cNvPr id="6" name="직각 삼각형 5">
            <a:extLst>
              <a:ext uri="{FF2B5EF4-FFF2-40B4-BE49-F238E27FC236}">
                <a16:creationId xmlns:a16="http://schemas.microsoft.com/office/drawing/2014/main" id="{9090153D-145B-4318-B5D1-B13694A8D5A0}"/>
              </a:ext>
            </a:extLst>
          </p:cNvPr>
          <p:cNvSpPr/>
          <p:nvPr userDrawn="1"/>
        </p:nvSpPr>
        <p:spPr>
          <a:xfrm rot="16200000">
            <a:off x="11307235" y="5997949"/>
            <a:ext cx="657738" cy="657738"/>
          </a:xfrm>
          <a:prstGeom prst="rtTriangle">
            <a:avLst/>
          </a:prstGeom>
          <a:solidFill>
            <a:srgbClr val="EA4335"/>
          </a:solidFill>
          <a:ln w="9525" cap="flat">
            <a:noFill/>
            <a:prstDash val="solid"/>
            <a:miter/>
          </a:ln>
        </p:spPr>
        <p:txBody>
          <a:bodyPr rtlCol="0" anchor="ctr"/>
          <a:lstStyle/>
          <a:p>
            <a:pPr algn="l"/>
            <a:endParaRPr lang="ko-KR" altLang="en-US"/>
          </a:p>
        </p:txBody>
      </p:sp>
      <p:pic>
        <p:nvPicPr>
          <p:cNvPr id="7" name="그래픽 6">
            <a:extLst>
              <a:ext uri="{FF2B5EF4-FFF2-40B4-BE49-F238E27FC236}">
                <a16:creationId xmlns:a16="http://schemas.microsoft.com/office/drawing/2014/main" id="{A5615C41-6EEE-404A-B9AA-354F60B1920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70404" y="5758629"/>
            <a:ext cx="894570" cy="894570"/>
          </a:xfrm>
          <a:prstGeom prst="rect">
            <a:avLst/>
          </a:prstGeom>
        </p:spPr>
      </p:pic>
      <p:grpSp>
        <p:nvGrpSpPr>
          <p:cNvPr id="8" name="그룹 7">
            <a:extLst>
              <a:ext uri="{FF2B5EF4-FFF2-40B4-BE49-F238E27FC236}">
                <a16:creationId xmlns:a16="http://schemas.microsoft.com/office/drawing/2014/main" id="{C6B655FC-527F-4B1E-9824-EFDBD95E18F4}"/>
              </a:ext>
            </a:extLst>
          </p:cNvPr>
          <p:cNvGrpSpPr/>
          <p:nvPr userDrawn="1"/>
        </p:nvGrpSpPr>
        <p:grpSpPr>
          <a:xfrm>
            <a:off x="227027" y="5778896"/>
            <a:ext cx="1039644" cy="894570"/>
            <a:chOff x="227027" y="5316378"/>
            <a:chExt cx="1577169" cy="1357087"/>
          </a:xfrm>
        </p:grpSpPr>
        <p:sp>
          <p:nvSpPr>
            <p:cNvPr id="9" name="자유형: 도형 8">
              <a:extLst>
                <a:ext uri="{FF2B5EF4-FFF2-40B4-BE49-F238E27FC236}">
                  <a16:creationId xmlns:a16="http://schemas.microsoft.com/office/drawing/2014/main" id="{B10BBD00-D61A-4C4C-AAD3-323D0C1A8942}"/>
                </a:ext>
              </a:extLst>
            </p:cNvPr>
            <p:cNvSpPr/>
            <p:nvPr userDrawn="1"/>
          </p:nvSpPr>
          <p:spPr>
            <a:xfrm rot="16200000">
              <a:off x="227028" y="5316378"/>
              <a:ext cx="1357086" cy="1357087"/>
            </a:xfrm>
            <a:custGeom>
              <a:avLst/>
              <a:gdLst>
                <a:gd name="connsiteX0" fmla="*/ 678543 w 1357086"/>
                <a:gd name="connsiteY0" fmla="*/ 0 h 1357087"/>
                <a:gd name="connsiteX1" fmla="*/ 1357086 w 1357086"/>
                <a:gd name="connsiteY1" fmla="*/ 0 h 1357087"/>
                <a:gd name="connsiteX2" fmla="*/ 1357086 w 1357086"/>
                <a:gd name="connsiteY2" fmla="*/ 1 h 1357087"/>
                <a:gd name="connsiteX3" fmla="*/ 0 w 1357086"/>
                <a:gd name="connsiteY3" fmla="*/ 1357087 h 1357087"/>
                <a:gd name="connsiteX4" fmla="*/ 0 w 1357086"/>
                <a:gd name="connsiteY4" fmla="*/ 1357087 h 1357087"/>
                <a:gd name="connsiteX5" fmla="*/ 0 w 1357086"/>
                <a:gd name="connsiteY5" fmla="*/ 678544 h 1357087"/>
                <a:gd name="connsiteX6" fmla="*/ 0 w 1357086"/>
                <a:gd name="connsiteY6" fmla="*/ 678544 h 1357087"/>
                <a:gd name="connsiteX7" fmla="*/ 678543 w 1357086"/>
                <a:gd name="connsiteY7" fmla="*/ 1 h 1357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086" h="1357087">
                  <a:moveTo>
                    <a:pt x="678543" y="0"/>
                  </a:moveTo>
                  <a:lnTo>
                    <a:pt x="1357086" y="0"/>
                  </a:lnTo>
                  <a:lnTo>
                    <a:pt x="1357086" y="1"/>
                  </a:lnTo>
                  <a:cubicBezTo>
                    <a:pt x="1357086" y="749499"/>
                    <a:pt x="749498" y="1357087"/>
                    <a:pt x="0" y="1357087"/>
                  </a:cubicBezTo>
                  <a:lnTo>
                    <a:pt x="0" y="1357087"/>
                  </a:lnTo>
                  <a:lnTo>
                    <a:pt x="0" y="678544"/>
                  </a:lnTo>
                  <a:lnTo>
                    <a:pt x="0" y="678544"/>
                  </a:lnTo>
                  <a:cubicBezTo>
                    <a:pt x="374749" y="678544"/>
                    <a:pt x="678543" y="374750"/>
                    <a:pt x="678543" y="1"/>
                  </a:cubicBezTo>
                  <a:close/>
                </a:path>
              </a:pathLst>
            </a:custGeom>
            <a:solidFill>
              <a:srgbClr val="FBBC0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ko-KR" altLang="en-US"/>
            </a:p>
          </p:txBody>
        </p:sp>
        <p:sp>
          <p:nvSpPr>
            <p:cNvPr id="10" name="자유형: 도형 9">
              <a:extLst>
                <a:ext uri="{FF2B5EF4-FFF2-40B4-BE49-F238E27FC236}">
                  <a16:creationId xmlns:a16="http://schemas.microsoft.com/office/drawing/2014/main" id="{ADFC741C-D002-4952-B7EB-DB93EA36E966}"/>
                </a:ext>
              </a:extLst>
            </p:cNvPr>
            <p:cNvSpPr/>
            <p:nvPr userDrawn="1"/>
          </p:nvSpPr>
          <p:spPr>
            <a:xfrm rot="5400000">
              <a:off x="996966" y="5316378"/>
              <a:ext cx="807230" cy="807230"/>
            </a:xfrm>
            <a:custGeom>
              <a:avLst/>
              <a:gdLst>
                <a:gd name="connsiteX0" fmla="*/ 0 w 1803402"/>
                <a:gd name="connsiteY0" fmla="*/ 901699 h 1803401"/>
                <a:gd name="connsiteX1" fmla="*/ 281238 w 1803402"/>
                <a:gd name="connsiteY1" fmla="*/ 620461 h 1803401"/>
                <a:gd name="connsiteX2" fmla="*/ 620464 w 1803402"/>
                <a:gd name="connsiteY2" fmla="*/ 620461 h 1803401"/>
                <a:gd name="connsiteX3" fmla="*/ 620464 w 1803402"/>
                <a:gd name="connsiteY3" fmla="*/ 281238 h 1803401"/>
                <a:gd name="connsiteX4" fmla="*/ 901702 w 1803402"/>
                <a:gd name="connsiteY4" fmla="*/ 0 h 1803401"/>
                <a:gd name="connsiteX5" fmla="*/ 1182940 w 1803402"/>
                <a:gd name="connsiteY5" fmla="*/ 281238 h 1803401"/>
                <a:gd name="connsiteX6" fmla="*/ 1182940 w 1803402"/>
                <a:gd name="connsiteY6" fmla="*/ 620461 h 1803401"/>
                <a:gd name="connsiteX7" fmla="*/ 1522164 w 1803402"/>
                <a:gd name="connsiteY7" fmla="*/ 620462 h 1803401"/>
                <a:gd name="connsiteX8" fmla="*/ 1803402 w 1803402"/>
                <a:gd name="connsiteY8" fmla="*/ 901700 h 1803401"/>
                <a:gd name="connsiteX9" fmla="*/ 1803401 w 1803402"/>
                <a:gd name="connsiteY9" fmla="*/ 901699 h 1803401"/>
                <a:gd name="connsiteX10" fmla="*/ 1522163 w 1803402"/>
                <a:gd name="connsiteY10" fmla="*/ 1182937 h 1803401"/>
                <a:gd name="connsiteX11" fmla="*/ 1182939 w 1803402"/>
                <a:gd name="connsiteY11" fmla="*/ 1182937 h 1803401"/>
                <a:gd name="connsiteX12" fmla="*/ 1182939 w 1803402"/>
                <a:gd name="connsiteY12" fmla="*/ 1522163 h 1803401"/>
                <a:gd name="connsiteX13" fmla="*/ 901701 w 1803402"/>
                <a:gd name="connsiteY13" fmla="*/ 1803401 h 1803401"/>
                <a:gd name="connsiteX14" fmla="*/ 901702 w 1803402"/>
                <a:gd name="connsiteY14" fmla="*/ 1803400 h 1803401"/>
                <a:gd name="connsiteX15" fmla="*/ 620464 w 1803402"/>
                <a:gd name="connsiteY15" fmla="*/ 1522162 h 1803401"/>
                <a:gd name="connsiteX16" fmla="*/ 620464 w 1803402"/>
                <a:gd name="connsiteY16" fmla="*/ 1182937 h 1803401"/>
                <a:gd name="connsiteX17" fmla="*/ 281238 w 1803402"/>
                <a:gd name="connsiteY17" fmla="*/ 1182937 h 1803401"/>
                <a:gd name="connsiteX18" fmla="*/ 0 w 1803402"/>
                <a:gd name="connsiteY18" fmla="*/ 901699 h 180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03402" h="1803401">
                  <a:moveTo>
                    <a:pt x="0" y="901699"/>
                  </a:moveTo>
                  <a:cubicBezTo>
                    <a:pt x="0" y="746376"/>
                    <a:pt x="125915" y="620461"/>
                    <a:pt x="281238" y="620461"/>
                  </a:cubicBezTo>
                  <a:lnTo>
                    <a:pt x="620464" y="620461"/>
                  </a:lnTo>
                  <a:lnTo>
                    <a:pt x="620464" y="281238"/>
                  </a:lnTo>
                  <a:cubicBezTo>
                    <a:pt x="620464" y="125915"/>
                    <a:pt x="746379" y="0"/>
                    <a:pt x="901702" y="0"/>
                  </a:cubicBezTo>
                  <a:cubicBezTo>
                    <a:pt x="1057025" y="0"/>
                    <a:pt x="1182940" y="125915"/>
                    <a:pt x="1182940" y="281238"/>
                  </a:cubicBezTo>
                  <a:lnTo>
                    <a:pt x="1182940" y="620461"/>
                  </a:lnTo>
                  <a:lnTo>
                    <a:pt x="1522164" y="620462"/>
                  </a:lnTo>
                  <a:cubicBezTo>
                    <a:pt x="1677487" y="620462"/>
                    <a:pt x="1803402" y="746377"/>
                    <a:pt x="1803402" y="901700"/>
                  </a:cubicBezTo>
                  <a:lnTo>
                    <a:pt x="1803401" y="901699"/>
                  </a:lnTo>
                  <a:cubicBezTo>
                    <a:pt x="1803401" y="1057022"/>
                    <a:pt x="1677486" y="1182937"/>
                    <a:pt x="1522163" y="1182937"/>
                  </a:cubicBezTo>
                  <a:lnTo>
                    <a:pt x="1182939" y="1182937"/>
                  </a:lnTo>
                  <a:lnTo>
                    <a:pt x="1182939" y="1522163"/>
                  </a:lnTo>
                  <a:cubicBezTo>
                    <a:pt x="1182939" y="1677486"/>
                    <a:pt x="1057024" y="1803401"/>
                    <a:pt x="901701" y="1803401"/>
                  </a:cubicBezTo>
                  <a:lnTo>
                    <a:pt x="901702" y="1803400"/>
                  </a:lnTo>
                  <a:cubicBezTo>
                    <a:pt x="746379" y="1803400"/>
                    <a:pt x="620464" y="1677485"/>
                    <a:pt x="620464" y="1522162"/>
                  </a:cubicBezTo>
                  <a:lnTo>
                    <a:pt x="620464" y="1182937"/>
                  </a:lnTo>
                  <a:lnTo>
                    <a:pt x="281238" y="1182937"/>
                  </a:lnTo>
                  <a:cubicBezTo>
                    <a:pt x="125915" y="1182937"/>
                    <a:pt x="0" y="1057022"/>
                    <a:pt x="0" y="901699"/>
                  </a:cubicBezTo>
                  <a:close/>
                </a:path>
              </a:pathLst>
            </a:custGeom>
            <a:solidFill>
              <a:srgbClr val="2F6DFF"/>
            </a:solidFill>
            <a:ln w="9525" cap="flat">
              <a:noFill/>
              <a:prstDash val="solid"/>
              <a:miter/>
            </a:ln>
          </p:spPr>
          <p:txBody>
            <a:bodyPr rtlCol="0" anchor="ctr"/>
            <a:lstStyle/>
            <a:p>
              <a:pPr algn="l"/>
              <a:endParaRPr lang="ko-KR" altLang="en-US"/>
            </a:p>
          </p:txBody>
        </p:sp>
      </p:grpSp>
      <p:sp>
        <p:nvSpPr>
          <p:cNvPr id="11" name="그림 개체 틀 2">
            <a:extLst>
              <a:ext uri="{FF2B5EF4-FFF2-40B4-BE49-F238E27FC236}">
                <a16:creationId xmlns:a16="http://schemas.microsoft.com/office/drawing/2014/main" id="{16B0F230-C79E-4EA5-BCD2-C3E8D5A3A3F2}"/>
              </a:ext>
            </a:extLst>
          </p:cNvPr>
          <p:cNvSpPr>
            <a:spLocks noGrp="1"/>
          </p:cNvSpPr>
          <p:nvPr>
            <p:ph type="pic" sz="quarter" idx="11" hasCustomPrompt="1"/>
          </p:nvPr>
        </p:nvSpPr>
        <p:spPr>
          <a:xfrm>
            <a:off x="0" y="0"/>
            <a:ext cx="12192000" cy="2569029"/>
          </a:xfrm>
          <a:prstGeom prst="rect">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27911523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PPTMON slide">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C4AC93FC-2864-48CB-B6F7-29FA6BC583CF}"/>
              </a:ext>
            </a:extLst>
          </p:cNvPr>
          <p:cNvSpPr/>
          <p:nvPr userDrawn="1"/>
        </p:nvSpPr>
        <p:spPr>
          <a:xfrm>
            <a:off x="0" y="0"/>
            <a:ext cx="12192000" cy="3429000"/>
          </a:xfrm>
          <a:prstGeom prst="rect">
            <a:avLst/>
          </a:prstGeom>
          <a:solidFill>
            <a:srgbClr val="EA4335"/>
          </a:solidFill>
          <a:ln w="9525" cap="flat">
            <a:noFill/>
            <a:prstDash val="solid"/>
            <a:miter/>
          </a:ln>
        </p:spPr>
        <p:txBody>
          <a:bodyPr rtlCol="0" anchor="ctr"/>
          <a:lstStyle/>
          <a:p>
            <a:pPr algn="l"/>
            <a:endParaRPr lang="ko-KR" altLang="en-US"/>
          </a:p>
        </p:txBody>
      </p:sp>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2"/>
              </a:rPr>
              <a:t>Presentation template by</a:t>
            </a:r>
            <a:endParaRPr lang="ko-KR" altLang="en-US" sz="1000" u="none" dirty="0">
              <a:latin typeface="Arial" panose="020B0604020202020204" pitchFamily="34" charset="0"/>
              <a:cs typeface="Arial" panose="020B0604020202020204" pitchFamily="34" charset="0"/>
            </a:endParaRPr>
          </a:p>
        </p:txBody>
      </p:sp>
      <p:sp>
        <p:nvSpPr>
          <p:cNvPr id="6" name="그림 개체 틀 4">
            <a:extLst>
              <a:ext uri="{FF2B5EF4-FFF2-40B4-BE49-F238E27FC236}">
                <a16:creationId xmlns:a16="http://schemas.microsoft.com/office/drawing/2014/main" id="{882D6AB2-CE0C-415C-8846-90182A200157}"/>
              </a:ext>
            </a:extLst>
          </p:cNvPr>
          <p:cNvSpPr>
            <a:spLocks noGrp="1"/>
          </p:cNvSpPr>
          <p:nvPr>
            <p:ph type="pic" sz="quarter" idx="10" hasCustomPrompt="1"/>
          </p:nvPr>
        </p:nvSpPr>
        <p:spPr>
          <a:xfrm>
            <a:off x="4711700" y="2042927"/>
            <a:ext cx="2768600" cy="2768600"/>
          </a:xfrm>
          <a:prstGeom prst="ellipse">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sp>
        <p:nvSpPr>
          <p:cNvPr id="7" name="그림 개체 틀 4">
            <a:extLst>
              <a:ext uri="{FF2B5EF4-FFF2-40B4-BE49-F238E27FC236}">
                <a16:creationId xmlns:a16="http://schemas.microsoft.com/office/drawing/2014/main" id="{4B23E934-27C5-4675-A6F9-9658C33874BD}"/>
              </a:ext>
            </a:extLst>
          </p:cNvPr>
          <p:cNvSpPr>
            <a:spLocks noGrp="1"/>
          </p:cNvSpPr>
          <p:nvPr>
            <p:ph type="pic" sz="quarter" idx="11" hasCustomPrompt="1"/>
          </p:nvPr>
        </p:nvSpPr>
        <p:spPr>
          <a:xfrm>
            <a:off x="965200" y="2042927"/>
            <a:ext cx="2768600" cy="2768600"/>
          </a:xfrm>
          <a:prstGeom prst="ellipse">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sp>
        <p:nvSpPr>
          <p:cNvPr id="8" name="그림 개체 틀 4">
            <a:extLst>
              <a:ext uri="{FF2B5EF4-FFF2-40B4-BE49-F238E27FC236}">
                <a16:creationId xmlns:a16="http://schemas.microsoft.com/office/drawing/2014/main" id="{0AEE21DA-B086-4E74-BE96-91D2CBAAE556}"/>
              </a:ext>
            </a:extLst>
          </p:cNvPr>
          <p:cNvSpPr>
            <a:spLocks noGrp="1"/>
          </p:cNvSpPr>
          <p:nvPr>
            <p:ph type="pic" sz="quarter" idx="12" hasCustomPrompt="1"/>
          </p:nvPr>
        </p:nvSpPr>
        <p:spPr>
          <a:xfrm>
            <a:off x="8458200" y="2042927"/>
            <a:ext cx="2768600" cy="2768600"/>
          </a:xfrm>
          <a:prstGeom prst="ellipse">
            <a:avLst/>
          </a:prstGeom>
          <a:pattFill prst="pct10">
            <a:fgClr>
              <a:schemeClr val="bg1">
                <a:lumMod val="75000"/>
              </a:schemeClr>
            </a:fgClr>
            <a:bgClr>
              <a:schemeClr val="bg1">
                <a:lumMod val="95000"/>
              </a:schemeClr>
            </a:bgClr>
          </a:pattFill>
        </p:spPr>
        <p:txBody>
          <a:bodyPr tIns="828000" anchor="ctr" anchorCtr="1"/>
          <a:lstStyle>
            <a:lvl1pPr marL="0" indent="0">
              <a:buNone/>
              <a:defRPr sz="1400"/>
            </a:lvl1pPr>
          </a:lstStyle>
          <a:p>
            <a:r>
              <a:rPr lang="en-US" altLang="ko-KR" dirty="0"/>
              <a:t>Click icon to add picture</a:t>
            </a:r>
            <a:endParaRPr lang="ko-KR" altLang="en-US" dirty="0"/>
          </a:p>
        </p:txBody>
      </p:sp>
      <p:pic>
        <p:nvPicPr>
          <p:cNvPr id="23" name="그래픽 22">
            <a:extLst>
              <a:ext uri="{FF2B5EF4-FFF2-40B4-BE49-F238E27FC236}">
                <a16:creationId xmlns:a16="http://schemas.microsoft.com/office/drawing/2014/main" id="{FFBA07F2-F284-437D-A09D-C5BF7291446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50000" t="50000"/>
          <a:stretch/>
        </p:blipFill>
        <p:spPr>
          <a:xfrm>
            <a:off x="-1" y="-1"/>
            <a:ext cx="740229" cy="740229"/>
          </a:xfrm>
          <a:prstGeom prst="rect">
            <a:avLst/>
          </a:prstGeom>
        </p:spPr>
      </p:pic>
      <p:sp>
        <p:nvSpPr>
          <p:cNvPr id="27" name="자유형: 도형 26">
            <a:extLst>
              <a:ext uri="{FF2B5EF4-FFF2-40B4-BE49-F238E27FC236}">
                <a16:creationId xmlns:a16="http://schemas.microsoft.com/office/drawing/2014/main" id="{411B4B0A-679D-4185-9209-716EED7473F6}"/>
              </a:ext>
            </a:extLst>
          </p:cNvPr>
          <p:cNvSpPr/>
          <p:nvPr userDrawn="1"/>
        </p:nvSpPr>
        <p:spPr>
          <a:xfrm rot="16200000">
            <a:off x="-43798" y="6282674"/>
            <a:ext cx="619125" cy="531526"/>
          </a:xfrm>
          <a:custGeom>
            <a:avLst/>
            <a:gdLst>
              <a:gd name="connsiteX0" fmla="*/ 3648705 w 3648705"/>
              <a:gd name="connsiteY0" fmla="*/ 3132453 h 3132453"/>
              <a:gd name="connsiteX1" fmla="*/ 1824352 w 3648705"/>
              <a:gd name="connsiteY1" fmla="*/ 3132453 h 3132453"/>
              <a:gd name="connsiteX2" fmla="*/ 0 w 3648705"/>
              <a:gd name="connsiteY2" fmla="*/ 1308100 h 3132453"/>
              <a:gd name="connsiteX3" fmla="*/ 0 w 3648705"/>
              <a:gd name="connsiteY3" fmla="*/ 0 h 3132453"/>
              <a:gd name="connsiteX4" fmla="*/ 1864081 w 3648705"/>
              <a:gd name="connsiteY4" fmla="*/ 0 h 3132453"/>
              <a:gd name="connsiteX5" fmla="*/ 2040026 w 3648705"/>
              <a:gd name="connsiteY5" fmla="*/ 106889 h 3132453"/>
              <a:gd name="connsiteX6" fmla="*/ 3648705 w 3648705"/>
              <a:gd name="connsiteY6" fmla="*/ 3132453 h 31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8705" h="3132453">
                <a:moveTo>
                  <a:pt x="3648705" y="3132453"/>
                </a:moveTo>
                <a:lnTo>
                  <a:pt x="1824352" y="3132453"/>
                </a:lnTo>
                <a:cubicBezTo>
                  <a:pt x="1824353" y="2124891"/>
                  <a:pt x="1007562" y="1308100"/>
                  <a:pt x="0" y="1308100"/>
                </a:cubicBezTo>
                <a:lnTo>
                  <a:pt x="0" y="0"/>
                </a:lnTo>
                <a:lnTo>
                  <a:pt x="1864081" y="0"/>
                </a:lnTo>
                <a:lnTo>
                  <a:pt x="2040026" y="106889"/>
                </a:lnTo>
                <a:cubicBezTo>
                  <a:pt x="3010587" y="762588"/>
                  <a:pt x="3648705" y="1873001"/>
                  <a:pt x="3648705" y="3132453"/>
                </a:cubicBezTo>
                <a:close/>
              </a:path>
            </a:pathLst>
          </a:custGeom>
          <a:solidFill>
            <a:srgbClr val="2F6D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ko-KR" altLang="en-US"/>
          </a:p>
        </p:txBody>
      </p:sp>
      <p:sp>
        <p:nvSpPr>
          <p:cNvPr id="2" name="이등변 삼각형 1">
            <a:extLst>
              <a:ext uri="{FF2B5EF4-FFF2-40B4-BE49-F238E27FC236}">
                <a16:creationId xmlns:a16="http://schemas.microsoft.com/office/drawing/2014/main" id="{28D7199E-4B6B-475B-B1D5-67C87DCCC17C}"/>
              </a:ext>
            </a:extLst>
          </p:cNvPr>
          <p:cNvSpPr/>
          <p:nvPr userDrawn="1"/>
        </p:nvSpPr>
        <p:spPr>
          <a:xfrm rot="5400000">
            <a:off x="11320818" y="458013"/>
            <a:ext cx="630502" cy="543536"/>
          </a:xfrm>
          <a:prstGeom prst="triangle">
            <a:avLst/>
          </a:prstGeom>
          <a:solidFill>
            <a:srgbClr val="FBBC05"/>
          </a:solidFill>
          <a:ln w="9525" cap="flat">
            <a:noFill/>
            <a:prstDash val="solid"/>
            <a:miter/>
          </a:ln>
        </p:spPr>
        <p:txBody>
          <a:bodyPr rtlCol="0" anchor="ctr"/>
          <a:lstStyle/>
          <a:p>
            <a:pPr algn="l"/>
            <a:endParaRPr lang="ko-KR" altLang="en-US"/>
          </a:p>
        </p:txBody>
      </p:sp>
      <p:sp>
        <p:nvSpPr>
          <p:cNvPr id="30" name="자유형: 도형 29">
            <a:extLst>
              <a:ext uri="{FF2B5EF4-FFF2-40B4-BE49-F238E27FC236}">
                <a16:creationId xmlns:a16="http://schemas.microsoft.com/office/drawing/2014/main" id="{8BBD9BA7-D654-4672-BA9C-38ED643FC69F}"/>
              </a:ext>
            </a:extLst>
          </p:cNvPr>
          <p:cNvSpPr/>
          <p:nvPr userDrawn="1"/>
        </p:nvSpPr>
        <p:spPr>
          <a:xfrm rot="10800000">
            <a:off x="11533981" y="6066631"/>
            <a:ext cx="381000" cy="333375"/>
          </a:xfrm>
          <a:custGeom>
            <a:avLst/>
            <a:gdLst>
              <a:gd name="connsiteX0" fmla="*/ 7144 w 381000"/>
              <a:gd name="connsiteY0" fmla="*/ 7144 h 333375"/>
              <a:gd name="connsiteX1" fmla="*/ 381286 w 381000"/>
              <a:gd name="connsiteY1" fmla="*/ 7144 h 333375"/>
              <a:gd name="connsiteX2" fmla="*/ 194215 w 381000"/>
              <a:gd name="connsiteY2" fmla="*/ 331184 h 333375"/>
            </a:gdLst>
            <a:ahLst/>
            <a:cxnLst>
              <a:cxn ang="0">
                <a:pos x="connsiteX0" y="connsiteY0"/>
              </a:cxn>
              <a:cxn ang="0">
                <a:pos x="connsiteX1" y="connsiteY1"/>
              </a:cxn>
              <a:cxn ang="0">
                <a:pos x="connsiteX2" y="connsiteY2"/>
              </a:cxn>
            </a:cxnLst>
            <a:rect l="l" t="t" r="r" b="b"/>
            <a:pathLst>
              <a:path w="381000" h="333375">
                <a:moveTo>
                  <a:pt x="7144" y="7144"/>
                </a:moveTo>
                <a:lnTo>
                  <a:pt x="381286" y="7144"/>
                </a:lnTo>
                <a:lnTo>
                  <a:pt x="194215" y="331184"/>
                </a:lnTo>
                <a:close/>
              </a:path>
            </a:pathLst>
          </a:custGeom>
          <a:solidFill>
            <a:srgbClr val="34A853"/>
          </a:solidFill>
          <a:ln w="9525" cap="flat">
            <a:noFill/>
            <a:prstDash val="solid"/>
            <a:miter/>
          </a:ln>
        </p:spPr>
        <p:txBody>
          <a:bodyPr rtlCol="0" anchor="ctr"/>
          <a:lstStyle/>
          <a:p>
            <a:endParaRPr lang="ko-KR" altLang="en-US"/>
          </a:p>
        </p:txBody>
      </p:sp>
      <p:sp>
        <p:nvSpPr>
          <p:cNvPr id="31" name="자유형: 도형 30">
            <a:extLst>
              <a:ext uri="{FF2B5EF4-FFF2-40B4-BE49-F238E27FC236}">
                <a16:creationId xmlns:a16="http://schemas.microsoft.com/office/drawing/2014/main" id="{913529F2-C0AE-47C7-9B59-8DBD64763E22}"/>
              </a:ext>
            </a:extLst>
          </p:cNvPr>
          <p:cNvSpPr/>
          <p:nvPr userDrawn="1"/>
        </p:nvSpPr>
        <p:spPr>
          <a:xfrm rot="10800000">
            <a:off x="11533981" y="5769736"/>
            <a:ext cx="381000" cy="333375"/>
          </a:xfrm>
          <a:custGeom>
            <a:avLst/>
            <a:gdLst>
              <a:gd name="connsiteX0" fmla="*/ 7144 w 381000"/>
              <a:gd name="connsiteY0" fmla="*/ 7144 h 333375"/>
              <a:gd name="connsiteX1" fmla="*/ 381286 w 381000"/>
              <a:gd name="connsiteY1" fmla="*/ 7144 h 333375"/>
              <a:gd name="connsiteX2" fmla="*/ 194215 w 381000"/>
              <a:gd name="connsiteY2" fmla="*/ 331184 h 333375"/>
            </a:gdLst>
            <a:ahLst/>
            <a:cxnLst>
              <a:cxn ang="0">
                <a:pos x="connsiteX0" y="connsiteY0"/>
              </a:cxn>
              <a:cxn ang="0">
                <a:pos x="connsiteX1" y="connsiteY1"/>
              </a:cxn>
              <a:cxn ang="0">
                <a:pos x="connsiteX2" y="connsiteY2"/>
              </a:cxn>
            </a:cxnLst>
            <a:rect l="l" t="t" r="r" b="b"/>
            <a:pathLst>
              <a:path w="381000" h="333375">
                <a:moveTo>
                  <a:pt x="7144" y="7144"/>
                </a:moveTo>
                <a:lnTo>
                  <a:pt x="381286" y="7144"/>
                </a:lnTo>
                <a:lnTo>
                  <a:pt x="194215" y="331184"/>
                </a:lnTo>
                <a:close/>
              </a:path>
            </a:pathLst>
          </a:custGeom>
          <a:solidFill>
            <a:srgbClr val="34A853"/>
          </a:solidFill>
          <a:ln w="9525" cap="flat">
            <a:noFill/>
            <a:prstDash val="solid"/>
            <a:miter/>
          </a:ln>
        </p:spPr>
        <p:txBody>
          <a:bodyPr rtlCol="0" anchor="ctr"/>
          <a:lstStyle/>
          <a:p>
            <a:endParaRPr lang="ko-KR" altLang="en-US"/>
          </a:p>
        </p:txBody>
      </p:sp>
    </p:spTree>
    <p:extLst>
      <p:ext uri="{BB962C8B-B14F-4D97-AF65-F5344CB8AC3E}">
        <p14:creationId xmlns:p14="http://schemas.microsoft.com/office/powerpoint/2010/main" val="35329396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PPTMON slide">
    <p:bg>
      <p:bgPr>
        <a:solidFill>
          <a:srgbClr val="FBBC05"/>
        </a:solidFill>
        <a:effectLst/>
      </p:bgPr>
    </p:bg>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2"/>
              </a:rPr>
              <a:t>Presentation template by</a:t>
            </a:r>
            <a:endParaRPr lang="ko-KR" altLang="en-US" sz="1000" u="none" dirty="0">
              <a:latin typeface="Arial" panose="020B0604020202020204" pitchFamily="34" charset="0"/>
              <a:cs typeface="Arial" panose="020B0604020202020204" pitchFamily="34" charset="0"/>
            </a:endParaRPr>
          </a:p>
        </p:txBody>
      </p:sp>
      <p:sp>
        <p:nvSpPr>
          <p:cNvPr id="6" name="자유형: 도형 5">
            <a:extLst>
              <a:ext uri="{FF2B5EF4-FFF2-40B4-BE49-F238E27FC236}">
                <a16:creationId xmlns:a16="http://schemas.microsoft.com/office/drawing/2014/main" id="{8FF5CFF8-D5E0-4DD1-8686-D91B0C89CFCB}"/>
              </a:ext>
            </a:extLst>
          </p:cNvPr>
          <p:cNvSpPr/>
          <p:nvPr userDrawn="1"/>
        </p:nvSpPr>
        <p:spPr>
          <a:xfrm rot="16200000">
            <a:off x="-129062" y="5162709"/>
            <a:ext cx="1824353" cy="1566227"/>
          </a:xfrm>
          <a:custGeom>
            <a:avLst/>
            <a:gdLst>
              <a:gd name="connsiteX0" fmla="*/ 3648705 w 3648705"/>
              <a:gd name="connsiteY0" fmla="*/ 3132453 h 3132453"/>
              <a:gd name="connsiteX1" fmla="*/ 1824352 w 3648705"/>
              <a:gd name="connsiteY1" fmla="*/ 3132453 h 3132453"/>
              <a:gd name="connsiteX2" fmla="*/ 0 w 3648705"/>
              <a:gd name="connsiteY2" fmla="*/ 1308100 h 3132453"/>
              <a:gd name="connsiteX3" fmla="*/ 0 w 3648705"/>
              <a:gd name="connsiteY3" fmla="*/ 0 h 3132453"/>
              <a:gd name="connsiteX4" fmla="*/ 1864081 w 3648705"/>
              <a:gd name="connsiteY4" fmla="*/ 0 h 3132453"/>
              <a:gd name="connsiteX5" fmla="*/ 2040026 w 3648705"/>
              <a:gd name="connsiteY5" fmla="*/ 106889 h 3132453"/>
              <a:gd name="connsiteX6" fmla="*/ 3648705 w 3648705"/>
              <a:gd name="connsiteY6" fmla="*/ 3132453 h 31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8705" h="3132453">
                <a:moveTo>
                  <a:pt x="3648705" y="3132453"/>
                </a:moveTo>
                <a:lnTo>
                  <a:pt x="1824352" y="3132453"/>
                </a:lnTo>
                <a:cubicBezTo>
                  <a:pt x="1824353" y="2124891"/>
                  <a:pt x="1007562" y="1308100"/>
                  <a:pt x="0" y="1308100"/>
                </a:cubicBezTo>
                <a:lnTo>
                  <a:pt x="0" y="0"/>
                </a:lnTo>
                <a:lnTo>
                  <a:pt x="1864081" y="0"/>
                </a:lnTo>
                <a:lnTo>
                  <a:pt x="2040026" y="106889"/>
                </a:lnTo>
                <a:cubicBezTo>
                  <a:pt x="3010587" y="762588"/>
                  <a:pt x="3648705" y="1873001"/>
                  <a:pt x="3648705" y="3132453"/>
                </a:cubicBezTo>
                <a:close/>
              </a:path>
            </a:pathLst>
          </a:custGeom>
          <a:solidFill>
            <a:srgbClr val="EA433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ko-KR" altLang="en-US"/>
          </a:p>
        </p:txBody>
      </p:sp>
      <p:cxnSp>
        <p:nvCxnSpPr>
          <p:cNvPr id="11" name="직선 연결선 10">
            <a:extLst>
              <a:ext uri="{FF2B5EF4-FFF2-40B4-BE49-F238E27FC236}">
                <a16:creationId xmlns:a16="http://schemas.microsoft.com/office/drawing/2014/main" id="{8B653285-C843-4E36-BFE3-234050A6082A}"/>
              </a:ext>
            </a:extLst>
          </p:cNvPr>
          <p:cNvCxnSpPr/>
          <p:nvPr userDrawn="1"/>
        </p:nvCxnSpPr>
        <p:spPr>
          <a:xfrm>
            <a:off x="11234057" y="0"/>
            <a:ext cx="0" cy="6857999"/>
          </a:xfrm>
          <a:prstGeom prst="line">
            <a:avLst/>
          </a:prstGeom>
          <a:ln w="63500">
            <a:solidFill>
              <a:srgbClr val="EA4335"/>
            </a:solidFill>
          </a:ln>
        </p:spPr>
        <p:style>
          <a:lnRef idx="1">
            <a:schemeClr val="accent1"/>
          </a:lnRef>
          <a:fillRef idx="0">
            <a:schemeClr val="accent1"/>
          </a:fillRef>
          <a:effectRef idx="0">
            <a:schemeClr val="accent1"/>
          </a:effectRef>
          <a:fontRef idx="minor">
            <a:schemeClr val="tx1"/>
          </a:fontRef>
        </p:style>
      </p:cxnSp>
      <p:sp>
        <p:nvSpPr>
          <p:cNvPr id="7" name="직사각형 6">
            <a:extLst>
              <a:ext uri="{FF2B5EF4-FFF2-40B4-BE49-F238E27FC236}">
                <a16:creationId xmlns:a16="http://schemas.microsoft.com/office/drawing/2014/main" id="{64B39E0A-ED22-46A7-B37C-9910A44892EC}"/>
              </a:ext>
            </a:extLst>
          </p:cNvPr>
          <p:cNvSpPr/>
          <p:nvPr userDrawn="1"/>
        </p:nvSpPr>
        <p:spPr>
          <a:xfrm flipH="1">
            <a:off x="10327159" y="730045"/>
            <a:ext cx="1483702" cy="3377498"/>
          </a:xfrm>
          <a:prstGeom prst="rect">
            <a:avLst/>
          </a:prstGeom>
          <a:solidFill>
            <a:srgbClr val="2F6DFF"/>
          </a:solidFill>
          <a:ln w="9525" cap="flat">
            <a:noFill/>
            <a:prstDash val="solid"/>
            <a:miter/>
          </a:ln>
        </p:spPr>
        <p:txBody>
          <a:bodyPr rtlCol="0" anchor="ctr"/>
          <a:lstStyle/>
          <a:p>
            <a:pPr algn="l"/>
            <a:endParaRPr lang="ko-KR" altLang="en-US"/>
          </a:p>
        </p:txBody>
      </p:sp>
      <p:sp>
        <p:nvSpPr>
          <p:cNvPr id="12" name="원형: 비어 있음 11">
            <a:extLst>
              <a:ext uri="{FF2B5EF4-FFF2-40B4-BE49-F238E27FC236}">
                <a16:creationId xmlns:a16="http://schemas.microsoft.com/office/drawing/2014/main" id="{12627C06-2FB6-48EB-AE9D-3E4331B44017}"/>
              </a:ext>
            </a:extLst>
          </p:cNvPr>
          <p:cNvSpPr/>
          <p:nvPr userDrawn="1"/>
        </p:nvSpPr>
        <p:spPr>
          <a:xfrm>
            <a:off x="9202056" y="275773"/>
            <a:ext cx="1676328" cy="1676328"/>
          </a:xfrm>
          <a:prstGeom prst="donut">
            <a:avLst>
              <a:gd name="adj" fmla="val 36301"/>
            </a:avLst>
          </a:prstGeom>
          <a:solidFill>
            <a:srgbClr val="34A853"/>
          </a:solidFill>
          <a:ln w="9525" cap="flat">
            <a:noFill/>
            <a:prstDash val="solid"/>
            <a:miter/>
          </a:ln>
        </p:spPr>
        <p:txBody>
          <a:bodyPr rtlCol="0" anchor="ctr"/>
          <a:lstStyle/>
          <a:p>
            <a:pPr algn="l"/>
            <a:endParaRPr lang="ko-KR" altLang="en-US"/>
          </a:p>
        </p:txBody>
      </p:sp>
    </p:spTree>
    <p:extLst>
      <p:ext uri="{BB962C8B-B14F-4D97-AF65-F5344CB8AC3E}">
        <p14:creationId xmlns:p14="http://schemas.microsoft.com/office/powerpoint/2010/main" val="39062848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PPTMON slide">
    <p:bg>
      <p:bgPr>
        <a:solidFill>
          <a:srgbClr val="2F6DFF"/>
        </a:solidFill>
        <a:effectLst/>
      </p:bgPr>
    </p:bg>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2"/>
              </a:rPr>
              <a:t>Presentation template by</a:t>
            </a:r>
            <a:endParaRPr lang="ko-KR" altLang="en-US" sz="1000" u="none" dirty="0">
              <a:latin typeface="Arial" panose="020B0604020202020204" pitchFamily="34" charset="0"/>
              <a:cs typeface="Arial" panose="020B0604020202020204" pitchFamily="34" charset="0"/>
            </a:endParaRPr>
          </a:p>
        </p:txBody>
      </p:sp>
      <p:pic>
        <p:nvPicPr>
          <p:cNvPr id="6" name="그래픽 5">
            <a:extLst>
              <a:ext uri="{FF2B5EF4-FFF2-40B4-BE49-F238E27FC236}">
                <a16:creationId xmlns:a16="http://schemas.microsoft.com/office/drawing/2014/main" id="{B9782EE7-965F-42F7-8696-174747EC743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63537" y="0"/>
            <a:ext cx="619125" cy="1003300"/>
          </a:xfrm>
          <a:prstGeom prst="rect">
            <a:avLst/>
          </a:prstGeom>
        </p:spPr>
      </p:pic>
      <p:pic>
        <p:nvPicPr>
          <p:cNvPr id="7" name="그래픽 6">
            <a:extLst>
              <a:ext uri="{FF2B5EF4-FFF2-40B4-BE49-F238E27FC236}">
                <a16:creationId xmlns:a16="http://schemas.microsoft.com/office/drawing/2014/main" id="{B3817C34-5448-48D9-96F0-C1F529B1610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rot="10800000">
            <a:off x="11536362" y="5773737"/>
            <a:ext cx="371475" cy="619125"/>
          </a:xfrm>
          <a:prstGeom prst="rect">
            <a:avLst/>
          </a:prstGeom>
        </p:spPr>
      </p:pic>
      <p:pic>
        <p:nvPicPr>
          <p:cNvPr id="8" name="그래픽 7">
            <a:extLst>
              <a:ext uri="{FF2B5EF4-FFF2-40B4-BE49-F238E27FC236}">
                <a16:creationId xmlns:a16="http://schemas.microsoft.com/office/drawing/2014/main" id="{21470B10-84C7-4CB6-985F-C4B97C496AFC}"/>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1133138" y="615950"/>
            <a:ext cx="695325" cy="190500"/>
          </a:xfrm>
          <a:prstGeom prst="rect">
            <a:avLst/>
          </a:prstGeom>
        </p:spPr>
      </p:pic>
      <p:pic>
        <p:nvPicPr>
          <p:cNvPr id="9" name="그래픽 8">
            <a:extLst>
              <a:ext uri="{FF2B5EF4-FFF2-40B4-BE49-F238E27FC236}">
                <a16:creationId xmlns:a16="http://schemas.microsoft.com/office/drawing/2014/main" id="{10D9D80D-DE86-4A92-8D02-100659A3CFD0}"/>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454024" y="5335587"/>
            <a:ext cx="1057275" cy="1057275"/>
          </a:xfrm>
          <a:prstGeom prst="rect">
            <a:avLst/>
          </a:prstGeom>
        </p:spPr>
      </p:pic>
      <p:sp>
        <p:nvSpPr>
          <p:cNvPr id="10" name="그림 개체 틀 2">
            <a:extLst>
              <a:ext uri="{FF2B5EF4-FFF2-40B4-BE49-F238E27FC236}">
                <a16:creationId xmlns:a16="http://schemas.microsoft.com/office/drawing/2014/main" id="{138340F9-439A-41C4-8918-8119571DAC61}"/>
              </a:ext>
            </a:extLst>
          </p:cNvPr>
          <p:cNvSpPr>
            <a:spLocks noGrp="1"/>
          </p:cNvSpPr>
          <p:nvPr>
            <p:ph type="pic" sz="quarter" idx="11" hasCustomPrompt="1"/>
          </p:nvPr>
        </p:nvSpPr>
        <p:spPr>
          <a:xfrm flipH="1">
            <a:off x="3860799" y="735695"/>
            <a:ext cx="3483427" cy="1660978"/>
          </a:xfrm>
          <a:prstGeom prst="rect">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11" name="그림 개체 틀 2">
            <a:extLst>
              <a:ext uri="{FF2B5EF4-FFF2-40B4-BE49-F238E27FC236}">
                <a16:creationId xmlns:a16="http://schemas.microsoft.com/office/drawing/2014/main" id="{A0E5A790-0928-466E-9B79-F0F129A96FE7}"/>
              </a:ext>
            </a:extLst>
          </p:cNvPr>
          <p:cNvSpPr>
            <a:spLocks noGrp="1"/>
          </p:cNvSpPr>
          <p:nvPr>
            <p:ph type="pic" sz="quarter" idx="12" hasCustomPrompt="1"/>
          </p:nvPr>
        </p:nvSpPr>
        <p:spPr>
          <a:xfrm flipH="1">
            <a:off x="3860799" y="2651581"/>
            <a:ext cx="3483427" cy="1660978"/>
          </a:xfrm>
          <a:prstGeom prst="rect">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12" name="그림 개체 틀 2">
            <a:extLst>
              <a:ext uri="{FF2B5EF4-FFF2-40B4-BE49-F238E27FC236}">
                <a16:creationId xmlns:a16="http://schemas.microsoft.com/office/drawing/2014/main" id="{5F6E2DC2-78E0-439B-BDC1-6C5245E327D2}"/>
              </a:ext>
            </a:extLst>
          </p:cNvPr>
          <p:cNvSpPr>
            <a:spLocks noGrp="1"/>
          </p:cNvSpPr>
          <p:nvPr>
            <p:ph type="pic" sz="quarter" idx="13" hasCustomPrompt="1"/>
          </p:nvPr>
        </p:nvSpPr>
        <p:spPr>
          <a:xfrm flipH="1">
            <a:off x="3860799" y="4567467"/>
            <a:ext cx="3483427" cy="1660978"/>
          </a:xfrm>
          <a:prstGeom prst="rect">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lang="ko-KR" altLang="en-US" sz="1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39121700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2"/>
              </a:rPr>
              <a:t>Presentation template by</a:t>
            </a:r>
            <a:endParaRPr lang="ko-KR" altLang="en-US" sz="1000" u="none" dirty="0">
              <a:latin typeface="Arial" panose="020B0604020202020204" pitchFamily="34" charset="0"/>
              <a:cs typeface="Arial" panose="020B0604020202020204" pitchFamily="34" charset="0"/>
            </a:endParaRPr>
          </a:p>
        </p:txBody>
      </p:sp>
      <p:grpSp>
        <p:nvGrpSpPr>
          <p:cNvPr id="2" name="그룹 1">
            <a:extLst>
              <a:ext uri="{FF2B5EF4-FFF2-40B4-BE49-F238E27FC236}">
                <a16:creationId xmlns:a16="http://schemas.microsoft.com/office/drawing/2014/main" id="{DE8A88CA-C31C-4A64-AC60-2C23872954A8}"/>
              </a:ext>
            </a:extLst>
          </p:cNvPr>
          <p:cNvGrpSpPr/>
          <p:nvPr userDrawn="1"/>
        </p:nvGrpSpPr>
        <p:grpSpPr>
          <a:xfrm>
            <a:off x="0" y="0"/>
            <a:ext cx="1994634" cy="754743"/>
            <a:chOff x="0" y="0"/>
            <a:chExt cx="4895712" cy="1852472"/>
          </a:xfrm>
        </p:grpSpPr>
        <p:sp>
          <p:nvSpPr>
            <p:cNvPr id="6" name="직사각형 5">
              <a:extLst>
                <a:ext uri="{FF2B5EF4-FFF2-40B4-BE49-F238E27FC236}">
                  <a16:creationId xmlns:a16="http://schemas.microsoft.com/office/drawing/2014/main" id="{8A84FFBD-B23C-4204-91EF-4164BBAF8648}"/>
                </a:ext>
              </a:extLst>
            </p:cNvPr>
            <p:cNvSpPr/>
            <p:nvPr userDrawn="1"/>
          </p:nvSpPr>
          <p:spPr>
            <a:xfrm>
              <a:off x="0" y="0"/>
              <a:ext cx="3365770" cy="1320800"/>
            </a:xfrm>
            <a:prstGeom prst="rect">
              <a:avLst/>
            </a:prstGeom>
            <a:solidFill>
              <a:srgbClr val="2F6DFF"/>
            </a:solidFill>
            <a:ln w="9525" cap="flat">
              <a:noFill/>
              <a:prstDash val="solid"/>
              <a:miter/>
            </a:ln>
          </p:spPr>
          <p:txBody>
            <a:bodyPr rtlCol="0" anchor="ctr"/>
            <a:lstStyle/>
            <a:p>
              <a:pPr algn="l"/>
              <a:endParaRPr lang="ko-KR" altLang="en-US"/>
            </a:p>
          </p:txBody>
        </p:sp>
        <p:sp>
          <p:nvSpPr>
            <p:cNvPr id="7" name="자유형: 도형 6">
              <a:extLst>
                <a:ext uri="{FF2B5EF4-FFF2-40B4-BE49-F238E27FC236}">
                  <a16:creationId xmlns:a16="http://schemas.microsoft.com/office/drawing/2014/main" id="{175C0DC2-4318-4031-9245-9E0F3ED121B1}"/>
                </a:ext>
              </a:extLst>
            </p:cNvPr>
            <p:cNvSpPr/>
            <p:nvPr userDrawn="1"/>
          </p:nvSpPr>
          <p:spPr>
            <a:xfrm>
              <a:off x="2550704" y="2"/>
              <a:ext cx="2345008" cy="1852470"/>
            </a:xfrm>
            <a:custGeom>
              <a:avLst/>
              <a:gdLst>
                <a:gd name="connsiteX0" fmla="*/ 313607 w 3365770"/>
                <a:gd name="connsiteY0" fmla="*/ 0 h 2658835"/>
                <a:gd name="connsiteX1" fmla="*/ 421459 w 3365770"/>
                <a:gd name="connsiteY1" fmla="*/ 0 h 2658835"/>
                <a:gd name="connsiteX2" fmla="*/ 359110 w 3365770"/>
                <a:gd name="connsiteY2" fmla="*/ 83378 h 2658835"/>
                <a:gd name="connsiteX3" fmla="*/ 86467 w 3365770"/>
                <a:gd name="connsiteY3" fmla="*/ 975950 h 2658835"/>
                <a:gd name="connsiteX4" fmla="*/ 1682885 w 3365770"/>
                <a:gd name="connsiteY4" fmla="*/ 2572368 h 2658835"/>
                <a:gd name="connsiteX5" fmla="*/ 3279303 w 3365770"/>
                <a:gd name="connsiteY5" fmla="*/ 975950 h 2658835"/>
                <a:gd name="connsiteX6" fmla="*/ 3006660 w 3365770"/>
                <a:gd name="connsiteY6" fmla="*/ 83378 h 2658835"/>
                <a:gd name="connsiteX7" fmla="*/ 2944311 w 3365770"/>
                <a:gd name="connsiteY7" fmla="*/ 0 h 2658835"/>
                <a:gd name="connsiteX8" fmla="*/ 3052163 w 3365770"/>
                <a:gd name="connsiteY8" fmla="*/ 0 h 2658835"/>
                <a:gd name="connsiteX9" fmla="*/ 3078360 w 3365770"/>
                <a:gd name="connsiteY9" fmla="*/ 35033 h 2658835"/>
                <a:gd name="connsiteX10" fmla="*/ 3365770 w 3365770"/>
                <a:gd name="connsiteY10" fmla="*/ 975950 h 2658835"/>
                <a:gd name="connsiteX11" fmla="*/ 1682885 w 3365770"/>
                <a:gd name="connsiteY11" fmla="*/ 2658835 h 2658835"/>
                <a:gd name="connsiteX12" fmla="*/ 0 w 3365770"/>
                <a:gd name="connsiteY12" fmla="*/ 975950 h 2658835"/>
                <a:gd name="connsiteX13" fmla="*/ 287410 w 3365770"/>
                <a:gd name="connsiteY13" fmla="*/ 35033 h 265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65770" h="2658835">
                  <a:moveTo>
                    <a:pt x="313607" y="0"/>
                  </a:moveTo>
                  <a:lnTo>
                    <a:pt x="421459" y="0"/>
                  </a:lnTo>
                  <a:lnTo>
                    <a:pt x="359110" y="83378"/>
                  </a:lnTo>
                  <a:cubicBezTo>
                    <a:pt x="186978" y="338168"/>
                    <a:pt x="86467" y="645321"/>
                    <a:pt x="86467" y="975950"/>
                  </a:cubicBezTo>
                  <a:cubicBezTo>
                    <a:pt x="86467" y="1857627"/>
                    <a:pt x="801208" y="2572368"/>
                    <a:pt x="1682885" y="2572368"/>
                  </a:cubicBezTo>
                  <a:cubicBezTo>
                    <a:pt x="2564562" y="2572368"/>
                    <a:pt x="3279303" y="1857627"/>
                    <a:pt x="3279303" y="975950"/>
                  </a:cubicBezTo>
                  <a:cubicBezTo>
                    <a:pt x="3279303" y="645321"/>
                    <a:pt x="3178793" y="338168"/>
                    <a:pt x="3006660" y="83378"/>
                  </a:cubicBezTo>
                  <a:lnTo>
                    <a:pt x="2944311" y="0"/>
                  </a:lnTo>
                  <a:lnTo>
                    <a:pt x="3052163" y="0"/>
                  </a:lnTo>
                  <a:lnTo>
                    <a:pt x="3078360" y="35033"/>
                  </a:lnTo>
                  <a:cubicBezTo>
                    <a:pt x="3259816" y="303623"/>
                    <a:pt x="3365770" y="627413"/>
                    <a:pt x="3365770" y="975950"/>
                  </a:cubicBezTo>
                  <a:cubicBezTo>
                    <a:pt x="3365770" y="1905382"/>
                    <a:pt x="2612317" y="2658835"/>
                    <a:pt x="1682885" y="2658835"/>
                  </a:cubicBezTo>
                  <a:cubicBezTo>
                    <a:pt x="753453" y="2658835"/>
                    <a:pt x="0" y="1905382"/>
                    <a:pt x="0" y="975950"/>
                  </a:cubicBezTo>
                  <a:cubicBezTo>
                    <a:pt x="0" y="627413"/>
                    <a:pt x="105954" y="303623"/>
                    <a:pt x="287410" y="35033"/>
                  </a:cubicBezTo>
                  <a:close/>
                </a:path>
              </a:pathLst>
            </a:custGeom>
            <a:solidFill>
              <a:srgbClr val="FBBC05"/>
            </a:solidFill>
            <a:ln w="9525" cap="flat">
              <a:noFill/>
              <a:prstDash val="solid"/>
              <a:miter/>
            </a:ln>
          </p:spPr>
          <p:txBody>
            <a:bodyPr rtlCol="0" anchor="ctr"/>
            <a:lstStyle/>
            <a:p>
              <a:pPr algn="l"/>
              <a:endParaRPr lang="ko-KR" altLang="en-US"/>
            </a:p>
          </p:txBody>
        </p:sp>
      </p:grpSp>
      <p:grpSp>
        <p:nvGrpSpPr>
          <p:cNvPr id="3" name="그룹 2">
            <a:extLst>
              <a:ext uri="{FF2B5EF4-FFF2-40B4-BE49-F238E27FC236}">
                <a16:creationId xmlns:a16="http://schemas.microsoft.com/office/drawing/2014/main" id="{6FE28417-FB8A-48E8-9F4E-F69B3EE3D383}"/>
              </a:ext>
            </a:extLst>
          </p:cNvPr>
          <p:cNvGrpSpPr/>
          <p:nvPr userDrawn="1"/>
        </p:nvGrpSpPr>
        <p:grpSpPr>
          <a:xfrm>
            <a:off x="0" y="5486400"/>
            <a:ext cx="1129069" cy="1371600"/>
            <a:chOff x="0" y="3225800"/>
            <a:chExt cx="2989943" cy="3632200"/>
          </a:xfrm>
        </p:grpSpPr>
        <p:sp>
          <p:nvSpPr>
            <p:cNvPr id="8" name="직각 삼각형 7">
              <a:extLst>
                <a:ext uri="{FF2B5EF4-FFF2-40B4-BE49-F238E27FC236}">
                  <a16:creationId xmlns:a16="http://schemas.microsoft.com/office/drawing/2014/main" id="{D5282311-ADF9-4D81-9288-415330C4F4E7}"/>
                </a:ext>
              </a:extLst>
            </p:cNvPr>
            <p:cNvSpPr/>
            <p:nvPr userDrawn="1"/>
          </p:nvSpPr>
          <p:spPr>
            <a:xfrm>
              <a:off x="0" y="3225800"/>
              <a:ext cx="1824536" cy="3632200"/>
            </a:xfrm>
            <a:prstGeom prst="rtTriangle">
              <a:avLst/>
            </a:prstGeom>
            <a:solidFill>
              <a:srgbClr val="EA4335"/>
            </a:solidFill>
            <a:ln w="9525" cap="flat">
              <a:noFill/>
              <a:prstDash val="solid"/>
              <a:miter/>
            </a:ln>
          </p:spPr>
          <p:txBody>
            <a:bodyPr rtlCol="0" anchor="ctr"/>
            <a:lstStyle/>
            <a:p>
              <a:pPr algn="l"/>
              <a:endParaRPr lang="ko-KR" altLang="en-US"/>
            </a:p>
          </p:txBody>
        </p:sp>
        <p:pic>
          <p:nvPicPr>
            <p:cNvPr id="9" name="그래픽 8">
              <a:extLst>
                <a:ext uri="{FF2B5EF4-FFF2-40B4-BE49-F238E27FC236}">
                  <a16:creationId xmlns:a16="http://schemas.microsoft.com/office/drawing/2014/main" id="{48DBC63C-4346-46A8-AEE8-81FB6342F2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20763" y="4997374"/>
              <a:ext cx="1969180" cy="1527252"/>
            </a:xfrm>
            <a:prstGeom prst="rect">
              <a:avLst/>
            </a:prstGeom>
          </p:spPr>
        </p:pic>
      </p:grpSp>
      <p:sp>
        <p:nvSpPr>
          <p:cNvPr id="10" name="자유형: 도형 9">
            <a:extLst>
              <a:ext uri="{FF2B5EF4-FFF2-40B4-BE49-F238E27FC236}">
                <a16:creationId xmlns:a16="http://schemas.microsoft.com/office/drawing/2014/main" id="{6A92D35E-1422-43BF-81E6-587D0B3E4DB1}"/>
              </a:ext>
            </a:extLst>
          </p:cNvPr>
          <p:cNvSpPr/>
          <p:nvPr userDrawn="1"/>
        </p:nvSpPr>
        <p:spPr>
          <a:xfrm>
            <a:off x="10528255" y="6281274"/>
            <a:ext cx="1153450" cy="576725"/>
          </a:xfrm>
          <a:custGeom>
            <a:avLst/>
            <a:gdLst>
              <a:gd name="connsiteX0" fmla="*/ 1727200 w 3454400"/>
              <a:gd name="connsiteY0" fmla="*/ 0 h 1727200"/>
              <a:gd name="connsiteX1" fmla="*/ 3454400 w 3454400"/>
              <a:gd name="connsiteY1" fmla="*/ 1727200 h 1727200"/>
              <a:gd name="connsiteX2" fmla="*/ 2590800 w 3454400"/>
              <a:gd name="connsiteY2" fmla="*/ 1727200 h 1727200"/>
              <a:gd name="connsiteX3" fmla="*/ 1727200 w 3454400"/>
              <a:gd name="connsiteY3" fmla="*/ 863600 h 1727200"/>
              <a:gd name="connsiteX4" fmla="*/ 863600 w 3454400"/>
              <a:gd name="connsiteY4" fmla="*/ 1727200 h 1727200"/>
              <a:gd name="connsiteX5" fmla="*/ 0 w 3454400"/>
              <a:gd name="connsiteY5" fmla="*/ 1727200 h 1727200"/>
              <a:gd name="connsiteX6" fmla="*/ 1727200 w 3454400"/>
              <a:gd name="connsiteY6" fmla="*/ 0 h 172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727200">
                <a:moveTo>
                  <a:pt x="1727200" y="0"/>
                </a:moveTo>
                <a:cubicBezTo>
                  <a:pt x="2681106" y="0"/>
                  <a:pt x="3454400" y="773294"/>
                  <a:pt x="3454400" y="1727200"/>
                </a:cubicBezTo>
                <a:lnTo>
                  <a:pt x="2590800" y="1727200"/>
                </a:lnTo>
                <a:cubicBezTo>
                  <a:pt x="2590800" y="1250247"/>
                  <a:pt x="2204153" y="863600"/>
                  <a:pt x="1727200" y="863600"/>
                </a:cubicBezTo>
                <a:cubicBezTo>
                  <a:pt x="1250247" y="863600"/>
                  <a:pt x="863600" y="1250247"/>
                  <a:pt x="863600" y="1727200"/>
                </a:cubicBezTo>
                <a:lnTo>
                  <a:pt x="0" y="1727200"/>
                </a:lnTo>
                <a:cubicBezTo>
                  <a:pt x="0" y="773294"/>
                  <a:pt x="773294" y="0"/>
                  <a:pt x="1727200" y="0"/>
                </a:cubicBezTo>
                <a:close/>
              </a:path>
            </a:pathLst>
          </a:custGeom>
          <a:solidFill>
            <a:srgbClr val="34A853"/>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ko-KR" altLang="en-US"/>
          </a:p>
        </p:txBody>
      </p:sp>
      <p:sp>
        <p:nvSpPr>
          <p:cNvPr id="24" name="자유형: 도형 23">
            <a:extLst>
              <a:ext uri="{FF2B5EF4-FFF2-40B4-BE49-F238E27FC236}">
                <a16:creationId xmlns:a16="http://schemas.microsoft.com/office/drawing/2014/main" id="{5D55D567-3075-4610-A8CE-18BD6AC0BF84}"/>
              </a:ext>
            </a:extLst>
          </p:cNvPr>
          <p:cNvSpPr/>
          <p:nvPr userDrawn="1"/>
        </p:nvSpPr>
        <p:spPr>
          <a:xfrm>
            <a:off x="12071350" y="2286000"/>
            <a:ext cx="120650" cy="2286000"/>
          </a:xfrm>
          <a:custGeom>
            <a:avLst/>
            <a:gdLst>
              <a:gd name="connsiteX0" fmla="*/ 80435 w 120650"/>
              <a:gd name="connsiteY0" fmla="*/ 0 h 2286000"/>
              <a:gd name="connsiteX1" fmla="*/ 120650 w 120650"/>
              <a:gd name="connsiteY1" fmla="*/ 0 h 2286000"/>
              <a:gd name="connsiteX2" fmla="*/ 120650 w 120650"/>
              <a:gd name="connsiteY2" fmla="*/ 2286000 h 2286000"/>
              <a:gd name="connsiteX3" fmla="*/ 80435 w 120650"/>
              <a:gd name="connsiteY3" fmla="*/ 2286000 h 2286000"/>
              <a:gd name="connsiteX4" fmla="*/ 0 w 120650"/>
              <a:gd name="connsiteY4" fmla="*/ 2205565 h 2286000"/>
              <a:gd name="connsiteX5" fmla="*/ 0 w 120650"/>
              <a:gd name="connsiteY5" fmla="*/ 80435 h 2286000"/>
              <a:gd name="connsiteX6" fmla="*/ 80435 w 120650"/>
              <a:gd name="connsiteY6"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650" h="2286000">
                <a:moveTo>
                  <a:pt x="80435" y="0"/>
                </a:moveTo>
                <a:lnTo>
                  <a:pt x="120650" y="0"/>
                </a:lnTo>
                <a:lnTo>
                  <a:pt x="120650" y="2286000"/>
                </a:lnTo>
                <a:lnTo>
                  <a:pt x="80435" y="2286000"/>
                </a:lnTo>
                <a:cubicBezTo>
                  <a:pt x="36012" y="2286000"/>
                  <a:pt x="0" y="2249988"/>
                  <a:pt x="0" y="2205565"/>
                </a:cubicBezTo>
                <a:lnTo>
                  <a:pt x="0" y="80435"/>
                </a:lnTo>
                <a:cubicBezTo>
                  <a:pt x="0" y="36012"/>
                  <a:pt x="36012" y="0"/>
                  <a:pt x="80435" y="0"/>
                </a:cubicBezTo>
                <a:close/>
              </a:path>
            </a:pathLst>
          </a:custGeom>
          <a:solidFill>
            <a:srgbClr val="EA433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ko-KR" altLang="en-US"/>
          </a:p>
        </p:txBody>
      </p:sp>
      <p:grpSp>
        <p:nvGrpSpPr>
          <p:cNvPr id="12" name="그룹 11">
            <a:extLst>
              <a:ext uri="{FF2B5EF4-FFF2-40B4-BE49-F238E27FC236}">
                <a16:creationId xmlns:a16="http://schemas.microsoft.com/office/drawing/2014/main" id="{B4840C72-B1C0-4796-B0A8-F63596F8A411}"/>
              </a:ext>
            </a:extLst>
          </p:cNvPr>
          <p:cNvGrpSpPr/>
          <p:nvPr userDrawn="1"/>
        </p:nvGrpSpPr>
        <p:grpSpPr>
          <a:xfrm>
            <a:off x="141647" y="276938"/>
            <a:ext cx="274237" cy="1281906"/>
            <a:chOff x="571749" y="2147094"/>
            <a:chExt cx="342900" cy="1602867"/>
          </a:xfrm>
          <a:solidFill>
            <a:srgbClr val="34A853"/>
          </a:solidFill>
        </p:grpSpPr>
        <p:sp>
          <p:nvSpPr>
            <p:cNvPr id="13" name="자유형: 도형 12">
              <a:extLst>
                <a:ext uri="{FF2B5EF4-FFF2-40B4-BE49-F238E27FC236}">
                  <a16:creationId xmlns:a16="http://schemas.microsoft.com/office/drawing/2014/main" id="{BF1726A9-050C-4871-BA84-993197E8C994}"/>
                </a:ext>
              </a:extLst>
            </p:cNvPr>
            <p:cNvSpPr/>
            <p:nvPr/>
          </p:nvSpPr>
          <p:spPr>
            <a:xfrm>
              <a:off x="571749" y="2147094"/>
              <a:ext cx="342900" cy="342900"/>
            </a:xfrm>
            <a:custGeom>
              <a:avLst/>
              <a:gdLst>
                <a:gd name="connsiteX0" fmla="*/ 7144 w 342900"/>
                <a:gd name="connsiteY0" fmla="*/ 27146 h 342900"/>
                <a:gd name="connsiteX1" fmla="*/ 27146 w 342900"/>
                <a:gd name="connsiteY1" fmla="*/ 7144 h 342900"/>
                <a:gd name="connsiteX2" fmla="*/ 342138 w 342900"/>
                <a:gd name="connsiteY2" fmla="*/ 322136 h 342900"/>
                <a:gd name="connsiteX3" fmla="*/ 322136 w 342900"/>
                <a:gd name="connsiteY3" fmla="*/ 342138 h 342900"/>
              </a:gdLst>
              <a:ahLst/>
              <a:cxnLst>
                <a:cxn ang="0">
                  <a:pos x="connsiteX0" y="connsiteY0"/>
                </a:cxn>
                <a:cxn ang="0">
                  <a:pos x="connsiteX1" y="connsiteY1"/>
                </a:cxn>
                <a:cxn ang="0">
                  <a:pos x="connsiteX2" y="connsiteY2"/>
                </a:cxn>
                <a:cxn ang="0">
                  <a:pos x="connsiteX3" y="connsiteY3"/>
                </a:cxn>
              </a:cxnLst>
              <a:rect l="l" t="t" r="r" b="b"/>
              <a:pathLst>
                <a:path w="342900" h="342900">
                  <a:moveTo>
                    <a:pt x="7144" y="27146"/>
                  </a:moveTo>
                  <a:lnTo>
                    <a:pt x="27146" y="7144"/>
                  </a:lnTo>
                  <a:lnTo>
                    <a:pt x="342138" y="322136"/>
                  </a:lnTo>
                  <a:lnTo>
                    <a:pt x="322136" y="342138"/>
                  </a:lnTo>
                  <a:close/>
                </a:path>
              </a:pathLst>
            </a:custGeom>
            <a:grpFill/>
            <a:ln w="9525" cap="flat">
              <a:noFill/>
              <a:prstDash val="solid"/>
              <a:miter/>
            </a:ln>
          </p:spPr>
          <p:txBody>
            <a:bodyPr rtlCol="0" anchor="ctr"/>
            <a:lstStyle/>
            <a:p>
              <a:endParaRPr lang="ko-KR" altLang="en-US"/>
            </a:p>
          </p:txBody>
        </p:sp>
        <p:sp>
          <p:nvSpPr>
            <p:cNvPr id="14" name="자유형: 도형 13">
              <a:extLst>
                <a:ext uri="{FF2B5EF4-FFF2-40B4-BE49-F238E27FC236}">
                  <a16:creationId xmlns:a16="http://schemas.microsoft.com/office/drawing/2014/main" id="{38C03DB6-7234-4964-A3FF-BAD6C67AC7F8}"/>
                </a:ext>
              </a:extLst>
            </p:cNvPr>
            <p:cNvSpPr/>
            <p:nvPr/>
          </p:nvSpPr>
          <p:spPr>
            <a:xfrm>
              <a:off x="571749" y="2462086"/>
              <a:ext cx="342900" cy="342900"/>
            </a:xfrm>
            <a:custGeom>
              <a:avLst/>
              <a:gdLst>
                <a:gd name="connsiteX0" fmla="*/ 7144 w 342900"/>
                <a:gd name="connsiteY0" fmla="*/ 27146 h 342900"/>
                <a:gd name="connsiteX1" fmla="*/ 27146 w 342900"/>
                <a:gd name="connsiteY1" fmla="*/ 7144 h 342900"/>
                <a:gd name="connsiteX2" fmla="*/ 342138 w 342900"/>
                <a:gd name="connsiteY2" fmla="*/ 322136 h 342900"/>
                <a:gd name="connsiteX3" fmla="*/ 322136 w 342900"/>
                <a:gd name="connsiteY3" fmla="*/ 342138 h 342900"/>
              </a:gdLst>
              <a:ahLst/>
              <a:cxnLst>
                <a:cxn ang="0">
                  <a:pos x="connsiteX0" y="connsiteY0"/>
                </a:cxn>
                <a:cxn ang="0">
                  <a:pos x="connsiteX1" y="connsiteY1"/>
                </a:cxn>
                <a:cxn ang="0">
                  <a:pos x="connsiteX2" y="connsiteY2"/>
                </a:cxn>
                <a:cxn ang="0">
                  <a:pos x="connsiteX3" y="connsiteY3"/>
                </a:cxn>
              </a:cxnLst>
              <a:rect l="l" t="t" r="r" b="b"/>
              <a:pathLst>
                <a:path w="342900" h="342900">
                  <a:moveTo>
                    <a:pt x="7144" y="27146"/>
                  </a:moveTo>
                  <a:lnTo>
                    <a:pt x="27146" y="7144"/>
                  </a:lnTo>
                  <a:lnTo>
                    <a:pt x="342138" y="322136"/>
                  </a:lnTo>
                  <a:lnTo>
                    <a:pt x="322136" y="342138"/>
                  </a:lnTo>
                  <a:close/>
                </a:path>
              </a:pathLst>
            </a:custGeom>
            <a:grpFill/>
            <a:ln w="9525" cap="flat">
              <a:noFill/>
              <a:prstDash val="solid"/>
              <a:miter/>
            </a:ln>
          </p:spPr>
          <p:txBody>
            <a:bodyPr rtlCol="0" anchor="ctr"/>
            <a:lstStyle/>
            <a:p>
              <a:endParaRPr lang="ko-KR" altLang="en-US"/>
            </a:p>
          </p:txBody>
        </p:sp>
        <p:sp>
          <p:nvSpPr>
            <p:cNvPr id="15" name="자유형: 도형 14">
              <a:extLst>
                <a:ext uri="{FF2B5EF4-FFF2-40B4-BE49-F238E27FC236}">
                  <a16:creationId xmlns:a16="http://schemas.microsoft.com/office/drawing/2014/main" id="{C45BD208-6E71-425B-9D36-BC9C73DD5D27}"/>
                </a:ext>
              </a:extLst>
            </p:cNvPr>
            <p:cNvSpPr/>
            <p:nvPr/>
          </p:nvSpPr>
          <p:spPr>
            <a:xfrm>
              <a:off x="571749" y="2777078"/>
              <a:ext cx="342900" cy="342900"/>
            </a:xfrm>
            <a:custGeom>
              <a:avLst/>
              <a:gdLst>
                <a:gd name="connsiteX0" fmla="*/ 7144 w 342900"/>
                <a:gd name="connsiteY0" fmla="*/ 27146 h 342900"/>
                <a:gd name="connsiteX1" fmla="*/ 27146 w 342900"/>
                <a:gd name="connsiteY1" fmla="*/ 7144 h 342900"/>
                <a:gd name="connsiteX2" fmla="*/ 342138 w 342900"/>
                <a:gd name="connsiteY2" fmla="*/ 322136 h 342900"/>
                <a:gd name="connsiteX3" fmla="*/ 322136 w 342900"/>
                <a:gd name="connsiteY3" fmla="*/ 342138 h 342900"/>
              </a:gdLst>
              <a:ahLst/>
              <a:cxnLst>
                <a:cxn ang="0">
                  <a:pos x="connsiteX0" y="connsiteY0"/>
                </a:cxn>
                <a:cxn ang="0">
                  <a:pos x="connsiteX1" y="connsiteY1"/>
                </a:cxn>
                <a:cxn ang="0">
                  <a:pos x="connsiteX2" y="connsiteY2"/>
                </a:cxn>
                <a:cxn ang="0">
                  <a:pos x="connsiteX3" y="connsiteY3"/>
                </a:cxn>
              </a:cxnLst>
              <a:rect l="l" t="t" r="r" b="b"/>
              <a:pathLst>
                <a:path w="342900" h="342900">
                  <a:moveTo>
                    <a:pt x="7144" y="27146"/>
                  </a:moveTo>
                  <a:lnTo>
                    <a:pt x="27146" y="7144"/>
                  </a:lnTo>
                  <a:lnTo>
                    <a:pt x="342138" y="322136"/>
                  </a:lnTo>
                  <a:lnTo>
                    <a:pt x="322136" y="342138"/>
                  </a:lnTo>
                  <a:close/>
                </a:path>
              </a:pathLst>
            </a:custGeom>
            <a:grpFill/>
            <a:ln w="9525" cap="flat">
              <a:noFill/>
              <a:prstDash val="solid"/>
              <a:miter/>
            </a:ln>
          </p:spPr>
          <p:txBody>
            <a:bodyPr rtlCol="0" anchor="ctr"/>
            <a:lstStyle/>
            <a:p>
              <a:endParaRPr lang="ko-KR" altLang="en-US"/>
            </a:p>
          </p:txBody>
        </p:sp>
        <p:sp>
          <p:nvSpPr>
            <p:cNvPr id="16" name="자유형: 도형 15">
              <a:extLst>
                <a:ext uri="{FF2B5EF4-FFF2-40B4-BE49-F238E27FC236}">
                  <a16:creationId xmlns:a16="http://schemas.microsoft.com/office/drawing/2014/main" id="{17912D58-2D69-447B-8655-F8E37C966DD7}"/>
                </a:ext>
              </a:extLst>
            </p:cNvPr>
            <p:cNvSpPr/>
            <p:nvPr/>
          </p:nvSpPr>
          <p:spPr>
            <a:xfrm>
              <a:off x="571749" y="3092069"/>
              <a:ext cx="342900" cy="342900"/>
            </a:xfrm>
            <a:custGeom>
              <a:avLst/>
              <a:gdLst>
                <a:gd name="connsiteX0" fmla="*/ 7144 w 342900"/>
                <a:gd name="connsiteY0" fmla="*/ 27146 h 342900"/>
                <a:gd name="connsiteX1" fmla="*/ 27146 w 342900"/>
                <a:gd name="connsiteY1" fmla="*/ 7144 h 342900"/>
                <a:gd name="connsiteX2" fmla="*/ 342138 w 342900"/>
                <a:gd name="connsiteY2" fmla="*/ 322136 h 342900"/>
                <a:gd name="connsiteX3" fmla="*/ 322136 w 342900"/>
                <a:gd name="connsiteY3" fmla="*/ 342138 h 342900"/>
              </a:gdLst>
              <a:ahLst/>
              <a:cxnLst>
                <a:cxn ang="0">
                  <a:pos x="connsiteX0" y="connsiteY0"/>
                </a:cxn>
                <a:cxn ang="0">
                  <a:pos x="connsiteX1" y="connsiteY1"/>
                </a:cxn>
                <a:cxn ang="0">
                  <a:pos x="connsiteX2" y="connsiteY2"/>
                </a:cxn>
                <a:cxn ang="0">
                  <a:pos x="connsiteX3" y="connsiteY3"/>
                </a:cxn>
              </a:cxnLst>
              <a:rect l="l" t="t" r="r" b="b"/>
              <a:pathLst>
                <a:path w="342900" h="342900">
                  <a:moveTo>
                    <a:pt x="7144" y="27146"/>
                  </a:moveTo>
                  <a:lnTo>
                    <a:pt x="27146" y="7144"/>
                  </a:lnTo>
                  <a:lnTo>
                    <a:pt x="342138" y="322136"/>
                  </a:lnTo>
                  <a:lnTo>
                    <a:pt x="322136" y="342138"/>
                  </a:lnTo>
                  <a:close/>
                </a:path>
              </a:pathLst>
            </a:custGeom>
            <a:grpFill/>
            <a:ln w="9525" cap="flat">
              <a:noFill/>
              <a:prstDash val="solid"/>
              <a:miter/>
            </a:ln>
          </p:spPr>
          <p:txBody>
            <a:bodyPr rtlCol="0" anchor="ctr"/>
            <a:lstStyle/>
            <a:p>
              <a:endParaRPr lang="ko-KR" altLang="en-US"/>
            </a:p>
          </p:txBody>
        </p:sp>
        <p:sp>
          <p:nvSpPr>
            <p:cNvPr id="17" name="자유형: 도형 16">
              <a:extLst>
                <a:ext uri="{FF2B5EF4-FFF2-40B4-BE49-F238E27FC236}">
                  <a16:creationId xmlns:a16="http://schemas.microsoft.com/office/drawing/2014/main" id="{819F5B06-D9C9-44E7-83B6-F97A443B02DA}"/>
                </a:ext>
              </a:extLst>
            </p:cNvPr>
            <p:cNvSpPr/>
            <p:nvPr/>
          </p:nvSpPr>
          <p:spPr>
            <a:xfrm>
              <a:off x="571749" y="3407061"/>
              <a:ext cx="342900" cy="342900"/>
            </a:xfrm>
            <a:custGeom>
              <a:avLst/>
              <a:gdLst>
                <a:gd name="connsiteX0" fmla="*/ 7144 w 342900"/>
                <a:gd name="connsiteY0" fmla="*/ 27146 h 342900"/>
                <a:gd name="connsiteX1" fmla="*/ 27146 w 342900"/>
                <a:gd name="connsiteY1" fmla="*/ 7144 h 342900"/>
                <a:gd name="connsiteX2" fmla="*/ 342138 w 342900"/>
                <a:gd name="connsiteY2" fmla="*/ 322136 h 342900"/>
                <a:gd name="connsiteX3" fmla="*/ 322136 w 342900"/>
                <a:gd name="connsiteY3" fmla="*/ 342138 h 342900"/>
              </a:gdLst>
              <a:ahLst/>
              <a:cxnLst>
                <a:cxn ang="0">
                  <a:pos x="connsiteX0" y="connsiteY0"/>
                </a:cxn>
                <a:cxn ang="0">
                  <a:pos x="connsiteX1" y="connsiteY1"/>
                </a:cxn>
                <a:cxn ang="0">
                  <a:pos x="connsiteX2" y="connsiteY2"/>
                </a:cxn>
                <a:cxn ang="0">
                  <a:pos x="connsiteX3" y="connsiteY3"/>
                </a:cxn>
              </a:cxnLst>
              <a:rect l="l" t="t" r="r" b="b"/>
              <a:pathLst>
                <a:path w="342900" h="342900">
                  <a:moveTo>
                    <a:pt x="7144" y="27146"/>
                  </a:moveTo>
                  <a:lnTo>
                    <a:pt x="27146" y="7144"/>
                  </a:lnTo>
                  <a:lnTo>
                    <a:pt x="342138" y="322136"/>
                  </a:lnTo>
                  <a:lnTo>
                    <a:pt x="322136" y="342138"/>
                  </a:lnTo>
                  <a:close/>
                </a:path>
              </a:pathLst>
            </a:custGeom>
            <a:grpFill/>
            <a:ln w="9525" cap="flat">
              <a:noFill/>
              <a:prstDash val="solid"/>
              <a:miter/>
            </a:ln>
          </p:spPr>
          <p:txBody>
            <a:bodyPr rtlCol="0" anchor="ctr"/>
            <a:lstStyle/>
            <a:p>
              <a:endParaRPr lang="ko-KR" altLang="en-US"/>
            </a:p>
          </p:txBody>
        </p:sp>
      </p:grpSp>
      <p:grpSp>
        <p:nvGrpSpPr>
          <p:cNvPr id="18" name="그룹 17">
            <a:extLst>
              <a:ext uri="{FF2B5EF4-FFF2-40B4-BE49-F238E27FC236}">
                <a16:creationId xmlns:a16="http://schemas.microsoft.com/office/drawing/2014/main" id="{E3BC5A2D-D746-419C-9610-807DC545A6F0}"/>
              </a:ext>
            </a:extLst>
          </p:cNvPr>
          <p:cNvGrpSpPr/>
          <p:nvPr userDrawn="1"/>
        </p:nvGrpSpPr>
        <p:grpSpPr>
          <a:xfrm flipH="1">
            <a:off x="11220310" y="-5582"/>
            <a:ext cx="730392" cy="647065"/>
            <a:chOff x="9901238" y="-5582"/>
            <a:chExt cx="1319072" cy="1168586"/>
          </a:xfrm>
          <a:solidFill>
            <a:srgbClr val="FBBC05"/>
          </a:solidFill>
        </p:grpSpPr>
        <p:sp>
          <p:nvSpPr>
            <p:cNvPr id="19" name="자유형: 도형 18">
              <a:extLst>
                <a:ext uri="{FF2B5EF4-FFF2-40B4-BE49-F238E27FC236}">
                  <a16:creationId xmlns:a16="http://schemas.microsoft.com/office/drawing/2014/main" id="{24C09381-21B3-4858-9385-A69049092752}"/>
                </a:ext>
              </a:extLst>
            </p:cNvPr>
            <p:cNvSpPr/>
            <p:nvPr/>
          </p:nvSpPr>
          <p:spPr>
            <a:xfrm>
              <a:off x="10387042" y="-5582"/>
              <a:ext cx="124527" cy="1168586"/>
            </a:xfrm>
            <a:custGeom>
              <a:avLst/>
              <a:gdLst>
                <a:gd name="connsiteX0" fmla="*/ 5582 w 74432"/>
                <a:gd name="connsiteY0" fmla="*/ 5582 h 1168586"/>
                <a:gd name="connsiteX1" fmla="*/ 5582 w 74432"/>
                <a:gd name="connsiteY1" fmla="*/ 1169777 h 1168586"/>
                <a:gd name="connsiteX2" fmla="*/ 71157 w 74432"/>
                <a:gd name="connsiteY2" fmla="*/ 1169777 h 1168586"/>
                <a:gd name="connsiteX3" fmla="*/ 71157 w 74432"/>
                <a:gd name="connsiteY3" fmla="*/ 5582 h 1168586"/>
              </a:gdLst>
              <a:ahLst/>
              <a:cxnLst>
                <a:cxn ang="0">
                  <a:pos x="connsiteX0" y="connsiteY0"/>
                </a:cxn>
                <a:cxn ang="0">
                  <a:pos x="connsiteX1" y="connsiteY1"/>
                </a:cxn>
                <a:cxn ang="0">
                  <a:pos x="connsiteX2" y="connsiteY2"/>
                </a:cxn>
                <a:cxn ang="0">
                  <a:pos x="connsiteX3" y="connsiteY3"/>
                </a:cxn>
              </a:cxnLst>
              <a:rect l="l" t="t" r="r" b="b"/>
              <a:pathLst>
                <a:path w="74432" h="1168586">
                  <a:moveTo>
                    <a:pt x="5582" y="5582"/>
                  </a:moveTo>
                  <a:lnTo>
                    <a:pt x="5582" y="1169777"/>
                  </a:lnTo>
                  <a:lnTo>
                    <a:pt x="71157" y="1169777"/>
                  </a:lnTo>
                  <a:lnTo>
                    <a:pt x="71157" y="5582"/>
                  </a:lnTo>
                  <a:close/>
                </a:path>
              </a:pathLst>
            </a:custGeom>
            <a:grpFill/>
            <a:ln w="9525" cap="flat">
              <a:noFill/>
              <a:prstDash val="solid"/>
              <a:miter/>
            </a:ln>
          </p:spPr>
          <p:txBody>
            <a:bodyPr rtlCol="0" anchor="ctr"/>
            <a:lstStyle/>
            <a:p>
              <a:endParaRPr lang="ko-KR" altLang="en-US"/>
            </a:p>
          </p:txBody>
        </p:sp>
        <p:sp>
          <p:nvSpPr>
            <p:cNvPr id="20" name="자유형: 도형 19">
              <a:extLst>
                <a:ext uri="{FF2B5EF4-FFF2-40B4-BE49-F238E27FC236}">
                  <a16:creationId xmlns:a16="http://schemas.microsoft.com/office/drawing/2014/main" id="{A49639CC-0825-4CF1-9C0D-BD31AEB776C2}"/>
                </a:ext>
              </a:extLst>
            </p:cNvPr>
            <p:cNvSpPr/>
            <p:nvPr/>
          </p:nvSpPr>
          <p:spPr>
            <a:xfrm>
              <a:off x="9901238" y="-5582"/>
              <a:ext cx="193583" cy="1168586"/>
            </a:xfrm>
            <a:custGeom>
              <a:avLst/>
              <a:gdLst>
                <a:gd name="connsiteX0" fmla="*/ 5582 w 74432"/>
                <a:gd name="connsiteY0" fmla="*/ 5582 h 1168586"/>
                <a:gd name="connsiteX1" fmla="*/ 5582 w 74432"/>
                <a:gd name="connsiteY1" fmla="*/ 1169777 h 1168586"/>
                <a:gd name="connsiteX2" fmla="*/ 71083 w 74432"/>
                <a:gd name="connsiteY2" fmla="*/ 1169777 h 1168586"/>
                <a:gd name="connsiteX3" fmla="*/ 71083 w 74432"/>
                <a:gd name="connsiteY3" fmla="*/ 5582 h 1168586"/>
              </a:gdLst>
              <a:ahLst/>
              <a:cxnLst>
                <a:cxn ang="0">
                  <a:pos x="connsiteX0" y="connsiteY0"/>
                </a:cxn>
                <a:cxn ang="0">
                  <a:pos x="connsiteX1" y="connsiteY1"/>
                </a:cxn>
                <a:cxn ang="0">
                  <a:pos x="connsiteX2" y="connsiteY2"/>
                </a:cxn>
                <a:cxn ang="0">
                  <a:pos x="connsiteX3" y="connsiteY3"/>
                </a:cxn>
              </a:cxnLst>
              <a:rect l="l" t="t" r="r" b="b"/>
              <a:pathLst>
                <a:path w="74432" h="1168586">
                  <a:moveTo>
                    <a:pt x="5582" y="5582"/>
                  </a:moveTo>
                  <a:lnTo>
                    <a:pt x="5582" y="1169777"/>
                  </a:lnTo>
                  <a:lnTo>
                    <a:pt x="71083" y="1169777"/>
                  </a:lnTo>
                  <a:lnTo>
                    <a:pt x="71083" y="5582"/>
                  </a:lnTo>
                  <a:close/>
                </a:path>
              </a:pathLst>
            </a:custGeom>
            <a:grpFill/>
            <a:ln w="9525" cap="flat">
              <a:noFill/>
              <a:prstDash val="solid"/>
              <a:miter/>
            </a:ln>
          </p:spPr>
          <p:txBody>
            <a:bodyPr rtlCol="0" anchor="ctr"/>
            <a:lstStyle/>
            <a:p>
              <a:endParaRPr lang="ko-KR" altLang="en-US"/>
            </a:p>
          </p:txBody>
        </p:sp>
        <p:sp>
          <p:nvSpPr>
            <p:cNvPr id="21" name="자유형: 도형 20">
              <a:extLst>
                <a:ext uri="{FF2B5EF4-FFF2-40B4-BE49-F238E27FC236}">
                  <a16:creationId xmlns:a16="http://schemas.microsoft.com/office/drawing/2014/main" id="{724781E8-B837-4F42-997B-6F6CAF3EE826}"/>
                </a:ext>
              </a:extLst>
            </p:cNvPr>
            <p:cNvSpPr/>
            <p:nvPr/>
          </p:nvSpPr>
          <p:spPr>
            <a:xfrm>
              <a:off x="10803790" y="-5582"/>
              <a:ext cx="74432" cy="1168586"/>
            </a:xfrm>
            <a:custGeom>
              <a:avLst/>
              <a:gdLst>
                <a:gd name="connsiteX0" fmla="*/ 5582 w 74432"/>
                <a:gd name="connsiteY0" fmla="*/ 5582 h 1168586"/>
                <a:gd name="connsiteX1" fmla="*/ 5582 w 74432"/>
                <a:gd name="connsiteY1" fmla="*/ 1169777 h 1168586"/>
                <a:gd name="connsiteX2" fmla="*/ 71083 w 74432"/>
                <a:gd name="connsiteY2" fmla="*/ 1169777 h 1168586"/>
                <a:gd name="connsiteX3" fmla="*/ 71083 w 74432"/>
                <a:gd name="connsiteY3" fmla="*/ 5582 h 1168586"/>
              </a:gdLst>
              <a:ahLst/>
              <a:cxnLst>
                <a:cxn ang="0">
                  <a:pos x="connsiteX0" y="connsiteY0"/>
                </a:cxn>
                <a:cxn ang="0">
                  <a:pos x="connsiteX1" y="connsiteY1"/>
                </a:cxn>
                <a:cxn ang="0">
                  <a:pos x="connsiteX2" y="connsiteY2"/>
                </a:cxn>
                <a:cxn ang="0">
                  <a:pos x="connsiteX3" y="connsiteY3"/>
                </a:cxn>
              </a:cxnLst>
              <a:rect l="l" t="t" r="r" b="b"/>
              <a:pathLst>
                <a:path w="74432" h="1168586">
                  <a:moveTo>
                    <a:pt x="5582" y="5582"/>
                  </a:moveTo>
                  <a:lnTo>
                    <a:pt x="5582" y="1169777"/>
                  </a:lnTo>
                  <a:lnTo>
                    <a:pt x="71083" y="1169777"/>
                  </a:lnTo>
                  <a:lnTo>
                    <a:pt x="71083" y="5582"/>
                  </a:lnTo>
                  <a:close/>
                </a:path>
              </a:pathLst>
            </a:custGeom>
            <a:grpFill/>
            <a:ln w="9525" cap="flat">
              <a:noFill/>
              <a:prstDash val="solid"/>
              <a:miter/>
            </a:ln>
          </p:spPr>
          <p:txBody>
            <a:bodyPr rtlCol="0" anchor="ctr"/>
            <a:lstStyle/>
            <a:p>
              <a:endParaRPr lang="ko-KR" altLang="en-US"/>
            </a:p>
          </p:txBody>
        </p:sp>
        <p:sp>
          <p:nvSpPr>
            <p:cNvPr id="22" name="자유형: 도형 21">
              <a:extLst>
                <a:ext uri="{FF2B5EF4-FFF2-40B4-BE49-F238E27FC236}">
                  <a16:creationId xmlns:a16="http://schemas.microsoft.com/office/drawing/2014/main" id="{370E8D78-2B76-43D5-9E73-700B6C389594}"/>
                </a:ext>
              </a:extLst>
            </p:cNvPr>
            <p:cNvSpPr/>
            <p:nvPr/>
          </p:nvSpPr>
          <p:spPr>
            <a:xfrm>
              <a:off x="11170443" y="-5582"/>
              <a:ext cx="49867" cy="1168586"/>
            </a:xfrm>
            <a:custGeom>
              <a:avLst/>
              <a:gdLst>
                <a:gd name="connsiteX0" fmla="*/ 5582 w 74432"/>
                <a:gd name="connsiteY0" fmla="*/ 5582 h 1168586"/>
                <a:gd name="connsiteX1" fmla="*/ 5582 w 74432"/>
                <a:gd name="connsiteY1" fmla="*/ 1169777 h 1168586"/>
                <a:gd name="connsiteX2" fmla="*/ 71157 w 74432"/>
                <a:gd name="connsiteY2" fmla="*/ 1169777 h 1168586"/>
                <a:gd name="connsiteX3" fmla="*/ 71157 w 74432"/>
                <a:gd name="connsiteY3" fmla="*/ 5582 h 1168586"/>
              </a:gdLst>
              <a:ahLst/>
              <a:cxnLst>
                <a:cxn ang="0">
                  <a:pos x="connsiteX0" y="connsiteY0"/>
                </a:cxn>
                <a:cxn ang="0">
                  <a:pos x="connsiteX1" y="connsiteY1"/>
                </a:cxn>
                <a:cxn ang="0">
                  <a:pos x="connsiteX2" y="connsiteY2"/>
                </a:cxn>
                <a:cxn ang="0">
                  <a:pos x="connsiteX3" y="connsiteY3"/>
                </a:cxn>
              </a:cxnLst>
              <a:rect l="l" t="t" r="r" b="b"/>
              <a:pathLst>
                <a:path w="74432" h="1168586">
                  <a:moveTo>
                    <a:pt x="5582" y="5582"/>
                  </a:moveTo>
                  <a:lnTo>
                    <a:pt x="5582" y="1169777"/>
                  </a:lnTo>
                  <a:lnTo>
                    <a:pt x="71157" y="1169777"/>
                  </a:lnTo>
                  <a:lnTo>
                    <a:pt x="71157" y="5582"/>
                  </a:lnTo>
                  <a:close/>
                </a:path>
              </a:pathLst>
            </a:custGeom>
            <a:grpFill/>
            <a:ln w="9525" cap="flat">
              <a:noFill/>
              <a:prstDash val="solid"/>
              <a:miter/>
            </a:ln>
          </p:spPr>
          <p:txBody>
            <a:bodyPr rtlCol="0" anchor="ctr"/>
            <a:lstStyle/>
            <a:p>
              <a:endParaRPr lang="ko-KR" altLang="en-US"/>
            </a:p>
          </p:txBody>
        </p:sp>
      </p:grpSp>
    </p:spTree>
    <p:extLst>
      <p:ext uri="{BB962C8B-B14F-4D97-AF65-F5344CB8AC3E}">
        <p14:creationId xmlns:p14="http://schemas.microsoft.com/office/powerpoint/2010/main" val="21325212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2"/>
              </a:rPr>
              <a:t>Presentation template by</a:t>
            </a:r>
            <a:endParaRPr lang="ko-KR" altLang="en-US" sz="1000" u="none" dirty="0">
              <a:latin typeface="Arial" panose="020B0604020202020204" pitchFamily="34" charset="0"/>
              <a:cs typeface="Arial" panose="020B0604020202020204" pitchFamily="34" charset="0"/>
            </a:endParaRPr>
          </a:p>
        </p:txBody>
      </p:sp>
      <p:grpSp>
        <p:nvGrpSpPr>
          <p:cNvPr id="2" name="그룹 1">
            <a:extLst>
              <a:ext uri="{FF2B5EF4-FFF2-40B4-BE49-F238E27FC236}">
                <a16:creationId xmlns:a16="http://schemas.microsoft.com/office/drawing/2014/main" id="{DE8A88CA-C31C-4A64-AC60-2C23872954A8}"/>
              </a:ext>
            </a:extLst>
          </p:cNvPr>
          <p:cNvGrpSpPr/>
          <p:nvPr userDrawn="1"/>
        </p:nvGrpSpPr>
        <p:grpSpPr>
          <a:xfrm>
            <a:off x="0" y="0"/>
            <a:ext cx="1994634" cy="754743"/>
            <a:chOff x="0" y="0"/>
            <a:chExt cx="4895712" cy="1852472"/>
          </a:xfrm>
        </p:grpSpPr>
        <p:sp>
          <p:nvSpPr>
            <p:cNvPr id="6" name="직사각형 5">
              <a:extLst>
                <a:ext uri="{FF2B5EF4-FFF2-40B4-BE49-F238E27FC236}">
                  <a16:creationId xmlns:a16="http://schemas.microsoft.com/office/drawing/2014/main" id="{8A84FFBD-B23C-4204-91EF-4164BBAF8648}"/>
                </a:ext>
              </a:extLst>
            </p:cNvPr>
            <p:cNvSpPr/>
            <p:nvPr userDrawn="1"/>
          </p:nvSpPr>
          <p:spPr>
            <a:xfrm>
              <a:off x="0" y="0"/>
              <a:ext cx="3365770" cy="1320800"/>
            </a:xfrm>
            <a:prstGeom prst="rect">
              <a:avLst/>
            </a:prstGeom>
            <a:solidFill>
              <a:srgbClr val="2F6DFF"/>
            </a:solidFill>
            <a:ln w="9525" cap="flat">
              <a:noFill/>
              <a:prstDash val="solid"/>
              <a:miter/>
            </a:ln>
          </p:spPr>
          <p:txBody>
            <a:bodyPr rtlCol="0" anchor="ctr"/>
            <a:lstStyle/>
            <a:p>
              <a:pPr algn="l"/>
              <a:endParaRPr lang="ko-KR" altLang="en-US"/>
            </a:p>
          </p:txBody>
        </p:sp>
        <p:sp>
          <p:nvSpPr>
            <p:cNvPr id="7" name="자유형: 도형 6">
              <a:extLst>
                <a:ext uri="{FF2B5EF4-FFF2-40B4-BE49-F238E27FC236}">
                  <a16:creationId xmlns:a16="http://schemas.microsoft.com/office/drawing/2014/main" id="{175C0DC2-4318-4031-9245-9E0F3ED121B1}"/>
                </a:ext>
              </a:extLst>
            </p:cNvPr>
            <p:cNvSpPr/>
            <p:nvPr userDrawn="1"/>
          </p:nvSpPr>
          <p:spPr>
            <a:xfrm>
              <a:off x="2550704" y="2"/>
              <a:ext cx="2345008" cy="1852470"/>
            </a:xfrm>
            <a:custGeom>
              <a:avLst/>
              <a:gdLst>
                <a:gd name="connsiteX0" fmla="*/ 313607 w 3365770"/>
                <a:gd name="connsiteY0" fmla="*/ 0 h 2658835"/>
                <a:gd name="connsiteX1" fmla="*/ 421459 w 3365770"/>
                <a:gd name="connsiteY1" fmla="*/ 0 h 2658835"/>
                <a:gd name="connsiteX2" fmla="*/ 359110 w 3365770"/>
                <a:gd name="connsiteY2" fmla="*/ 83378 h 2658835"/>
                <a:gd name="connsiteX3" fmla="*/ 86467 w 3365770"/>
                <a:gd name="connsiteY3" fmla="*/ 975950 h 2658835"/>
                <a:gd name="connsiteX4" fmla="*/ 1682885 w 3365770"/>
                <a:gd name="connsiteY4" fmla="*/ 2572368 h 2658835"/>
                <a:gd name="connsiteX5" fmla="*/ 3279303 w 3365770"/>
                <a:gd name="connsiteY5" fmla="*/ 975950 h 2658835"/>
                <a:gd name="connsiteX6" fmla="*/ 3006660 w 3365770"/>
                <a:gd name="connsiteY6" fmla="*/ 83378 h 2658835"/>
                <a:gd name="connsiteX7" fmla="*/ 2944311 w 3365770"/>
                <a:gd name="connsiteY7" fmla="*/ 0 h 2658835"/>
                <a:gd name="connsiteX8" fmla="*/ 3052163 w 3365770"/>
                <a:gd name="connsiteY8" fmla="*/ 0 h 2658835"/>
                <a:gd name="connsiteX9" fmla="*/ 3078360 w 3365770"/>
                <a:gd name="connsiteY9" fmla="*/ 35033 h 2658835"/>
                <a:gd name="connsiteX10" fmla="*/ 3365770 w 3365770"/>
                <a:gd name="connsiteY10" fmla="*/ 975950 h 2658835"/>
                <a:gd name="connsiteX11" fmla="*/ 1682885 w 3365770"/>
                <a:gd name="connsiteY11" fmla="*/ 2658835 h 2658835"/>
                <a:gd name="connsiteX12" fmla="*/ 0 w 3365770"/>
                <a:gd name="connsiteY12" fmla="*/ 975950 h 2658835"/>
                <a:gd name="connsiteX13" fmla="*/ 287410 w 3365770"/>
                <a:gd name="connsiteY13" fmla="*/ 35033 h 265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65770" h="2658835">
                  <a:moveTo>
                    <a:pt x="313607" y="0"/>
                  </a:moveTo>
                  <a:lnTo>
                    <a:pt x="421459" y="0"/>
                  </a:lnTo>
                  <a:lnTo>
                    <a:pt x="359110" y="83378"/>
                  </a:lnTo>
                  <a:cubicBezTo>
                    <a:pt x="186978" y="338168"/>
                    <a:pt x="86467" y="645321"/>
                    <a:pt x="86467" y="975950"/>
                  </a:cubicBezTo>
                  <a:cubicBezTo>
                    <a:pt x="86467" y="1857627"/>
                    <a:pt x="801208" y="2572368"/>
                    <a:pt x="1682885" y="2572368"/>
                  </a:cubicBezTo>
                  <a:cubicBezTo>
                    <a:pt x="2564562" y="2572368"/>
                    <a:pt x="3279303" y="1857627"/>
                    <a:pt x="3279303" y="975950"/>
                  </a:cubicBezTo>
                  <a:cubicBezTo>
                    <a:pt x="3279303" y="645321"/>
                    <a:pt x="3178793" y="338168"/>
                    <a:pt x="3006660" y="83378"/>
                  </a:cubicBezTo>
                  <a:lnTo>
                    <a:pt x="2944311" y="0"/>
                  </a:lnTo>
                  <a:lnTo>
                    <a:pt x="3052163" y="0"/>
                  </a:lnTo>
                  <a:lnTo>
                    <a:pt x="3078360" y="35033"/>
                  </a:lnTo>
                  <a:cubicBezTo>
                    <a:pt x="3259816" y="303623"/>
                    <a:pt x="3365770" y="627413"/>
                    <a:pt x="3365770" y="975950"/>
                  </a:cubicBezTo>
                  <a:cubicBezTo>
                    <a:pt x="3365770" y="1905382"/>
                    <a:pt x="2612317" y="2658835"/>
                    <a:pt x="1682885" y="2658835"/>
                  </a:cubicBezTo>
                  <a:cubicBezTo>
                    <a:pt x="753453" y="2658835"/>
                    <a:pt x="0" y="1905382"/>
                    <a:pt x="0" y="975950"/>
                  </a:cubicBezTo>
                  <a:cubicBezTo>
                    <a:pt x="0" y="627413"/>
                    <a:pt x="105954" y="303623"/>
                    <a:pt x="287410" y="35033"/>
                  </a:cubicBezTo>
                  <a:close/>
                </a:path>
              </a:pathLst>
            </a:custGeom>
            <a:solidFill>
              <a:srgbClr val="FBBC05"/>
            </a:solidFill>
            <a:ln w="9525" cap="flat">
              <a:noFill/>
              <a:prstDash val="solid"/>
              <a:miter/>
            </a:ln>
          </p:spPr>
          <p:txBody>
            <a:bodyPr rtlCol="0" anchor="ctr"/>
            <a:lstStyle/>
            <a:p>
              <a:pPr algn="l"/>
              <a:endParaRPr lang="ko-KR" altLang="en-US"/>
            </a:p>
          </p:txBody>
        </p:sp>
      </p:grpSp>
      <p:grpSp>
        <p:nvGrpSpPr>
          <p:cNvPr id="3" name="그룹 2">
            <a:extLst>
              <a:ext uri="{FF2B5EF4-FFF2-40B4-BE49-F238E27FC236}">
                <a16:creationId xmlns:a16="http://schemas.microsoft.com/office/drawing/2014/main" id="{6FE28417-FB8A-48E8-9F4E-F69B3EE3D383}"/>
              </a:ext>
            </a:extLst>
          </p:cNvPr>
          <p:cNvGrpSpPr/>
          <p:nvPr userDrawn="1"/>
        </p:nvGrpSpPr>
        <p:grpSpPr>
          <a:xfrm>
            <a:off x="0" y="5486400"/>
            <a:ext cx="1129069" cy="1371600"/>
            <a:chOff x="0" y="3225800"/>
            <a:chExt cx="2989943" cy="3632200"/>
          </a:xfrm>
        </p:grpSpPr>
        <p:sp>
          <p:nvSpPr>
            <p:cNvPr id="8" name="직각 삼각형 7">
              <a:extLst>
                <a:ext uri="{FF2B5EF4-FFF2-40B4-BE49-F238E27FC236}">
                  <a16:creationId xmlns:a16="http://schemas.microsoft.com/office/drawing/2014/main" id="{D5282311-ADF9-4D81-9288-415330C4F4E7}"/>
                </a:ext>
              </a:extLst>
            </p:cNvPr>
            <p:cNvSpPr/>
            <p:nvPr userDrawn="1"/>
          </p:nvSpPr>
          <p:spPr>
            <a:xfrm>
              <a:off x="0" y="3225800"/>
              <a:ext cx="1824536" cy="3632200"/>
            </a:xfrm>
            <a:prstGeom prst="rtTriangle">
              <a:avLst/>
            </a:prstGeom>
            <a:solidFill>
              <a:srgbClr val="EA4335"/>
            </a:solidFill>
            <a:ln w="9525" cap="flat">
              <a:noFill/>
              <a:prstDash val="solid"/>
              <a:miter/>
            </a:ln>
          </p:spPr>
          <p:txBody>
            <a:bodyPr rtlCol="0" anchor="ctr"/>
            <a:lstStyle/>
            <a:p>
              <a:pPr algn="l"/>
              <a:endParaRPr lang="ko-KR" altLang="en-US"/>
            </a:p>
          </p:txBody>
        </p:sp>
        <p:pic>
          <p:nvPicPr>
            <p:cNvPr id="9" name="그래픽 8">
              <a:extLst>
                <a:ext uri="{FF2B5EF4-FFF2-40B4-BE49-F238E27FC236}">
                  <a16:creationId xmlns:a16="http://schemas.microsoft.com/office/drawing/2014/main" id="{48DBC63C-4346-46A8-AEE8-81FB6342F2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20763" y="4997374"/>
              <a:ext cx="1969180" cy="1527252"/>
            </a:xfrm>
            <a:prstGeom prst="rect">
              <a:avLst/>
            </a:prstGeom>
          </p:spPr>
        </p:pic>
      </p:grpSp>
      <p:sp>
        <p:nvSpPr>
          <p:cNvPr id="10" name="자유형: 도형 9">
            <a:extLst>
              <a:ext uri="{FF2B5EF4-FFF2-40B4-BE49-F238E27FC236}">
                <a16:creationId xmlns:a16="http://schemas.microsoft.com/office/drawing/2014/main" id="{6A92D35E-1422-43BF-81E6-587D0B3E4DB1}"/>
              </a:ext>
            </a:extLst>
          </p:cNvPr>
          <p:cNvSpPr/>
          <p:nvPr userDrawn="1"/>
        </p:nvSpPr>
        <p:spPr>
          <a:xfrm>
            <a:off x="10528255" y="6281274"/>
            <a:ext cx="1153450" cy="576725"/>
          </a:xfrm>
          <a:custGeom>
            <a:avLst/>
            <a:gdLst>
              <a:gd name="connsiteX0" fmla="*/ 1727200 w 3454400"/>
              <a:gd name="connsiteY0" fmla="*/ 0 h 1727200"/>
              <a:gd name="connsiteX1" fmla="*/ 3454400 w 3454400"/>
              <a:gd name="connsiteY1" fmla="*/ 1727200 h 1727200"/>
              <a:gd name="connsiteX2" fmla="*/ 2590800 w 3454400"/>
              <a:gd name="connsiteY2" fmla="*/ 1727200 h 1727200"/>
              <a:gd name="connsiteX3" fmla="*/ 1727200 w 3454400"/>
              <a:gd name="connsiteY3" fmla="*/ 863600 h 1727200"/>
              <a:gd name="connsiteX4" fmla="*/ 863600 w 3454400"/>
              <a:gd name="connsiteY4" fmla="*/ 1727200 h 1727200"/>
              <a:gd name="connsiteX5" fmla="*/ 0 w 3454400"/>
              <a:gd name="connsiteY5" fmla="*/ 1727200 h 1727200"/>
              <a:gd name="connsiteX6" fmla="*/ 1727200 w 3454400"/>
              <a:gd name="connsiteY6" fmla="*/ 0 h 172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727200">
                <a:moveTo>
                  <a:pt x="1727200" y="0"/>
                </a:moveTo>
                <a:cubicBezTo>
                  <a:pt x="2681106" y="0"/>
                  <a:pt x="3454400" y="773294"/>
                  <a:pt x="3454400" y="1727200"/>
                </a:cubicBezTo>
                <a:lnTo>
                  <a:pt x="2590800" y="1727200"/>
                </a:lnTo>
                <a:cubicBezTo>
                  <a:pt x="2590800" y="1250247"/>
                  <a:pt x="2204153" y="863600"/>
                  <a:pt x="1727200" y="863600"/>
                </a:cubicBezTo>
                <a:cubicBezTo>
                  <a:pt x="1250247" y="863600"/>
                  <a:pt x="863600" y="1250247"/>
                  <a:pt x="863600" y="1727200"/>
                </a:cubicBezTo>
                <a:lnTo>
                  <a:pt x="0" y="1727200"/>
                </a:lnTo>
                <a:cubicBezTo>
                  <a:pt x="0" y="773294"/>
                  <a:pt x="773294" y="0"/>
                  <a:pt x="1727200" y="0"/>
                </a:cubicBezTo>
                <a:close/>
              </a:path>
            </a:pathLst>
          </a:custGeom>
          <a:solidFill>
            <a:srgbClr val="34A853"/>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ko-KR" altLang="en-US"/>
          </a:p>
        </p:txBody>
      </p:sp>
      <p:sp>
        <p:nvSpPr>
          <p:cNvPr id="24" name="자유형: 도형 23">
            <a:extLst>
              <a:ext uri="{FF2B5EF4-FFF2-40B4-BE49-F238E27FC236}">
                <a16:creationId xmlns:a16="http://schemas.microsoft.com/office/drawing/2014/main" id="{5D55D567-3075-4610-A8CE-18BD6AC0BF84}"/>
              </a:ext>
            </a:extLst>
          </p:cNvPr>
          <p:cNvSpPr/>
          <p:nvPr userDrawn="1"/>
        </p:nvSpPr>
        <p:spPr>
          <a:xfrm>
            <a:off x="12071350" y="2286000"/>
            <a:ext cx="120650" cy="2286000"/>
          </a:xfrm>
          <a:custGeom>
            <a:avLst/>
            <a:gdLst>
              <a:gd name="connsiteX0" fmla="*/ 80435 w 120650"/>
              <a:gd name="connsiteY0" fmla="*/ 0 h 2286000"/>
              <a:gd name="connsiteX1" fmla="*/ 120650 w 120650"/>
              <a:gd name="connsiteY1" fmla="*/ 0 h 2286000"/>
              <a:gd name="connsiteX2" fmla="*/ 120650 w 120650"/>
              <a:gd name="connsiteY2" fmla="*/ 2286000 h 2286000"/>
              <a:gd name="connsiteX3" fmla="*/ 80435 w 120650"/>
              <a:gd name="connsiteY3" fmla="*/ 2286000 h 2286000"/>
              <a:gd name="connsiteX4" fmla="*/ 0 w 120650"/>
              <a:gd name="connsiteY4" fmla="*/ 2205565 h 2286000"/>
              <a:gd name="connsiteX5" fmla="*/ 0 w 120650"/>
              <a:gd name="connsiteY5" fmla="*/ 80435 h 2286000"/>
              <a:gd name="connsiteX6" fmla="*/ 80435 w 120650"/>
              <a:gd name="connsiteY6"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650" h="2286000">
                <a:moveTo>
                  <a:pt x="80435" y="0"/>
                </a:moveTo>
                <a:lnTo>
                  <a:pt x="120650" y="0"/>
                </a:lnTo>
                <a:lnTo>
                  <a:pt x="120650" y="2286000"/>
                </a:lnTo>
                <a:lnTo>
                  <a:pt x="80435" y="2286000"/>
                </a:lnTo>
                <a:cubicBezTo>
                  <a:pt x="36012" y="2286000"/>
                  <a:pt x="0" y="2249988"/>
                  <a:pt x="0" y="2205565"/>
                </a:cubicBezTo>
                <a:lnTo>
                  <a:pt x="0" y="80435"/>
                </a:lnTo>
                <a:cubicBezTo>
                  <a:pt x="0" y="36012"/>
                  <a:pt x="36012" y="0"/>
                  <a:pt x="80435" y="0"/>
                </a:cubicBezTo>
                <a:close/>
              </a:path>
            </a:pathLst>
          </a:custGeom>
          <a:solidFill>
            <a:srgbClr val="EA433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ko-KR" altLang="en-US"/>
          </a:p>
        </p:txBody>
      </p:sp>
      <p:grpSp>
        <p:nvGrpSpPr>
          <p:cNvPr id="12" name="그룹 11">
            <a:extLst>
              <a:ext uri="{FF2B5EF4-FFF2-40B4-BE49-F238E27FC236}">
                <a16:creationId xmlns:a16="http://schemas.microsoft.com/office/drawing/2014/main" id="{B4840C72-B1C0-4796-B0A8-F63596F8A411}"/>
              </a:ext>
            </a:extLst>
          </p:cNvPr>
          <p:cNvGrpSpPr/>
          <p:nvPr userDrawn="1"/>
        </p:nvGrpSpPr>
        <p:grpSpPr>
          <a:xfrm>
            <a:off x="141647" y="276938"/>
            <a:ext cx="274237" cy="1281906"/>
            <a:chOff x="571749" y="2147094"/>
            <a:chExt cx="342900" cy="1602867"/>
          </a:xfrm>
          <a:solidFill>
            <a:srgbClr val="34A853"/>
          </a:solidFill>
        </p:grpSpPr>
        <p:sp>
          <p:nvSpPr>
            <p:cNvPr id="13" name="자유형: 도형 12">
              <a:extLst>
                <a:ext uri="{FF2B5EF4-FFF2-40B4-BE49-F238E27FC236}">
                  <a16:creationId xmlns:a16="http://schemas.microsoft.com/office/drawing/2014/main" id="{BF1726A9-050C-4871-BA84-993197E8C994}"/>
                </a:ext>
              </a:extLst>
            </p:cNvPr>
            <p:cNvSpPr/>
            <p:nvPr/>
          </p:nvSpPr>
          <p:spPr>
            <a:xfrm>
              <a:off x="571749" y="2147094"/>
              <a:ext cx="342900" cy="342900"/>
            </a:xfrm>
            <a:custGeom>
              <a:avLst/>
              <a:gdLst>
                <a:gd name="connsiteX0" fmla="*/ 7144 w 342900"/>
                <a:gd name="connsiteY0" fmla="*/ 27146 h 342900"/>
                <a:gd name="connsiteX1" fmla="*/ 27146 w 342900"/>
                <a:gd name="connsiteY1" fmla="*/ 7144 h 342900"/>
                <a:gd name="connsiteX2" fmla="*/ 342138 w 342900"/>
                <a:gd name="connsiteY2" fmla="*/ 322136 h 342900"/>
                <a:gd name="connsiteX3" fmla="*/ 322136 w 342900"/>
                <a:gd name="connsiteY3" fmla="*/ 342138 h 342900"/>
              </a:gdLst>
              <a:ahLst/>
              <a:cxnLst>
                <a:cxn ang="0">
                  <a:pos x="connsiteX0" y="connsiteY0"/>
                </a:cxn>
                <a:cxn ang="0">
                  <a:pos x="connsiteX1" y="connsiteY1"/>
                </a:cxn>
                <a:cxn ang="0">
                  <a:pos x="connsiteX2" y="connsiteY2"/>
                </a:cxn>
                <a:cxn ang="0">
                  <a:pos x="connsiteX3" y="connsiteY3"/>
                </a:cxn>
              </a:cxnLst>
              <a:rect l="l" t="t" r="r" b="b"/>
              <a:pathLst>
                <a:path w="342900" h="342900">
                  <a:moveTo>
                    <a:pt x="7144" y="27146"/>
                  </a:moveTo>
                  <a:lnTo>
                    <a:pt x="27146" y="7144"/>
                  </a:lnTo>
                  <a:lnTo>
                    <a:pt x="342138" y="322136"/>
                  </a:lnTo>
                  <a:lnTo>
                    <a:pt x="322136" y="342138"/>
                  </a:lnTo>
                  <a:close/>
                </a:path>
              </a:pathLst>
            </a:custGeom>
            <a:grpFill/>
            <a:ln w="9525" cap="flat">
              <a:noFill/>
              <a:prstDash val="solid"/>
              <a:miter/>
            </a:ln>
          </p:spPr>
          <p:txBody>
            <a:bodyPr rtlCol="0" anchor="ctr"/>
            <a:lstStyle/>
            <a:p>
              <a:endParaRPr lang="ko-KR" altLang="en-US"/>
            </a:p>
          </p:txBody>
        </p:sp>
        <p:sp>
          <p:nvSpPr>
            <p:cNvPr id="14" name="자유형: 도형 13">
              <a:extLst>
                <a:ext uri="{FF2B5EF4-FFF2-40B4-BE49-F238E27FC236}">
                  <a16:creationId xmlns:a16="http://schemas.microsoft.com/office/drawing/2014/main" id="{38C03DB6-7234-4964-A3FF-BAD6C67AC7F8}"/>
                </a:ext>
              </a:extLst>
            </p:cNvPr>
            <p:cNvSpPr/>
            <p:nvPr/>
          </p:nvSpPr>
          <p:spPr>
            <a:xfrm>
              <a:off x="571749" y="2462086"/>
              <a:ext cx="342900" cy="342900"/>
            </a:xfrm>
            <a:custGeom>
              <a:avLst/>
              <a:gdLst>
                <a:gd name="connsiteX0" fmla="*/ 7144 w 342900"/>
                <a:gd name="connsiteY0" fmla="*/ 27146 h 342900"/>
                <a:gd name="connsiteX1" fmla="*/ 27146 w 342900"/>
                <a:gd name="connsiteY1" fmla="*/ 7144 h 342900"/>
                <a:gd name="connsiteX2" fmla="*/ 342138 w 342900"/>
                <a:gd name="connsiteY2" fmla="*/ 322136 h 342900"/>
                <a:gd name="connsiteX3" fmla="*/ 322136 w 342900"/>
                <a:gd name="connsiteY3" fmla="*/ 342138 h 342900"/>
              </a:gdLst>
              <a:ahLst/>
              <a:cxnLst>
                <a:cxn ang="0">
                  <a:pos x="connsiteX0" y="connsiteY0"/>
                </a:cxn>
                <a:cxn ang="0">
                  <a:pos x="connsiteX1" y="connsiteY1"/>
                </a:cxn>
                <a:cxn ang="0">
                  <a:pos x="connsiteX2" y="connsiteY2"/>
                </a:cxn>
                <a:cxn ang="0">
                  <a:pos x="connsiteX3" y="connsiteY3"/>
                </a:cxn>
              </a:cxnLst>
              <a:rect l="l" t="t" r="r" b="b"/>
              <a:pathLst>
                <a:path w="342900" h="342900">
                  <a:moveTo>
                    <a:pt x="7144" y="27146"/>
                  </a:moveTo>
                  <a:lnTo>
                    <a:pt x="27146" y="7144"/>
                  </a:lnTo>
                  <a:lnTo>
                    <a:pt x="342138" y="322136"/>
                  </a:lnTo>
                  <a:lnTo>
                    <a:pt x="322136" y="342138"/>
                  </a:lnTo>
                  <a:close/>
                </a:path>
              </a:pathLst>
            </a:custGeom>
            <a:grpFill/>
            <a:ln w="9525" cap="flat">
              <a:noFill/>
              <a:prstDash val="solid"/>
              <a:miter/>
            </a:ln>
          </p:spPr>
          <p:txBody>
            <a:bodyPr rtlCol="0" anchor="ctr"/>
            <a:lstStyle/>
            <a:p>
              <a:endParaRPr lang="ko-KR" altLang="en-US"/>
            </a:p>
          </p:txBody>
        </p:sp>
        <p:sp>
          <p:nvSpPr>
            <p:cNvPr id="15" name="자유형: 도형 14">
              <a:extLst>
                <a:ext uri="{FF2B5EF4-FFF2-40B4-BE49-F238E27FC236}">
                  <a16:creationId xmlns:a16="http://schemas.microsoft.com/office/drawing/2014/main" id="{C45BD208-6E71-425B-9D36-BC9C73DD5D27}"/>
                </a:ext>
              </a:extLst>
            </p:cNvPr>
            <p:cNvSpPr/>
            <p:nvPr/>
          </p:nvSpPr>
          <p:spPr>
            <a:xfrm>
              <a:off x="571749" y="2777078"/>
              <a:ext cx="342900" cy="342900"/>
            </a:xfrm>
            <a:custGeom>
              <a:avLst/>
              <a:gdLst>
                <a:gd name="connsiteX0" fmla="*/ 7144 w 342900"/>
                <a:gd name="connsiteY0" fmla="*/ 27146 h 342900"/>
                <a:gd name="connsiteX1" fmla="*/ 27146 w 342900"/>
                <a:gd name="connsiteY1" fmla="*/ 7144 h 342900"/>
                <a:gd name="connsiteX2" fmla="*/ 342138 w 342900"/>
                <a:gd name="connsiteY2" fmla="*/ 322136 h 342900"/>
                <a:gd name="connsiteX3" fmla="*/ 322136 w 342900"/>
                <a:gd name="connsiteY3" fmla="*/ 342138 h 342900"/>
              </a:gdLst>
              <a:ahLst/>
              <a:cxnLst>
                <a:cxn ang="0">
                  <a:pos x="connsiteX0" y="connsiteY0"/>
                </a:cxn>
                <a:cxn ang="0">
                  <a:pos x="connsiteX1" y="connsiteY1"/>
                </a:cxn>
                <a:cxn ang="0">
                  <a:pos x="connsiteX2" y="connsiteY2"/>
                </a:cxn>
                <a:cxn ang="0">
                  <a:pos x="connsiteX3" y="connsiteY3"/>
                </a:cxn>
              </a:cxnLst>
              <a:rect l="l" t="t" r="r" b="b"/>
              <a:pathLst>
                <a:path w="342900" h="342900">
                  <a:moveTo>
                    <a:pt x="7144" y="27146"/>
                  </a:moveTo>
                  <a:lnTo>
                    <a:pt x="27146" y="7144"/>
                  </a:lnTo>
                  <a:lnTo>
                    <a:pt x="342138" y="322136"/>
                  </a:lnTo>
                  <a:lnTo>
                    <a:pt x="322136" y="342138"/>
                  </a:lnTo>
                  <a:close/>
                </a:path>
              </a:pathLst>
            </a:custGeom>
            <a:grpFill/>
            <a:ln w="9525" cap="flat">
              <a:noFill/>
              <a:prstDash val="solid"/>
              <a:miter/>
            </a:ln>
          </p:spPr>
          <p:txBody>
            <a:bodyPr rtlCol="0" anchor="ctr"/>
            <a:lstStyle/>
            <a:p>
              <a:endParaRPr lang="ko-KR" altLang="en-US"/>
            </a:p>
          </p:txBody>
        </p:sp>
        <p:sp>
          <p:nvSpPr>
            <p:cNvPr id="16" name="자유형: 도형 15">
              <a:extLst>
                <a:ext uri="{FF2B5EF4-FFF2-40B4-BE49-F238E27FC236}">
                  <a16:creationId xmlns:a16="http://schemas.microsoft.com/office/drawing/2014/main" id="{17912D58-2D69-447B-8655-F8E37C966DD7}"/>
                </a:ext>
              </a:extLst>
            </p:cNvPr>
            <p:cNvSpPr/>
            <p:nvPr/>
          </p:nvSpPr>
          <p:spPr>
            <a:xfrm>
              <a:off x="571749" y="3092069"/>
              <a:ext cx="342900" cy="342900"/>
            </a:xfrm>
            <a:custGeom>
              <a:avLst/>
              <a:gdLst>
                <a:gd name="connsiteX0" fmla="*/ 7144 w 342900"/>
                <a:gd name="connsiteY0" fmla="*/ 27146 h 342900"/>
                <a:gd name="connsiteX1" fmla="*/ 27146 w 342900"/>
                <a:gd name="connsiteY1" fmla="*/ 7144 h 342900"/>
                <a:gd name="connsiteX2" fmla="*/ 342138 w 342900"/>
                <a:gd name="connsiteY2" fmla="*/ 322136 h 342900"/>
                <a:gd name="connsiteX3" fmla="*/ 322136 w 342900"/>
                <a:gd name="connsiteY3" fmla="*/ 342138 h 342900"/>
              </a:gdLst>
              <a:ahLst/>
              <a:cxnLst>
                <a:cxn ang="0">
                  <a:pos x="connsiteX0" y="connsiteY0"/>
                </a:cxn>
                <a:cxn ang="0">
                  <a:pos x="connsiteX1" y="connsiteY1"/>
                </a:cxn>
                <a:cxn ang="0">
                  <a:pos x="connsiteX2" y="connsiteY2"/>
                </a:cxn>
                <a:cxn ang="0">
                  <a:pos x="connsiteX3" y="connsiteY3"/>
                </a:cxn>
              </a:cxnLst>
              <a:rect l="l" t="t" r="r" b="b"/>
              <a:pathLst>
                <a:path w="342900" h="342900">
                  <a:moveTo>
                    <a:pt x="7144" y="27146"/>
                  </a:moveTo>
                  <a:lnTo>
                    <a:pt x="27146" y="7144"/>
                  </a:lnTo>
                  <a:lnTo>
                    <a:pt x="342138" y="322136"/>
                  </a:lnTo>
                  <a:lnTo>
                    <a:pt x="322136" y="342138"/>
                  </a:lnTo>
                  <a:close/>
                </a:path>
              </a:pathLst>
            </a:custGeom>
            <a:grpFill/>
            <a:ln w="9525" cap="flat">
              <a:noFill/>
              <a:prstDash val="solid"/>
              <a:miter/>
            </a:ln>
          </p:spPr>
          <p:txBody>
            <a:bodyPr rtlCol="0" anchor="ctr"/>
            <a:lstStyle/>
            <a:p>
              <a:endParaRPr lang="ko-KR" altLang="en-US"/>
            </a:p>
          </p:txBody>
        </p:sp>
        <p:sp>
          <p:nvSpPr>
            <p:cNvPr id="17" name="자유형: 도형 16">
              <a:extLst>
                <a:ext uri="{FF2B5EF4-FFF2-40B4-BE49-F238E27FC236}">
                  <a16:creationId xmlns:a16="http://schemas.microsoft.com/office/drawing/2014/main" id="{819F5B06-D9C9-44E7-83B6-F97A443B02DA}"/>
                </a:ext>
              </a:extLst>
            </p:cNvPr>
            <p:cNvSpPr/>
            <p:nvPr/>
          </p:nvSpPr>
          <p:spPr>
            <a:xfrm>
              <a:off x="571749" y="3407061"/>
              <a:ext cx="342900" cy="342900"/>
            </a:xfrm>
            <a:custGeom>
              <a:avLst/>
              <a:gdLst>
                <a:gd name="connsiteX0" fmla="*/ 7144 w 342900"/>
                <a:gd name="connsiteY0" fmla="*/ 27146 h 342900"/>
                <a:gd name="connsiteX1" fmla="*/ 27146 w 342900"/>
                <a:gd name="connsiteY1" fmla="*/ 7144 h 342900"/>
                <a:gd name="connsiteX2" fmla="*/ 342138 w 342900"/>
                <a:gd name="connsiteY2" fmla="*/ 322136 h 342900"/>
                <a:gd name="connsiteX3" fmla="*/ 322136 w 342900"/>
                <a:gd name="connsiteY3" fmla="*/ 342138 h 342900"/>
              </a:gdLst>
              <a:ahLst/>
              <a:cxnLst>
                <a:cxn ang="0">
                  <a:pos x="connsiteX0" y="connsiteY0"/>
                </a:cxn>
                <a:cxn ang="0">
                  <a:pos x="connsiteX1" y="connsiteY1"/>
                </a:cxn>
                <a:cxn ang="0">
                  <a:pos x="connsiteX2" y="connsiteY2"/>
                </a:cxn>
                <a:cxn ang="0">
                  <a:pos x="connsiteX3" y="connsiteY3"/>
                </a:cxn>
              </a:cxnLst>
              <a:rect l="l" t="t" r="r" b="b"/>
              <a:pathLst>
                <a:path w="342900" h="342900">
                  <a:moveTo>
                    <a:pt x="7144" y="27146"/>
                  </a:moveTo>
                  <a:lnTo>
                    <a:pt x="27146" y="7144"/>
                  </a:lnTo>
                  <a:lnTo>
                    <a:pt x="342138" y="322136"/>
                  </a:lnTo>
                  <a:lnTo>
                    <a:pt x="322136" y="342138"/>
                  </a:lnTo>
                  <a:close/>
                </a:path>
              </a:pathLst>
            </a:custGeom>
            <a:grpFill/>
            <a:ln w="9525" cap="flat">
              <a:noFill/>
              <a:prstDash val="solid"/>
              <a:miter/>
            </a:ln>
          </p:spPr>
          <p:txBody>
            <a:bodyPr rtlCol="0" anchor="ctr"/>
            <a:lstStyle/>
            <a:p>
              <a:endParaRPr lang="ko-KR" altLang="en-US"/>
            </a:p>
          </p:txBody>
        </p:sp>
      </p:grpSp>
      <p:grpSp>
        <p:nvGrpSpPr>
          <p:cNvPr id="18" name="그룹 17">
            <a:extLst>
              <a:ext uri="{FF2B5EF4-FFF2-40B4-BE49-F238E27FC236}">
                <a16:creationId xmlns:a16="http://schemas.microsoft.com/office/drawing/2014/main" id="{E3BC5A2D-D746-419C-9610-807DC545A6F0}"/>
              </a:ext>
            </a:extLst>
          </p:cNvPr>
          <p:cNvGrpSpPr/>
          <p:nvPr userDrawn="1"/>
        </p:nvGrpSpPr>
        <p:grpSpPr>
          <a:xfrm flipH="1">
            <a:off x="11220310" y="-5582"/>
            <a:ext cx="730392" cy="647065"/>
            <a:chOff x="9901238" y="-5582"/>
            <a:chExt cx="1319072" cy="1168586"/>
          </a:xfrm>
          <a:solidFill>
            <a:srgbClr val="FBBC05"/>
          </a:solidFill>
        </p:grpSpPr>
        <p:sp>
          <p:nvSpPr>
            <p:cNvPr id="19" name="자유형: 도형 18">
              <a:extLst>
                <a:ext uri="{FF2B5EF4-FFF2-40B4-BE49-F238E27FC236}">
                  <a16:creationId xmlns:a16="http://schemas.microsoft.com/office/drawing/2014/main" id="{24C09381-21B3-4858-9385-A69049092752}"/>
                </a:ext>
              </a:extLst>
            </p:cNvPr>
            <p:cNvSpPr/>
            <p:nvPr/>
          </p:nvSpPr>
          <p:spPr>
            <a:xfrm>
              <a:off x="10387042" y="-5582"/>
              <a:ext cx="124527" cy="1168586"/>
            </a:xfrm>
            <a:custGeom>
              <a:avLst/>
              <a:gdLst>
                <a:gd name="connsiteX0" fmla="*/ 5582 w 74432"/>
                <a:gd name="connsiteY0" fmla="*/ 5582 h 1168586"/>
                <a:gd name="connsiteX1" fmla="*/ 5582 w 74432"/>
                <a:gd name="connsiteY1" fmla="*/ 1169777 h 1168586"/>
                <a:gd name="connsiteX2" fmla="*/ 71157 w 74432"/>
                <a:gd name="connsiteY2" fmla="*/ 1169777 h 1168586"/>
                <a:gd name="connsiteX3" fmla="*/ 71157 w 74432"/>
                <a:gd name="connsiteY3" fmla="*/ 5582 h 1168586"/>
              </a:gdLst>
              <a:ahLst/>
              <a:cxnLst>
                <a:cxn ang="0">
                  <a:pos x="connsiteX0" y="connsiteY0"/>
                </a:cxn>
                <a:cxn ang="0">
                  <a:pos x="connsiteX1" y="connsiteY1"/>
                </a:cxn>
                <a:cxn ang="0">
                  <a:pos x="connsiteX2" y="connsiteY2"/>
                </a:cxn>
                <a:cxn ang="0">
                  <a:pos x="connsiteX3" y="connsiteY3"/>
                </a:cxn>
              </a:cxnLst>
              <a:rect l="l" t="t" r="r" b="b"/>
              <a:pathLst>
                <a:path w="74432" h="1168586">
                  <a:moveTo>
                    <a:pt x="5582" y="5582"/>
                  </a:moveTo>
                  <a:lnTo>
                    <a:pt x="5582" y="1169777"/>
                  </a:lnTo>
                  <a:lnTo>
                    <a:pt x="71157" y="1169777"/>
                  </a:lnTo>
                  <a:lnTo>
                    <a:pt x="71157" y="5582"/>
                  </a:lnTo>
                  <a:close/>
                </a:path>
              </a:pathLst>
            </a:custGeom>
            <a:grpFill/>
            <a:ln w="9525" cap="flat">
              <a:noFill/>
              <a:prstDash val="solid"/>
              <a:miter/>
            </a:ln>
          </p:spPr>
          <p:txBody>
            <a:bodyPr rtlCol="0" anchor="ctr"/>
            <a:lstStyle/>
            <a:p>
              <a:endParaRPr lang="ko-KR" altLang="en-US"/>
            </a:p>
          </p:txBody>
        </p:sp>
        <p:sp>
          <p:nvSpPr>
            <p:cNvPr id="20" name="자유형: 도형 19">
              <a:extLst>
                <a:ext uri="{FF2B5EF4-FFF2-40B4-BE49-F238E27FC236}">
                  <a16:creationId xmlns:a16="http://schemas.microsoft.com/office/drawing/2014/main" id="{A49639CC-0825-4CF1-9C0D-BD31AEB776C2}"/>
                </a:ext>
              </a:extLst>
            </p:cNvPr>
            <p:cNvSpPr/>
            <p:nvPr/>
          </p:nvSpPr>
          <p:spPr>
            <a:xfrm>
              <a:off x="9901238" y="-5582"/>
              <a:ext cx="193583" cy="1168586"/>
            </a:xfrm>
            <a:custGeom>
              <a:avLst/>
              <a:gdLst>
                <a:gd name="connsiteX0" fmla="*/ 5582 w 74432"/>
                <a:gd name="connsiteY0" fmla="*/ 5582 h 1168586"/>
                <a:gd name="connsiteX1" fmla="*/ 5582 w 74432"/>
                <a:gd name="connsiteY1" fmla="*/ 1169777 h 1168586"/>
                <a:gd name="connsiteX2" fmla="*/ 71083 w 74432"/>
                <a:gd name="connsiteY2" fmla="*/ 1169777 h 1168586"/>
                <a:gd name="connsiteX3" fmla="*/ 71083 w 74432"/>
                <a:gd name="connsiteY3" fmla="*/ 5582 h 1168586"/>
              </a:gdLst>
              <a:ahLst/>
              <a:cxnLst>
                <a:cxn ang="0">
                  <a:pos x="connsiteX0" y="connsiteY0"/>
                </a:cxn>
                <a:cxn ang="0">
                  <a:pos x="connsiteX1" y="connsiteY1"/>
                </a:cxn>
                <a:cxn ang="0">
                  <a:pos x="connsiteX2" y="connsiteY2"/>
                </a:cxn>
                <a:cxn ang="0">
                  <a:pos x="connsiteX3" y="connsiteY3"/>
                </a:cxn>
              </a:cxnLst>
              <a:rect l="l" t="t" r="r" b="b"/>
              <a:pathLst>
                <a:path w="74432" h="1168586">
                  <a:moveTo>
                    <a:pt x="5582" y="5582"/>
                  </a:moveTo>
                  <a:lnTo>
                    <a:pt x="5582" y="1169777"/>
                  </a:lnTo>
                  <a:lnTo>
                    <a:pt x="71083" y="1169777"/>
                  </a:lnTo>
                  <a:lnTo>
                    <a:pt x="71083" y="5582"/>
                  </a:lnTo>
                  <a:close/>
                </a:path>
              </a:pathLst>
            </a:custGeom>
            <a:grpFill/>
            <a:ln w="9525" cap="flat">
              <a:noFill/>
              <a:prstDash val="solid"/>
              <a:miter/>
            </a:ln>
          </p:spPr>
          <p:txBody>
            <a:bodyPr rtlCol="0" anchor="ctr"/>
            <a:lstStyle/>
            <a:p>
              <a:endParaRPr lang="ko-KR" altLang="en-US"/>
            </a:p>
          </p:txBody>
        </p:sp>
        <p:sp>
          <p:nvSpPr>
            <p:cNvPr id="21" name="자유형: 도형 20">
              <a:extLst>
                <a:ext uri="{FF2B5EF4-FFF2-40B4-BE49-F238E27FC236}">
                  <a16:creationId xmlns:a16="http://schemas.microsoft.com/office/drawing/2014/main" id="{724781E8-B837-4F42-997B-6F6CAF3EE826}"/>
                </a:ext>
              </a:extLst>
            </p:cNvPr>
            <p:cNvSpPr/>
            <p:nvPr/>
          </p:nvSpPr>
          <p:spPr>
            <a:xfrm>
              <a:off x="10803790" y="-5582"/>
              <a:ext cx="74432" cy="1168586"/>
            </a:xfrm>
            <a:custGeom>
              <a:avLst/>
              <a:gdLst>
                <a:gd name="connsiteX0" fmla="*/ 5582 w 74432"/>
                <a:gd name="connsiteY0" fmla="*/ 5582 h 1168586"/>
                <a:gd name="connsiteX1" fmla="*/ 5582 w 74432"/>
                <a:gd name="connsiteY1" fmla="*/ 1169777 h 1168586"/>
                <a:gd name="connsiteX2" fmla="*/ 71083 w 74432"/>
                <a:gd name="connsiteY2" fmla="*/ 1169777 h 1168586"/>
                <a:gd name="connsiteX3" fmla="*/ 71083 w 74432"/>
                <a:gd name="connsiteY3" fmla="*/ 5582 h 1168586"/>
              </a:gdLst>
              <a:ahLst/>
              <a:cxnLst>
                <a:cxn ang="0">
                  <a:pos x="connsiteX0" y="connsiteY0"/>
                </a:cxn>
                <a:cxn ang="0">
                  <a:pos x="connsiteX1" y="connsiteY1"/>
                </a:cxn>
                <a:cxn ang="0">
                  <a:pos x="connsiteX2" y="connsiteY2"/>
                </a:cxn>
                <a:cxn ang="0">
                  <a:pos x="connsiteX3" y="connsiteY3"/>
                </a:cxn>
              </a:cxnLst>
              <a:rect l="l" t="t" r="r" b="b"/>
              <a:pathLst>
                <a:path w="74432" h="1168586">
                  <a:moveTo>
                    <a:pt x="5582" y="5582"/>
                  </a:moveTo>
                  <a:lnTo>
                    <a:pt x="5582" y="1169777"/>
                  </a:lnTo>
                  <a:lnTo>
                    <a:pt x="71083" y="1169777"/>
                  </a:lnTo>
                  <a:lnTo>
                    <a:pt x="71083" y="5582"/>
                  </a:lnTo>
                  <a:close/>
                </a:path>
              </a:pathLst>
            </a:custGeom>
            <a:grpFill/>
            <a:ln w="9525" cap="flat">
              <a:noFill/>
              <a:prstDash val="solid"/>
              <a:miter/>
            </a:ln>
          </p:spPr>
          <p:txBody>
            <a:bodyPr rtlCol="0" anchor="ctr"/>
            <a:lstStyle/>
            <a:p>
              <a:endParaRPr lang="ko-KR" altLang="en-US"/>
            </a:p>
          </p:txBody>
        </p:sp>
        <p:sp>
          <p:nvSpPr>
            <p:cNvPr id="22" name="자유형: 도형 21">
              <a:extLst>
                <a:ext uri="{FF2B5EF4-FFF2-40B4-BE49-F238E27FC236}">
                  <a16:creationId xmlns:a16="http://schemas.microsoft.com/office/drawing/2014/main" id="{370E8D78-2B76-43D5-9E73-700B6C389594}"/>
                </a:ext>
              </a:extLst>
            </p:cNvPr>
            <p:cNvSpPr/>
            <p:nvPr/>
          </p:nvSpPr>
          <p:spPr>
            <a:xfrm>
              <a:off x="11170443" y="-5582"/>
              <a:ext cx="49867" cy="1168586"/>
            </a:xfrm>
            <a:custGeom>
              <a:avLst/>
              <a:gdLst>
                <a:gd name="connsiteX0" fmla="*/ 5582 w 74432"/>
                <a:gd name="connsiteY0" fmla="*/ 5582 h 1168586"/>
                <a:gd name="connsiteX1" fmla="*/ 5582 w 74432"/>
                <a:gd name="connsiteY1" fmla="*/ 1169777 h 1168586"/>
                <a:gd name="connsiteX2" fmla="*/ 71157 w 74432"/>
                <a:gd name="connsiteY2" fmla="*/ 1169777 h 1168586"/>
                <a:gd name="connsiteX3" fmla="*/ 71157 w 74432"/>
                <a:gd name="connsiteY3" fmla="*/ 5582 h 1168586"/>
              </a:gdLst>
              <a:ahLst/>
              <a:cxnLst>
                <a:cxn ang="0">
                  <a:pos x="connsiteX0" y="connsiteY0"/>
                </a:cxn>
                <a:cxn ang="0">
                  <a:pos x="connsiteX1" y="connsiteY1"/>
                </a:cxn>
                <a:cxn ang="0">
                  <a:pos x="connsiteX2" y="connsiteY2"/>
                </a:cxn>
                <a:cxn ang="0">
                  <a:pos x="connsiteX3" y="connsiteY3"/>
                </a:cxn>
              </a:cxnLst>
              <a:rect l="l" t="t" r="r" b="b"/>
              <a:pathLst>
                <a:path w="74432" h="1168586">
                  <a:moveTo>
                    <a:pt x="5582" y="5582"/>
                  </a:moveTo>
                  <a:lnTo>
                    <a:pt x="5582" y="1169777"/>
                  </a:lnTo>
                  <a:lnTo>
                    <a:pt x="71157" y="1169777"/>
                  </a:lnTo>
                  <a:lnTo>
                    <a:pt x="71157" y="5582"/>
                  </a:lnTo>
                  <a:close/>
                </a:path>
              </a:pathLst>
            </a:custGeom>
            <a:grpFill/>
            <a:ln w="9525" cap="flat">
              <a:noFill/>
              <a:prstDash val="solid"/>
              <a:miter/>
            </a:ln>
          </p:spPr>
          <p:txBody>
            <a:bodyPr rtlCol="0" anchor="ctr"/>
            <a:lstStyle/>
            <a:p>
              <a:endParaRPr lang="ko-KR" altLang="en-US"/>
            </a:p>
          </p:txBody>
        </p:sp>
      </p:grpSp>
      <p:sp>
        <p:nvSpPr>
          <p:cNvPr id="23" name="그림 개체 틀 11">
            <a:extLst>
              <a:ext uri="{FF2B5EF4-FFF2-40B4-BE49-F238E27FC236}">
                <a16:creationId xmlns:a16="http://schemas.microsoft.com/office/drawing/2014/main" id="{F8F8C2D3-DAB2-4DA2-A68D-E5A6292F91E8}"/>
              </a:ext>
            </a:extLst>
          </p:cNvPr>
          <p:cNvSpPr>
            <a:spLocks noGrp="1"/>
          </p:cNvSpPr>
          <p:nvPr>
            <p:ph type="pic" sz="quarter" idx="10" hasCustomPrompt="1"/>
          </p:nvPr>
        </p:nvSpPr>
        <p:spPr>
          <a:xfrm>
            <a:off x="783339" y="1400174"/>
            <a:ext cx="2179320" cy="4714876"/>
          </a:xfrm>
          <a:prstGeom prst="roundRect">
            <a:avLst>
              <a:gd name="adj" fmla="val 7322"/>
            </a:avLst>
          </a:prstGeom>
          <a:pattFill prst="pct10">
            <a:fgClr>
              <a:schemeClr val="bg1">
                <a:lumMod val="75000"/>
              </a:schemeClr>
            </a:fgClr>
            <a:bgClr>
              <a:schemeClr val="bg1"/>
            </a:bgClr>
          </a:pattFill>
        </p:spPr>
        <p:txBody>
          <a:bodyPr anchor="b" anchorCtr="1"/>
          <a:lstStyle>
            <a:lvl1pPr marL="228600" marR="0" indent="-228600" algn="ctr"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
        <p:nvSpPr>
          <p:cNvPr id="25" name="그림 개체 틀 11">
            <a:extLst>
              <a:ext uri="{FF2B5EF4-FFF2-40B4-BE49-F238E27FC236}">
                <a16:creationId xmlns:a16="http://schemas.microsoft.com/office/drawing/2014/main" id="{21D176AE-A565-4A85-A70C-868609903589}"/>
              </a:ext>
            </a:extLst>
          </p:cNvPr>
          <p:cNvSpPr>
            <a:spLocks noGrp="1"/>
          </p:cNvSpPr>
          <p:nvPr>
            <p:ph type="pic" sz="quarter" idx="11" hasCustomPrompt="1"/>
          </p:nvPr>
        </p:nvSpPr>
        <p:spPr>
          <a:xfrm>
            <a:off x="3615439" y="1400174"/>
            <a:ext cx="2179320" cy="4714876"/>
          </a:xfrm>
          <a:prstGeom prst="roundRect">
            <a:avLst>
              <a:gd name="adj" fmla="val 7322"/>
            </a:avLst>
          </a:prstGeom>
          <a:pattFill prst="pct10">
            <a:fgClr>
              <a:schemeClr val="bg1">
                <a:lumMod val="75000"/>
              </a:schemeClr>
            </a:fgClr>
            <a:bgClr>
              <a:schemeClr val="bg1"/>
            </a:bgClr>
          </a:pattFill>
        </p:spPr>
        <p:txBody>
          <a:bodyPr anchor="b" anchorCtr="1"/>
          <a:lstStyle>
            <a:lvl1pPr marL="228600" marR="0" indent="-228600" algn="ctr"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16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7380202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2"/>
              </a:rPr>
              <a:t>Presentation template by</a:t>
            </a:r>
            <a:endParaRPr lang="ko-KR" altLang="en-US" sz="1000" u="none" dirty="0">
              <a:latin typeface="Arial" panose="020B0604020202020204" pitchFamily="34" charset="0"/>
              <a:cs typeface="Arial" panose="020B0604020202020204" pitchFamily="34" charset="0"/>
            </a:endParaRPr>
          </a:p>
        </p:txBody>
      </p:sp>
      <p:grpSp>
        <p:nvGrpSpPr>
          <p:cNvPr id="2" name="그룹 1">
            <a:extLst>
              <a:ext uri="{FF2B5EF4-FFF2-40B4-BE49-F238E27FC236}">
                <a16:creationId xmlns:a16="http://schemas.microsoft.com/office/drawing/2014/main" id="{DE8A88CA-C31C-4A64-AC60-2C23872954A8}"/>
              </a:ext>
            </a:extLst>
          </p:cNvPr>
          <p:cNvGrpSpPr/>
          <p:nvPr userDrawn="1"/>
        </p:nvGrpSpPr>
        <p:grpSpPr>
          <a:xfrm>
            <a:off x="0" y="0"/>
            <a:ext cx="1994634" cy="754743"/>
            <a:chOff x="0" y="0"/>
            <a:chExt cx="4895712" cy="1852472"/>
          </a:xfrm>
        </p:grpSpPr>
        <p:sp>
          <p:nvSpPr>
            <p:cNvPr id="6" name="직사각형 5">
              <a:extLst>
                <a:ext uri="{FF2B5EF4-FFF2-40B4-BE49-F238E27FC236}">
                  <a16:creationId xmlns:a16="http://schemas.microsoft.com/office/drawing/2014/main" id="{8A84FFBD-B23C-4204-91EF-4164BBAF8648}"/>
                </a:ext>
              </a:extLst>
            </p:cNvPr>
            <p:cNvSpPr/>
            <p:nvPr userDrawn="1"/>
          </p:nvSpPr>
          <p:spPr>
            <a:xfrm>
              <a:off x="0" y="0"/>
              <a:ext cx="3365770" cy="1320800"/>
            </a:xfrm>
            <a:prstGeom prst="rect">
              <a:avLst/>
            </a:prstGeom>
            <a:solidFill>
              <a:srgbClr val="2F6DFF"/>
            </a:solidFill>
            <a:ln w="9525" cap="flat">
              <a:noFill/>
              <a:prstDash val="solid"/>
              <a:miter/>
            </a:ln>
          </p:spPr>
          <p:txBody>
            <a:bodyPr rtlCol="0" anchor="ctr"/>
            <a:lstStyle/>
            <a:p>
              <a:pPr algn="l"/>
              <a:endParaRPr lang="ko-KR" altLang="en-US"/>
            </a:p>
          </p:txBody>
        </p:sp>
        <p:sp>
          <p:nvSpPr>
            <p:cNvPr id="7" name="자유형: 도형 6">
              <a:extLst>
                <a:ext uri="{FF2B5EF4-FFF2-40B4-BE49-F238E27FC236}">
                  <a16:creationId xmlns:a16="http://schemas.microsoft.com/office/drawing/2014/main" id="{175C0DC2-4318-4031-9245-9E0F3ED121B1}"/>
                </a:ext>
              </a:extLst>
            </p:cNvPr>
            <p:cNvSpPr/>
            <p:nvPr userDrawn="1"/>
          </p:nvSpPr>
          <p:spPr>
            <a:xfrm>
              <a:off x="2550704" y="2"/>
              <a:ext cx="2345008" cy="1852470"/>
            </a:xfrm>
            <a:custGeom>
              <a:avLst/>
              <a:gdLst>
                <a:gd name="connsiteX0" fmla="*/ 313607 w 3365770"/>
                <a:gd name="connsiteY0" fmla="*/ 0 h 2658835"/>
                <a:gd name="connsiteX1" fmla="*/ 421459 w 3365770"/>
                <a:gd name="connsiteY1" fmla="*/ 0 h 2658835"/>
                <a:gd name="connsiteX2" fmla="*/ 359110 w 3365770"/>
                <a:gd name="connsiteY2" fmla="*/ 83378 h 2658835"/>
                <a:gd name="connsiteX3" fmla="*/ 86467 w 3365770"/>
                <a:gd name="connsiteY3" fmla="*/ 975950 h 2658835"/>
                <a:gd name="connsiteX4" fmla="*/ 1682885 w 3365770"/>
                <a:gd name="connsiteY4" fmla="*/ 2572368 h 2658835"/>
                <a:gd name="connsiteX5" fmla="*/ 3279303 w 3365770"/>
                <a:gd name="connsiteY5" fmla="*/ 975950 h 2658835"/>
                <a:gd name="connsiteX6" fmla="*/ 3006660 w 3365770"/>
                <a:gd name="connsiteY6" fmla="*/ 83378 h 2658835"/>
                <a:gd name="connsiteX7" fmla="*/ 2944311 w 3365770"/>
                <a:gd name="connsiteY7" fmla="*/ 0 h 2658835"/>
                <a:gd name="connsiteX8" fmla="*/ 3052163 w 3365770"/>
                <a:gd name="connsiteY8" fmla="*/ 0 h 2658835"/>
                <a:gd name="connsiteX9" fmla="*/ 3078360 w 3365770"/>
                <a:gd name="connsiteY9" fmla="*/ 35033 h 2658835"/>
                <a:gd name="connsiteX10" fmla="*/ 3365770 w 3365770"/>
                <a:gd name="connsiteY10" fmla="*/ 975950 h 2658835"/>
                <a:gd name="connsiteX11" fmla="*/ 1682885 w 3365770"/>
                <a:gd name="connsiteY11" fmla="*/ 2658835 h 2658835"/>
                <a:gd name="connsiteX12" fmla="*/ 0 w 3365770"/>
                <a:gd name="connsiteY12" fmla="*/ 975950 h 2658835"/>
                <a:gd name="connsiteX13" fmla="*/ 287410 w 3365770"/>
                <a:gd name="connsiteY13" fmla="*/ 35033 h 265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65770" h="2658835">
                  <a:moveTo>
                    <a:pt x="313607" y="0"/>
                  </a:moveTo>
                  <a:lnTo>
                    <a:pt x="421459" y="0"/>
                  </a:lnTo>
                  <a:lnTo>
                    <a:pt x="359110" y="83378"/>
                  </a:lnTo>
                  <a:cubicBezTo>
                    <a:pt x="186978" y="338168"/>
                    <a:pt x="86467" y="645321"/>
                    <a:pt x="86467" y="975950"/>
                  </a:cubicBezTo>
                  <a:cubicBezTo>
                    <a:pt x="86467" y="1857627"/>
                    <a:pt x="801208" y="2572368"/>
                    <a:pt x="1682885" y="2572368"/>
                  </a:cubicBezTo>
                  <a:cubicBezTo>
                    <a:pt x="2564562" y="2572368"/>
                    <a:pt x="3279303" y="1857627"/>
                    <a:pt x="3279303" y="975950"/>
                  </a:cubicBezTo>
                  <a:cubicBezTo>
                    <a:pt x="3279303" y="645321"/>
                    <a:pt x="3178793" y="338168"/>
                    <a:pt x="3006660" y="83378"/>
                  </a:cubicBezTo>
                  <a:lnTo>
                    <a:pt x="2944311" y="0"/>
                  </a:lnTo>
                  <a:lnTo>
                    <a:pt x="3052163" y="0"/>
                  </a:lnTo>
                  <a:lnTo>
                    <a:pt x="3078360" y="35033"/>
                  </a:lnTo>
                  <a:cubicBezTo>
                    <a:pt x="3259816" y="303623"/>
                    <a:pt x="3365770" y="627413"/>
                    <a:pt x="3365770" y="975950"/>
                  </a:cubicBezTo>
                  <a:cubicBezTo>
                    <a:pt x="3365770" y="1905382"/>
                    <a:pt x="2612317" y="2658835"/>
                    <a:pt x="1682885" y="2658835"/>
                  </a:cubicBezTo>
                  <a:cubicBezTo>
                    <a:pt x="753453" y="2658835"/>
                    <a:pt x="0" y="1905382"/>
                    <a:pt x="0" y="975950"/>
                  </a:cubicBezTo>
                  <a:cubicBezTo>
                    <a:pt x="0" y="627413"/>
                    <a:pt x="105954" y="303623"/>
                    <a:pt x="287410" y="35033"/>
                  </a:cubicBezTo>
                  <a:close/>
                </a:path>
              </a:pathLst>
            </a:custGeom>
            <a:solidFill>
              <a:srgbClr val="FBBC05"/>
            </a:solidFill>
            <a:ln w="9525" cap="flat">
              <a:noFill/>
              <a:prstDash val="solid"/>
              <a:miter/>
            </a:ln>
          </p:spPr>
          <p:txBody>
            <a:bodyPr rtlCol="0" anchor="ctr"/>
            <a:lstStyle/>
            <a:p>
              <a:pPr algn="l"/>
              <a:endParaRPr lang="ko-KR" altLang="en-US"/>
            </a:p>
          </p:txBody>
        </p:sp>
      </p:grpSp>
      <p:grpSp>
        <p:nvGrpSpPr>
          <p:cNvPr id="3" name="그룹 2">
            <a:extLst>
              <a:ext uri="{FF2B5EF4-FFF2-40B4-BE49-F238E27FC236}">
                <a16:creationId xmlns:a16="http://schemas.microsoft.com/office/drawing/2014/main" id="{6FE28417-FB8A-48E8-9F4E-F69B3EE3D383}"/>
              </a:ext>
            </a:extLst>
          </p:cNvPr>
          <p:cNvGrpSpPr/>
          <p:nvPr userDrawn="1"/>
        </p:nvGrpSpPr>
        <p:grpSpPr>
          <a:xfrm>
            <a:off x="0" y="5486400"/>
            <a:ext cx="1129069" cy="1371600"/>
            <a:chOff x="0" y="3225800"/>
            <a:chExt cx="2989943" cy="3632200"/>
          </a:xfrm>
        </p:grpSpPr>
        <p:sp>
          <p:nvSpPr>
            <p:cNvPr id="8" name="직각 삼각형 7">
              <a:extLst>
                <a:ext uri="{FF2B5EF4-FFF2-40B4-BE49-F238E27FC236}">
                  <a16:creationId xmlns:a16="http://schemas.microsoft.com/office/drawing/2014/main" id="{D5282311-ADF9-4D81-9288-415330C4F4E7}"/>
                </a:ext>
              </a:extLst>
            </p:cNvPr>
            <p:cNvSpPr/>
            <p:nvPr userDrawn="1"/>
          </p:nvSpPr>
          <p:spPr>
            <a:xfrm>
              <a:off x="0" y="3225800"/>
              <a:ext cx="1824536" cy="3632200"/>
            </a:xfrm>
            <a:prstGeom prst="rtTriangle">
              <a:avLst/>
            </a:prstGeom>
            <a:solidFill>
              <a:srgbClr val="EA4335"/>
            </a:solidFill>
            <a:ln w="9525" cap="flat">
              <a:noFill/>
              <a:prstDash val="solid"/>
              <a:miter/>
            </a:ln>
          </p:spPr>
          <p:txBody>
            <a:bodyPr rtlCol="0" anchor="ctr"/>
            <a:lstStyle/>
            <a:p>
              <a:pPr algn="l"/>
              <a:endParaRPr lang="ko-KR" altLang="en-US"/>
            </a:p>
          </p:txBody>
        </p:sp>
        <p:pic>
          <p:nvPicPr>
            <p:cNvPr id="9" name="그래픽 8">
              <a:extLst>
                <a:ext uri="{FF2B5EF4-FFF2-40B4-BE49-F238E27FC236}">
                  <a16:creationId xmlns:a16="http://schemas.microsoft.com/office/drawing/2014/main" id="{48DBC63C-4346-46A8-AEE8-81FB6342F2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20763" y="4997374"/>
              <a:ext cx="1969180" cy="1527252"/>
            </a:xfrm>
            <a:prstGeom prst="rect">
              <a:avLst/>
            </a:prstGeom>
          </p:spPr>
        </p:pic>
      </p:grpSp>
      <p:sp>
        <p:nvSpPr>
          <p:cNvPr id="10" name="자유형: 도형 9">
            <a:extLst>
              <a:ext uri="{FF2B5EF4-FFF2-40B4-BE49-F238E27FC236}">
                <a16:creationId xmlns:a16="http://schemas.microsoft.com/office/drawing/2014/main" id="{6A92D35E-1422-43BF-81E6-587D0B3E4DB1}"/>
              </a:ext>
            </a:extLst>
          </p:cNvPr>
          <p:cNvSpPr/>
          <p:nvPr userDrawn="1"/>
        </p:nvSpPr>
        <p:spPr>
          <a:xfrm>
            <a:off x="10528255" y="6281274"/>
            <a:ext cx="1153450" cy="576725"/>
          </a:xfrm>
          <a:custGeom>
            <a:avLst/>
            <a:gdLst>
              <a:gd name="connsiteX0" fmla="*/ 1727200 w 3454400"/>
              <a:gd name="connsiteY0" fmla="*/ 0 h 1727200"/>
              <a:gd name="connsiteX1" fmla="*/ 3454400 w 3454400"/>
              <a:gd name="connsiteY1" fmla="*/ 1727200 h 1727200"/>
              <a:gd name="connsiteX2" fmla="*/ 2590800 w 3454400"/>
              <a:gd name="connsiteY2" fmla="*/ 1727200 h 1727200"/>
              <a:gd name="connsiteX3" fmla="*/ 1727200 w 3454400"/>
              <a:gd name="connsiteY3" fmla="*/ 863600 h 1727200"/>
              <a:gd name="connsiteX4" fmla="*/ 863600 w 3454400"/>
              <a:gd name="connsiteY4" fmla="*/ 1727200 h 1727200"/>
              <a:gd name="connsiteX5" fmla="*/ 0 w 3454400"/>
              <a:gd name="connsiteY5" fmla="*/ 1727200 h 1727200"/>
              <a:gd name="connsiteX6" fmla="*/ 1727200 w 3454400"/>
              <a:gd name="connsiteY6" fmla="*/ 0 h 172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727200">
                <a:moveTo>
                  <a:pt x="1727200" y="0"/>
                </a:moveTo>
                <a:cubicBezTo>
                  <a:pt x="2681106" y="0"/>
                  <a:pt x="3454400" y="773294"/>
                  <a:pt x="3454400" y="1727200"/>
                </a:cubicBezTo>
                <a:lnTo>
                  <a:pt x="2590800" y="1727200"/>
                </a:lnTo>
                <a:cubicBezTo>
                  <a:pt x="2590800" y="1250247"/>
                  <a:pt x="2204153" y="863600"/>
                  <a:pt x="1727200" y="863600"/>
                </a:cubicBezTo>
                <a:cubicBezTo>
                  <a:pt x="1250247" y="863600"/>
                  <a:pt x="863600" y="1250247"/>
                  <a:pt x="863600" y="1727200"/>
                </a:cubicBezTo>
                <a:lnTo>
                  <a:pt x="0" y="1727200"/>
                </a:lnTo>
                <a:cubicBezTo>
                  <a:pt x="0" y="773294"/>
                  <a:pt x="773294" y="0"/>
                  <a:pt x="1727200" y="0"/>
                </a:cubicBezTo>
                <a:close/>
              </a:path>
            </a:pathLst>
          </a:custGeom>
          <a:solidFill>
            <a:srgbClr val="34A853"/>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ko-KR" altLang="en-US"/>
          </a:p>
        </p:txBody>
      </p:sp>
      <p:sp>
        <p:nvSpPr>
          <p:cNvPr id="24" name="자유형: 도형 23">
            <a:extLst>
              <a:ext uri="{FF2B5EF4-FFF2-40B4-BE49-F238E27FC236}">
                <a16:creationId xmlns:a16="http://schemas.microsoft.com/office/drawing/2014/main" id="{5D55D567-3075-4610-A8CE-18BD6AC0BF84}"/>
              </a:ext>
            </a:extLst>
          </p:cNvPr>
          <p:cNvSpPr/>
          <p:nvPr userDrawn="1"/>
        </p:nvSpPr>
        <p:spPr>
          <a:xfrm>
            <a:off x="12071350" y="2286000"/>
            <a:ext cx="120650" cy="2286000"/>
          </a:xfrm>
          <a:custGeom>
            <a:avLst/>
            <a:gdLst>
              <a:gd name="connsiteX0" fmla="*/ 80435 w 120650"/>
              <a:gd name="connsiteY0" fmla="*/ 0 h 2286000"/>
              <a:gd name="connsiteX1" fmla="*/ 120650 w 120650"/>
              <a:gd name="connsiteY1" fmla="*/ 0 h 2286000"/>
              <a:gd name="connsiteX2" fmla="*/ 120650 w 120650"/>
              <a:gd name="connsiteY2" fmla="*/ 2286000 h 2286000"/>
              <a:gd name="connsiteX3" fmla="*/ 80435 w 120650"/>
              <a:gd name="connsiteY3" fmla="*/ 2286000 h 2286000"/>
              <a:gd name="connsiteX4" fmla="*/ 0 w 120650"/>
              <a:gd name="connsiteY4" fmla="*/ 2205565 h 2286000"/>
              <a:gd name="connsiteX5" fmla="*/ 0 w 120650"/>
              <a:gd name="connsiteY5" fmla="*/ 80435 h 2286000"/>
              <a:gd name="connsiteX6" fmla="*/ 80435 w 120650"/>
              <a:gd name="connsiteY6"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650" h="2286000">
                <a:moveTo>
                  <a:pt x="80435" y="0"/>
                </a:moveTo>
                <a:lnTo>
                  <a:pt x="120650" y="0"/>
                </a:lnTo>
                <a:lnTo>
                  <a:pt x="120650" y="2286000"/>
                </a:lnTo>
                <a:lnTo>
                  <a:pt x="80435" y="2286000"/>
                </a:lnTo>
                <a:cubicBezTo>
                  <a:pt x="36012" y="2286000"/>
                  <a:pt x="0" y="2249988"/>
                  <a:pt x="0" y="2205565"/>
                </a:cubicBezTo>
                <a:lnTo>
                  <a:pt x="0" y="80435"/>
                </a:lnTo>
                <a:cubicBezTo>
                  <a:pt x="0" y="36012"/>
                  <a:pt x="36012" y="0"/>
                  <a:pt x="80435" y="0"/>
                </a:cubicBezTo>
                <a:close/>
              </a:path>
            </a:pathLst>
          </a:custGeom>
          <a:solidFill>
            <a:srgbClr val="EA433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ko-KR" altLang="en-US"/>
          </a:p>
        </p:txBody>
      </p:sp>
      <p:grpSp>
        <p:nvGrpSpPr>
          <p:cNvPr id="12" name="그룹 11">
            <a:extLst>
              <a:ext uri="{FF2B5EF4-FFF2-40B4-BE49-F238E27FC236}">
                <a16:creationId xmlns:a16="http://schemas.microsoft.com/office/drawing/2014/main" id="{B4840C72-B1C0-4796-B0A8-F63596F8A411}"/>
              </a:ext>
            </a:extLst>
          </p:cNvPr>
          <p:cNvGrpSpPr/>
          <p:nvPr userDrawn="1"/>
        </p:nvGrpSpPr>
        <p:grpSpPr>
          <a:xfrm>
            <a:off x="141647" y="276938"/>
            <a:ext cx="274237" cy="1281906"/>
            <a:chOff x="571749" y="2147094"/>
            <a:chExt cx="342900" cy="1602867"/>
          </a:xfrm>
          <a:solidFill>
            <a:srgbClr val="34A853"/>
          </a:solidFill>
        </p:grpSpPr>
        <p:sp>
          <p:nvSpPr>
            <p:cNvPr id="13" name="자유형: 도형 12">
              <a:extLst>
                <a:ext uri="{FF2B5EF4-FFF2-40B4-BE49-F238E27FC236}">
                  <a16:creationId xmlns:a16="http://schemas.microsoft.com/office/drawing/2014/main" id="{BF1726A9-050C-4871-BA84-993197E8C994}"/>
                </a:ext>
              </a:extLst>
            </p:cNvPr>
            <p:cNvSpPr/>
            <p:nvPr/>
          </p:nvSpPr>
          <p:spPr>
            <a:xfrm>
              <a:off x="571749" y="2147094"/>
              <a:ext cx="342900" cy="342900"/>
            </a:xfrm>
            <a:custGeom>
              <a:avLst/>
              <a:gdLst>
                <a:gd name="connsiteX0" fmla="*/ 7144 w 342900"/>
                <a:gd name="connsiteY0" fmla="*/ 27146 h 342900"/>
                <a:gd name="connsiteX1" fmla="*/ 27146 w 342900"/>
                <a:gd name="connsiteY1" fmla="*/ 7144 h 342900"/>
                <a:gd name="connsiteX2" fmla="*/ 342138 w 342900"/>
                <a:gd name="connsiteY2" fmla="*/ 322136 h 342900"/>
                <a:gd name="connsiteX3" fmla="*/ 322136 w 342900"/>
                <a:gd name="connsiteY3" fmla="*/ 342138 h 342900"/>
              </a:gdLst>
              <a:ahLst/>
              <a:cxnLst>
                <a:cxn ang="0">
                  <a:pos x="connsiteX0" y="connsiteY0"/>
                </a:cxn>
                <a:cxn ang="0">
                  <a:pos x="connsiteX1" y="connsiteY1"/>
                </a:cxn>
                <a:cxn ang="0">
                  <a:pos x="connsiteX2" y="connsiteY2"/>
                </a:cxn>
                <a:cxn ang="0">
                  <a:pos x="connsiteX3" y="connsiteY3"/>
                </a:cxn>
              </a:cxnLst>
              <a:rect l="l" t="t" r="r" b="b"/>
              <a:pathLst>
                <a:path w="342900" h="342900">
                  <a:moveTo>
                    <a:pt x="7144" y="27146"/>
                  </a:moveTo>
                  <a:lnTo>
                    <a:pt x="27146" y="7144"/>
                  </a:lnTo>
                  <a:lnTo>
                    <a:pt x="342138" y="322136"/>
                  </a:lnTo>
                  <a:lnTo>
                    <a:pt x="322136" y="342138"/>
                  </a:lnTo>
                  <a:close/>
                </a:path>
              </a:pathLst>
            </a:custGeom>
            <a:grpFill/>
            <a:ln w="9525" cap="flat">
              <a:noFill/>
              <a:prstDash val="solid"/>
              <a:miter/>
            </a:ln>
          </p:spPr>
          <p:txBody>
            <a:bodyPr rtlCol="0" anchor="ctr"/>
            <a:lstStyle/>
            <a:p>
              <a:endParaRPr lang="ko-KR" altLang="en-US"/>
            </a:p>
          </p:txBody>
        </p:sp>
        <p:sp>
          <p:nvSpPr>
            <p:cNvPr id="14" name="자유형: 도형 13">
              <a:extLst>
                <a:ext uri="{FF2B5EF4-FFF2-40B4-BE49-F238E27FC236}">
                  <a16:creationId xmlns:a16="http://schemas.microsoft.com/office/drawing/2014/main" id="{38C03DB6-7234-4964-A3FF-BAD6C67AC7F8}"/>
                </a:ext>
              </a:extLst>
            </p:cNvPr>
            <p:cNvSpPr/>
            <p:nvPr/>
          </p:nvSpPr>
          <p:spPr>
            <a:xfrm>
              <a:off x="571749" y="2462086"/>
              <a:ext cx="342900" cy="342900"/>
            </a:xfrm>
            <a:custGeom>
              <a:avLst/>
              <a:gdLst>
                <a:gd name="connsiteX0" fmla="*/ 7144 w 342900"/>
                <a:gd name="connsiteY0" fmla="*/ 27146 h 342900"/>
                <a:gd name="connsiteX1" fmla="*/ 27146 w 342900"/>
                <a:gd name="connsiteY1" fmla="*/ 7144 h 342900"/>
                <a:gd name="connsiteX2" fmla="*/ 342138 w 342900"/>
                <a:gd name="connsiteY2" fmla="*/ 322136 h 342900"/>
                <a:gd name="connsiteX3" fmla="*/ 322136 w 342900"/>
                <a:gd name="connsiteY3" fmla="*/ 342138 h 342900"/>
              </a:gdLst>
              <a:ahLst/>
              <a:cxnLst>
                <a:cxn ang="0">
                  <a:pos x="connsiteX0" y="connsiteY0"/>
                </a:cxn>
                <a:cxn ang="0">
                  <a:pos x="connsiteX1" y="connsiteY1"/>
                </a:cxn>
                <a:cxn ang="0">
                  <a:pos x="connsiteX2" y="connsiteY2"/>
                </a:cxn>
                <a:cxn ang="0">
                  <a:pos x="connsiteX3" y="connsiteY3"/>
                </a:cxn>
              </a:cxnLst>
              <a:rect l="l" t="t" r="r" b="b"/>
              <a:pathLst>
                <a:path w="342900" h="342900">
                  <a:moveTo>
                    <a:pt x="7144" y="27146"/>
                  </a:moveTo>
                  <a:lnTo>
                    <a:pt x="27146" y="7144"/>
                  </a:lnTo>
                  <a:lnTo>
                    <a:pt x="342138" y="322136"/>
                  </a:lnTo>
                  <a:lnTo>
                    <a:pt x="322136" y="342138"/>
                  </a:lnTo>
                  <a:close/>
                </a:path>
              </a:pathLst>
            </a:custGeom>
            <a:grpFill/>
            <a:ln w="9525" cap="flat">
              <a:noFill/>
              <a:prstDash val="solid"/>
              <a:miter/>
            </a:ln>
          </p:spPr>
          <p:txBody>
            <a:bodyPr rtlCol="0" anchor="ctr"/>
            <a:lstStyle/>
            <a:p>
              <a:endParaRPr lang="ko-KR" altLang="en-US"/>
            </a:p>
          </p:txBody>
        </p:sp>
        <p:sp>
          <p:nvSpPr>
            <p:cNvPr id="15" name="자유형: 도형 14">
              <a:extLst>
                <a:ext uri="{FF2B5EF4-FFF2-40B4-BE49-F238E27FC236}">
                  <a16:creationId xmlns:a16="http://schemas.microsoft.com/office/drawing/2014/main" id="{C45BD208-6E71-425B-9D36-BC9C73DD5D27}"/>
                </a:ext>
              </a:extLst>
            </p:cNvPr>
            <p:cNvSpPr/>
            <p:nvPr/>
          </p:nvSpPr>
          <p:spPr>
            <a:xfrm>
              <a:off x="571749" y="2777078"/>
              <a:ext cx="342900" cy="342900"/>
            </a:xfrm>
            <a:custGeom>
              <a:avLst/>
              <a:gdLst>
                <a:gd name="connsiteX0" fmla="*/ 7144 w 342900"/>
                <a:gd name="connsiteY0" fmla="*/ 27146 h 342900"/>
                <a:gd name="connsiteX1" fmla="*/ 27146 w 342900"/>
                <a:gd name="connsiteY1" fmla="*/ 7144 h 342900"/>
                <a:gd name="connsiteX2" fmla="*/ 342138 w 342900"/>
                <a:gd name="connsiteY2" fmla="*/ 322136 h 342900"/>
                <a:gd name="connsiteX3" fmla="*/ 322136 w 342900"/>
                <a:gd name="connsiteY3" fmla="*/ 342138 h 342900"/>
              </a:gdLst>
              <a:ahLst/>
              <a:cxnLst>
                <a:cxn ang="0">
                  <a:pos x="connsiteX0" y="connsiteY0"/>
                </a:cxn>
                <a:cxn ang="0">
                  <a:pos x="connsiteX1" y="connsiteY1"/>
                </a:cxn>
                <a:cxn ang="0">
                  <a:pos x="connsiteX2" y="connsiteY2"/>
                </a:cxn>
                <a:cxn ang="0">
                  <a:pos x="connsiteX3" y="connsiteY3"/>
                </a:cxn>
              </a:cxnLst>
              <a:rect l="l" t="t" r="r" b="b"/>
              <a:pathLst>
                <a:path w="342900" h="342900">
                  <a:moveTo>
                    <a:pt x="7144" y="27146"/>
                  </a:moveTo>
                  <a:lnTo>
                    <a:pt x="27146" y="7144"/>
                  </a:lnTo>
                  <a:lnTo>
                    <a:pt x="342138" y="322136"/>
                  </a:lnTo>
                  <a:lnTo>
                    <a:pt x="322136" y="342138"/>
                  </a:lnTo>
                  <a:close/>
                </a:path>
              </a:pathLst>
            </a:custGeom>
            <a:grpFill/>
            <a:ln w="9525" cap="flat">
              <a:noFill/>
              <a:prstDash val="solid"/>
              <a:miter/>
            </a:ln>
          </p:spPr>
          <p:txBody>
            <a:bodyPr rtlCol="0" anchor="ctr"/>
            <a:lstStyle/>
            <a:p>
              <a:endParaRPr lang="ko-KR" altLang="en-US"/>
            </a:p>
          </p:txBody>
        </p:sp>
        <p:sp>
          <p:nvSpPr>
            <p:cNvPr id="16" name="자유형: 도형 15">
              <a:extLst>
                <a:ext uri="{FF2B5EF4-FFF2-40B4-BE49-F238E27FC236}">
                  <a16:creationId xmlns:a16="http://schemas.microsoft.com/office/drawing/2014/main" id="{17912D58-2D69-447B-8655-F8E37C966DD7}"/>
                </a:ext>
              </a:extLst>
            </p:cNvPr>
            <p:cNvSpPr/>
            <p:nvPr/>
          </p:nvSpPr>
          <p:spPr>
            <a:xfrm>
              <a:off x="571749" y="3092069"/>
              <a:ext cx="342900" cy="342900"/>
            </a:xfrm>
            <a:custGeom>
              <a:avLst/>
              <a:gdLst>
                <a:gd name="connsiteX0" fmla="*/ 7144 w 342900"/>
                <a:gd name="connsiteY0" fmla="*/ 27146 h 342900"/>
                <a:gd name="connsiteX1" fmla="*/ 27146 w 342900"/>
                <a:gd name="connsiteY1" fmla="*/ 7144 h 342900"/>
                <a:gd name="connsiteX2" fmla="*/ 342138 w 342900"/>
                <a:gd name="connsiteY2" fmla="*/ 322136 h 342900"/>
                <a:gd name="connsiteX3" fmla="*/ 322136 w 342900"/>
                <a:gd name="connsiteY3" fmla="*/ 342138 h 342900"/>
              </a:gdLst>
              <a:ahLst/>
              <a:cxnLst>
                <a:cxn ang="0">
                  <a:pos x="connsiteX0" y="connsiteY0"/>
                </a:cxn>
                <a:cxn ang="0">
                  <a:pos x="connsiteX1" y="connsiteY1"/>
                </a:cxn>
                <a:cxn ang="0">
                  <a:pos x="connsiteX2" y="connsiteY2"/>
                </a:cxn>
                <a:cxn ang="0">
                  <a:pos x="connsiteX3" y="connsiteY3"/>
                </a:cxn>
              </a:cxnLst>
              <a:rect l="l" t="t" r="r" b="b"/>
              <a:pathLst>
                <a:path w="342900" h="342900">
                  <a:moveTo>
                    <a:pt x="7144" y="27146"/>
                  </a:moveTo>
                  <a:lnTo>
                    <a:pt x="27146" y="7144"/>
                  </a:lnTo>
                  <a:lnTo>
                    <a:pt x="342138" y="322136"/>
                  </a:lnTo>
                  <a:lnTo>
                    <a:pt x="322136" y="342138"/>
                  </a:lnTo>
                  <a:close/>
                </a:path>
              </a:pathLst>
            </a:custGeom>
            <a:grpFill/>
            <a:ln w="9525" cap="flat">
              <a:noFill/>
              <a:prstDash val="solid"/>
              <a:miter/>
            </a:ln>
          </p:spPr>
          <p:txBody>
            <a:bodyPr rtlCol="0" anchor="ctr"/>
            <a:lstStyle/>
            <a:p>
              <a:endParaRPr lang="ko-KR" altLang="en-US"/>
            </a:p>
          </p:txBody>
        </p:sp>
        <p:sp>
          <p:nvSpPr>
            <p:cNvPr id="17" name="자유형: 도형 16">
              <a:extLst>
                <a:ext uri="{FF2B5EF4-FFF2-40B4-BE49-F238E27FC236}">
                  <a16:creationId xmlns:a16="http://schemas.microsoft.com/office/drawing/2014/main" id="{819F5B06-D9C9-44E7-83B6-F97A443B02DA}"/>
                </a:ext>
              </a:extLst>
            </p:cNvPr>
            <p:cNvSpPr/>
            <p:nvPr/>
          </p:nvSpPr>
          <p:spPr>
            <a:xfrm>
              <a:off x="571749" y="3407061"/>
              <a:ext cx="342900" cy="342900"/>
            </a:xfrm>
            <a:custGeom>
              <a:avLst/>
              <a:gdLst>
                <a:gd name="connsiteX0" fmla="*/ 7144 w 342900"/>
                <a:gd name="connsiteY0" fmla="*/ 27146 h 342900"/>
                <a:gd name="connsiteX1" fmla="*/ 27146 w 342900"/>
                <a:gd name="connsiteY1" fmla="*/ 7144 h 342900"/>
                <a:gd name="connsiteX2" fmla="*/ 342138 w 342900"/>
                <a:gd name="connsiteY2" fmla="*/ 322136 h 342900"/>
                <a:gd name="connsiteX3" fmla="*/ 322136 w 342900"/>
                <a:gd name="connsiteY3" fmla="*/ 342138 h 342900"/>
              </a:gdLst>
              <a:ahLst/>
              <a:cxnLst>
                <a:cxn ang="0">
                  <a:pos x="connsiteX0" y="connsiteY0"/>
                </a:cxn>
                <a:cxn ang="0">
                  <a:pos x="connsiteX1" y="connsiteY1"/>
                </a:cxn>
                <a:cxn ang="0">
                  <a:pos x="connsiteX2" y="connsiteY2"/>
                </a:cxn>
                <a:cxn ang="0">
                  <a:pos x="connsiteX3" y="connsiteY3"/>
                </a:cxn>
              </a:cxnLst>
              <a:rect l="l" t="t" r="r" b="b"/>
              <a:pathLst>
                <a:path w="342900" h="342900">
                  <a:moveTo>
                    <a:pt x="7144" y="27146"/>
                  </a:moveTo>
                  <a:lnTo>
                    <a:pt x="27146" y="7144"/>
                  </a:lnTo>
                  <a:lnTo>
                    <a:pt x="342138" y="322136"/>
                  </a:lnTo>
                  <a:lnTo>
                    <a:pt x="322136" y="342138"/>
                  </a:lnTo>
                  <a:close/>
                </a:path>
              </a:pathLst>
            </a:custGeom>
            <a:grpFill/>
            <a:ln w="9525" cap="flat">
              <a:noFill/>
              <a:prstDash val="solid"/>
              <a:miter/>
            </a:ln>
          </p:spPr>
          <p:txBody>
            <a:bodyPr rtlCol="0" anchor="ctr"/>
            <a:lstStyle/>
            <a:p>
              <a:endParaRPr lang="ko-KR" altLang="en-US"/>
            </a:p>
          </p:txBody>
        </p:sp>
      </p:grpSp>
      <p:grpSp>
        <p:nvGrpSpPr>
          <p:cNvPr id="18" name="그룹 17">
            <a:extLst>
              <a:ext uri="{FF2B5EF4-FFF2-40B4-BE49-F238E27FC236}">
                <a16:creationId xmlns:a16="http://schemas.microsoft.com/office/drawing/2014/main" id="{E3BC5A2D-D746-419C-9610-807DC545A6F0}"/>
              </a:ext>
            </a:extLst>
          </p:cNvPr>
          <p:cNvGrpSpPr/>
          <p:nvPr userDrawn="1"/>
        </p:nvGrpSpPr>
        <p:grpSpPr>
          <a:xfrm flipH="1">
            <a:off x="11220310" y="-5582"/>
            <a:ext cx="730392" cy="647065"/>
            <a:chOff x="9901238" y="-5582"/>
            <a:chExt cx="1319072" cy="1168586"/>
          </a:xfrm>
          <a:solidFill>
            <a:srgbClr val="FBBC05"/>
          </a:solidFill>
        </p:grpSpPr>
        <p:sp>
          <p:nvSpPr>
            <p:cNvPr id="19" name="자유형: 도형 18">
              <a:extLst>
                <a:ext uri="{FF2B5EF4-FFF2-40B4-BE49-F238E27FC236}">
                  <a16:creationId xmlns:a16="http://schemas.microsoft.com/office/drawing/2014/main" id="{24C09381-21B3-4858-9385-A69049092752}"/>
                </a:ext>
              </a:extLst>
            </p:cNvPr>
            <p:cNvSpPr/>
            <p:nvPr/>
          </p:nvSpPr>
          <p:spPr>
            <a:xfrm>
              <a:off x="10387042" y="-5582"/>
              <a:ext cx="124527" cy="1168586"/>
            </a:xfrm>
            <a:custGeom>
              <a:avLst/>
              <a:gdLst>
                <a:gd name="connsiteX0" fmla="*/ 5582 w 74432"/>
                <a:gd name="connsiteY0" fmla="*/ 5582 h 1168586"/>
                <a:gd name="connsiteX1" fmla="*/ 5582 w 74432"/>
                <a:gd name="connsiteY1" fmla="*/ 1169777 h 1168586"/>
                <a:gd name="connsiteX2" fmla="*/ 71157 w 74432"/>
                <a:gd name="connsiteY2" fmla="*/ 1169777 h 1168586"/>
                <a:gd name="connsiteX3" fmla="*/ 71157 w 74432"/>
                <a:gd name="connsiteY3" fmla="*/ 5582 h 1168586"/>
              </a:gdLst>
              <a:ahLst/>
              <a:cxnLst>
                <a:cxn ang="0">
                  <a:pos x="connsiteX0" y="connsiteY0"/>
                </a:cxn>
                <a:cxn ang="0">
                  <a:pos x="connsiteX1" y="connsiteY1"/>
                </a:cxn>
                <a:cxn ang="0">
                  <a:pos x="connsiteX2" y="connsiteY2"/>
                </a:cxn>
                <a:cxn ang="0">
                  <a:pos x="connsiteX3" y="connsiteY3"/>
                </a:cxn>
              </a:cxnLst>
              <a:rect l="l" t="t" r="r" b="b"/>
              <a:pathLst>
                <a:path w="74432" h="1168586">
                  <a:moveTo>
                    <a:pt x="5582" y="5582"/>
                  </a:moveTo>
                  <a:lnTo>
                    <a:pt x="5582" y="1169777"/>
                  </a:lnTo>
                  <a:lnTo>
                    <a:pt x="71157" y="1169777"/>
                  </a:lnTo>
                  <a:lnTo>
                    <a:pt x="71157" y="5582"/>
                  </a:lnTo>
                  <a:close/>
                </a:path>
              </a:pathLst>
            </a:custGeom>
            <a:grpFill/>
            <a:ln w="9525" cap="flat">
              <a:noFill/>
              <a:prstDash val="solid"/>
              <a:miter/>
            </a:ln>
          </p:spPr>
          <p:txBody>
            <a:bodyPr rtlCol="0" anchor="ctr"/>
            <a:lstStyle/>
            <a:p>
              <a:endParaRPr lang="ko-KR" altLang="en-US"/>
            </a:p>
          </p:txBody>
        </p:sp>
        <p:sp>
          <p:nvSpPr>
            <p:cNvPr id="20" name="자유형: 도형 19">
              <a:extLst>
                <a:ext uri="{FF2B5EF4-FFF2-40B4-BE49-F238E27FC236}">
                  <a16:creationId xmlns:a16="http://schemas.microsoft.com/office/drawing/2014/main" id="{A49639CC-0825-4CF1-9C0D-BD31AEB776C2}"/>
                </a:ext>
              </a:extLst>
            </p:cNvPr>
            <p:cNvSpPr/>
            <p:nvPr/>
          </p:nvSpPr>
          <p:spPr>
            <a:xfrm>
              <a:off x="9901238" y="-5582"/>
              <a:ext cx="193583" cy="1168586"/>
            </a:xfrm>
            <a:custGeom>
              <a:avLst/>
              <a:gdLst>
                <a:gd name="connsiteX0" fmla="*/ 5582 w 74432"/>
                <a:gd name="connsiteY0" fmla="*/ 5582 h 1168586"/>
                <a:gd name="connsiteX1" fmla="*/ 5582 w 74432"/>
                <a:gd name="connsiteY1" fmla="*/ 1169777 h 1168586"/>
                <a:gd name="connsiteX2" fmla="*/ 71083 w 74432"/>
                <a:gd name="connsiteY2" fmla="*/ 1169777 h 1168586"/>
                <a:gd name="connsiteX3" fmla="*/ 71083 w 74432"/>
                <a:gd name="connsiteY3" fmla="*/ 5582 h 1168586"/>
              </a:gdLst>
              <a:ahLst/>
              <a:cxnLst>
                <a:cxn ang="0">
                  <a:pos x="connsiteX0" y="connsiteY0"/>
                </a:cxn>
                <a:cxn ang="0">
                  <a:pos x="connsiteX1" y="connsiteY1"/>
                </a:cxn>
                <a:cxn ang="0">
                  <a:pos x="connsiteX2" y="connsiteY2"/>
                </a:cxn>
                <a:cxn ang="0">
                  <a:pos x="connsiteX3" y="connsiteY3"/>
                </a:cxn>
              </a:cxnLst>
              <a:rect l="l" t="t" r="r" b="b"/>
              <a:pathLst>
                <a:path w="74432" h="1168586">
                  <a:moveTo>
                    <a:pt x="5582" y="5582"/>
                  </a:moveTo>
                  <a:lnTo>
                    <a:pt x="5582" y="1169777"/>
                  </a:lnTo>
                  <a:lnTo>
                    <a:pt x="71083" y="1169777"/>
                  </a:lnTo>
                  <a:lnTo>
                    <a:pt x="71083" y="5582"/>
                  </a:lnTo>
                  <a:close/>
                </a:path>
              </a:pathLst>
            </a:custGeom>
            <a:grpFill/>
            <a:ln w="9525" cap="flat">
              <a:noFill/>
              <a:prstDash val="solid"/>
              <a:miter/>
            </a:ln>
          </p:spPr>
          <p:txBody>
            <a:bodyPr rtlCol="0" anchor="ctr"/>
            <a:lstStyle/>
            <a:p>
              <a:endParaRPr lang="ko-KR" altLang="en-US"/>
            </a:p>
          </p:txBody>
        </p:sp>
        <p:sp>
          <p:nvSpPr>
            <p:cNvPr id="21" name="자유형: 도형 20">
              <a:extLst>
                <a:ext uri="{FF2B5EF4-FFF2-40B4-BE49-F238E27FC236}">
                  <a16:creationId xmlns:a16="http://schemas.microsoft.com/office/drawing/2014/main" id="{724781E8-B837-4F42-997B-6F6CAF3EE826}"/>
                </a:ext>
              </a:extLst>
            </p:cNvPr>
            <p:cNvSpPr/>
            <p:nvPr/>
          </p:nvSpPr>
          <p:spPr>
            <a:xfrm>
              <a:off x="10803790" y="-5582"/>
              <a:ext cx="74432" cy="1168586"/>
            </a:xfrm>
            <a:custGeom>
              <a:avLst/>
              <a:gdLst>
                <a:gd name="connsiteX0" fmla="*/ 5582 w 74432"/>
                <a:gd name="connsiteY0" fmla="*/ 5582 h 1168586"/>
                <a:gd name="connsiteX1" fmla="*/ 5582 w 74432"/>
                <a:gd name="connsiteY1" fmla="*/ 1169777 h 1168586"/>
                <a:gd name="connsiteX2" fmla="*/ 71083 w 74432"/>
                <a:gd name="connsiteY2" fmla="*/ 1169777 h 1168586"/>
                <a:gd name="connsiteX3" fmla="*/ 71083 w 74432"/>
                <a:gd name="connsiteY3" fmla="*/ 5582 h 1168586"/>
              </a:gdLst>
              <a:ahLst/>
              <a:cxnLst>
                <a:cxn ang="0">
                  <a:pos x="connsiteX0" y="connsiteY0"/>
                </a:cxn>
                <a:cxn ang="0">
                  <a:pos x="connsiteX1" y="connsiteY1"/>
                </a:cxn>
                <a:cxn ang="0">
                  <a:pos x="connsiteX2" y="connsiteY2"/>
                </a:cxn>
                <a:cxn ang="0">
                  <a:pos x="connsiteX3" y="connsiteY3"/>
                </a:cxn>
              </a:cxnLst>
              <a:rect l="l" t="t" r="r" b="b"/>
              <a:pathLst>
                <a:path w="74432" h="1168586">
                  <a:moveTo>
                    <a:pt x="5582" y="5582"/>
                  </a:moveTo>
                  <a:lnTo>
                    <a:pt x="5582" y="1169777"/>
                  </a:lnTo>
                  <a:lnTo>
                    <a:pt x="71083" y="1169777"/>
                  </a:lnTo>
                  <a:lnTo>
                    <a:pt x="71083" y="5582"/>
                  </a:lnTo>
                  <a:close/>
                </a:path>
              </a:pathLst>
            </a:custGeom>
            <a:grpFill/>
            <a:ln w="9525" cap="flat">
              <a:noFill/>
              <a:prstDash val="solid"/>
              <a:miter/>
            </a:ln>
          </p:spPr>
          <p:txBody>
            <a:bodyPr rtlCol="0" anchor="ctr"/>
            <a:lstStyle/>
            <a:p>
              <a:endParaRPr lang="ko-KR" altLang="en-US"/>
            </a:p>
          </p:txBody>
        </p:sp>
        <p:sp>
          <p:nvSpPr>
            <p:cNvPr id="22" name="자유형: 도형 21">
              <a:extLst>
                <a:ext uri="{FF2B5EF4-FFF2-40B4-BE49-F238E27FC236}">
                  <a16:creationId xmlns:a16="http://schemas.microsoft.com/office/drawing/2014/main" id="{370E8D78-2B76-43D5-9E73-700B6C389594}"/>
                </a:ext>
              </a:extLst>
            </p:cNvPr>
            <p:cNvSpPr/>
            <p:nvPr/>
          </p:nvSpPr>
          <p:spPr>
            <a:xfrm>
              <a:off x="11170443" y="-5582"/>
              <a:ext cx="49867" cy="1168586"/>
            </a:xfrm>
            <a:custGeom>
              <a:avLst/>
              <a:gdLst>
                <a:gd name="connsiteX0" fmla="*/ 5582 w 74432"/>
                <a:gd name="connsiteY0" fmla="*/ 5582 h 1168586"/>
                <a:gd name="connsiteX1" fmla="*/ 5582 w 74432"/>
                <a:gd name="connsiteY1" fmla="*/ 1169777 h 1168586"/>
                <a:gd name="connsiteX2" fmla="*/ 71157 w 74432"/>
                <a:gd name="connsiteY2" fmla="*/ 1169777 h 1168586"/>
                <a:gd name="connsiteX3" fmla="*/ 71157 w 74432"/>
                <a:gd name="connsiteY3" fmla="*/ 5582 h 1168586"/>
              </a:gdLst>
              <a:ahLst/>
              <a:cxnLst>
                <a:cxn ang="0">
                  <a:pos x="connsiteX0" y="connsiteY0"/>
                </a:cxn>
                <a:cxn ang="0">
                  <a:pos x="connsiteX1" y="connsiteY1"/>
                </a:cxn>
                <a:cxn ang="0">
                  <a:pos x="connsiteX2" y="connsiteY2"/>
                </a:cxn>
                <a:cxn ang="0">
                  <a:pos x="connsiteX3" y="connsiteY3"/>
                </a:cxn>
              </a:cxnLst>
              <a:rect l="l" t="t" r="r" b="b"/>
              <a:pathLst>
                <a:path w="74432" h="1168586">
                  <a:moveTo>
                    <a:pt x="5582" y="5582"/>
                  </a:moveTo>
                  <a:lnTo>
                    <a:pt x="5582" y="1169777"/>
                  </a:lnTo>
                  <a:lnTo>
                    <a:pt x="71157" y="1169777"/>
                  </a:lnTo>
                  <a:lnTo>
                    <a:pt x="71157" y="5582"/>
                  </a:lnTo>
                  <a:close/>
                </a:path>
              </a:pathLst>
            </a:custGeom>
            <a:grpFill/>
            <a:ln w="9525" cap="flat">
              <a:noFill/>
              <a:prstDash val="solid"/>
              <a:miter/>
            </a:ln>
          </p:spPr>
          <p:txBody>
            <a:bodyPr rtlCol="0" anchor="ctr"/>
            <a:lstStyle/>
            <a:p>
              <a:endParaRPr lang="ko-KR" altLang="en-US"/>
            </a:p>
          </p:txBody>
        </p:sp>
      </p:grpSp>
      <p:sp>
        <p:nvSpPr>
          <p:cNvPr id="23" name="그림 개체 틀 5">
            <a:extLst>
              <a:ext uri="{FF2B5EF4-FFF2-40B4-BE49-F238E27FC236}">
                <a16:creationId xmlns:a16="http://schemas.microsoft.com/office/drawing/2014/main" id="{CC0E9987-9ED5-4966-ABA5-66458B53C0B8}"/>
              </a:ext>
            </a:extLst>
          </p:cNvPr>
          <p:cNvSpPr>
            <a:spLocks noGrp="1"/>
          </p:cNvSpPr>
          <p:nvPr>
            <p:ph type="pic" sz="quarter" idx="10" hasCustomPrompt="1"/>
          </p:nvPr>
        </p:nvSpPr>
        <p:spPr>
          <a:xfrm>
            <a:off x="1170942" y="1171575"/>
            <a:ext cx="3825240" cy="5114925"/>
          </a:xfrm>
          <a:prstGeom prst="roundRect">
            <a:avLst>
              <a:gd name="adj" fmla="val 1926"/>
            </a:avLst>
          </a:prstGeom>
          <a:pattFill prst="pct10">
            <a:fgClr>
              <a:schemeClr val="bg1">
                <a:lumMod val="75000"/>
              </a:schemeClr>
            </a:fgClr>
            <a:bgClr>
              <a:schemeClr val="bg1">
                <a:lumMod val="95000"/>
              </a:schemeClr>
            </a:bgClr>
          </a:pattFill>
        </p:spPr>
        <p:txBody>
          <a:bodyPr anchor="b" anchorCtr="1"/>
          <a:lstStyle>
            <a:lvl1pPr marL="0" marR="0" indent="0" algn="l" defTabSz="914400" rtl="0" eaLnBrk="1" fontAlgn="auto" latinLnBrk="1" hangingPunct="1">
              <a:lnSpc>
                <a:spcPct val="90000"/>
              </a:lnSpc>
              <a:spcBef>
                <a:spcPts val="1000"/>
              </a:spcBef>
              <a:spcAft>
                <a:spcPts val="0"/>
              </a:spcAft>
              <a:buClrTx/>
              <a:buSzTx/>
              <a:buFont typeface="Arial" panose="020B0604020202020204" pitchFamily="34" charset="0"/>
              <a:buNone/>
              <a:tabLst/>
              <a:defRPr sz="2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20915926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15976-F9A7-64E2-C061-4D506ABF5A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B3F1190-F37C-8762-7398-2C4A14B594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306497-67C6-9006-F7BB-76EB676EEFD2}"/>
              </a:ext>
            </a:extLst>
          </p:cNvPr>
          <p:cNvSpPr>
            <a:spLocks noGrp="1"/>
          </p:cNvSpPr>
          <p:nvPr>
            <p:ph type="dt" sz="half" idx="10"/>
          </p:nvPr>
        </p:nvSpPr>
        <p:spPr/>
        <p:txBody>
          <a:bodyPr/>
          <a:lstStyle/>
          <a:p>
            <a:fld id="{2D1B73F9-351D-4623-9125-7CFD099D0219}" type="datetimeFigureOut">
              <a:rPr lang="en-IN" smtClean="0"/>
              <a:t>20-04-2023</a:t>
            </a:fld>
            <a:endParaRPr lang="en-IN"/>
          </a:p>
        </p:txBody>
      </p:sp>
      <p:sp>
        <p:nvSpPr>
          <p:cNvPr id="5" name="Footer Placeholder 4">
            <a:extLst>
              <a:ext uri="{FF2B5EF4-FFF2-40B4-BE49-F238E27FC236}">
                <a16:creationId xmlns:a16="http://schemas.microsoft.com/office/drawing/2014/main" id="{ECDF0C5D-6753-A2CA-645E-9381A087B3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B78E93-BCE4-B1A2-2D27-864363A60AAD}"/>
              </a:ext>
            </a:extLst>
          </p:cNvPr>
          <p:cNvSpPr>
            <a:spLocks noGrp="1"/>
          </p:cNvSpPr>
          <p:nvPr>
            <p:ph type="sldNum" sz="quarter" idx="12"/>
          </p:nvPr>
        </p:nvSpPr>
        <p:spPr/>
        <p:txBody>
          <a:bodyPr/>
          <a:lstStyle/>
          <a:p>
            <a:fld id="{E5A2B82C-C4C2-4765-A5F2-24E002C40BAA}" type="slidenum">
              <a:rPr lang="en-IN" smtClean="0"/>
              <a:t>‹#›</a:t>
            </a:fld>
            <a:endParaRPr lang="en-IN"/>
          </a:p>
        </p:txBody>
      </p:sp>
    </p:spTree>
    <p:extLst>
      <p:ext uri="{BB962C8B-B14F-4D97-AF65-F5344CB8AC3E}">
        <p14:creationId xmlns:p14="http://schemas.microsoft.com/office/powerpoint/2010/main" val="35634719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2"/>
              </a:rPr>
              <a:t>Presentation template by</a:t>
            </a:r>
            <a:endParaRPr lang="ko-KR" altLang="en-US" sz="1000" u="none" dirty="0">
              <a:latin typeface="Arial" panose="020B0604020202020204" pitchFamily="34" charset="0"/>
              <a:cs typeface="Arial" panose="020B0604020202020204" pitchFamily="34" charset="0"/>
            </a:endParaRPr>
          </a:p>
        </p:txBody>
      </p:sp>
      <p:grpSp>
        <p:nvGrpSpPr>
          <p:cNvPr id="2" name="그룹 1">
            <a:extLst>
              <a:ext uri="{FF2B5EF4-FFF2-40B4-BE49-F238E27FC236}">
                <a16:creationId xmlns:a16="http://schemas.microsoft.com/office/drawing/2014/main" id="{DE8A88CA-C31C-4A64-AC60-2C23872954A8}"/>
              </a:ext>
            </a:extLst>
          </p:cNvPr>
          <p:cNvGrpSpPr/>
          <p:nvPr userDrawn="1"/>
        </p:nvGrpSpPr>
        <p:grpSpPr>
          <a:xfrm>
            <a:off x="0" y="0"/>
            <a:ext cx="1994634" cy="754743"/>
            <a:chOff x="0" y="0"/>
            <a:chExt cx="4895712" cy="1852472"/>
          </a:xfrm>
        </p:grpSpPr>
        <p:sp>
          <p:nvSpPr>
            <p:cNvPr id="6" name="직사각형 5">
              <a:extLst>
                <a:ext uri="{FF2B5EF4-FFF2-40B4-BE49-F238E27FC236}">
                  <a16:creationId xmlns:a16="http://schemas.microsoft.com/office/drawing/2014/main" id="{8A84FFBD-B23C-4204-91EF-4164BBAF8648}"/>
                </a:ext>
              </a:extLst>
            </p:cNvPr>
            <p:cNvSpPr/>
            <p:nvPr userDrawn="1"/>
          </p:nvSpPr>
          <p:spPr>
            <a:xfrm>
              <a:off x="0" y="0"/>
              <a:ext cx="3365770" cy="1320800"/>
            </a:xfrm>
            <a:prstGeom prst="rect">
              <a:avLst/>
            </a:prstGeom>
            <a:solidFill>
              <a:srgbClr val="2F6DFF"/>
            </a:solidFill>
            <a:ln w="9525" cap="flat">
              <a:noFill/>
              <a:prstDash val="solid"/>
              <a:miter/>
            </a:ln>
          </p:spPr>
          <p:txBody>
            <a:bodyPr rtlCol="0" anchor="ctr"/>
            <a:lstStyle/>
            <a:p>
              <a:pPr algn="l"/>
              <a:endParaRPr lang="ko-KR" altLang="en-US"/>
            </a:p>
          </p:txBody>
        </p:sp>
        <p:sp>
          <p:nvSpPr>
            <p:cNvPr id="7" name="자유형: 도형 6">
              <a:extLst>
                <a:ext uri="{FF2B5EF4-FFF2-40B4-BE49-F238E27FC236}">
                  <a16:creationId xmlns:a16="http://schemas.microsoft.com/office/drawing/2014/main" id="{175C0DC2-4318-4031-9245-9E0F3ED121B1}"/>
                </a:ext>
              </a:extLst>
            </p:cNvPr>
            <p:cNvSpPr/>
            <p:nvPr userDrawn="1"/>
          </p:nvSpPr>
          <p:spPr>
            <a:xfrm>
              <a:off x="2550704" y="2"/>
              <a:ext cx="2345008" cy="1852470"/>
            </a:xfrm>
            <a:custGeom>
              <a:avLst/>
              <a:gdLst>
                <a:gd name="connsiteX0" fmla="*/ 313607 w 3365770"/>
                <a:gd name="connsiteY0" fmla="*/ 0 h 2658835"/>
                <a:gd name="connsiteX1" fmla="*/ 421459 w 3365770"/>
                <a:gd name="connsiteY1" fmla="*/ 0 h 2658835"/>
                <a:gd name="connsiteX2" fmla="*/ 359110 w 3365770"/>
                <a:gd name="connsiteY2" fmla="*/ 83378 h 2658835"/>
                <a:gd name="connsiteX3" fmla="*/ 86467 w 3365770"/>
                <a:gd name="connsiteY3" fmla="*/ 975950 h 2658835"/>
                <a:gd name="connsiteX4" fmla="*/ 1682885 w 3365770"/>
                <a:gd name="connsiteY4" fmla="*/ 2572368 h 2658835"/>
                <a:gd name="connsiteX5" fmla="*/ 3279303 w 3365770"/>
                <a:gd name="connsiteY5" fmla="*/ 975950 h 2658835"/>
                <a:gd name="connsiteX6" fmla="*/ 3006660 w 3365770"/>
                <a:gd name="connsiteY6" fmla="*/ 83378 h 2658835"/>
                <a:gd name="connsiteX7" fmla="*/ 2944311 w 3365770"/>
                <a:gd name="connsiteY7" fmla="*/ 0 h 2658835"/>
                <a:gd name="connsiteX8" fmla="*/ 3052163 w 3365770"/>
                <a:gd name="connsiteY8" fmla="*/ 0 h 2658835"/>
                <a:gd name="connsiteX9" fmla="*/ 3078360 w 3365770"/>
                <a:gd name="connsiteY9" fmla="*/ 35033 h 2658835"/>
                <a:gd name="connsiteX10" fmla="*/ 3365770 w 3365770"/>
                <a:gd name="connsiteY10" fmla="*/ 975950 h 2658835"/>
                <a:gd name="connsiteX11" fmla="*/ 1682885 w 3365770"/>
                <a:gd name="connsiteY11" fmla="*/ 2658835 h 2658835"/>
                <a:gd name="connsiteX12" fmla="*/ 0 w 3365770"/>
                <a:gd name="connsiteY12" fmla="*/ 975950 h 2658835"/>
                <a:gd name="connsiteX13" fmla="*/ 287410 w 3365770"/>
                <a:gd name="connsiteY13" fmla="*/ 35033 h 265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65770" h="2658835">
                  <a:moveTo>
                    <a:pt x="313607" y="0"/>
                  </a:moveTo>
                  <a:lnTo>
                    <a:pt x="421459" y="0"/>
                  </a:lnTo>
                  <a:lnTo>
                    <a:pt x="359110" y="83378"/>
                  </a:lnTo>
                  <a:cubicBezTo>
                    <a:pt x="186978" y="338168"/>
                    <a:pt x="86467" y="645321"/>
                    <a:pt x="86467" y="975950"/>
                  </a:cubicBezTo>
                  <a:cubicBezTo>
                    <a:pt x="86467" y="1857627"/>
                    <a:pt x="801208" y="2572368"/>
                    <a:pt x="1682885" y="2572368"/>
                  </a:cubicBezTo>
                  <a:cubicBezTo>
                    <a:pt x="2564562" y="2572368"/>
                    <a:pt x="3279303" y="1857627"/>
                    <a:pt x="3279303" y="975950"/>
                  </a:cubicBezTo>
                  <a:cubicBezTo>
                    <a:pt x="3279303" y="645321"/>
                    <a:pt x="3178793" y="338168"/>
                    <a:pt x="3006660" y="83378"/>
                  </a:cubicBezTo>
                  <a:lnTo>
                    <a:pt x="2944311" y="0"/>
                  </a:lnTo>
                  <a:lnTo>
                    <a:pt x="3052163" y="0"/>
                  </a:lnTo>
                  <a:lnTo>
                    <a:pt x="3078360" y="35033"/>
                  </a:lnTo>
                  <a:cubicBezTo>
                    <a:pt x="3259816" y="303623"/>
                    <a:pt x="3365770" y="627413"/>
                    <a:pt x="3365770" y="975950"/>
                  </a:cubicBezTo>
                  <a:cubicBezTo>
                    <a:pt x="3365770" y="1905382"/>
                    <a:pt x="2612317" y="2658835"/>
                    <a:pt x="1682885" y="2658835"/>
                  </a:cubicBezTo>
                  <a:cubicBezTo>
                    <a:pt x="753453" y="2658835"/>
                    <a:pt x="0" y="1905382"/>
                    <a:pt x="0" y="975950"/>
                  </a:cubicBezTo>
                  <a:cubicBezTo>
                    <a:pt x="0" y="627413"/>
                    <a:pt x="105954" y="303623"/>
                    <a:pt x="287410" y="35033"/>
                  </a:cubicBezTo>
                  <a:close/>
                </a:path>
              </a:pathLst>
            </a:custGeom>
            <a:solidFill>
              <a:srgbClr val="FBBC05"/>
            </a:solidFill>
            <a:ln w="9525" cap="flat">
              <a:noFill/>
              <a:prstDash val="solid"/>
              <a:miter/>
            </a:ln>
          </p:spPr>
          <p:txBody>
            <a:bodyPr rtlCol="0" anchor="ctr"/>
            <a:lstStyle/>
            <a:p>
              <a:pPr algn="l"/>
              <a:endParaRPr lang="ko-KR" altLang="en-US"/>
            </a:p>
          </p:txBody>
        </p:sp>
      </p:grpSp>
      <p:grpSp>
        <p:nvGrpSpPr>
          <p:cNvPr id="3" name="그룹 2">
            <a:extLst>
              <a:ext uri="{FF2B5EF4-FFF2-40B4-BE49-F238E27FC236}">
                <a16:creationId xmlns:a16="http://schemas.microsoft.com/office/drawing/2014/main" id="{6FE28417-FB8A-48E8-9F4E-F69B3EE3D383}"/>
              </a:ext>
            </a:extLst>
          </p:cNvPr>
          <p:cNvGrpSpPr/>
          <p:nvPr userDrawn="1"/>
        </p:nvGrpSpPr>
        <p:grpSpPr>
          <a:xfrm>
            <a:off x="0" y="5486400"/>
            <a:ext cx="1129069" cy="1371600"/>
            <a:chOff x="0" y="3225800"/>
            <a:chExt cx="2989943" cy="3632200"/>
          </a:xfrm>
        </p:grpSpPr>
        <p:sp>
          <p:nvSpPr>
            <p:cNvPr id="8" name="직각 삼각형 7">
              <a:extLst>
                <a:ext uri="{FF2B5EF4-FFF2-40B4-BE49-F238E27FC236}">
                  <a16:creationId xmlns:a16="http://schemas.microsoft.com/office/drawing/2014/main" id="{D5282311-ADF9-4D81-9288-415330C4F4E7}"/>
                </a:ext>
              </a:extLst>
            </p:cNvPr>
            <p:cNvSpPr/>
            <p:nvPr userDrawn="1"/>
          </p:nvSpPr>
          <p:spPr>
            <a:xfrm>
              <a:off x="0" y="3225800"/>
              <a:ext cx="1824536" cy="3632200"/>
            </a:xfrm>
            <a:prstGeom prst="rtTriangle">
              <a:avLst/>
            </a:prstGeom>
            <a:solidFill>
              <a:srgbClr val="EA4335"/>
            </a:solidFill>
            <a:ln w="9525" cap="flat">
              <a:noFill/>
              <a:prstDash val="solid"/>
              <a:miter/>
            </a:ln>
          </p:spPr>
          <p:txBody>
            <a:bodyPr rtlCol="0" anchor="ctr"/>
            <a:lstStyle/>
            <a:p>
              <a:pPr algn="l"/>
              <a:endParaRPr lang="ko-KR" altLang="en-US"/>
            </a:p>
          </p:txBody>
        </p:sp>
        <p:pic>
          <p:nvPicPr>
            <p:cNvPr id="9" name="그래픽 8">
              <a:extLst>
                <a:ext uri="{FF2B5EF4-FFF2-40B4-BE49-F238E27FC236}">
                  <a16:creationId xmlns:a16="http://schemas.microsoft.com/office/drawing/2014/main" id="{48DBC63C-4346-46A8-AEE8-81FB6342F20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20763" y="4997374"/>
              <a:ext cx="1969180" cy="1527252"/>
            </a:xfrm>
            <a:prstGeom prst="rect">
              <a:avLst/>
            </a:prstGeom>
          </p:spPr>
        </p:pic>
      </p:grpSp>
      <p:sp>
        <p:nvSpPr>
          <p:cNvPr id="10" name="자유형: 도형 9">
            <a:extLst>
              <a:ext uri="{FF2B5EF4-FFF2-40B4-BE49-F238E27FC236}">
                <a16:creationId xmlns:a16="http://schemas.microsoft.com/office/drawing/2014/main" id="{6A92D35E-1422-43BF-81E6-587D0B3E4DB1}"/>
              </a:ext>
            </a:extLst>
          </p:cNvPr>
          <p:cNvSpPr/>
          <p:nvPr userDrawn="1"/>
        </p:nvSpPr>
        <p:spPr>
          <a:xfrm>
            <a:off x="10528255" y="6281274"/>
            <a:ext cx="1153450" cy="576725"/>
          </a:xfrm>
          <a:custGeom>
            <a:avLst/>
            <a:gdLst>
              <a:gd name="connsiteX0" fmla="*/ 1727200 w 3454400"/>
              <a:gd name="connsiteY0" fmla="*/ 0 h 1727200"/>
              <a:gd name="connsiteX1" fmla="*/ 3454400 w 3454400"/>
              <a:gd name="connsiteY1" fmla="*/ 1727200 h 1727200"/>
              <a:gd name="connsiteX2" fmla="*/ 2590800 w 3454400"/>
              <a:gd name="connsiteY2" fmla="*/ 1727200 h 1727200"/>
              <a:gd name="connsiteX3" fmla="*/ 1727200 w 3454400"/>
              <a:gd name="connsiteY3" fmla="*/ 863600 h 1727200"/>
              <a:gd name="connsiteX4" fmla="*/ 863600 w 3454400"/>
              <a:gd name="connsiteY4" fmla="*/ 1727200 h 1727200"/>
              <a:gd name="connsiteX5" fmla="*/ 0 w 3454400"/>
              <a:gd name="connsiteY5" fmla="*/ 1727200 h 1727200"/>
              <a:gd name="connsiteX6" fmla="*/ 1727200 w 3454400"/>
              <a:gd name="connsiteY6" fmla="*/ 0 h 172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4400" h="1727200">
                <a:moveTo>
                  <a:pt x="1727200" y="0"/>
                </a:moveTo>
                <a:cubicBezTo>
                  <a:pt x="2681106" y="0"/>
                  <a:pt x="3454400" y="773294"/>
                  <a:pt x="3454400" y="1727200"/>
                </a:cubicBezTo>
                <a:lnTo>
                  <a:pt x="2590800" y="1727200"/>
                </a:lnTo>
                <a:cubicBezTo>
                  <a:pt x="2590800" y="1250247"/>
                  <a:pt x="2204153" y="863600"/>
                  <a:pt x="1727200" y="863600"/>
                </a:cubicBezTo>
                <a:cubicBezTo>
                  <a:pt x="1250247" y="863600"/>
                  <a:pt x="863600" y="1250247"/>
                  <a:pt x="863600" y="1727200"/>
                </a:cubicBezTo>
                <a:lnTo>
                  <a:pt x="0" y="1727200"/>
                </a:lnTo>
                <a:cubicBezTo>
                  <a:pt x="0" y="773294"/>
                  <a:pt x="773294" y="0"/>
                  <a:pt x="1727200" y="0"/>
                </a:cubicBezTo>
                <a:close/>
              </a:path>
            </a:pathLst>
          </a:custGeom>
          <a:solidFill>
            <a:srgbClr val="34A853"/>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ko-KR" altLang="en-US"/>
          </a:p>
        </p:txBody>
      </p:sp>
      <p:sp>
        <p:nvSpPr>
          <p:cNvPr id="24" name="자유형: 도형 23">
            <a:extLst>
              <a:ext uri="{FF2B5EF4-FFF2-40B4-BE49-F238E27FC236}">
                <a16:creationId xmlns:a16="http://schemas.microsoft.com/office/drawing/2014/main" id="{5D55D567-3075-4610-A8CE-18BD6AC0BF84}"/>
              </a:ext>
            </a:extLst>
          </p:cNvPr>
          <p:cNvSpPr/>
          <p:nvPr userDrawn="1"/>
        </p:nvSpPr>
        <p:spPr>
          <a:xfrm>
            <a:off x="12071350" y="2286000"/>
            <a:ext cx="120650" cy="2286000"/>
          </a:xfrm>
          <a:custGeom>
            <a:avLst/>
            <a:gdLst>
              <a:gd name="connsiteX0" fmla="*/ 80435 w 120650"/>
              <a:gd name="connsiteY0" fmla="*/ 0 h 2286000"/>
              <a:gd name="connsiteX1" fmla="*/ 120650 w 120650"/>
              <a:gd name="connsiteY1" fmla="*/ 0 h 2286000"/>
              <a:gd name="connsiteX2" fmla="*/ 120650 w 120650"/>
              <a:gd name="connsiteY2" fmla="*/ 2286000 h 2286000"/>
              <a:gd name="connsiteX3" fmla="*/ 80435 w 120650"/>
              <a:gd name="connsiteY3" fmla="*/ 2286000 h 2286000"/>
              <a:gd name="connsiteX4" fmla="*/ 0 w 120650"/>
              <a:gd name="connsiteY4" fmla="*/ 2205565 h 2286000"/>
              <a:gd name="connsiteX5" fmla="*/ 0 w 120650"/>
              <a:gd name="connsiteY5" fmla="*/ 80435 h 2286000"/>
              <a:gd name="connsiteX6" fmla="*/ 80435 w 120650"/>
              <a:gd name="connsiteY6" fmla="*/ 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650" h="2286000">
                <a:moveTo>
                  <a:pt x="80435" y="0"/>
                </a:moveTo>
                <a:lnTo>
                  <a:pt x="120650" y="0"/>
                </a:lnTo>
                <a:lnTo>
                  <a:pt x="120650" y="2286000"/>
                </a:lnTo>
                <a:lnTo>
                  <a:pt x="80435" y="2286000"/>
                </a:lnTo>
                <a:cubicBezTo>
                  <a:pt x="36012" y="2286000"/>
                  <a:pt x="0" y="2249988"/>
                  <a:pt x="0" y="2205565"/>
                </a:cubicBezTo>
                <a:lnTo>
                  <a:pt x="0" y="80435"/>
                </a:lnTo>
                <a:cubicBezTo>
                  <a:pt x="0" y="36012"/>
                  <a:pt x="36012" y="0"/>
                  <a:pt x="80435" y="0"/>
                </a:cubicBezTo>
                <a:close/>
              </a:path>
            </a:pathLst>
          </a:custGeom>
          <a:solidFill>
            <a:srgbClr val="EA4335"/>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ko-KR" altLang="en-US"/>
          </a:p>
        </p:txBody>
      </p:sp>
      <p:grpSp>
        <p:nvGrpSpPr>
          <p:cNvPr id="12" name="그룹 11">
            <a:extLst>
              <a:ext uri="{FF2B5EF4-FFF2-40B4-BE49-F238E27FC236}">
                <a16:creationId xmlns:a16="http://schemas.microsoft.com/office/drawing/2014/main" id="{B4840C72-B1C0-4796-B0A8-F63596F8A411}"/>
              </a:ext>
            </a:extLst>
          </p:cNvPr>
          <p:cNvGrpSpPr/>
          <p:nvPr userDrawn="1"/>
        </p:nvGrpSpPr>
        <p:grpSpPr>
          <a:xfrm>
            <a:off x="141647" y="276938"/>
            <a:ext cx="274237" cy="1281906"/>
            <a:chOff x="571749" y="2147094"/>
            <a:chExt cx="342900" cy="1602867"/>
          </a:xfrm>
          <a:solidFill>
            <a:srgbClr val="34A853"/>
          </a:solidFill>
        </p:grpSpPr>
        <p:sp>
          <p:nvSpPr>
            <p:cNvPr id="13" name="자유형: 도형 12">
              <a:extLst>
                <a:ext uri="{FF2B5EF4-FFF2-40B4-BE49-F238E27FC236}">
                  <a16:creationId xmlns:a16="http://schemas.microsoft.com/office/drawing/2014/main" id="{BF1726A9-050C-4871-BA84-993197E8C994}"/>
                </a:ext>
              </a:extLst>
            </p:cNvPr>
            <p:cNvSpPr/>
            <p:nvPr/>
          </p:nvSpPr>
          <p:spPr>
            <a:xfrm>
              <a:off x="571749" y="2147094"/>
              <a:ext cx="342900" cy="342900"/>
            </a:xfrm>
            <a:custGeom>
              <a:avLst/>
              <a:gdLst>
                <a:gd name="connsiteX0" fmla="*/ 7144 w 342900"/>
                <a:gd name="connsiteY0" fmla="*/ 27146 h 342900"/>
                <a:gd name="connsiteX1" fmla="*/ 27146 w 342900"/>
                <a:gd name="connsiteY1" fmla="*/ 7144 h 342900"/>
                <a:gd name="connsiteX2" fmla="*/ 342138 w 342900"/>
                <a:gd name="connsiteY2" fmla="*/ 322136 h 342900"/>
                <a:gd name="connsiteX3" fmla="*/ 322136 w 342900"/>
                <a:gd name="connsiteY3" fmla="*/ 342138 h 342900"/>
              </a:gdLst>
              <a:ahLst/>
              <a:cxnLst>
                <a:cxn ang="0">
                  <a:pos x="connsiteX0" y="connsiteY0"/>
                </a:cxn>
                <a:cxn ang="0">
                  <a:pos x="connsiteX1" y="connsiteY1"/>
                </a:cxn>
                <a:cxn ang="0">
                  <a:pos x="connsiteX2" y="connsiteY2"/>
                </a:cxn>
                <a:cxn ang="0">
                  <a:pos x="connsiteX3" y="connsiteY3"/>
                </a:cxn>
              </a:cxnLst>
              <a:rect l="l" t="t" r="r" b="b"/>
              <a:pathLst>
                <a:path w="342900" h="342900">
                  <a:moveTo>
                    <a:pt x="7144" y="27146"/>
                  </a:moveTo>
                  <a:lnTo>
                    <a:pt x="27146" y="7144"/>
                  </a:lnTo>
                  <a:lnTo>
                    <a:pt x="342138" y="322136"/>
                  </a:lnTo>
                  <a:lnTo>
                    <a:pt x="322136" y="342138"/>
                  </a:lnTo>
                  <a:close/>
                </a:path>
              </a:pathLst>
            </a:custGeom>
            <a:grpFill/>
            <a:ln w="9525" cap="flat">
              <a:noFill/>
              <a:prstDash val="solid"/>
              <a:miter/>
            </a:ln>
          </p:spPr>
          <p:txBody>
            <a:bodyPr rtlCol="0" anchor="ctr"/>
            <a:lstStyle/>
            <a:p>
              <a:endParaRPr lang="ko-KR" altLang="en-US"/>
            </a:p>
          </p:txBody>
        </p:sp>
        <p:sp>
          <p:nvSpPr>
            <p:cNvPr id="14" name="자유형: 도형 13">
              <a:extLst>
                <a:ext uri="{FF2B5EF4-FFF2-40B4-BE49-F238E27FC236}">
                  <a16:creationId xmlns:a16="http://schemas.microsoft.com/office/drawing/2014/main" id="{38C03DB6-7234-4964-A3FF-BAD6C67AC7F8}"/>
                </a:ext>
              </a:extLst>
            </p:cNvPr>
            <p:cNvSpPr/>
            <p:nvPr/>
          </p:nvSpPr>
          <p:spPr>
            <a:xfrm>
              <a:off x="571749" y="2462086"/>
              <a:ext cx="342900" cy="342900"/>
            </a:xfrm>
            <a:custGeom>
              <a:avLst/>
              <a:gdLst>
                <a:gd name="connsiteX0" fmla="*/ 7144 w 342900"/>
                <a:gd name="connsiteY0" fmla="*/ 27146 h 342900"/>
                <a:gd name="connsiteX1" fmla="*/ 27146 w 342900"/>
                <a:gd name="connsiteY1" fmla="*/ 7144 h 342900"/>
                <a:gd name="connsiteX2" fmla="*/ 342138 w 342900"/>
                <a:gd name="connsiteY2" fmla="*/ 322136 h 342900"/>
                <a:gd name="connsiteX3" fmla="*/ 322136 w 342900"/>
                <a:gd name="connsiteY3" fmla="*/ 342138 h 342900"/>
              </a:gdLst>
              <a:ahLst/>
              <a:cxnLst>
                <a:cxn ang="0">
                  <a:pos x="connsiteX0" y="connsiteY0"/>
                </a:cxn>
                <a:cxn ang="0">
                  <a:pos x="connsiteX1" y="connsiteY1"/>
                </a:cxn>
                <a:cxn ang="0">
                  <a:pos x="connsiteX2" y="connsiteY2"/>
                </a:cxn>
                <a:cxn ang="0">
                  <a:pos x="connsiteX3" y="connsiteY3"/>
                </a:cxn>
              </a:cxnLst>
              <a:rect l="l" t="t" r="r" b="b"/>
              <a:pathLst>
                <a:path w="342900" h="342900">
                  <a:moveTo>
                    <a:pt x="7144" y="27146"/>
                  </a:moveTo>
                  <a:lnTo>
                    <a:pt x="27146" y="7144"/>
                  </a:lnTo>
                  <a:lnTo>
                    <a:pt x="342138" y="322136"/>
                  </a:lnTo>
                  <a:lnTo>
                    <a:pt x="322136" y="342138"/>
                  </a:lnTo>
                  <a:close/>
                </a:path>
              </a:pathLst>
            </a:custGeom>
            <a:grpFill/>
            <a:ln w="9525" cap="flat">
              <a:noFill/>
              <a:prstDash val="solid"/>
              <a:miter/>
            </a:ln>
          </p:spPr>
          <p:txBody>
            <a:bodyPr rtlCol="0" anchor="ctr"/>
            <a:lstStyle/>
            <a:p>
              <a:endParaRPr lang="ko-KR" altLang="en-US"/>
            </a:p>
          </p:txBody>
        </p:sp>
        <p:sp>
          <p:nvSpPr>
            <p:cNvPr id="15" name="자유형: 도형 14">
              <a:extLst>
                <a:ext uri="{FF2B5EF4-FFF2-40B4-BE49-F238E27FC236}">
                  <a16:creationId xmlns:a16="http://schemas.microsoft.com/office/drawing/2014/main" id="{C45BD208-6E71-425B-9D36-BC9C73DD5D27}"/>
                </a:ext>
              </a:extLst>
            </p:cNvPr>
            <p:cNvSpPr/>
            <p:nvPr/>
          </p:nvSpPr>
          <p:spPr>
            <a:xfrm>
              <a:off x="571749" y="2777078"/>
              <a:ext cx="342900" cy="342900"/>
            </a:xfrm>
            <a:custGeom>
              <a:avLst/>
              <a:gdLst>
                <a:gd name="connsiteX0" fmla="*/ 7144 w 342900"/>
                <a:gd name="connsiteY0" fmla="*/ 27146 h 342900"/>
                <a:gd name="connsiteX1" fmla="*/ 27146 w 342900"/>
                <a:gd name="connsiteY1" fmla="*/ 7144 h 342900"/>
                <a:gd name="connsiteX2" fmla="*/ 342138 w 342900"/>
                <a:gd name="connsiteY2" fmla="*/ 322136 h 342900"/>
                <a:gd name="connsiteX3" fmla="*/ 322136 w 342900"/>
                <a:gd name="connsiteY3" fmla="*/ 342138 h 342900"/>
              </a:gdLst>
              <a:ahLst/>
              <a:cxnLst>
                <a:cxn ang="0">
                  <a:pos x="connsiteX0" y="connsiteY0"/>
                </a:cxn>
                <a:cxn ang="0">
                  <a:pos x="connsiteX1" y="connsiteY1"/>
                </a:cxn>
                <a:cxn ang="0">
                  <a:pos x="connsiteX2" y="connsiteY2"/>
                </a:cxn>
                <a:cxn ang="0">
                  <a:pos x="connsiteX3" y="connsiteY3"/>
                </a:cxn>
              </a:cxnLst>
              <a:rect l="l" t="t" r="r" b="b"/>
              <a:pathLst>
                <a:path w="342900" h="342900">
                  <a:moveTo>
                    <a:pt x="7144" y="27146"/>
                  </a:moveTo>
                  <a:lnTo>
                    <a:pt x="27146" y="7144"/>
                  </a:lnTo>
                  <a:lnTo>
                    <a:pt x="342138" y="322136"/>
                  </a:lnTo>
                  <a:lnTo>
                    <a:pt x="322136" y="342138"/>
                  </a:lnTo>
                  <a:close/>
                </a:path>
              </a:pathLst>
            </a:custGeom>
            <a:grpFill/>
            <a:ln w="9525" cap="flat">
              <a:noFill/>
              <a:prstDash val="solid"/>
              <a:miter/>
            </a:ln>
          </p:spPr>
          <p:txBody>
            <a:bodyPr rtlCol="0" anchor="ctr"/>
            <a:lstStyle/>
            <a:p>
              <a:endParaRPr lang="ko-KR" altLang="en-US"/>
            </a:p>
          </p:txBody>
        </p:sp>
        <p:sp>
          <p:nvSpPr>
            <p:cNvPr id="16" name="자유형: 도형 15">
              <a:extLst>
                <a:ext uri="{FF2B5EF4-FFF2-40B4-BE49-F238E27FC236}">
                  <a16:creationId xmlns:a16="http://schemas.microsoft.com/office/drawing/2014/main" id="{17912D58-2D69-447B-8655-F8E37C966DD7}"/>
                </a:ext>
              </a:extLst>
            </p:cNvPr>
            <p:cNvSpPr/>
            <p:nvPr/>
          </p:nvSpPr>
          <p:spPr>
            <a:xfrm>
              <a:off x="571749" y="3092069"/>
              <a:ext cx="342900" cy="342900"/>
            </a:xfrm>
            <a:custGeom>
              <a:avLst/>
              <a:gdLst>
                <a:gd name="connsiteX0" fmla="*/ 7144 w 342900"/>
                <a:gd name="connsiteY0" fmla="*/ 27146 h 342900"/>
                <a:gd name="connsiteX1" fmla="*/ 27146 w 342900"/>
                <a:gd name="connsiteY1" fmla="*/ 7144 h 342900"/>
                <a:gd name="connsiteX2" fmla="*/ 342138 w 342900"/>
                <a:gd name="connsiteY2" fmla="*/ 322136 h 342900"/>
                <a:gd name="connsiteX3" fmla="*/ 322136 w 342900"/>
                <a:gd name="connsiteY3" fmla="*/ 342138 h 342900"/>
              </a:gdLst>
              <a:ahLst/>
              <a:cxnLst>
                <a:cxn ang="0">
                  <a:pos x="connsiteX0" y="connsiteY0"/>
                </a:cxn>
                <a:cxn ang="0">
                  <a:pos x="connsiteX1" y="connsiteY1"/>
                </a:cxn>
                <a:cxn ang="0">
                  <a:pos x="connsiteX2" y="connsiteY2"/>
                </a:cxn>
                <a:cxn ang="0">
                  <a:pos x="connsiteX3" y="connsiteY3"/>
                </a:cxn>
              </a:cxnLst>
              <a:rect l="l" t="t" r="r" b="b"/>
              <a:pathLst>
                <a:path w="342900" h="342900">
                  <a:moveTo>
                    <a:pt x="7144" y="27146"/>
                  </a:moveTo>
                  <a:lnTo>
                    <a:pt x="27146" y="7144"/>
                  </a:lnTo>
                  <a:lnTo>
                    <a:pt x="342138" y="322136"/>
                  </a:lnTo>
                  <a:lnTo>
                    <a:pt x="322136" y="342138"/>
                  </a:lnTo>
                  <a:close/>
                </a:path>
              </a:pathLst>
            </a:custGeom>
            <a:grpFill/>
            <a:ln w="9525" cap="flat">
              <a:noFill/>
              <a:prstDash val="solid"/>
              <a:miter/>
            </a:ln>
          </p:spPr>
          <p:txBody>
            <a:bodyPr rtlCol="0" anchor="ctr"/>
            <a:lstStyle/>
            <a:p>
              <a:endParaRPr lang="ko-KR" altLang="en-US"/>
            </a:p>
          </p:txBody>
        </p:sp>
        <p:sp>
          <p:nvSpPr>
            <p:cNvPr id="17" name="자유형: 도형 16">
              <a:extLst>
                <a:ext uri="{FF2B5EF4-FFF2-40B4-BE49-F238E27FC236}">
                  <a16:creationId xmlns:a16="http://schemas.microsoft.com/office/drawing/2014/main" id="{819F5B06-D9C9-44E7-83B6-F97A443B02DA}"/>
                </a:ext>
              </a:extLst>
            </p:cNvPr>
            <p:cNvSpPr/>
            <p:nvPr/>
          </p:nvSpPr>
          <p:spPr>
            <a:xfrm>
              <a:off x="571749" y="3407061"/>
              <a:ext cx="342900" cy="342900"/>
            </a:xfrm>
            <a:custGeom>
              <a:avLst/>
              <a:gdLst>
                <a:gd name="connsiteX0" fmla="*/ 7144 w 342900"/>
                <a:gd name="connsiteY0" fmla="*/ 27146 h 342900"/>
                <a:gd name="connsiteX1" fmla="*/ 27146 w 342900"/>
                <a:gd name="connsiteY1" fmla="*/ 7144 h 342900"/>
                <a:gd name="connsiteX2" fmla="*/ 342138 w 342900"/>
                <a:gd name="connsiteY2" fmla="*/ 322136 h 342900"/>
                <a:gd name="connsiteX3" fmla="*/ 322136 w 342900"/>
                <a:gd name="connsiteY3" fmla="*/ 342138 h 342900"/>
              </a:gdLst>
              <a:ahLst/>
              <a:cxnLst>
                <a:cxn ang="0">
                  <a:pos x="connsiteX0" y="connsiteY0"/>
                </a:cxn>
                <a:cxn ang="0">
                  <a:pos x="connsiteX1" y="connsiteY1"/>
                </a:cxn>
                <a:cxn ang="0">
                  <a:pos x="connsiteX2" y="connsiteY2"/>
                </a:cxn>
                <a:cxn ang="0">
                  <a:pos x="connsiteX3" y="connsiteY3"/>
                </a:cxn>
              </a:cxnLst>
              <a:rect l="l" t="t" r="r" b="b"/>
              <a:pathLst>
                <a:path w="342900" h="342900">
                  <a:moveTo>
                    <a:pt x="7144" y="27146"/>
                  </a:moveTo>
                  <a:lnTo>
                    <a:pt x="27146" y="7144"/>
                  </a:lnTo>
                  <a:lnTo>
                    <a:pt x="342138" y="322136"/>
                  </a:lnTo>
                  <a:lnTo>
                    <a:pt x="322136" y="342138"/>
                  </a:lnTo>
                  <a:close/>
                </a:path>
              </a:pathLst>
            </a:custGeom>
            <a:grpFill/>
            <a:ln w="9525" cap="flat">
              <a:noFill/>
              <a:prstDash val="solid"/>
              <a:miter/>
            </a:ln>
          </p:spPr>
          <p:txBody>
            <a:bodyPr rtlCol="0" anchor="ctr"/>
            <a:lstStyle/>
            <a:p>
              <a:endParaRPr lang="ko-KR" altLang="en-US"/>
            </a:p>
          </p:txBody>
        </p:sp>
      </p:grpSp>
      <p:grpSp>
        <p:nvGrpSpPr>
          <p:cNvPr id="18" name="그룹 17">
            <a:extLst>
              <a:ext uri="{FF2B5EF4-FFF2-40B4-BE49-F238E27FC236}">
                <a16:creationId xmlns:a16="http://schemas.microsoft.com/office/drawing/2014/main" id="{E3BC5A2D-D746-419C-9610-807DC545A6F0}"/>
              </a:ext>
            </a:extLst>
          </p:cNvPr>
          <p:cNvGrpSpPr/>
          <p:nvPr userDrawn="1"/>
        </p:nvGrpSpPr>
        <p:grpSpPr>
          <a:xfrm flipH="1">
            <a:off x="11220310" y="-5582"/>
            <a:ext cx="730392" cy="647065"/>
            <a:chOff x="9901238" y="-5582"/>
            <a:chExt cx="1319072" cy="1168586"/>
          </a:xfrm>
          <a:solidFill>
            <a:srgbClr val="FBBC05"/>
          </a:solidFill>
        </p:grpSpPr>
        <p:sp>
          <p:nvSpPr>
            <p:cNvPr id="19" name="자유형: 도형 18">
              <a:extLst>
                <a:ext uri="{FF2B5EF4-FFF2-40B4-BE49-F238E27FC236}">
                  <a16:creationId xmlns:a16="http://schemas.microsoft.com/office/drawing/2014/main" id="{24C09381-21B3-4858-9385-A69049092752}"/>
                </a:ext>
              </a:extLst>
            </p:cNvPr>
            <p:cNvSpPr/>
            <p:nvPr/>
          </p:nvSpPr>
          <p:spPr>
            <a:xfrm>
              <a:off x="10387042" y="-5582"/>
              <a:ext cx="124527" cy="1168586"/>
            </a:xfrm>
            <a:custGeom>
              <a:avLst/>
              <a:gdLst>
                <a:gd name="connsiteX0" fmla="*/ 5582 w 74432"/>
                <a:gd name="connsiteY0" fmla="*/ 5582 h 1168586"/>
                <a:gd name="connsiteX1" fmla="*/ 5582 w 74432"/>
                <a:gd name="connsiteY1" fmla="*/ 1169777 h 1168586"/>
                <a:gd name="connsiteX2" fmla="*/ 71157 w 74432"/>
                <a:gd name="connsiteY2" fmla="*/ 1169777 h 1168586"/>
                <a:gd name="connsiteX3" fmla="*/ 71157 w 74432"/>
                <a:gd name="connsiteY3" fmla="*/ 5582 h 1168586"/>
              </a:gdLst>
              <a:ahLst/>
              <a:cxnLst>
                <a:cxn ang="0">
                  <a:pos x="connsiteX0" y="connsiteY0"/>
                </a:cxn>
                <a:cxn ang="0">
                  <a:pos x="connsiteX1" y="connsiteY1"/>
                </a:cxn>
                <a:cxn ang="0">
                  <a:pos x="connsiteX2" y="connsiteY2"/>
                </a:cxn>
                <a:cxn ang="0">
                  <a:pos x="connsiteX3" y="connsiteY3"/>
                </a:cxn>
              </a:cxnLst>
              <a:rect l="l" t="t" r="r" b="b"/>
              <a:pathLst>
                <a:path w="74432" h="1168586">
                  <a:moveTo>
                    <a:pt x="5582" y="5582"/>
                  </a:moveTo>
                  <a:lnTo>
                    <a:pt x="5582" y="1169777"/>
                  </a:lnTo>
                  <a:lnTo>
                    <a:pt x="71157" y="1169777"/>
                  </a:lnTo>
                  <a:lnTo>
                    <a:pt x="71157" y="5582"/>
                  </a:lnTo>
                  <a:close/>
                </a:path>
              </a:pathLst>
            </a:custGeom>
            <a:grpFill/>
            <a:ln w="9525" cap="flat">
              <a:noFill/>
              <a:prstDash val="solid"/>
              <a:miter/>
            </a:ln>
          </p:spPr>
          <p:txBody>
            <a:bodyPr rtlCol="0" anchor="ctr"/>
            <a:lstStyle/>
            <a:p>
              <a:endParaRPr lang="ko-KR" altLang="en-US"/>
            </a:p>
          </p:txBody>
        </p:sp>
        <p:sp>
          <p:nvSpPr>
            <p:cNvPr id="20" name="자유형: 도형 19">
              <a:extLst>
                <a:ext uri="{FF2B5EF4-FFF2-40B4-BE49-F238E27FC236}">
                  <a16:creationId xmlns:a16="http://schemas.microsoft.com/office/drawing/2014/main" id="{A49639CC-0825-4CF1-9C0D-BD31AEB776C2}"/>
                </a:ext>
              </a:extLst>
            </p:cNvPr>
            <p:cNvSpPr/>
            <p:nvPr/>
          </p:nvSpPr>
          <p:spPr>
            <a:xfrm>
              <a:off x="9901238" y="-5582"/>
              <a:ext cx="193583" cy="1168586"/>
            </a:xfrm>
            <a:custGeom>
              <a:avLst/>
              <a:gdLst>
                <a:gd name="connsiteX0" fmla="*/ 5582 w 74432"/>
                <a:gd name="connsiteY0" fmla="*/ 5582 h 1168586"/>
                <a:gd name="connsiteX1" fmla="*/ 5582 w 74432"/>
                <a:gd name="connsiteY1" fmla="*/ 1169777 h 1168586"/>
                <a:gd name="connsiteX2" fmla="*/ 71083 w 74432"/>
                <a:gd name="connsiteY2" fmla="*/ 1169777 h 1168586"/>
                <a:gd name="connsiteX3" fmla="*/ 71083 w 74432"/>
                <a:gd name="connsiteY3" fmla="*/ 5582 h 1168586"/>
              </a:gdLst>
              <a:ahLst/>
              <a:cxnLst>
                <a:cxn ang="0">
                  <a:pos x="connsiteX0" y="connsiteY0"/>
                </a:cxn>
                <a:cxn ang="0">
                  <a:pos x="connsiteX1" y="connsiteY1"/>
                </a:cxn>
                <a:cxn ang="0">
                  <a:pos x="connsiteX2" y="connsiteY2"/>
                </a:cxn>
                <a:cxn ang="0">
                  <a:pos x="connsiteX3" y="connsiteY3"/>
                </a:cxn>
              </a:cxnLst>
              <a:rect l="l" t="t" r="r" b="b"/>
              <a:pathLst>
                <a:path w="74432" h="1168586">
                  <a:moveTo>
                    <a:pt x="5582" y="5582"/>
                  </a:moveTo>
                  <a:lnTo>
                    <a:pt x="5582" y="1169777"/>
                  </a:lnTo>
                  <a:lnTo>
                    <a:pt x="71083" y="1169777"/>
                  </a:lnTo>
                  <a:lnTo>
                    <a:pt x="71083" y="5582"/>
                  </a:lnTo>
                  <a:close/>
                </a:path>
              </a:pathLst>
            </a:custGeom>
            <a:grpFill/>
            <a:ln w="9525" cap="flat">
              <a:noFill/>
              <a:prstDash val="solid"/>
              <a:miter/>
            </a:ln>
          </p:spPr>
          <p:txBody>
            <a:bodyPr rtlCol="0" anchor="ctr"/>
            <a:lstStyle/>
            <a:p>
              <a:endParaRPr lang="ko-KR" altLang="en-US"/>
            </a:p>
          </p:txBody>
        </p:sp>
        <p:sp>
          <p:nvSpPr>
            <p:cNvPr id="21" name="자유형: 도형 20">
              <a:extLst>
                <a:ext uri="{FF2B5EF4-FFF2-40B4-BE49-F238E27FC236}">
                  <a16:creationId xmlns:a16="http://schemas.microsoft.com/office/drawing/2014/main" id="{724781E8-B837-4F42-997B-6F6CAF3EE826}"/>
                </a:ext>
              </a:extLst>
            </p:cNvPr>
            <p:cNvSpPr/>
            <p:nvPr/>
          </p:nvSpPr>
          <p:spPr>
            <a:xfrm>
              <a:off x="10803790" y="-5582"/>
              <a:ext cx="74432" cy="1168586"/>
            </a:xfrm>
            <a:custGeom>
              <a:avLst/>
              <a:gdLst>
                <a:gd name="connsiteX0" fmla="*/ 5582 w 74432"/>
                <a:gd name="connsiteY0" fmla="*/ 5582 h 1168586"/>
                <a:gd name="connsiteX1" fmla="*/ 5582 w 74432"/>
                <a:gd name="connsiteY1" fmla="*/ 1169777 h 1168586"/>
                <a:gd name="connsiteX2" fmla="*/ 71083 w 74432"/>
                <a:gd name="connsiteY2" fmla="*/ 1169777 h 1168586"/>
                <a:gd name="connsiteX3" fmla="*/ 71083 w 74432"/>
                <a:gd name="connsiteY3" fmla="*/ 5582 h 1168586"/>
              </a:gdLst>
              <a:ahLst/>
              <a:cxnLst>
                <a:cxn ang="0">
                  <a:pos x="connsiteX0" y="connsiteY0"/>
                </a:cxn>
                <a:cxn ang="0">
                  <a:pos x="connsiteX1" y="connsiteY1"/>
                </a:cxn>
                <a:cxn ang="0">
                  <a:pos x="connsiteX2" y="connsiteY2"/>
                </a:cxn>
                <a:cxn ang="0">
                  <a:pos x="connsiteX3" y="connsiteY3"/>
                </a:cxn>
              </a:cxnLst>
              <a:rect l="l" t="t" r="r" b="b"/>
              <a:pathLst>
                <a:path w="74432" h="1168586">
                  <a:moveTo>
                    <a:pt x="5582" y="5582"/>
                  </a:moveTo>
                  <a:lnTo>
                    <a:pt x="5582" y="1169777"/>
                  </a:lnTo>
                  <a:lnTo>
                    <a:pt x="71083" y="1169777"/>
                  </a:lnTo>
                  <a:lnTo>
                    <a:pt x="71083" y="5582"/>
                  </a:lnTo>
                  <a:close/>
                </a:path>
              </a:pathLst>
            </a:custGeom>
            <a:grpFill/>
            <a:ln w="9525" cap="flat">
              <a:noFill/>
              <a:prstDash val="solid"/>
              <a:miter/>
            </a:ln>
          </p:spPr>
          <p:txBody>
            <a:bodyPr rtlCol="0" anchor="ctr"/>
            <a:lstStyle/>
            <a:p>
              <a:endParaRPr lang="ko-KR" altLang="en-US"/>
            </a:p>
          </p:txBody>
        </p:sp>
        <p:sp>
          <p:nvSpPr>
            <p:cNvPr id="22" name="자유형: 도형 21">
              <a:extLst>
                <a:ext uri="{FF2B5EF4-FFF2-40B4-BE49-F238E27FC236}">
                  <a16:creationId xmlns:a16="http://schemas.microsoft.com/office/drawing/2014/main" id="{370E8D78-2B76-43D5-9E73-700B6C389594}"/>
                </a:ext>
              </a:extLst>
            </p:cNvPr>
            <p:cNvSpPr/>
            <p:nvPr/>
          </p:nvSpPr>
          <p:spPr>
            <a:xfrm>
              <a:off x="11170443" y="-5582"/>
              <a:ext cx="49867" cy="1168586"/>
            </a:xfrm>
            <a:custGeom>
              <a:avLst/>
              <a:gdLst>
                <a:gd name="connsiteX0" fmla="*/ 5582 w 74432"/>
                <a:gd name="connsiteY0" fmla="*/ 5582 h 1168586"/>
                <a:gd name="connsiteX1" fmla="*/ 5582 w 74432"/>
                <a:gd name="connsiteY1" fmla="*/ 1169777 h 1168586"/>
                <a:gd name="connsiteX2" fmla="*/ 71157 w 74432"/>
                <a:gd name="connsiteY2" fmla="*/ 1169777 h 1168586"/>
                <a:gd name="connsiteX3" fmla="*/ 71157 w 74432"/>
                <a:gd name="connsiteY3" fmla="*/ 5582 h 1168586"/>
              </a:gdLst>
              <a:ahLst/>
              <a:cxnLst>
                <a:cxn ang="0">
                  <a:pos x="connsiteX0" y="connsiteY0"/>
                </a:cxn>
                <a:cxn ang="0">
                  <a:pos x="connsiteX1" y="connsiteY1"/>
                </a:cxn>
                <a:cxn ang="0">
                  <a:pos x="connsiteX2" y="connsiteY2"/>
                </a:cxn>
                <a:cxn ang="0">
                  <a:pos x="connsiteX3" y="connsiteY3"/>
                </a:cxn>
              </a:cxnLst>
              <a:rect l="l" t="t" r="r" b="b"/>
              <a:pathLst>
                <a:path w="74432" h="1168586">
                  <a:moveTo>
                    <a:pt x="5582" y="5582"/>
                  </a:moveTo>
                  <a:lnTo>
                    <a:pt x="5582" y="1169777"/>
                  </a:lnTo>
                  <a:lnTo>
                    <a:pt x="71157" y="1169777"/>
                  </a:lnTo>
                  <a:lnTo>
                    <a:pt x="71157" y="5582"/>
                  </a:lnTo>
                  <a:close/>
                </a:path>
              </a:pathLst>
            </a:custGeom>
            <a:grpFill/>
            <a:ln w="9525" cap="flat">
              <a:noFill/>
              <a:prstDash val="solid"/>
              <a:miter/>
            </a:ln>
          </p:spPr>
          <p:txBody>
            <a:bodyPr rtlCol="0" anchor="ctr"/>
            <a:lstStyle/>
            <a:p>
              <a:endParaRPr lang="ko-KR" altLang="en-US"/>
            </a:p>
          </p:txBody>
        </p:sp>
      </p:grpSp>
      <p:sp>
        <p:nvSpPr>
          <p:cNvPr id="23" name="그림 개체 틀 8">
            <a:extLst>
              <a:ext uri="{FF2B5EF4-FFF2-40B4-BE49-F238E27FC236}">
                <a16:creationId xmlns:a16="http://schemas.microsoft.com/office/drawing/2014/main" id="{8FCB7600-6C8C-433D-815C-77C7C2D4A23E}"/>
              </a:ext>
            </a:extLst>
          </p:cNvPr>
          <p:cNvSpPr>
            <a:spLocks noGrp="1"/>
          </p:cNvSpPr>
          <p:nvPr>
            <p:ph type="pic" sz="quarter" idx="10" hasCustomPrompt="1"/>
          </p:nvPr>
        </p:nvSpPr>
        <p:spPr>
          <a:xfrm>
            <a:off x="731524" y="1474326"/>
            <a:ext cx="6273800" cy="3784600"/>
          </a:xfrm>
          <a:prstGeom prst="rect">
            <a:avLst/>
          </a:prstGeom>
          <a:pattFill prst="pct10">
            <a:fgClr>
              <a:schemeClr val="bg1">
                <a:lumMod val="75000"/>
              </a:schemeClr>
            </a:fgClr>
            <a:bgClr>
              <a:schemeClr val="bg1">
                <a:lumMod val="95000"/>
              </a:schemeClr>
            </a:bgClr>
          </a:pattFill>
        </p:spPr>
        <p:txBody>
          <a:bodyPr anchor="b" anchorCtr="1"/>
          <a:lstStyle>
            <a:lvl1pPr marL="228600" marR="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sz="2000"/>
            </a:lvl1pPr>
          </a:lstStyle>
          <a:p>
            <a:pPr marL="228600" marR="0" lvl="0" indent="-228600" algn="l" defTabSz="914400" rtl="0" eaLnBrk="1" fontAlgn="auto" latinLnBrk="1" hangingPunct="1">
              <a:lnSpc>
                <a:spcPct val="90000"/>
              </a:lnSpc>
              <a:spcBef>
                <a:spcPts val="1000"/>
              </a:spcBef>
              <a:spcAft>
                <a:spcPts val="0"/>
              </a:spcAft>
              <a:buClrTx/>
              <a:buSzTx/>
              <a:buFont typeface="Arial" panose="020B0604020202020204" pitchFamily="34" charset="0"/>
              <a:buChar char="•"/>
              <a:tabLst/>
              <a:defRPr/>
            </a:pPr>
            <a:r>
              <a:rPr lang="en-US" altLang="ko-KR" dirty="0"/>
              <a:t>Click icon to add picture</a:t>
            </a:r>
            <a:endParaRPr lang="ko-KR" altLang="en-US" dirty="0"/>
          </a:p>
        </p:txBody>
      </p:sp>
    </p:spTree>
    <p:extLst>
      <p:ext uri="{BB962C8B-B14F-4D97-AF65-F5344CB8AC3E}">
        <p14:creationId xmlns:p14="http://schemas.microsoft.com/office/powerpoint/2010/main" val="18329626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PTMON slide">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02444271-A7B8-483E-9662-7F237D47F619}"/>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2"/>
              </a:rPr>
              <a:t>Presentation template by</a:t>
            </a:r>
            <a:endParaRPr lang="ko-KR" altLang="en-US" sz="1000" u="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47000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PTMON custom">
    <p:spTree>
      <p:nvGrpSpPr>
        <p:cNvPr id="1" name=""/>
        <p:cNvGrpSpPr/>
        <p:nvPr/>
      </p:nvGrpSpPr>
      <p:grpSpPr>
        <a:xfrm>
          <a:off x="0" y="0"/>
          <a:ext cx="0" cy="0"/>
          <a:chOff x="0" y="0"/>
          <a:chExt cx="0" cy="0"/>
        </a:xfrm>
      </p:grpSpPr>
      <p:pic>
        <p:nvPicPr>
          <p:cNvPr id="4" name="Graphic 3">
            <a:hlinkClick r:id="rId2"/>
            <a:extLst>
              <a:ext uri="{FF2B5EF4-FFF2-40B4-BE49-F238E27FC236}">
                <a16:creationId xmlns:a16="http://schemas.microsoft.com/office/drawing/2014/main" id="{18391A64-485F-424B-B3B2-B1CB6E26B0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647236" y="7063924"/>
            <a:ext cx="2471738" cy="190500"/>
          </a:xfrm>
          <a:prstGeom prst="rect">
            <a:avLst/>
          </a:prstGeom>
        </p:spPr>
      </p:pic>
      <p:sp>
        <p:nvSpPr>
          <p:cNvPr id="5" name="TextBox 4">
            <a:extLst>
              <a:ext uri="{FF2B5EF4-FFF2-40B4-BE49-F238E27FC236}">
                <a16:creationId xmlns:a16="http://schemas.microsoft.com/office/drawing/2014/main" id="{AA0AA798-D794-425E-BA64-2DD060502271}"/>
              </a:ext>
            </a:extLst>
          </p:cNvPr>
          <p:cNvSpPr txBox="1"/>
          <p:nvPr userDrawn="1"/>
        </p:nvSpPr>
        <p:spPr>
          <a:xfrm>
            <a:off x="4073025" y="7063924"/>
            <a:ext cx="2690631" cy="246221"/>
          </a:xfrm>
          <a:prstGeom prst="rect">
            <a:avLst/>
          </a:prstGeom>
          <a:noFill/>
        </p:spPr>
        <p:txBody>
          <a:bodyPr wrap="square" rtlCol="0">
            <a:spAutoFit/>
          </a:bodyPr>
          <a:lstStyle/>
          <a:p>
            <a:r>
              <a:rPr lang="en-US" altLang="ko-KR" sz="1000" u="none" dirty="0">
                <a:latin typeface="Arial" panose="020B0604020202020204" pitchFamily="34" charset="0"/>
                <a:cs typeface="Arial" panose="020B0604020202020204" pitchFamily="34" charset="0"/>
                <a:hlinkClick r:id="rId2"/>
              </a:rPr>
              <a:t>Presentation template by</a:t>
            </a:r>
            <a:endParaRPr lang="ko-KR" altLang="en-US" sz="1000" u="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80444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0E78C-F53F-BBB3-A514-85324B8655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709F3F-8E44-3C34-1BB9-3141ABA69E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BBC6928-6EB8-5AAA-B9DF-13ACB1047B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E088657-D25F-C0E3-20AD-780166E3E3AA}"/>
              </a:ext>
            </a:extLst>
          </p:cNvPr>
          <p:cNvSpPr>
            <a:spLocks noGrp="1"/>
          </p:cNvSpPr>
          <p:nvPr>
            <p:ph type="dt" sz="half" idx="10"/>
          </p:nvPr>
        </p:nvSpPr>
        <p:spPr/>
        <p:txBody>
          <a:bodyPr/>
          <a:lstStyle/>
          <a:p>
            <a:fld id="{2D1B73F9-351D-4623-9125-7CFD099D0219}" type="datetimeFigureOut">
              <a:rPr lang="en-IN" smtClean="0"/>
              <a:t>20-04-2023</a:t>
            </a:fld>
            <a:endParaRPr lang="en-IN"/>
          </a:p>
        </p:txBody>
      </p:sp>
      <p:sp>
        <p:nvSpPr>
          <p:cNvPr id="6" name="Footer Placeholder 5">
            <a:extLst>
              <a:ext uri="{FF2B5EF4-FFF2-40B4-BE49-F238E27FC236}">
                <a16:creationId xmlns:a16="http://schemas.microsoft.com/office/drawing/2014/main" id="{E37EA36D-AA9E-F15C-84EF-9407C7FF00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11C016-931C-7221-0EE3-20C3A6409638}"/>
              </a:ext>
            </a:extLst>
          </p:cNvPr>
          <p:cNvSpPr>
            <a:spLocks noGrp="1"/>
          </p:cNvSpPr>
          <p:nvPr>
            <p:ph type="sldNum" sz="quarter" idx="12"/>
          </p:nvPr>
        </p:nvSpPr>
        <p:spPr/>
        <p:txBody>
          <a:bodyPr/>
          <a:lstStyle/>
          <a:p>
            <a:fld id="{E5A2B82C-C4C2-4765-A5F2-24E002C40BAA}" type="slidenum">
              <a:rPr lang="en-IN" smtClean="0"/>
              <a:t>‹#›</a:t>
            </a:fld>
            <a:endParaRPr lang="en-IN"/>
          </a:p>
        </p:txBody>
      </p:sp>
    </p:spTree>
    <p:extLst>
      <p:ext uri="{BB962C8B-B14F-4D97-AF65-F5344CB8AC3E}">
        <p14:creationId xmlns:p14="http://schemas.microsoft.com/office/powerpoint/2010/main" val="4146045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EEF1-E7B9-390A-A52D-36C43CE04CB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A7D817B-F483-5441-00BA-0A8D1336C0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B24785-7538-B2CF-1A19-2AA264A17A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A4878CA-F8F4-19B2-C678-E6B377B36B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1C325E-BC2B-67A7-E03F-93FD8C4A2F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6490E69-7B9B-2B2D-04CA-6E77061E03BD}"/>
              </a:ext>
            </a:extLst>
          </p:cNvPr>
          <p:cNvSpPr>
            <a:spLocks noGrp="1"/>
          </p:cNvSpPr>
          <p:nvPr>
            <p:ph type="dt" sz="half" idx="10"/>
          </p:nvPr>
        </p:nvSpPr>
        <p:spPr/>
        <p:txBody>
          <a:bodyPr/>
          <a:lstStyle/>
          <a:p>
            <a:fld id="{2D1B73F9-351D-4623-9125-7CFD099D0219}" type="datetimeFigureOut">
              <a:rPr lang="en-IN" smtClean="0"/>
              <a:t>20-04-2023</a:t>
            </a:fld>
            <a:endParaRPr lang="en-IN"/>
          </a:p>
        </p:txBody>
      </p:sp>
      <p:sp>
        <p:nvSpPr>
          <p:cNvPr id="8" name="Footer Placeholder 7">
            <a:extLst>
              <a:ext uri="{FF2B5EF4-FFF2-40B4-BE49-F238E27FC236}">
                <a16:creationId xmlns:a16="http://schemas.microsoft.com/office/drawing/2014/main" id="{6CF55768-436D-C3BA-074F-172DCC147BD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454AE23-AD57-DBCE-6D03-285141E22E69}"/>
              </a:ext>
            </a:extLst>
          </p:cNvPr>
          <p:cNvSpPr>
            <a:spLocks noGrp="1"/>
          </p:cNvSpPr>
          <p:nvPr>
            <p:ph type="sldNum" sz="quarter" idx="12"/>
          </p:nvPr>
        </p:nvSpPr>
        <p:spPr/>
        <p:txBody>
          <a:bodyPr/>
          <a:lstStyle/>
          <a:p>
            <a:fld id="{E5A2B82C-C4C2-4765-A5F2-24E002C40BAA}" type="slidenum">
              <a:rPr lang="en-IN" smtClean="0"/>
              <a:t>‹#›</a:t>
            </a:fld>
            <a:endParaRPr lang="en-IN"/>
          </a:p>
        </p:txBody>
      </p:sp>
    </p:spTree>
    <p:extLst>
      <p:ext uri="{BB962C8B-B14F-4D97-AF65-F5344CB8AC3E}">
        <p14:creationId xmlns:p14="http://schemas.microsoft.com/office/powerpoint/2010/main" val="3351695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B9E3A-EDFA-774F-68DA-0F9FF8C3B99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5ACD1BA-1577-2F7B-6844-8B51317936B2}"/>
              </a:ext>
            </a:extLst>
          </p:cNvPr>
          <p:cNvSpPr>
            <a:spLocks noGrp="1"/>
          </p:cNvSpPr>
          <p:nvPr>
            <p:ph type="dt" sz="half" idx="10"/>
          </p:nvPr>
        </p:nvSpPr>
        <p:spPr/>
        <p:txBody>
          <a:bodyPr/>
          <a:lstStyle/>
          <a:p>
            <a:fld id="{2D1B73F9-351D-4623-9125-7CFD099D0219}" type="datetimeFigureOut">
              <a:rPr lang="en-IN" smtClean="0"/>
              <a:t>20-04-2023</a:t>
            </a:fld>
            <a:endParaRPr lang="en-IN"/>
          </a:p>
        </p:txBody>
      </p:sp>
      <p:sp>
        <p:nvSpPr>
          <p:cNvPr id="4" name="Footer Placeholder 3">
            <a:extLst>
              <a:ext uri="{FF2B5EF4-FFF2-40B4-BE49-F238E27FC236}">
                <a16:creationId xmlns:a16="http://schemas.microsoft.com/office/drawing/2014/main" id="{FBB052BB-C0D0-3075-0BF4-C8CED4EAC76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DEF50B8-D407-8F2D-6157-4C667B1AC965}"/>
              </a:ext>
            </a:extLst>
          </p:cNvPr>
          <p:cNvSpPr>
            <a:spLocks noGrp="1"/>
          </p:cNvSpPr>
          <p:nvPr>
            <p:ph type="sldNum" sz="quarter" idx="12"/>
          </p:nvPr>
        </p:nvSpPr>
        <p:spPr/>
        <p:txBody>
          <a:bodyPr/>
          <a:lstStyle/>
          <a:p>
            <a:fld id="{E5A2B82C-C4C2-4765-A5F2-24E002C40BAA}" type="slidenum">
              <a:rPr lang="en-IN" smtClean="0"/>
              <a:t>‹#›</a:t>
            </a:fld>
            <a:endParaRPr lang="en-IN"/>
          </a:p>
        </p:txBody>
      </p:sp>
    </p:spTree>
    <p:extLst>
      <p:ext uri="{BB962C8B-B14F-4D97-AF65-F5344CB8AC3E}">
        <p14:creationId xmlns:p14="http://schemas.microsoft.com/office/powerpoint/2010/main" val="256968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42250-9B25-2BF7-1E98-610C0D5B9875}"/>
              </a:ext>
            </a:extLst>
          </p:cNvPr>
          <p:cNvSpPr>
            <a:spLocks noGrp="1"/>
          </p:cNvSpPr>
          <p:nvPr>
            <p:ph type="dt" sz="half" idx="10"/>
          </p:nvPr>
        </p:nvSpPr>
        <p:spPr/>
        <p:txBody>
          <a:bodyPr/>
          <a:lstStyle/>
          <a:p>
            <a:fld id="{2D1B73F9-351D-4623-9125-7CFD099D0219}" type="datetimeFigureOut">
              <a:rPr lang="en-IN" smtClean="0"/>
              <a:t>20-04-2023</a:t>
            </a:fld>
            <a:endParaRPr lang="en-IN"/>
          </a:p>
        </p:txBody>
      </p:sp>
      <p:sp>
        <p:nvSpPr>
          <p:cNvPr id="3" name="Footer Placeholder 2">
            <a:extLst>
              <a:ext uri="{FF2B5EF4-FFF2-40B4-BE49-F238E27FC236}">
                <a16:creationId xmlns:a16="http://schemas.microsoft.com/office/drawing/2014/main" id="{A6EF43C8-68C9-60B8-527D-6D30FAA6D0A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DF0A8DB-92CE-53DC-C35A-D7CDEA67C36B}"/>
              </a:ext>
            </a:extLst>
          </p:cNvPr>
          <p:cNvSpPr>
            <a:spLocks noGrp="1"/>
          </p:cNvSpPr>
          <p:nvPr>
            <p:ph type="sldNum" sz="quarter" idx="12"/>
          </p:nvPr>
        </p:nvSpPr>
        <p:spPr/>
        <p:txBody>
          <a:bodyPr/>
          <a:lstStyle/>
          <a:p>
            <a:fld id="{E5A2B82C-C4C2-4765-A5F2-24E002C40BAA}" type="slidenum">
              <a:rPr lang="en-IN" smtClean="0"/>
              <a:t>‹#›</a:t>
            </a:fld>
            <a:endParaRPr lang="en-IN"/>
          </a:p>
        </p:txBody>
      </p:sp>
    </p:spTree>
    <p:extLst>
      <p:ext uri="{BB962C8B-B14F-4D97-AF65-F5344CB8AC3E}">
        <p14:creationId xmlns:p14="http://schemas.microsoft.com/office/powerpoint/2010/main" val="807840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6002F-CD48-D490-A7DE-8B6CFA4034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2C24ACA-FE93-D953-8C27-4CA95679E3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A271CD6-66CB-1170-09B9-194FD2F8A9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1BB143-4427-A111-1A25-5532494501A7}"/>
              </a:ext>
            </a:extLst>
          </p:cNvPr>
          <p:cNvSpPr>
            <a:spLocks noGrp="1"/>
          </p:cNvSpPr>
          <p:nvPr>
            <p:ph type="dt" sz="half" idx="10"/>
          </p:nvPr>
        </p:nvSpPr>
        <p:spPr/>
        <p:txBody>
          <a:bodyPr/>
          <a:lstStyle/>
          <a:p>
            <a:fld id="{2D1B73F9-351D-4623-9125-7CFD099D0219}" type="datetimeFigureOut">
              <a:rPr lang="en-IN" smtClean="0"/>
              <a:t>20-04-2023</a:t>
            </a:fld>
            <a:endParaRPr lang="en-IN"/>
          </a:p>
        </p:txBody>
      </p:sp>
      <p:sp>
        <p:nvSpPr>
          <p:cNvPr id="6" name="Footer Placeholder 5">
            <a:extLst>
              <a:ext uri="{FF2B5EF4-FFF2-40B4-BE49-F238E27FC236}">
                <a16:creationId xmlns:a16="http://schemas.microsoft.com/office/drawing/2014/main" id="{45D4F0EF-640C-01DD-AE1C-E0C4AF2398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CA6B9B3-B979-2ECE-F565-CF7D8FFDD322}"/>
              </a:ext>
            </a:extLst>
          </p:cNvPr>
          <p:cNvSpPr>
            <a:spLocks noGrp="1"/>
          </p:cNvSpPr>
          <p:nvPr>
            <p:ph type="sldNum" sz="quarter" idx="12"/>
          </p:nvPr>
        </p:nvSpPr>
        <p:spPr/>
        <p:txBody>
          <a:bodyPr/>
          <a:lstStyle/>
          <a:p>
            <a:fld id="{E5A2B82C-C4C2-4765-A5F2-24E002C40BAA}" type="slidenum">
              <a:rPr lang="en-IN" smtClean="0"/>
              <a:t>‹#›</a:t>
            </a:fld>
            <a:endParaRPr lang="en-IN"/>
          </a:p>
        </p:txBody>
      </p:sp>
    </p:spTree>
    <p:extLst>
      <p:ext uri="{BB962C8B-B14F-4D97-AF65-F5344CB8AC3E}">
        <p14:creationId xmlns:p14="http://schemas.microsoft.com/office/powerpoint/2010/main" val="3441418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21F03-FD25-3983-3D1C-00F18BB8CE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F929327-0606-F030-727B-7DB8287D46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CFCF707-1D18-12AC-047F-554011F3FD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805B0A-8F7C-FD26-57F3-FCDB86231E7F}"/>
              </a:ext>
            </a:extLst>
          </p:cNvPr>
          <p:cNvSpPr>
            <a:spLocks noGrp="1"/>
          </p:cNvSpPr>
          <p:nvPr>
            <p:ph type="dt" sz="half" idx="10"/>
          </p:nvPr>
        </p:nvSpPr>
        <p:spPr/>
        <p:txBody>
          <a:bodyPr/>
          <a:lstStyle/>
          <a:p>
            <a:fld id="{2D1B73F9-351D-4623-9125-7CFD099D0219}" type="datetimeFigureOut">
              <a:rPr lang="en-IN" smtClean="0"/>
              <a:t>20-04-2023</a:t>
            </a:fld>
            <a:endParaRPr lang="en-IN"/>
          </a:p>
        </p:txBody>
      </p:sp>
      <p:sp>
        <p:nvSpPr>
          <p:cNvPr id="6" name="Footer Placeholder 5">
            <a:extLst>
              <a:ext uri="{FF2B5EF4-FFF2-40B4-BE49-F238E27FC236}">
                <a16:creationId xmlns:a16="http://schemas.microsoft.com/office/drawing/2014/main" id="{134F6F69-450A-D93A-3775-050B91490D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4C476CD-7836-B08B-DC99-8102732B1D16}"/>
              </a:ext>
            </a:extLst>
          </p:cNvPr>
          <p:cNvSpPr>
            <a:spLocks noGrp="1"/>
          </p:cNvSpPr>
          <p:nvPr>
            <p:ph type="sldNum" sz="quarter" idx="12"/>
          </p:nvPr>
        </p:nvSpPr>
        <p:spPr/>
        <p:txBody>
          <a:bodyPr/>
          <a:lstStyle/>
          <a:p>
            <a:fld id="{E5A2B82C-C4C2-4765-A5F2-24E002C40BAA}" type="slidenum">
              <a:rPr lang="en-IN" smtClean="0"/>
              <a:t>‹#›</a:t>
            </a:fld>
            <a:endParaRPr lang="en-IN"/>
          </a:p>
        </p:txBody>
      </p:sp>
    </p:spTree>
    <p:extLst>
      <p:ext uri="{BB962C8B-B14F-4D97-AF65-F5344CB8AC3E}">
        <p14:creationId xmlns:p14="http://schemas.microsoft.com/office/powerpoint/2010/main" val="4180859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D41FFB-B8AF-75EC-A9FC-19C855421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2FEE761-1BD4-BAA7-A529-762B591A79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9EDB70-3ECE-9EFF-824E-9BE6263D08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1B73F9-351D-4623-9125-7CFD099D0219}" type="datetimeFigureOut">
              <a:rPr lang="en-IN" smtClean="0"/>
              <a:t>20-04-2023</a:t>
            </a:fld>
            <a:endParaRPr lang="en-IN"/>
          </a:p>
        </p:txBody>
      </p:sp>
      <p:sp>
        <p:nvSpPr>
          <p:cNvPr id="5" name="Footer Placeholder 4">
            <a:extLst>
              <a:ext uri="{FF2B5EF4-FFF2-40B4-BE49-F238E27FC236}">
                <a16:creationId xmlns:a16="http://schemas.microsoft.com/office/drawing/2014/main" id="{398BCEEC-D76E-1883-9BFB-FD62BF963F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4195ADC-98BD-5962-44D4-B3BC3F1CEC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A2B82C-C4C2-4765-A5F2-24E002C40BAA}" type="slidenum">
              <a:rPr lang="en-IN" smtClean="0"/>
              <a:t>‹#›</a:t>
            </a:fld>
            <a:endParaRPr lang="en-IN"/>
          </a:p>
        </p:txBody>
      </p:sp>
    </p:spTree>
    <p:extLst>
      <p:ext uri="{BB962C8B-B14F-4D97-AF65-F5344CB8AC3E}">
        <p14:creationId xmlns:p14="http://schemas.microsoft.com/office/powerpoint/2010/main" val="36465541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CFBF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91935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2.png"/><Relationship Id="rId1" Type="http://schemas.openxmlformats.org/officeDocument/2006/relationships/slideLayout" Target="../slideLayouts/slideLayout16.xml"/><Relationship Id="rId6" Type="http://schemas.openxmlformats.org/officeDocument/2006/relationships/image" Target="../media/image154.png"/><Relationship Id="rId5" Type="http://schemas.openxmlformats.org/officeDocument/2006/relationships/image" Target="../media/image153.png"/><Relationship Id="rId4" Type="http://schemas.microsoft.com/office/2007/relationships/hdphoto" Target="../media/hdphoto1.wdp"/></Relationships>
</file>

<file path=ppt/slides/_rels/slide107.xml.rels><?xml version="1.0" encoding="UTF-8" standalone="yes"?>
<Relationships xmlns="http://schemas.openxmlformats.org/package/2006/relationships"><Relationship Id="rId8" Type="http://schemas.openxmlformats.org/officeDocument/2006/relationships/image" Target="../media/image157.png"/><Relationship Id="rId3" Type="http://schemas.microsoft.com/office/2007/relationships/hdphoto" Target="../media/hdphoto1.wdp"/><Relationship Id="rId7"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6.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0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6.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52.png"/></Relationships>
</file>

<file path=ppt/slides/_rels/slide111.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12" Type="http://schemas.openxmlformats.org/officeDocument/2006/relationships/image" Target="../media/image162.png"/><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67.png"/><Relationship Id="rId11" Type="http://schemas.openxmlformats.org/officeDocument/2006/relationships/image" Target="../media/image161.png"/><Relationship Id="rId5" Type="http://schemas.openxmlformats.org/officeDocument/2006/relationships/image" Target="../media/image166.png"/><Relationship Id="rId10" Type="http://schemas.openxmlformats.org/officeDocument/2006/relationships/image" Target="../media/image152.png"/><Relationship Id="rId4" Type="http://schemas.openxmlformats.org/officeDocument/2006/relationships/image" Target="../media/image165.png"/><Relationship Id="rId9" Type="http://schemas.openxmlformats.org/officeDocument/2006/relationships/image" Target="../media/image154.png"/></Relationships>
</file>

<file path=ppt/slides/_rels/slide11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34.png"/><Relationship Id="rId1" Type="http://schemas.openxmlformats.org/officeDocument/2006/relationships/slideLayout" Target="../slideLayouts/slideLayout16.xml"/><Relationship Id="rId4" Type="http://schemas.openxmlformats.org/officeDocument/2006/relationships/image" Target="../media/image176.png"/></Relationships>
</file>

<file path=ppt/slides/_rels/slide12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6.xml"/></Relationships>
</file>

<file path=ppt/slides/_rels/slide12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16.xml"/></Relationships>
</file>

<file path=ppt/slides/_rels/slide12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7.png"/><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7.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7.png"/><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7.png"/><Relationship Id="rId1" Type="http://schemas.openxmlformats.org/officeDocument/2006/relationships/slideLayout" Target="../slideLayouts/slideLayout16.xml"/></Relationships>
</file>

<file path=ppt/slides/_rels/slide13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80.png"/><Relationship Id="rId1" Type="http://schemas.openxmlformats.org/officeDocument/2006/relationships/slideLayout" Target="../slideLayouts/slideLayout16.xml"/></Relationships>
</file>

<file path=ppt/slides/_rels/slide13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2.xml.rels><?xml version="1.0" encoding="UTF-8" standalone="yes"?>
<Relationships xmlns="http://schemas.openxmlformats.org/package/2006/relationships"><Relationship Id="rId3" Type="http://schemas.openxmlformats.org/officeDocument/2006/relationships/image" Target="../media/image184.svg"/><Relationship Id="rId2" Type="http://schemas.openxmlformats.org/officeDocument/2006/relationships/image" Target="../media/image183.png"/><Relationship Id="rId1" Type="http://schemas.openxmlformats.org/officeDocument/2006/relationships/slideLayout" Target="../slideLayouts/slideLayout16.xml"/><Relationship Id="rId5" Type="http://schemas.openxmlformats.org/officeDocument/2006/relationships/image" Target="../media/image186.svg"/><Relationship Id="rId4" Type="http://schemas.openxmlformats.org/officeDocument/2006/relationships/image" Target="../media/image185.png"/></Relationships>
</file>

<file path=ppt/slides/_rels/slide153.xml.rels><?xml version="1.0" encoding="UTF-8" standalone="yes"?>
<Relationships xmlns="http://schemas.openxmlformats.org/package/2006/relationships"><Relationship Id="rId3" Type="http://schemas.openxmlformats.org/officeDocument/2006/relationships/image" Target="../media/image184.svg"/><Relationship Id="rId7" Type="http://schemas.openxmlformats.org/officeDocument/2006/relationships/image" Target="../media/image188.svg"/><Relationship Id="rId2" Type="http://schemas.openxmlformats.org/officeDocument/2006/relationships/image" Target="../media/image183.png"/><Relationship Id="rId1" Type="http://schemas.openxmlformats.org/officeDocument/2006/relationships/slideLayout" Target="../slideLayouts/slideLayout16.xml"/><Relationship Id="rId6" Type="http://schemas.openxmlformats.org/officeDocument/2006/relationships/image" Target="../media/image187.png"/><Relationship Id="rId5" Type="http://schemas.openxmlformats.org/officeDocument/2006/relationships/image" Target="../media/image186.svg"/><Relationship Id="rId4" Type="http://schemas.openxmlformats.org/officeDocument/2006/relationships/image" Target="../media/image185.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6.xml"/></Relationships>
</file>

<file path=ppt/slides/_rels/slide15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6.xml"/></Relationships>
</file>

<file path=ppt/slides/_rels/slide18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6.xml"/></Relationships>
</file>

<file path=ppt/slides/_rels/slide18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6.xml"/></Relationships>
</file>

<file path=ppt/slides/_rels/slide18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16.xml"/><Relationship Id="rId4" Type="http://schemas.openxmlformats.org/officeDocument/2006/relationships/image" Target="../media/image201.png"/></Relationships>
</file>

<file path=ppt/slides/_rels/slide18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16.xml"/></Relationships>
</file>

<file path=ppt/slides/_rels/slide18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16.xml"/></Relationships>
</file>

<file path=ppt/slides/_rels/slide18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16.xml"/><Relationship Id="rId4" Type="http://schemas.openxmlformats.org/officeDocument/2006/relationships/image" Target="../media/image210.png"/></Relationships>
</file>

<file path=ppt/slides/_rels/slide191.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6.xml"/></Relationships>
</file>

<file path=ppt/slides/_rels/slide19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16.xml"/></Relationships>
</file>

<file path=ppt/slides/_rels/slide19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16.xml"/></Relationships>
</file>

<file path=ppt/slides/_rels/slide194.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6.xml"/></Relationships>
</file>

<file path=ppt/slides/_rels/slide195.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16.xml"/></Relationships>
</file>

<file path=ppt/slides/_rels/slide19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16.xml"/></Relationships>
</file>

<file path=ppt/slides/_rels/slide19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16.xml"/></Relationships>
</file>

<file path=ppt/slides/_rels/slide19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16.xml"/></Relationships>
</file>

<file path=ppt/slides/_rels/slide199.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0.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16.xml"/></Relationships>
</file>

<file path=ppt/slides/_rels/slide201.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1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6.xml"/><Relationship Id="rId5" Type="http://schemas.openxmlformats.org/officeDocument/2006/relationships/image" Target="../media/image74.pn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6.xml"/><Relationship Id="rId5" Type="http://schemas.openxmlformats.org/officeDocument/2006/relationships/image" Target="../media/image89.png"/><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0.xml"/><Relationship Id="rId5" Type="http://schemas.openxmlformats.org/officeDocument/2006/relationships/image" Target="../media/image93.png"/><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67.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3" Type="http://schemas.openxmlformats.org/officeDocument/2006/relationships/image" Target="../media/image98.png"/><Relationship Id="rId21" Type="http://schemas.openxmlformats.org/officeDocument/2006/relationships/image" Target="../media/image116.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5" Type="http://schemas.openxmlformats.org/officeDocument/2006/relationships/image" Target="../media/image120.png"/><Relationship Id="rId2" Type="http://schemas.openxmlformats.org/officeDocument/2006/relationships/image" Target="../media/image97.png"/><Relationship Id="rId16" Type="http://schemas.openxmlformats.org/officeDocument/2006/relationships/image" Target="../media/image111.png"/><Relationship Id="rId20"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24" Type="http://schemas.openxmlformats.org/officeDocument/2006/relationships/image" Target="../media/image119.png"/><Relationship Id="rId5" Type="http://schemas.openxmlformats.org/officeDocument/2006/relationships/image" Target="../media/image100.png"/><Relationship Id="rId15" Type="http://schemas.openxmlformats.org/officeDocument/2006/relationships/image" Target="../media/image110.png"/><Relationship Id="rId23" Type="http://schemas.openxmlformats.org/officeDocument/2006/relationships/image" Target="../media/image118.png"/><Relationship Id="rId10" Type="http://schemas.openxmlformats.org/officeDocument/2006/relationships/image" Target="../media/image105.png"/><Relationship Id="rId19" Type="http://schemas.openxmlformats.org/officeDocument/2006/relationships/image" Target="../media/image114.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 Id="rId22" Type="http://schemas.openxmlformats.org/officeDocument/2006/relationships/image" Target="../media/image117.png"/></Relationships>
</file>

<file path=ppt/slides/_rels/slide6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1.xml"/><Relationship Id="rId4" Type="http://schemas.openxmlformats.org/officeDocument/2006/relationships/image" Target="../media/image125.png"/></Relationships>
</file>

<file path=ppt/slides/_rels/slide7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1.xml"/><Relationship Id="rId4" Type="http://schemas.openxmlformats.org/officeDocument/2006/relationships/image" Target="../media/image125.png"/></Relationships>
</file>

<file path=ppt/slides/_rels/slide7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1.xml"/><Relationship Id="rId4" Type="http://schemas.openxmlformats.org/officeDocument/2006/relationships/image" Target="../media/image125.png"/></Relationships>
</file>

<file path=ppt/slides/_rels/slide7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1.xml"/><Relationship Id="rId4" Type="http://schemas.openxmlformats.org/officeDocument/2006/relationships/image" Target="../media/image125.png"/></Relationships>
</file>

<file path=ppt/slides/_rels/slide7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1.xml"/><Relationship Id="rId4" Type="http://schemas.openxmlformats.org/officeDocument/2006/relationships/image" Target="../media/image125.png"/></Relationships>
</file>

<file path=ppt/slides/_rels/slide7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86.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8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45.png"/><Relationship Id="rId4" Type="http://schemas.openxmlformats.org/officeDocument/2006/relationships/image" Target="../media/image144.png"/></Relationships>
</file>

<file path=ppt/slides/_rels/slide9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9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FFFBEE1-083C-4223-BD05-8B41B8C984F8}"/>
              </a:ext>
            </a:extLst>
          </p:cNvPr>
          <p:cNvSpPr txBox="1"/>
          <p:nvPr/>
        </p:nvSpPr>
        <p:spPr>
          <a:xfrm>
            <a:off x="3060700" y="2641759"/>
            <a:ext cx="6070600" cy="1200329"/>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prstClr val="black"/>
                </a:solidFill>
                <a:effectLst/>
                <a:uLnTx/>
                <a:uFillTx/>
                <a:latin typeface="Arial"/>
                <a:cs typeface="Arial" panose="020B0604020202020204" pitchFamily="34" charset="0"/>
              </a:rPr>
              <a:t>ENGLISH TO HINGLISH TRANSLATOR</a:t>
            </a:r>
            <a:endParaRPr kumimoji="0" lang="ko-KR" altLang="en-US" sz="3600" b="1" i="0" u="none" strike="noStrike" kern="1200" cap="none" spc="0" normalizeH="0" baseline="0" noProof="0" dirty="0">
              <a:ln>
                <a:noFill/>
              </a:ln>
              <a:solidFill>
                <a:prstClr val="black"/>
              </a:solidFill>
              <a:effectLst/>
              <a:uLnTx/>
              <a:uFillTx/>
              <a:latin typeface="Arial"/>
              <a:cs typeface="Arial" panose="020B0604020202020204" pitchFamily="34" charset="0"/>
            </a:endParaRPr>
          </a:p>
        </p:txBody>
      </p:sp>
      <p:sp>
        <p:nvSpPr>
          <p:cNvPr id="8" name="TextBox 7">
            <a:extLst>
              <a:ext uri="{FF2B5EF4-FFF2-40B4-BE49-F238E27FC236}">
                <a16:creationId xmlns:a16="http://schemas.microsoft.com/office/drawing/2014/main" id="{45C8A174-3F01-422F-8DA6-6C520152C975}"/>
              </a:ext>
            </a:extLst>
          </p:cNvPr>
          <p:cNvSpPr txBox="1"/>
          <p:nvPr/>
        </p:nvSpPr>
        <p:spPr>
          <a:xfrm>
            <a:off x="3060700" y="3976934"/>
            <a:ext cx="6070600" cy="400110"/>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b="1" dirty="0">
                <a:solidFill>
                  <a:prstClr val="black"/>
                </a:solidFill>
                <a:latin typeface="Arial"/>
                <a:cs typeface="Arial" panose="020B0604020202020204" pitchFamily="34" charset="0"/>
              </a:rPr>
              <a:t>Piyush Singh</a:t>
            </a:r>
            <a:endParaRPr kumimoji="0" lang="ko-KR" altLang="en-US" sz="2000" b="1" i="0" u="none" strike="noStrike" kern="1200" cap="none" spc="0" normalizeH="0" baseline="0" noProof="0" dirty="0">
              <a:ln>
                <a:noFill/>
              </a:ln>
              <a:solidFill>
                <a:prstClr val="black"/>
              </a:solidFill>
              <a:effectLst/>
              <a:uLnTx/>
              <a:uFillTx/>
              <a:latin typeface="Arial"/>
              <a:cs typeface="Arial" panose="020B0604020202020204" pitchFamily="34" charset="0"/>
            </a:endParaRPr>
          </a:p>
        </p:txBody>
      </p:sp>
      <p:pic>
        <p:nvPicPr>
          <p:cNvPr id="2" name="Graphic 176" descr="illustration of speech bubble with &quot;Perfect!&quot;">
            <a:extLst>
              <a:ext uri="{FF2B5EF4-FFF2-40B4-BE49-F238E27FC236}">
                <a16:creationId xmlns:a16="http://schemas.microsoft.com/office/drawing/2014/main" id="{7A5481E2-D2A9-1CCA-9BCB-765C72411E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942811" y="1188975"/>
            <a:ext cx="1931814" cy="1603532"/>
          </a:xfrm>
          <a:prstGeom prst="rect">
            <a:avLst/>
          </a:prstGeom>
        </p:spPr>
      </p:pic>
      <p:sp>
        <p:nvSpPr>
          <p:cNvPr id="3" name="TextBox 177">
            <a:extLst>
              <a:ext uri="{FF2B5EF4-FFF2-40B4-BE49-F238E27FC236}">
                <a16:creationId xmlns:a16="http://schemas.microsoft.com/office/drawing/2014/main" id="{6C03B72E-3A95-A89E-10CB-9CC5F07730C2}"/>
              </a:ext>
            </a:extLst>
          </p:cNvPr>
          <p:cNvSpPr txBox="1"/>
          <p:nvPr/>
        </p:nvSpPr>
        <p:spPr>
          <a:xfrm rot="579247" flipH="1">
            <a:off x="2329314" y="1428872"/>
            <a:ext cx="1158806"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Modern Love Caps" pitchFamily="82" charset="0"/>
              </a:rPr>
              <a:t>This</a:t>
            </a:r>
          </a:p>
          <a:p>
            <a:pPr algn="ctr"/>
            <a:r>
              <a:rPr lang="en-US" b="1" dirty="0">
                <a:latin typeface="Modern Love Caps" pitchFamily="82" charset="0"/>
              </a:rPr>
              <a:t>is</a:t>
            </a:r>
          </a:p>
          <a:p>
            <a:pPr algn="ctr"/>
            <a:r>
              <a:rPr lang="en-US" b="1" dirty="0">
                <a:latin typeface="Modern Love Caps" pitchFamily="82" charset="0"/>
              </a:rPr>
              <a:t>Perfect!</a:t>
            </a:r>
          </a:p>
        </p:txBody>
      </p:sp>
      <p:pic>
        <p:nvPicPr>
          <p:cNvPr id="4" name="Graphic 176" descr="illustration of speech bubble with &quot;Perfect!&quot;">
            <a:extLst>
              <a:ext uri="{FF2B5EF4-FFF2-40B4-BE49-F238E27FC236}">
                <a16:creationId xmlns:a16="http://schemas.microsoft.com/office/drawing/2014/main" id="{D060B93D-6DBC-7B15-41F7-AF1BFBFC96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V="1">
            <a:off x="8165393" y="3241923"/>
            <a:ext cx="1931814" cy="1603532"/>
          </a:xfrm>
          <a:prstGeom prst="rect">
            <a:avLst/>
          </a:prstGeom>
        </p:spPr>
      </p:pic>
      <p:sp>
        <p:nvSpPr>
          <p:cNvPr id="6" name="TextBox 177">
            <a:extLst>
              <a:ext uri="{FF2B5EF4-FFF2-40B4-BE49-F238E27FC236}">
                <a16:creationId xmlns:a16="http://schemas.microsoft.com/office/drawing/2014/main" id="{1CEACBF6-CFDC-26D6-B58D-75F5207AA67B}"/>
              </a:ext>
            </a:extLst>
          </p:cNvPr>
          <p:cNvSpPr txBox="1"/>
          <p:nvPr/>
        </p:nvSpPr>
        <p:spPr>
          <a:xfrm rot="21020753">
            <a:off x="8551897" y="3715324"/>
            <a:ext cx="1158806"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Modern Love Caps" pitchFamily="82" charset="0"/>
              </a:rPr>
              <a:t>Yeh</a:t>
            </a:r>
          </a:p>
          <a:p>
            <a:pPr algn="ctr"/>
            <a:r>
              <a:rPr lang="en-US" b="1" dirty="0">
                <a:latin typeface="Modern Love Caps" pitchFamily="82" charset="0"/>
              </a:rPr>
              <a:t>Perfect</a:t>
            </a:r>
          </a:p>
          <a:p>
            <a:pPr algn="ctr"/>
            <a:r>
              <a:rPr lang="en-US" b="1" dirty="0" err="1">
                <a:latin typeface="Modern Love Caps" pitchFamily="82" charset="0"/>
              </a:rPr>
              <a:t>hai</a:t>
            </a:r>
            <a:r>
              <a:rPr lang="en-US" b="1" dirty="0">
                <a:latin typeface="Modern Love Caps" pitchFamily="82" charset="0"/>
              </a:rPr>
              <a:t>!</a:t>
            </a:r>
          </a:p>
        </p:txBody>
      </p:sp>
    </p:spTree>
    <p:extLst>
      <p:ext uri="{BB962C8B-B14F-4D97-AF65-F5344CB8AC3E}">
        <p14:creationId xmlns:p14="http://schemas.microsoft.com/office/powerpoint/2010/main" val="2765140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1BC67EF-049D-371C-304B-B3EA5FC23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0496" y="96559"/>
            <a:ext cx="4731757" cy="66648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144A806-E481-50BF-9280-C1C3A32239AE}"/>
              </a:ext>
            </a:extLst>
          </p:cNvPr>
          <p:cNvSpPr txBox="1"/>
          <p:nvPr/>
        </p:nvSpPr>
        <p:spPr>
          <a:xfrm>
            <a:off x="988425" y="1676690"/>
            <a:ext cx="5991009" cy="3365024"/>
          </a:xfrm>
          <a:prstGeom prst="rect">
            <a:avLst/>
          </a:prstGeom>
          <a:noFill/>
        </p:spPr>
        <p:txBody>
          <a:bodyPr wrap="square">
            <a:spAutoFit/>
          </a:bodyPr>
          <a:lstStyle/>
          <a:p>
            <a:pPr>
              <a:lnSpc>
                <a:spcPct val="150000"/>
              </a:lnSpc>
            </a:pPr>
            <a:r>
              <a:rPr lang="en-US" dirty="0">
                <a:solidFill>
                  <a:prstClr val="black"/>
                </a:solidFill>
                <a:latin typeface="Arial" panose="020B0604020202020204" pitchFamily="34" charset="0"/>
                <a:cs typeface="Arial" panose="020B0604020202020204" pitchFamily="34" charset="0"/>
              </a:rPr>
              <a:t>The transformer’s architecture has many different components such as:</a:t>
            </a:r>
          </a:p>
          <a:p>
            <a:pPr>
              <a:lnSpc>
                <a:spcPct val="150000"/>
              </a:lnSpc>
            </a:pPr>
            <a:endParaRPr lang="en-US" dirty="0">
              <a:solidFill>
                <a:prstClr val="black"/>
              </a:solidFill>
              <a:latin typeface="Arial" panose="020B0604020202020204" pitchFamily="34" charset="0"/>
              <a:cs typeface="Arial" panose="020B0604020202020204" pitchFamily="34" charset="0"/>
            </a:endParaRPr>
          </a:p>
          <a:p>
            <a:pPr marL="342900" indent="-342900">
              <a:lnSpc>
                <a:spcPct val="150000"/>
              </a:lnSpc>
              <a:buAutoNum type="arabicPeriod"/>
            </a:pPr>
            <a:r>
              <a:rPr lang="en-US" i="1" dirty="0">
                <a:solidFill>
                  <a:prstClr val="black"/>
                </a:solidFill>
                <a:latin typeface="Arial" panose="020B0604020202020204" pitchFamily="34" charset="0"/>
                <a:cs typeface="Arial" panose="020B0604020202020204" pitchFamily="34" charset="0"/>
              </a:rPr>
              <a:t>Encoder</a:t>
            </a:r>
          </a:p>
          <a:p>
            <a:pPr marL="342900" indent="-342900">
              <a:lnSpc>
                <a:spcPct val="150000"/>
              </a:lnSpc>
              <a:buAutoNum type="arabicPeriod"/>
            </a:pPr>
            <a:r>
              <a:rPr kumimoji="0" lang="en-US"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Decoder</a:t>
            </a:r>
          </a:p>
          <a:p>
            <a:pPr marL="342900" indent="-342900">
              <a:lnSpc>
                <a:spcPct val="150000"/>
              </a:lnSpc>
              <a:buAutoNum type="arabicPeriod"/>
            </a:pPr>
            <a:r>
              <a:rPr lang="en-US" i="1" dirty="0">
                <a:solidFill>
                  <a:prstClr val="black"/>
                </a:solidFill>
                <a:latin typeface="Arial" panose="020B0604020202020204" pitchFamily="34" charset="0"/>
                <a:cs typeface="Arial" panose="020B0604020202020204" pitchFamily="34" charset="0"/>
              </a:rPr>
              <a:t>Multi-Head Attention Mechanism</a:t>
            </a:r>
          </a:p>
          <a:p>
            <a:pPr marL="342900" indent="-342900">
              <a:lnSpc>
                <a:spcPct val="150000"/>
              </a:lnSpc>
              <a:buFontTx/>
              <a:buAutoNum type="arabicPeriod"/>
            </a:pPr>
            <a:r>
              <a:rPr kumimoji="0" lang="en-US"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Positional Encoder</a:t>
            </a:r>
          </a:p>
          <a:p>
            <a:pPr>
              <a:lnSpc>
                <a:spcPct val="150000"/>
              </a:lnSpc>
            </a:pPr>
            <a:endParaRPr kumimoji="0" lang="en-US"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6" name="Freeform: Shape 5">
            <a:extLst>
              <a:ext uri="{FF2B5EF4-FFF2-40B4-BE49-F238E27FC236}">
                <a16:creationId xmlns:a16="http://schemas.microsoft.com/office/drawing/2014/main" id="{7DAFEFD7-BF22-F213-CD63-3FCFFB43578A}"/>
              </a:ext>
            </a:extLst>
          </p:cNvPr>
          <p:cNvSpPr/>
          <p:nvPr/>
        </p:nvSpPr>
        <p:spPr>
          <a:xfrm rot="5400000">
            <a:off x="10515310" y="0"/>
            <a:ext cx="1676690" cy="1676690"/>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13" name="TextBox 12">
            <a:extLst>
              <a:ext uri="{FF2B5EF4-FFF2-40B4-BE49-F238E27FC236}">
                <a16:creationId xmlns:a16="http://schemas.microsoft.com/office/drawing/2014/main" id="{74BDD9F7-E794-8F20-4933-B928FF1D6B38}"/>
              </a:ext>
            </a:extLst>
          </p:cNvPr>
          <p:cNvSpPr txBox="1"/>
          <p:nvPr/>
        </p:nvSpPr>
        <p:spPr>
          <a:xfrm>
            <a:off x="1612249" y="396877"/>
            <a:ext cx="6275240"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latin typeface="Arial"/>
                <a:cs typeface="Arial" panose="020B0604020202020204" pitchFamily="34" charset="0"/>
              </a:rPr>
              <a:t>TRANSFORMERS ARCHITECHTURE</a:t>
            </a:r>
            <a:endParaRPr kumimoji="0" lang="ko-KR" altLang="en-US" sz="2400" b="1" i="0" u="none" strike="noStrike" kern="1200" cap="none" spc="0" normalizeH="0" baseline="0" noProof="0" dirty="0">
              <a:ln>
                <a:noFill/>
              </a:ln>
              <a:effectLst/>
              <a:uLnTx/>
              <a:uFillTx/>
              <a:latin typeface="Arial"/>
              <a:cs typeface="Arial" panose="020B0604020202020204" pitchFamily="34" charset="0"/>
            </a:endParaRPr>
          </a:p>
        </p:txBody>
      </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9208704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8" name="Group 17">
            <a:extLst>
              <a:ext uri="{FF2B5EF4-FFF2-40B4-BE49-F238E27FC236}">
                <a16:creationId xmlns:a16="http://schemas.microsoft.com/office/drawing/2014/main" id="{C97EA007-D35A-424E-2C74-BA083B2C0D1C}"/>
              </a:ext>
            </a:extLst>
          </p:cNvPr>
          <p:cNvGrpSpPr/>
          <p:nvPr/>
        </p:nvGrpSpPr>
        <p:grpSpPr>
          <a:xfrm>
            <a:off x="345765" y="1074305"/>
            <a:ext cx="6035430" cy="3086442"/>
            <a:chOff x="3193676" y="1527302"/>
            <a:chExt cx="5804648" cy="4469433"/>
          </a:xfrm>
        </p:grpSpPr>
        <p:sp>
          <p:nvSpPr>
            <p:cNvPr id="83" name="Rectangle: Rounded Corners 82">
              <a:extLst>
                <a:ext uri="{FF2B5EF4-FFF2-40B4-BE49-F238E27FC236}">
                  <a16:creationId xmlns:a16="http://schemas.microsoft.com/office/drawing/2014/main" id="{1D82B931-6BB6-5C04-1105-0374508E85A1}"/>
                </a:ext>
              </a:extLst>
            </p:cNvPr>
            <p:cNvSpPr/>
            <p:nvPr/>
          </p:nvSpPr>
          <p:spPr>
            <a:xfrm>
              <a:off x="3193676" y="1527302"/>
              <a:ext cx="5804648" cy="4469433"/>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4" name="Rectangle: Rounded Corners 83">
              <a:extLst>
                <a:ext uri="{FF2B5EF4-FFF2-40B4-BE49-F238E27FC236}">
                  <a16:creationId xmlns:a16="http://schemas.microsoft.com/office/drawing/2014/main" id="{13643299-0060-741F-7E7A-8AA0CCECD752}"/>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5" name="Rectangle: Rounded Corners 84">
              <a:extLst>
                <a:ext uri="{FF2B5EF4-FFF2-40B4-BE49-F238E27FC236}">
                  <a16:creationId xmlns:a16="http://schemas.microsoft.com/office/drawing/2014/main" id="{613FA172-2F93-5BD6-E76C-EC3B1147E1E5}"/>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6" name="Rectangle: Rounded Corners 85">
              <a:extLst>
                <a:ext uri="{FF2B5EF4-FFF2-40B4-BE49-F238E27FC236}">
                  <a16:creationId xmlns:a16="http://schemas.microsoft.com/office/drawing/2014/main" id="{0ACEDF96-8532-D426-5E8B-AB1EDCAC59B6}"/>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7" name="Rectangle: Rounded Corners 86">
              <a:extLst>
                <a:ext uri="{FF2B5EF4-FFF2-40B4-BE49-F238E27FC236}">
                  <a16:creationId xmlns:a16="http://schemas.microsoft.com/office/drawing/2014/main" id="{C3729045-802E-9FEB-6C45-51932FFCB7F4}"/>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88" name="Rectangle: Rounded Corners 87">
              <a:extLst>
                <a:ext uri="{FF2B5EF4-FFF2-40B4-BE49-F238E27FC236}">
                  <a16:creationId xmlns:a16="http://schemas.microsoft.com/office/drawing/2014/main" id="{98304922-6365-97BD-82F0-32B91599AAC2}"/>
                </a:ext>
              </a:extLst>
            </p:cNvPr>
            <p:cNvSpPr/>
            <p:nvPr/>
          </p:nvSpPr>
          <p:spPr>
            <a:xfrm>
              <a:off x="4640398" y="4122547"/>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Scale</a:t>
              </a:r>
              <a:endParaRPr lang="en-IN" sz="1600" dirty="0">
                <a:solidFill>
                  <a:schemeClr val="tx1"/>
                </a:solidFill>
              </a:endParaRPr>
            </a:p>
          </p:txBody>
        </p:sp>
        <p:sp>
          <p:nvSpPr>
            <p:cNvPr id="89" name="Rectangle: Rounded Corners 88">
              <a:extLst>
                <a:ext uri="{FF2B5EF4-FFF2-40B4-BE49-F238E27FC236}">
                  <a16:creationId xmlns:a16="http://schemas.microsoft.com/office/drawing/2014/main" id="{1AC9DE67-8559-190A-D997-4819E0AADC42}"/>
                </a:ext>
              </a:extLst>
            </p:cNvPr>
            <p:cNvSpPr/>
            <p:nvPr/>
          </p:nvSpPr>
          <p:spPr>
            <a:xfrm>
              <a:off x="4640397" y="3534145"/>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Softmax</a:t>
              </a:r>
              <a:endParaRPr lang="en-IN" sz="1600" dirty="0">
                <a:solidFill>
                  <a:schemeClr val="tx1"/>
                </a:solidFill>
              </a:endParaRPr>
            </a:p>
          </p:txBody>
        </p:sp>
        <p:sp>
          <p:nvSpPr>
            <p:cNvPr id="90" name="Rectangle: Rounded Corners 89">
              <a:extLst>
                <a:ext uri="{FF2B5EF4-FFF2-40B4-BE49-F238E27FC236}">
                  <a16:creationId xmlns:a16="http://schemas.microsoft.com/office/drawing/2014/main" id="{28316DAA-9539-BDB9-A666-50E77ADEBF4B}"/>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91" name="Rectangle: Rounded Corners 90">
              <a:extLst>
                <a:ext uri="{FF2B5EF4-FFF2-40B4-BE49-F238E27FC236}">
                  <a16:creationId xmlns:a16="http://schemas.microsoft.com/office/drawing/2014/main" id="{FA76E230-F182-4EA8-4295-C654FF22F974}"/>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92" name="Rectangle: Rounded Corners 91">
              <a:extLst>
                <a:ext uri="{FF2B5EF4-FFF2-40B4-BE49-F238E27FC236}">
                  <a16:creationId xmlns:a16="http://schemas.microsoft.com/office/drawing/2014/main" id="{0D659ED1-2A14-A40E-373A-6486986A1147}"/>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93" name="Straight Arrow Connector 92">
              <a:extLst>
                <a:ext uri="{FF2B5EF4-FFF2-40B4-BE49-F238E27FC236}">
                  <a16:creationId xmlns:a16="http://schemas.microsoft.com/office/drawing/2014/main" id="{B9B92B0D-238D-E59E-DDD7-725015BC7778}"/>
                </a:ext>
              </a:extLst>
            </p:cNvPr>
            <p:cNvCxnSpPr>
              <a:cxnSpLocks/>
              <a:stCxn id="86" idx="0"/>
            </p:cNvCxnSpPr>
            <p:nvPr/>
          </p:nvCxnSpPr>
          <p:spPr>
            <a:xfrm flipV="1">
              <a:off x="7416490" y="3286819"/>
              <a:ext cx="0" cy="2221990"/>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1623B059-5616-2C6C-D3A5-1597BB73D059}"/>
                </a:ext>
              </a:extLst>
            </p:cNvPr>
            <p:cNvCxnSpPr>
              <a:stCxn id="85" idx="0"/>
            </p:cNvCxnSpPr>
            <p:nvPr/>
          </p:nvCxnSpPr>
          <p:spPr>
            <a:xfrm rot="16200000" flipV="1">
              <a:off x="5626604" y="5155807"/>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C58BFD2F-1795-A541-1311-368036C454BF}"/>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F7B9854-9118-AD50-D01E-57B2E827F3BC}"/>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8C33515D-B6C5-0753-791D-FC3FA13F35CF}"/>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9066F9A-3F50-EE24-E476-5B70BE655D5E}"/>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683A1DD-910F-5C8D-F1F5-83A5CB80FDDA}"/>
                </a:ext>
              </a:extLst>
            </p:cNvPr>
            <p:cNvCxnSpPr>
              <a:cxnSpLocks/>
              <a:stCxn id="90"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5217928-3E08-CCFB-8693-4C7EB4F75DF2}"/>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04DD5CD8-D654-28B7-9F00-70B7485632C3}"/>
              </a:ext>
            </a:extLst>
          </p:cNvPr>
          <p:cNvSpPr txBox="1"/>
          <p:nvPr/>
        </p:nvSpPr>
        <p:spPr>
          <a:xfrm>
            <a:off x="1301745" y="4208479"/>
            <a:ext cx="887970" cy="315160"/>
          </a:xfrm>
          <a:prstGeom prst="rect">
            <a:avLst/>
          </a:prstGeom>
          <a:noFill/>
        </p:spPr>
        <p:txBody>
          <a:bodyPr wrap="square" rtlCol="0">
            <a:spAutoFit/>
          </a:bodyPr>
          <a:lstStyle/>
          <a:p>
            <a:pPr algn="ctr"/>
            <a:r>
              <a:rPr lang="en-US" b="1" dirty="0">
                <a:solidFill>
                  <a:srgbClr val="EA4335"/>
                </a:solidFill>
              </a:rPr>
              <a:t>Query</a:t>
            </a:r>
            <a:endParaRPr lang="en-IN" b="1" dirty="0">
              <a:solidFill>
                <a:srgbClr val="EA4335"/>
              </a:solidFill>
            </a:endParaRPr>
          </a:p>
        </p:txBody>
      </p:sp>
      <p:sp>
        <p:nvSpPr>
          <p:cNvPr id="21" name="TextBox 20">
            <a:extLst>
              <a:ext uri="{FF2B5EF4-FFF2-40B4-BE49-F238E27FC236}">
                <a16:creationId xmlns:a16="http://schemas.microsoft.com/office/drawing/2014/main" id="{CF185017-3138-E42A-46AA-1499404CBD3D}"/>
              </a:ext>
            </a:extLst>
          </p:cNvPr>
          <p:cNvSpPr txBox="1"/>
          <p:nvPr/>
        </p:nvSpPr>
        <p:spPr>
          <a:xfrm>
            <a:off x="2938755" y="4204980"/>
            <a:ext cx="607404" cy="315160"/>
          </a:xfrm>
          <a:prstGeom prst="rect">
            <a:avLst/>
          </a:prstGeom>
          <a:noFill/>
        </p:spPr>
        <p:txBody>
          <a:bodyPr wrap="square" rtlCol="0">
            <a:spAutoFit/>
          </a:bodyPr>
          <a:lstStyle/>
          <a:p>
            <a:pPr algn="ctr"/>
            <a:r>
              <a:rPr lang="en-US" b="1" dirty="0">
                <a:solidFill>
                  <a:srgbClr val="2F6DFF"/>
                </a:solidFill>
              </a:rPr>
              <a:t>Key</a:t>
            </a:r>
            <a:endParaRPr lang="en-IN" b="1" dirty="0">
              <a:solidFill>
                <a:srgbClr val="2F6DFF"/>
              </a:solidFill>
            </a:endParaRPr>
          </a:p>
        </p:txBody>
      </p:sp>
      <p:sp>
        <p:nvSpPr>
          <p:cNvPr id="42" name="TextBox 41">
            <a:extLst>
              <a:ext uri="{FF2B5EF4-FFF2-40B4-BE49-F238E27FC236}">
                <a16:creationId xmlns:a16="http://schemas.microsoft.com/office/drawing/2014/main" id="{09BF9555-422D-A813-515F-6142513310E5}"/>
              </a:ext>
            </a:extLst>
          </p:cNvPr>
          <p:cNvSpPr txBox="1"/>
          <p:nvPr/>
        </p:nvSpPr>
        <p:spPr>
          <a:xfrm>
            <a:off x="4325219" y="4209171"/>
            <a:ext cx="822501" cy="315160"/>
          </a:xfrm>
          <a:prstGeom prst="rect">
            <a:avLst/>
          </a:prstGeom>
          <a:noFill/>
        </p:spPr>
        <p:txBody>
          <a:bodyPr wrap="square" rtlCol="0">
            <a:spAutoFit/>
          </a:bodyPr>
          <a:lstStyle/>
          <a:p>
            <a:pPr algn="ctr"/>
            <a:r>
              <a:rPr lang="en-US" b="1" dirty="0">
                <a:solidFill>
                  <a:srgbClr val="34A853"/>
                </a:solidFill>
              </a:rPr>
              <a:t>Value</a:t>
            </a:r>
            <a:endParaRPr lang="en-IN" b="1" dirty="0">
              <a:solidFill>
                <a:srgbClr val="34A853"/>
              </a:solidFill>
            </a:endParaRPr>
          </a:p>
        </p:txBody>
      </p:sp>
      <p:grpSp>
        <p:nvGrpSpPr>
          <p:cNvPr id="5" name="Group 4">
            <a:extLst>
              <a:ext uri="{FF2B5EF4-FFF2-40B4-BE49-F238E27FC236}">
                <a16:creationId xmlns:a16="http://schemas.microsoft.com/office/drawing/2014/main" id="{079BEE4B-BEA2-D249-0563-EE3F55D50E21}"/>
              </a:ext>
            </a:extLst>
          </p:cNvPr>
          <p:cNvGrpSpPr/>
          <p:nvPr/>
        </p:nvGrpSpPr>
        <p:grpSpPr>
          <a:xfrm>
            <a:off x="1108341" y="4583670"/>
            <a:ext cx="2694272" cy="1451184"/>
            <a:chOff x="1108341" y="4583670"/>
            <a:chExt cx="2694272" cy="1451184"/>
          </a:xfrm>
        </p:grpSpPr>
        <p:pic>
          <p:nvPicPr>
            <p:cNvPr id="45" name="Picture 44">
              <a:extLst>
                <a:ext uri="{FF2B5EF4-FFF2-40B4-BE49-F238E27FC236}">
                  <a16:creationId xmlns:a16="http://schemas.microsoft.com/office/drawing/2014/main" id="{4513B6B0-62E4-4E2D-0CDE-FDDFCF54CFFA}"/>
                </a:ext>
              </a:extLst>
            </p:cNvPr>
            <p:cNvPicPr>
              <a:picLocks noChangeAspect="1"/>
            </p:cNvPicPr>
            <p:nvPr/>
          </p:nvPicPr>
          <p:blipFill>
            <a:blip r:embed="rId2"/>
            <a:stretch>
              <a:fillRect/>
            </a:stretch>
          </p:blipFill>
          <p:spPr>
            <a:xfrm>
              <a:off x="1204895" y="4583670"/>
              <a:ext cx="1081669" cy="994931"/>
            </a:xfrm>
            <a:prstGeom prst="rect">
              <a:avLst/>
            </a:prstGeom>
          </p:spPr>
        </p:pic>
        <p:pic>
          <p:nvPicPr>
            <p:cNvPr id="46" name="Picture 45">
              <a:extLst>
                <a:ext uri="{FF2B5EF4-FFF2-40B4-BE49-F238E27FC236}">
                  <a16:creationId xmlns:a16="http://schemas.microsoft.com/office/drawing/2014/main" id="{B855F031-83BE-8122-A460-E5D59D66DB2C}"/>
                </a:ext>
              </a:extLst>
            </p:cNvPr>
            <p:cNvPicPr>
              <a:picLocks noChangeAspect="1"/>
            </p:cNvPicPr>
            <p:nvPr/>
          </p:nvPicPr>
          <p:blipFill>
            <a:blip r:embed="rId2"/>
            <a:stretch>
              <a:fillRect/>
            </a:stretch>
          </p:blipFill>
          <p:spPr>
            <a:xfrm>
              <a:off x="2702303" y="4583670"/>
              <a:ext cx="1080311" cy="993682"/>
            </a:xfrm>
            <a:prstGeom prst="rect">
              <a:avLst/>
            </a:prstGeom>
          </p:spPr>
        </p:pic>
        <p:grpSp>
          <p:nvGrpSpPr>
            <p:cNvPr id="50" name="Group 49">
              <a:extLst>
                <a:ext uri="{FF2B5EF4-FFF2-40B4-BE49-F238E27FC236}">
                  <a16:creationId xmlns:a16="http://schemas.microsoft.com/office/drawing/2014/main" id="{CF0C7728-C719-670A-DA76-6E07028C490F}"/>
                </a:ext>
              </a:extLst>
            </p:cNvPr>
            <p:cNvGrpSpPr/>
            <p:nvPr/>
          </p:nvGrpSpPr>
          <p:grpSpPr>
            <a:xfrm>
              <a:off x="1108341" y="5486306"/>
              <a:ext cx="1201918" cy="548548"/>
              <a:chOff x="3892970" y="6237166"/>
              <a:chExt cx="1408512" cy="642836"/>
            </a:xfrm>
          </p:grpSpPr>
          <p:sp>
            <p:nvSpPr>
              <p:cNvPr id="79" name="TextBox 78">
                <a:extLst>
                  <a:ext uri="{FF2B5EF4-FFF2-40B4-BE49-F238E27FC236}">
                    <a16:creationId xmlns:a16="http://schemas.microsoft.com/office/drawing/2014/main" id="{FA469C50-B682-B764-6939-DD14B01BFF1D}"/>
                  </a:ext>
                </a:extLst>
              </p:cNvPr>
              <p:cNvSpPr txBox="1"/>
              <p:nvPr/>
            </p:nvSpPr>
            <p:spPr>
              <a:xfrm rot="18664144">
                <a:off x="3910253" y="6342342"/>
                <a:ext cx="253978" cy="288543"/>
              </a:xfrm>
              <a:prstGeom prst="rect">
                <a:avLst/>
              </a:prstGeom>
              <a:noFill/>
            </p:spPr>
            <p:txBody>
              <a:bodyPr wrap="none" rtlCol="0">
                <a:spAutoFit/>
              </a:bodyPr>
              <a:lstStyle/>
              <a:p>
                <a:r>
                  <a:rPr lang="en-US" sz="1000" dirty="0"/>
                  <a:t>I</a:t>
                </a:r>
                <a:endParaRPr lang="en-IN" sz="1000" dirty="0"/>
              </a:p>
            </p:txBody>
          </p:sp>
          <p:sp>
            <p:nvSpPr>
              <p:cNvPr id="80" name="TextBox 79">
                <a:extLst>
                  <a:ext uri="{FF2B5EF4-FFF2-40B4-BE49-F238E27FC236}">
                    <a16:creationId xmlns:a16="http://schemas.microsoft.com/office/drawing/2014/main" id="{2D84599B-E04B-5A73-EA7A-94D7735F2DDF}"/>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81" name="TextBox 80">
                <a:extLst>
                  <a:ext uri="{FF2B5EF4-FFF2-40B4-BE49-F238E27FC236}">
                    <a16:creationId xmlns:a16="http://schemas.microsoft.com/office/drawing/2014/main" id="{B454E74F-BCFD-CF45-00DF-FA2068AC2C36}"/>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82" name="TextBox 81">
                <a:extLst>
                  <a:ext uri="{FF2B5EF4-FFF2-40B4-BE49-F238E27FC236}">
                    <a16:creationId xmlns:a16="http://schemas.microsoft.com/office/drawing/2014/main" id="{074726FE-0BE5-6B73-292D-E21A65F7C66D}"/>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52" name="Group 51">
              <a:extLst>
                <a:ext uri="{FF2B5EF4-FFF2-40B4-BE49-F238E27FC236}">
                  <a16:creationId xmlns:a16="http://schemas.microsoft.com/office/drawing/2014/main" id="{5A067116-6F6B-76D0-385F-72CB92D0A171}"/>
                </a:ext>
              </a:extLst>
            </p:cNvPr>
            <p:cNvGrpSpPr/>
            <p:nvPr/>
          </p:nvGrpSpPr>
          <p:grpSpPr>
            <a:xfrm>
              <a:off x="2600694" y="5476299"/>
              <a:ext cx="1201919" cy="548548"/>
              <a:chOff x="3892969" y="6237166"/>
              <a:chExt cx="1408513" cy="642836"/>
            </a:xfrm>
          </p:grpSpPr>
          <p:sp>
            <p:nvSpPr>
              <p:cNvPr id="75" name="TextBox 74">
                <a:extLst>
                  <a:ext uri="{FF2B5EF4-FFF2-40B4-BE49-F238E27FC236}">
                    <a16:creationId xmlns:a16="http://schemas.microsoft.com/office/drawing/2014/main" id="{F2DA000E-CF4B-E483-C7DB-76B115D9073E}"/>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76" name="TextBox 75">
                <a:extLst>
                  <a:ext uri="{FF2B5EF4-FFF2-40B4-BE49-F238E27FC236}">
                    <a16:creationId xmlns:a16="http://schemas.microsoft.com/office/drawing/2014/main" id="{318F14C2-084D-3768-F6C8-3FF54C37CD35}"/>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77" name="TextBox 76">
                <a:extLst>
                  <a:ext uri="{FF2B5EF4-FFF2-40B4-BE49-F238E27FC236}">
                    <a16:creationId xmlns:a16="http://schemas.microsoft.com/office/drawing/2014/main" id="{BC152EA9-7B14-C039-52E6-C729AAD07ECF}"/>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78" name="TextBox 77">
                <a:extLst>
                  <a:ext uri="{FF2B5EF4-FFF2-40B4-BE49-F238E27FC236}">
                    <a16:creationId xmlns:a16="http://schemas.microsoft.com/office/drawing/2014/main" id="{BBA5F544-0B49-EF7D-2A07-1AA2C387D96C}"/>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grpSp>
        <p:nvGrpSpPr>
          <p:cNvPr id="2" name="Group 1">
            <a:extLst>
              <a:ext uri="{FF2B5EF4-FFF2-40B4-BE49-F238E27FC236}">
                <a16:creationId xmlns:a16="http://schemas.microsoft.com/office/drawing/2014/main" id="{E563C205-9672-2275-33C1-DAC7DFB6BF23}"/>
              </a:ext>
            </a:extLst>
          </p:cNvPr>
          <p:cNvGrpSpPr/>
          <p:nvPr/>
        </p:nvGrpSpPr>
        <p:grpSpPr>
          <a:xfrm>
            <a:off x="4132092" y="4584293"/>
            <a:ext cx="1201919" cy="1453481"/>
            <a:chOff x="4132092" y="4584293"/>
            <a:chExt cx="1201919" cy="1453481"/>
          </a:xfrm>
        </p:grpSpPr>
        <p:pic>
          <p:nvPicPr>
            <p:cNvPr id="49" name="Picture 48">
              <a:extLst>
                <a:ext uri="{FF2B5EF4-FFF2-40B4-BE49-F238E27FC236}">
                  <a16:creationId xmlns:a16="http://schemas.microsoft.com/office/drawing/2014/main" id="{A08AD5B0-3A3E-F137-E334-BC4E7F12EFE4}"/>
                </a:ext>
              </a:extLst>
            </p:cNvPr>
            <p:cNvPicPr>
              <a:picLocks noChangeAspect="1"/>
            </p:cNvPicPr>
            <p:nvPr/>
          </p:nvPicPr>
          <p:blipFill>
            <a:blip r:embed="rId2"/>
            <a:stretch>
              <a:fillRect/>
            </a:stretch>
          </p:blipFill>
          <p:spPr>
            <a:xfrm>
              <a:off x="4198353" y="4584293"/>
              <a:ext cx="1078954" cy="992434"/>
            </a:xfrm>
            <a:prstGeom prst="rect">
              <a:avLst/>
            </a:prstGeom>
          </p:spPr>
        </p:pic>
        <p:grpSp>
          <p:nvGrpSpPr>
            <p:cNvPr id="57" name="Group 56">
              <a:extLst>
                <a:ext uri="{FF2B5EF4-FFF2-40B4-BE49-F238E27FC236}">
                  <a16:creationId xmlns:a16="http://schemas.microsoft.com/office/drawing/2014/main" id="{A6126025-46F8-1715-09AD-E747E3EB5AAA}"/>
                </a:ext>
              </a:extLst>
            </p:cNvPr>
            <p:cNvGrpSpPr/>
            <p:nvPr/>
          </p:nvGrpSpPr>
          <p:grpSpPr>
            <a:xfrm>
              <a:off x="4132092" y="5489226"/>
              <a:ext cx="1201919" cy="548548"/>
              <a:chOff x="3892969" y="6237166"/>
              <a:chExt cx="1408513" cy="642836"/>
            </a:xfrm>
          </p:grpSpPr>
          <p:sp>
            <p:nvSpPr>
              <p:cNvPr id="59" name="TextBox 58">
                <a:extLst>
                  <a:ext uri="{FF2B5EF4-FFF2-40B4-BE49-F238E27FC236}">
                    <a16:creationId xmlns:a16="http://schemas.microsoft.com/office/drawing/2014/main" id="{34410271-3FAF-0A5F-B7A5-1BA0939FC405}"/>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60" name="TextBox 59">
                <a:extLst>
                  <a:ext uri="{FF2B5EF4-FFF2-40B4-BE49-F238E27FC236}">
                    <a16:creationId xmlns:a16="http://schemas.microsoft.com/office/drawing/2014/main" id="{F5214898-69D9-3E7F-0693-B765F7121622}"/>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62" name="TextBox 61">
                <a:extLst>
                  <a:ext uri="{FF2B5EF4-FFF2-40B4-BE49-F238E27FC236}">
                    <a16:creationId xmlns:a16="http://schemas.microsoft.com/office/drawing/2014/main" id="{CC5C1AC1-F046-5EA9-CB74-82BF5B050016}"/>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63" name="TextBox 62">
                <a:extLst>
                  <a:ext uri="{FF2B5EF4-FFF2-40B4-BE49-F238E27FC236}">
                    <a16:creationId xmlns:a16="http://schemas.microsoft.com/office/drawing/2014/main" id="{2E6C882C-2CE0-E32F-56AA-E5060038B63C}"/>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graphicFrame>
        <p:nvGraphicFramePr>
          <p:cNvPr id="4" name="Table 23">
            <a:extLst>
              <a:ext uri="{FF2B5EF4-FFF2-40B4-BE49-F238E27FC236}">
                <a16:creationId xmlns:a16="http://schemas.microsoft.com/office/drawing/2014/main" id="{851430CB-E196-AFC2-773F-E65D112706DE}"/>
              </a:ext>
            </a:extLst>
          </p:cNvPr>
          <p:cNvGraphicFramePr>
            <a:graphicFrameLocks noGrp="1"/>
          </p:cNvGraphicFramePr>
          <p:nvPr/>
        </p:nvGraphicFramePr>
        <p:xfrm>
          <a:off x="4304237" y="2590606"/>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480511951"/>
                  </a:ext>
                </a:extLst>
              </a:tr>
            </a:tbl>
          </a:graphicData>
        </a:graphic>
      </p:graphicFrame>
      <p:sp>
        <p:nvSpPr>
          <p:cNvPr id="7" name="TextBox 6">
            <a:extLst>
              <a:ext uri="{FF2B5EF4-FFF2-40B4-BE49-F238E27FC236}">
                <a16:creationId xmlns:a16="http://schemas.microsoft.com/office/drawing/2014/main" id="{36165735-1762-405D-EF92-B54DF48641F7}"/>
              </a:ext>
            </a:extLst>
          </p:cNvPr>
          <p:cNvSpPr txBox="1"/>
          <p:nvPr/>
        </p:nvSpPr>
        <p:spPr>
          <a:xfrm>
            <a:off x="1612249" y="396877"/>
            <a:ext cx="6275240"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latin typeface="Arial"/>
                <a:cs typeface="Arial" panose="020B0604020202020204" pitchFamily="34" charset="0"/>
              </a:rPr>
              <a:t>Let’s Recap</a:t>
            </a:r>
            <a:endParaRPr kumimoji="0" lang="ko-KR" altLang="en-US" sz="2400" b="1" i="0" u="none" strike="noStrike" kern="1200" cap="none" spc="0" normalizeH="0" baseline="0" noProof="0" dirty="0">
              <a:ln>
                <a:noFill/>
              </a:ln>
              <a:solidFill>
                <a:srgbClr val="2F6DFF"/>
              </a:solidFill>
              <a:effectLst/>
              <a:uLnTx/>
              <a:uFillTx/>
              <a:latin typeface="Arial"/>
              <a:cs typeface="Arial" panose="020B0604020202020204" pitchFamily="34" charset="0"/>
            </a:endParaRPr>
          </a:p>
        </p:txBody>
      </p:sp>
    </p:spTree>
    <p:extLst>
      <p:ext uri="{BB962C8B-B14F-4D97-AF65-F5344CB8AC3E}">
        <p14:creationId xmlns:p14="http://schemas.microsoft.com/office/powerpoint/2010/main" val="36453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4.44444E-6 L -1.04167E-6 -0.32292 " pathEditMode="relative" rAng="0" ptsTypes="AA">
                                      <p:cBhvr>
                                        <p:cTn id="6" dur="1000" fill="hold"/>
                                        <p:tgtEl>
                                          <p:spTgt spid="2"/>
                                        </p:tgtEl>
                                        <p:attrNameLst>
                                          <p:attrName>ppt_x</p:attrName>
                                          <p:attrName>ppt_y</p:attrName>
                                        </p:attrNameLst>
                                      </p:cBhvr>
                                      <p:rCtr x="0" y="-16157"/>
                                    </p:animMotion>
                                  </p:childTnLst>
                                </p:cTn>
                              </p:par>
                              <p:par>
                                <p:cTn id="7" presetID="10" presetClass="exit" presetSubtype="0" fill="hold" nodeType="withEffect">
                                  <p:stCondLst>
                                    <p:cond delay="0"/>
                                  </p:stCondLst>
                                  <p:childTnLst>
                                    <p:animEffect transition="out" filter="fade">
                                      <p:cBhvr>
                                        <p:cTn id="8" dur="1000"/>
                                        <p:tgtEl>
                                          <p:spTgt spid="2"/>
                                        </p:tgtEl>
                                      </p:cBhvr>
                                    </p:animEffect>
                                    <p:set>
                                      <p:cBhvr>
                                        <p:cTn id="9" dur="1" fill="hold">
                                          <p:stCondLst>
                                            <p:cond delay="999"/>
                                          </p:stCondLst>
                                        </p:cTn>
                                        <p:tgtEl>
                                          <p:spTgt spid="2"/>
                                        </p:tgtEl>
                                        <p:attrNameLst>
                                          <p:attrName>style.visibility</p:attrName>
                                        </p:attrNameLst>
                                      </p:cBhvr>
                                      <p:to>
                                        <p:strVal val="hidden"/>
                                      </p:to>
                                    </p:se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42" presetClass="path" presetSubtype="0" accel="50000" decel="50000" fill="hold" nodeType="withEffect">
                                  <p:stCondLst>
                                    <p:cond delay="0"/>
                                  </p:stCondLst>
                                  <p:childTnLst>
                                    <p:animMotion origin="layout" path="M -6.25E-7 2.22222E-6 L 0.47005 -0.00139 " pathEditMode="relative" rAng="0" ptsTypes="AA">
                                      <p:cBhvr>
                                        <p:cTn id="15" dur="1000" fill="hold"/>
                                        <p:tgtEl>
                                          <p:spTgt spid="4"/>
                                        </p:tgtEl>
                                        <p:attrNameLst>
                                          <p:attrName>ppt_x</p:attrName>
                                          <p:attrName>ppt_y</p:attrName>
                                        </p:attrNameLst>
                                      </p:cBhvr>
                                      <p:rCtr x="23503"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8" name="Group 17">
            <a:extLst>
              <a:ext uri="{FF2B5EF4-FFF2-40B4-BE49-F238E27FC236}">
                <a16:creationId xmlns:a16="http://schemas.microsoft.com/office/drawing/2014/main" id="{C97EA007-D35A-424E-2C74-BA083B2C0D1C}"/>
              </a:ext>
            </a:extLst>
          </p:cNvPr>
          <p:cNvGrpSpPr/>
          <p:nvPr/>
        </p:nvGrpSpPr>
        <p:grpSpPr>
          <a:xfrm>
            <a:off x="345765" y="1074305"/>
            <a:ext cx="6035430" cy="3086442"/>
            <a:chOff x="3193676" y="1527302"/>
            <a:chExt cx="5804648" cy="4469433"/>
          </a:xfrm>
        </p:grpSpPr>
        <p:sp>
          <p:nvSpPr>
            <p:cNvPr id="83" name="Rectangle: Rounded Corners 82">
              <a:extLst>
                <a:ext uri="{FF2B5EF4-FFF2-40B4-BE49-F238E27FC236}">
                  <a16:creationId xmlns:a16="http://schemas.microsoft.com/office/drawing/2014/main" id="{1D82B931-6BB6-5C04-1105-0374508E85A1}"/>
                </a:ext>
              </a:extLst>
            </p:cNvPr>
            <p:cNvSpPr/>
            <p:nvPr/>
          </p:nvSpPr>
          <p:spPr>
            <a:xfrm>
              <a:off x="3193676" y="1527302"/>
              <a:ext cx="5804648" cy="4469433"/>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4" name="Rectangle: Rounded Corners 83">
              <a:extLst>
                <a:ext uri="{FF2B5EF4-FFF2-40B4-BE49-F238E27FC236}">
                  <a16:creationId xmlns:a16="http://schemas.microsoft.com/office/drawing/2014/main" id="{13643299-0060-741F-7E7A-8AA0CCECD752}"/>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5" name="Rectangle: Rounded Corners 84">
              <a:extLst>
                <a:ext uri="{FF2B5EF4-FFF2-40B4-BE49-F238E27FC236}">
                  <a16:creationId xmlns:a16="http://schemas.microsoft.com/office/drawing/2014/main" id="{613FA172-2F93-5BD6-E76C-EC3B1147E1E5}"/>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6" name="Rectangle: Rounded Corners 85">
              <a:extLst>
                <a:ext uri="{FF2B5EF4-FFF2-40B4-BE49-F238E27FC236}">
                  <a16:creationId xmlns:a16="http://schemas.microsoft.com/office/drawing/2014/main" id="{0ACEDF96-8532-D426-5E8B-AB1EDCAC59B6}"/>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7" name="Rectangle: Rounded Corners 86">
              <a:extLst>
                <a:ext uri="{FF2B5EF4-FFF2-40B4-BE49-F238E27FC236}">
                  <a16:creationId xmlns:a16="http://schemas.microsoft.com/office/drawing/2014/main" id="{C3729045-802E-9FEB-6C45-51932FFCB7F4}"/>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88" name="Rectangle: Rounded Corners 87">
              <a:extLst>
                <a:ext uri="{FF2B5EF4-FFF2-40B4-BE49-F238E27FC236}">
                  <a16:creationId xmlns:a16="http://schemas.microsoft.com/office/drawing/2014/main" id="{98304922-6365-97BD-82F0-32B91599AAC2}"/>
                </a:ext>
              </a:extLst>
            </p:cNvPr>
            <p:cNvSpPr/>
            <p:nvPr/>
          </p:nvSpPr>
          <p:spPr>
            <a:xfrm>
              <a:off x="4640398" y="4122547"/>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Scale</a:t>
              </a:r>
              <a:endParaRPr lang="en-IN" sz="1600" dirty="0">
                <a:solidFill>
                  <a:schemeClr val="tx1"/>
                </a:solidFill>
              </a:endParaRPr>
            </a:p>
          </p:txBody>
        </p:sp>
        <p:sp>
          <p:nvSpPr>
            <p:cNvPr id="89" name="Rectangle: Rounded Corners 88">
              <a:extLst>
                <a:ext uri="{FF2B5EF4-FFF2-40B4-BE49-F238E27FC236}">
                  <a16:creationId xmlns:a16="http://schemas.microsoft.com/office/drawing/2014/main" id="{1AC9DE67-8559-190A-D997-4819E0AADC42}"/>
                </a:ext>
              </a:extLst>
            </p:cNvPr>
            <p:cNvSpPr/>
            <p:nvPr/>
          </p:nvSpPr>
          <p:spPr>
            <a:xfrm>
              <a:off x="4640397" y="3534145"/>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Softmax</a:t>
              </a:r>
              <a:endParaRPr lang="en-IN" sz="1600" dirty="0">
                <a:solidFill>
                  <a:schemeClr val="tx1"/>
                </a:solidFill>
              </a:endParaRPr>
            </a:p>
          </p:txBody>
        </p:sp>
        <p:sp>
          <p:nvSpPr>
            <p:cNvPr id="90" name="Rectangle: Rounded Corners 89">
              <a:extLst>
                <a:ext uri="{FF2B5EF4-FFF2-40B4-BE49-F238E27FC236}">
                  <a16:creationId xmlns:a16="http://schemas.microsoft.com/office/drawing/2014/main" id="{28316DAA-9539-BDB9-A666-50E77ADEBF4B}"/>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91" name="Rectangle: Rounded Corners 90">
              <a:extLst>
                <a:ext uri="{FF2B5EF4-FFF2-40B4-BE49-F238E27FC236}">
                  <a16:creationId xmlns:a16="http://schemas.microsoft.com/office/drawing/2014/main" id="{FA76E230-F182-4EA8-4295-C654FF22F974}"/>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92" name="Rectangle: Rounded Corners 91">
              <a:extLst>
                <a:ext uri="{FF2B5EF4-FFF2-40B4-BE49-F238E27FC236}">
                  <a16:creationId xmlns:a16="http://schemas.microsoft.com/office/drawing/2014/main" id="{0D659ED1-2A14-A40E-373A-6486986A1147}"/>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93" name="Straight Arrow Connector 92">
              <a:extLst>
                <a:ext uri="{FF2B5EF4-FFF2-40B4-BE49-F238E27FC236}">
                  <a16:creationId xmlns:a16="http://schemas.microsoft.com/office/drawing/2014/main" id="{B9B92B0D-238D-E59E-DDD7-725015BC7778}"/>
                </a:ext>
              </a:extLst>
            </p:cNvPr>
            <p:cNvCxnSpPr>
              <a:cxnSpLocks/>
              <a:stCxn id="86" idx="0"/>
            </p:cNvCxnSpPr>
            <p:nvPr/>
          </p:nvCxnSpPr>
          <p:spPr>
            <a:xfrm flipV="1">
              <a:off x="7416490" y="3286819"/>
              <a:ext cx="0" cy="2221990"/>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1623B059-5616-2C6C-D3A5-1597BB73D059}"/>
                </a:ext>
              </a:extLst>
            </p:cNvPr>
            <p:cNvCxnSpPr>
              <a:stCxn id="85" idx="0"/>
            </p:cNvCxnSpPr>
            <p:nvPr/>
          </p:nvCxnSpPr>
          <p:spPr>
            <a:xfrm rot="16200000" flipV="1">
              <a:off x="5626604" y="5155807"/>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C58BFD2F-1795-A541-1311-368036C454BF}"/>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F7B9854-9118-AD50-D01E-57B2E827F3BC}"/>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8C33515D-B6C5-0753-791D-FC3FA13F35CF}"/>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9066F9A-3F50-EE24-E476-5B70BE655D5E}"/>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683A1DD-910F-5C8D-F1F5-83A5CB80FDDA}"/>
                </a:ext>
              </a:extLst>
            </p:cNvPr>
            <p:cNvCxnSpPr>
              <a:cxnSpLocks/>
              <a:stCxn id="90"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5217928-3E08-CCFB-8693-4C7EB4F75DF2}"/>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04DD5CD8-D654-28B7-9F00-70B7485632C3}"/>
              </a:ext>
            </a:extLst>
          </p:cNvPr>
          <p:cNvSpPr txBox="1"/>
          <p:nvPr/>
        </p:nvSpPr>
        <p:spPr>
          <a:xfrm>
            <a:off x="1301745" y="4208479"/>
            <a:ext cx="887970" cy="315160"/>
          </a:xfrm>
          <a:prstGeom prst="rect">
            <a:avLst/>
          </a:prstGeom>
          <a:noFill/>
        </p:spPr>
        <p:txBody>
          <a:bodyPr wrap="square" rtlCol="0">
            <a:spAutoFit/>
          </a:bodyPr>
          <a:lstStyle/>
          <a:p>
            <a:pPr algn="ctr"/>
            <a:r>
              <a:rPr lang="en-US" b="1" dirty="0">
                <a:solidFill>
                  <a:srgbClr val="EA4335"/>
                </a:solidFill>
              </a:rPr>
              <a:t>Query</a:t>
            </a:r>
            <a:endParaRPr lang="en-IN" b="1" dirty="0">
              <a:solidFill>
                <a:srgbClr val="EA4335"/>
              </a:solidFill>
            </a:endParaRPr>
          </a:p>
        </p:txBody>
      </p:sp>
      <p:sp>
        <p:nvSpPr>
          <p:cNvPr id="21" name="TextBox 20">
            <a:extLst>
              <a:ext uri="{FF2B5EF4-FFF2-40B4-BE49-F238E27FC236}">
                <a16:creationId xmlns:a16="http://schemas.microsoft.com/office/drawing/2014/main" id="{CF185017-3138-E42A-46AA-1499404CBD3D}"/>
              </a:ext>
            </a:extLst>
          </p:cNvPr>
          <p:cNvSpPr txBox="1"/>
          <p:nvPr/>
        </p:nvSpPr>
        <p:spPr>
          <a:xfrm>
            <a:off x="2938755" y="4204980"/>
            <a:ext cx="607404" cy="315160"/>
          </a:xfrm>
          <a:prstGeom prst="rect">
            <a:avLst/>
          </a:prstGeom>
          <a:noFill/>
        </p:spPr>
        <p:txBody>
          <a:bodyPr wrap="square" rtlCol="0">
            <a:spAutoFit/>
          </a:bodyPr>
          <a:lstStyle/>
          <a:p>
            <a:pPr algn="ctr"/>
            <a:r>
              <a:rPr lang="en-US" b="1" dirty="0">
                <a:solidFill>
                  <a:srgbClr val="2F6DFF"/>
                </a:solidFill>
              </a:rPr>
              <a:t>Key</a:t>
            </a:r>
            <a:endParaRPr lang="en-IN" b="1" dirty="0">
              <a:solidFill>
                <a:srgbClr val="2F6DFF"/>
              </a:solidFill>
            </a:endParaRPr>
          </a:p>
        </p:txBody>
      </p:sp>
      <p:sp>
        <p:nvSpPr>
          <p:cNvPr id="42" name="TextBox 41">
            <a:extLst>
              <a:ext uri="{FF2B5EF4-FFF2-40B4-BE49-F238E27FC236}">
                <a16:creationId xmlns:a16="http://schemas.microsoft.com/office/drawing/2014/main" id="{09BF9555-422D-A813-515F-6142513310E5}"/>
              </a:ext>
            </a:extLst>
          </p:cNvPr>
          <p:cNvSpPr txBox="1"/>
          <p:nvPr/>
        </p:nvSpPr>
        <p:spPr>
          <a:xfrm>
            <a:off x="4325219" y="4209171"/>
            <a:ext cx="822501" cy="315160"/>
          </a:xfrm>
          <a:prstGeom prst="rect">
            <a:avLst/>
          </a:prstGeom>
          <a:noFill/>
        </p:spPr>
        <p:txBody>
          <a:bodyPr wrap="square" rtlCol="0">
            <a:spAutoFit/>
          </a:bodyPr>
          <a:lstStyle/>
          <a:p>
            <a:pPr algn="ctr"/>
            <a:r>
              <a:rPr lang="en-US" b="1" dirty="0">
                <a:solidFill>
                  <a:srgbClr val="34A853"/>
                </a:solidFill>
              </a:rPr>
              <a:t>Value</a:t>
            </a:r>
            <a:endParaRPr lang="en-IN" b="1" dirty="0">
              <a:solidFill>
                <a:srgbClr val="34A853"/>
              </a:solidFill>
            </a:endParaRPr>
          </a:p>
        </p:txBody>
      </p:sp>
      <p:grpSp>
        <p:nvGrpSpPr>
          <p:cNvPr id="5" name="Group 4">
            <a:extLst>
              <a:ext uri="{FF2B5EF4-FFF2-40B4-BE49-F238E27FC236}">
                <a16:creationId xmlns:a16="http://schemas.microsoft.com/office/drawing/2014/main" id="{079BEE4B-BEA2-D249-0563-EE3F55D50E21}"/>
              </a:ext>
            </a:extLst>
          </p:cNvPr>
          <p:cNvGrpSpPr/>
          <p:nvPr/>
        </p:nvGrpSpPr>
        <p:grpSpPr>
          <a:xfrm>
            <a:off x="1108341" y="4583670"/>
            <a:ext cx="2694272" cy="1451184"/>
            <a:chOff x="1108341" y="4583670"/>
            <a:chExt cx="2694272" cy="1451184"/>
          </a:xfrm>
        </p:grpSpPr>
        <p:pic>
          <p:nvPicPr>
            <p:cNvPr id="45" name="Picture 44">
              <a:extLst>
                <a:ext uri="{FF2B5EF4-FFF2-40B4-BE49-F238E27FC236}">
                  <a16:creationId xmlns:a16="http://schemas.microsoft.com/office/drawing/2014/main" id="{4513B6B0-62E4-4E2D-0CDE-FDDFCF54CFFA}"/>
                </a:ext>
              </a:extLst>
            </p:cNvPr>
            <p:cNvPicPr>
              <a:picLocks noChangeAspect="1"/>
            </p:cNvPicPr>
            <p:nvPr/>
          </p:nvPicPr>
          <p:blipFill>
            <a:blip r:embed="rId2"/>
            <a:stretch>
              <a:fillRect/>
            </a:stretch>
          </p:blipFill>
          <p:spPr>
            <a:xfrm>
              <a:off x="1204895" y="4583670"/>
              <a:ext cx="1081669" cy="994931"/>
            </a:xfrm>
            <a:prstGeom prst="rect">
              <a:avLst/>
            </a:prstGeom>
          </p:spPr>
        </p:pic>
        <p:pic>
          <p:nvPicPr>
            <p:cNvPr id="46" name="Picture 45">
              <a:extLst>
                <a:ext uri="{FF2B5EF4-FFF2-40B4-BE49-F238E27FC236}">
                  <a16:creationId xmlns:a16="http://schemas.microsoft.com/office/drawing/2014/main" id="{B855F031-83BE-8122-A460-E5D59D66DB2C}"/>
                </a:ext>
              </a:extLst>
            </p:cNvPr>
            <p:cNvPicPr>
              <a:picLocks noChangeAspect="1"/>
            </p:cNvPicPr>
            <p:nvPr/>
          </p:nvPicPr>
          <p:blipFill>
            <a:blip r:embed="rId2"/>
            <a:stretch>
              <a:fillRect/>
            </a:stretch>
          </p:blipFill>
          <p:spPr>
            <a:xfrm>
              <a:off x="2702303" y="4583670"/>
              <a:ext cx="1080311" cy="993682"/>
            </a:xfrm>
            <a:prstGeom prst="rect">
              <a:avLst/>
            </a:prstGeom>
          </p:spPr>
        </p:pic>
        <p:grpSp>
          <p:nvGrpSpPr>
            <p:cNvPr id="50" name="Group 49">
              <a:extLst>
                <a:ext uri="{FF2B5EF4-FFF2-40B4-BE49-F238E27FC236}">
                  <a16:creationId xmlns:a16="http://schemas.microsoft.com/office/drawing/2014/main" id="{CF0C7728-C719-670A-DA76-6E07028C490F}"/>
                </a:ext>
              </a:extLst>
            </p:cNvPr>
            <p:cNvGrpSpPr/>
            <p:nvPr/>
          </p:nvGrpSpPr>
          <p:grpSpPr>
            <a:xfrm>
              <a:off x="1108341" y="5486306"/>
              <a:ext cx="1201918" cy="548548"/>
              <a:chOff x="3892970" y="6237166"/>
              <a:chExt cx="1408512" cy="642836"/>
            </a:xfrm>
          </p:grpSpPr>
          <p:sp>
            <p:nvSpPr>
              <p:cNvPr id="79" name="TextBox 78">
                <a:extLst>
                  <a:ext uri="{FF2B5EF4-FFF2-40B4-BE49-F238E27FC236}">
                    <a16:creationId xmlns:a16="http://schemas.microsoft.com/office/drawing/2014/main" id="{FA469C50-B682-B764-6939-DD14B01BFF1D}"/>
                  </a:ext>
                </a:extLst>
              </p:cNvPr>
              <p:cNvSpPr txBox="1"/>
              <p:nvPr/>
            </p:nvSpPr>
            <p:spPr>
              <a:xfrm rot="18664144">
                <a:off x="3910253" y="6342342"/>
                <a:ext cx="253978" cy="288543"/>
              </a:xfrm>
              <a:prstGeom prst="rect">
                <a:avLst/>
              </a:prstGeom>
              <a:noFill/>
            </p:spPr>
            <p:txBody>
              <a:bodyPr wrap="none" rtlCol="0">
                <a:spAutoFit/>
              </a:bodyPr>
              <a:lstStyle/>
              <a:p>
                <a:r>
                  <a:rPr lang="en-US" sz="1000" dirty="0"/>
                  <a:t>I</a:t>
                </a:r>
                <a:endParaRPr lang="en-IN" sz="1000" dirty="0"/>
              </a:p>
            </p:txBody>
          </p:sp>
          <p:sp>
            <p:nvSpPr>
              <p:cNvPr id="80" name="TextBox 79">
                <a:extLst>
                  <a:ext uri="{FF2B5EF4-FFF2-40B4-BE49-F238E27FC236}">
                    <a16:creationId xmlns:a16="http://schemas.microsoft.com/office/drawing/2014/main" id="{2D84599B-E04B-5A73-EA7A-94D7735F2DDF}"/>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81" name="TextBox 80">
                <a:extLst>
                  <a:ext uri="{FF2B5EF4-FFF2-40B4-BE49-F238E27FC236}">
                    <a16:creationId xmlns:a16="http://schemas.microsoft.com/office/drawing/2014/main" id="{B454E74F-BCFD-CF45-00DF-FA2068AC2C36}"/>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82" name="TextBox 81">
                <a:extLst>
                  <a:ext uri="{FF2B5EF4-FFF2-40B4-BE49-F238E27FC236}">
                    <a16:creationId xmlns:a16="http://schemas.microsoft.com/office/drawing/2014/main" id="{074726FE-0BE5-6B73-292D-E21A65F7C66D}"/>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52" name="Group 51">
              <a:extLst>
                <a:ext uri="{FF2B5EF4-FFF2-40B4-BE49-F238E27FC236}">
                  <a16:creationId xmlns:a16="http://schemas.microsoft.com/office/drawing/2014/main" id="{5A067116-6F6B-76D0-385F-72CB92D0A171}"/>
                </a:ext>
              </a:extLst>
            </p:cNvPr>
            <p:cNvGrpSpPr/>
            <p:nvPr/>
          </p:nvGrpSpPr>
          <p:grpSpPr>
            <a:xfrm>
              <a:off x="2600694" y="5476299"/>
              <a:ext cx="1201919" cy="548548"/>
              <a:chOff x="3892969" y="6237166"/>
              <a:chExt cx="1408513" cy="642836"/>
            </a:xfrm>
          </p:grpSpPr>
          <p:sp>
            <p:nvSpPr>
              <p:cNvPr id="75" name="TextBox 74">
                <a:extLst>
                  <a:ext uri="{FF2B5EF4-FFF2-40B4-BE49-F238E27FC236}">
                    <a16:creationId xmlns:a16="http://schemas.microsoft.com/office/drawing/2014/main" id="{F2DA000E-CF4B-E483-C7DB-76B115D9073E}"/>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76" name="TextBox 75">
                <a:extLst>
                  <a:ext uri="{FF2B5EF4-FFF2-40B4-BE49-F238E27FC236}">
                    <a16:creationId xmlns:a16="http://schemas.microsoft.com/office/drawing/2014/main" id="{318F14C2-084D-3768-F6C8-3FF54C37CD35}"/>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77" name="TextBox 76">
                <a:extLst>
                  <a:ext uri="{FF2B5EF4-FFF2-40B4-BE49-F238E27FC236}">
                    <a16:creationId xmlns:a16="http://schemas.microsoft.com/office/drawing/2014/main" id="{BC152EA9-7B14-C039-52E6-C729AAD07ECF}"/>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78" name="TextBox 77">
                <a:extLst>
                  <a:ext uri="{FF2B5EF4-FFF2-40B4-BE49-F238E27FC236}">
                    <a16:creationId xmlns:a16="http://schemas.microsoft.com/office/drawing/2014/main" id="{BBA5F544-0B49-EF7D-2A07-1AA2C387D96C}"/>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graphicFrame>
        <p:nvGraphicFramePr>
          <p:cNvPr id="3" name="Table 23">
            <a:extLst>
              <a:ext uri="{FF2B5EF4-FFF2-40B4-BE49-F238E27FC236}">
                <a16:creationId xmlns:a16="http://schemas.microsoft.com/office/drawing/2014/main" id="{83DA098D-74A2-ADB4-A445-A9904F1892A0}"/>
              </a:ext>
            </a:extLst>
          </p:cNvPr>
          <p:cNvGraphicFramePr>
            <a:graphicFrameLocks noGrp="1"/>
          </p:cNvGraphicFramePr>
          <p:nvPr>
            <p:extLst>
              <p:ext uri="{D42A27DB-BD31-4B8C-83A1-F6EECF244321}">
                <p14:modId xmlns:p14="http://schemas.microsoft.com/office/powerpoint/2010/main" val="2351210801"/>
              </p:ext>
            </p:extLst>
          </p:nvPr>
        </p:nvGraphicFramePr>
        <p:xfrm>
          <a:off x="10030315" y="2581275"/>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480511951"/>
                  </a:ext>
                </a:extLst>
              </a:tr>
            </a:tbl>
          </a:graphicData>
        </a:graphic>
      </p:graphicFrame>
      <p:graphicFrame>
        <p:nvGraphicFramePr>
          <p:cNvPr id="6" name="Table 23">
            <a:extLst>
              <a:ext uri="{FF2B5EF4-FFF2-40B4-BE49-F238E27FC236}">
                <a16:creationId xmlns:a16="http://schemas.microsoft.com/office/drawing/2014/main" id="{BDEAAD80-221A-7F9E-B9DD-AA84803CFF09}"/>
              </a:ext>
            </a:extLst>
          </p:cNvPr>
          <p:cNvGraphicFramePr>
            <a:graphicFrameLocks noGrp="1"/>
          </p:cNvGraphicFramePr>
          <p:nvPr>
            <p:extLst>
              <p:ext uri="{D42A27DB-BD31-4B8C-83A1-F6EECF244321}">
                <p14:modId xmlns:p14="http://schemas.microsoft.com/office/powerpoint/2010/main" val="1450493565"/>
              </p:ext>
            </p:extLst>
          </p:nvPr>
        </p:nvGraphicFramePr>
        <p:xfrm>
          <a:off x="1550899" y="2215971"/>
          <a:ext cx="1879564" cy="1702943"/>
        </p:xfrm>
        <a:graphic>
          <a:graphicData uri="http://schemas.openxmlformats.org/drawingml/2006/table">
            <a:tbl>
              <a:tblPr firstRow="1" bandRow="1">
                <a:tableStyleId>{5940675A-B579-460E-94D1-54222C63F5DA}</a:tableStyleId>
              </a:tblPr>
              <a:tblGrid>
                <a:gridCol w="469891">
                  <a:extLst>
                    <a:ext uri="{9D8B030D-6E8A-4147-A177-3AD203B41FA5}">
                      <a16:colId xmlns:a16="http://schemas.microsoft.com/office/drawing/2014/main" val="2678846320"/>
                    </a:ext>
                  </a:extLst>
                </a:gridCol>
                <a:gridCol w="469891">
                  <a:extLst>
                    <a:ext uri="{9D8B030D-6E8A-4147-A177-3AD203B41FA5}">
                      <a16:colId xmlns:a16="http://schemas.microsoft.com/office/drawing/2014/main" val="3101296147"/>
                    </a:ext>
                  </a:extLst>
                </a:gridCol>
                <a:gridCol w="469891">
                  <a:extLst>
                    <a:ext uri="{9D8B030D-6E8A-4147-A177-3AD203B41FA5}">
                      <a16:colId xmlns:a16="http://schemas.microsoft.com/office/drawing/2014/main" val="3174730267"/>
                    </a:ext>
                  </a:extLst>
                </a:gridCol>
                <a:gridCol w="469891">
                  <a:extLst>
                    <a:ext uri="{9D8B030D-6E8A-4147-A177-3AD203B41FA5}">
                      <a16:colId xmlns:a16="http://schemas.microsoft.com/office/drawing/2014/main" val="1071174471"/>
                    </a:ext>
                  </a:extLst>
                </a:gridCol>
              </a:tblGrid>
              <a:tr h="427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1048760423"/>
                  </a:ext>
                </a:extLst>
              </a:tr>
              <a:tr h="424270">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678581315"/>
                  </a:ext>
                </a:extLst>
              </a:tr>
              <a:tr h="424965">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378662452"/>
                  </a:ext>
                </a:extLst>
              </a:tr>
              <a:tr h="426651">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480511951"/>
                  </a:ext>
                </a:extLst>
              </a:tr>
            </a:tbl>
          </a:graphicData>
        </a:graphic>
      </p:graphicFrame>
      <p:sp>
        <p:nvSpPr>
          <p:cNvPr id="7" name="TextBox 6">
            <a:extLst>
              <a:ext uri="{FF2B5EF4-FFF2-40B4-BE49-F238E27FC236}">
                <a16:creationId xmlns:a16="http://schemas.microsoft.com/office/drawing/2014/main" id="{0805189B-4F15-F5C3-A9CB-5072516BBC2B}"/>
              </a:ext>
            </a:extLst>
          </p:cNvPr>
          <p:cNvSpPr txBox="1"/>
          <p:nvPr/>
        </p:nvSpPr>
        <p:spPr>
          <a:xfrm>
            <a:off x="10044344" y="3666222"/>
            <a:ext cx="822501" cy="315160"/>
          </a:xfrm>
          <a:prstGeom prst="rect">
            <a:avLst/>
          </a:prstGeom>
          <a:noFill/>
        </p:spPr>
        <p:txBody>
          <a:bodyPr wrap="square" rtlCol="0">
            <a:spAutoFit/>
          </a:bodyPr>
          <a:lstStyle/>
          <a:p>
            <a:pPr algn="ctr"/>
            <a:r>
              <a:rPr lang="en-US" b="1" dirty="0">
                <a:solidFill>
                  <a:srgbClr val="34A853"/>
                </a:solidFill>
              </a:rPr>
              <a:t>Value</a:t>
            </a:r>
            <a:endParaRPr lang="en-IN" b="1" dirty="0">
              <a:solidFill>
                <a:srgbClr val="34A853"/>
              </a:solidFill>
            </a:endParaRPr>
          </a:p>
        </p:txBody>
      </p:sp>
      <p:sp>
        <p:nvSpPr>
          <p:cNvPr id="9" name="TextBox 8">
            <a:extLst>
              <a:ext uri="{FF2B5EF4-FFF2-40B4-BE49-F238E27FC236}">
                <a16:creationId xmlns:a16="http://schemas.microsoft.com/office/drawing/2014/main" id="{1BAB6ECB-F5F9-D3DD-6456-357BAE67AB7E}"/>
              </a:ext>
            </a:extLst>
          </p:cNvPr>
          <p:cNvSpPr txBox="1"/>
          <p:nvPr/>
        </p:nvSpPr>
        <p:spPr>
          <a:xfrm>
            <a:off x="10049659" y="2060313"/>
            <a:ext cx="822501" cy="369332"/>
          </a:xfrm>
          <a:prstGeom prst="rect">
            <a:avLst/>
          </a:prstGeom>
          <a:noFill/>
        </p:spPr>
        <p:txBody>
          <a:bodyPr wrap="square" rtlCol="0">
            <a:spAutoFit/>
          </a:bodyPr>
          <a:lstStyle/>
          <a:p>
            <a:pPr algn="ctr"/>
            <a:r>
              <a:rPr lang="en-US" b="1" dirty="0">
                <a:solidFill>
                  <a:srgbClr val="2F6DFF"/>
                </a:solidFill>
              </a:rPr>
              <a:t>4 X 3</a:t>
            </a:r>
            <a:endParaRPr lang="en-IN" b="1" dirty="0">
              <a:solidFill>
                <a:srgbClr val="2F6DFF"/>
              </a:solidFill>
            </a:endParaRPr>
          </a:p>
        </p:txBody>
      </p:sp>
      <p:sp>
        <p:nvSpPr>
          <p:cNvPr id="13" name="TextBox 12">
            <a:extLst>
              <a:ext uri="{FF2B5EF4-FFF2-40B4-BE49-F238E27FC236}">
                <a16:creationId xmlns:a16="http://schemas.microsoft.com/office/drawing/2014/main" id="{0A18C4C8-4230-E9A4-39C5-6F21667D4A9E}"/>
              </a:ext>
            </a:extLst>
          </p:cNvPr>
          <p:cNvSpPr txBox="1"/>
          <p:nvPr/>
        </p:nvSpPr>
        <p:spPr>
          <a:xfrm>
            <a:off x="1612249" y="396877"/>
            <a:ext cx="6275240"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latin typeface="Arial"/>
                <a:cs typeface="Arial" panose="020B0604020202020204" pitchFamily="34" charset="0"/>
              </a:rPr>
              <a:t>Let’s Recap</a:t>
            </a:r>
            <a:endParaRPr kumimoji="0" lang="ko-KR" altLang="en-US" sz="2400" b="1" i="0" u="none" strike="noStrike" kern="1200" cap="none" spc="0" normalizeH="0" baseline="0" noProof="0" dirty="0">
              <a:ln>
                <a:noFill/>
              </a:ln>
              <a:solidFill>
                <a:srgbClr val="2F6DFF"/>
              </a:solidFill>
              <a:effectLst/>
              <a:uLnTx/>
              <a:uFillTx/>
              <a:latin typeface="Arial"/>
              <a:cs typeface="Arial" panose="020B0604020202020204" pitchFamily="34" charset="0"/>
            </a:endParaRPr>
          </a:p>
        </p:txBody>
      </p:sp>
    </p:spTree>
    <p:extLst>
      <p:ext uri="{BB962C8B-B14F-4D97-AF65-F5344CB8AC3E}">
        <p14:creationId xmlns:p14="http://schemas.microsoft.com/office/powerpoint/2010/main" val="400088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08333E-6 -4.07407E-6 L 0.003 -0.3699 " pathEditMode="relative" rAng="0" ptsTypes="AA">
                                      <p:cBhvr>
                                        <p:cTn id="6" dur="1000" fill="hold"/>
                                        <p:tgtEl>
                                          <p:spTgt spid="5"/>
                                        </p:tgtEl>
                                        <p:attrNameLst>
                                          <p:attrName>ppt_x</p:attrName>
                                          <p:attrName>ppt_y</p:attrName>
                                        </p:attrNameLst>
                                      </p:cBhvr>
                                      <p:rCtr x="143" y="-18495"/>
                                    </p:animMotion>
                                  </p:childTnLst>
                                </p:cTn>
                              </p:par>
                              <p:par>
                                <p:cTn id="7" presetID="10" presetClass="exit" presetSubtype="0" fill="hold" nodeType="withEffect">
                                  <p:stCondLst>
                                    <p:cond delay="0"/>
                                  </p:stCondLst>
                                  <p:childTnLst>
                                    <p:animEffect transition="out" filter="fade">
                                      <p:cBhvr>
                                        <p:cTn id="8" dur="1000"/>
                                        <p:tgtEl>
                                          <p:spTgt spid="5"/>
                                        </p:tgtEl>
                                      </p:cBhvr>
                                    </p:animEffect>
                                    <p:set>
                                      <p:cBhvr>
                                        <p:cTn id="9" dur="1" fill="hold">
                                          <p:stCondLst>
                                            <p:cond delay="999"/>
                                          </p:stCondLst>
                                        </p:cTn>
                                        <p:tgtEl>
                                          <p:spTgt spid="5"/>
                                        </p:tgtEl>
                                        <p:attrNameLst>
                                          <p:attrName>style.visibility</p:attrName>
                                        </p:attrNameLst>
                                      </p:cBhvr>
                                      <p:to>
                                        <p:strVal val="hidden"/>
                                      </p:to>
                                    </p:se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par>
                                <p:cTn id="14" presetID="42" presetClass="path" presetSubtype="0" accel="50000" decel="50000" fill="hold" nodeType="withEffect">
                                  <p:stCondLst>
                                    <p:cond delay="0"/>
                                  </p:stCondLst>
                                  <p:childTnLst>
                                    <p:animMotion origin="layout" path="M 3.125E-6 -0.00486 L 0.472 -0.00046 " pathEditMode="relative" rAng="0" ptsTypes="AA">
                                      <p:cBhvr>
                                        <p:cTn id="15" dur="1000" fill="hold"/>
                                        <p:tgtEl>
                                          <p:spTgt spid="6"/>
                                        </p:tgtEl>
                                        <p:attrNameLst>
                                          <p:attrName>ppt_x</p:attrName>
                                          <p:attrName>ppt_y</p:attrName>
                                        </p:attrNameLst>
                                      </p:cBhvr>
                                      <p:rCtr x="23594"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8" name="Group 17">
            <a:extLst>
              <a:ext uri="{FF2B5EF4-FFF2-40B4-BE49-F238E27FC236}">
                <a16:creationId xmlns:a16="http://schemas.microsoft.com/office/drawing/2014/main" id="{C97EA007-D35A-424E-2C74-BA083B2C0D1C}"/>
              </a:ext>
            </a:extLst>
          </p:cNvPr>
          <p:cNvGrpSpPr/>
          <p:nvPr/>
        </p:nvGrpSpPr>
        <p:grpSpPr>
          <a:xfrm>
            <a:off x="345765" y="1074305"/>
            <a:ext cx="6035430" cy="3086442"/>
            <a:chOff x="3193676" y="1527302"/>
            <a:chExt cx="5804648" cy="4469433"/>
          </a:xfrm>
        </p:grpSpPr>
        <p:sp>
          <p:nvSpPr>
            <p:cNvPr id="83" name="Rectangle: Rounded Corners 82">
              <a:extLst>
                <a:ext uri="{FF2B5EF4-FFF2-40B4-BE49-F238E27FC236}">
                  <a16:creationId xmlns:a16="http://schemas.microsoft.com/office/drawing/2014/main" id="{1D82B931-6BB6-5C04-1105-0374508E85A1}"/>
                </a:ext>
              </a:extLst>
            </p:cNvPr>
            <p:cNvSpPr/>
            <p:nvPr/>
          </p:nvSpPr>
          <p:spPr>
            <a:xfrm>
              <a:off x="3193676" y="1527302"/>
              <a:ext cx="5804648" cy="4469433"/>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4" name="Rectangle: Rounded Corners 83">
              <a:extLst>
                <a:ext uri="{FF2B5EF4-FFF2-40B4-BE49-F238E27FC236}">
                  <a16:creationId xmlns:a16="http://schemas.microsoft.com/office/drawing/2014/main" id="{13643299-0060-741F-7E7A-8AA0CCECD752}"/>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5" name="Rectangle: Rounded Corners 84">
              <a:extLst>
                <a:ext uri="{FF2B5EF4-FFF2-40B4-BE49-F238E27FC236}">
                  <a16:creationId xmlns:a16="http://schemas.microsoft.com/office/drawing/2014/main" id="{613FA172-2F93-5BD6-E76C-EC3B1147E1E5}"/>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6" name="Rectangle: Rounded Corners 85">
              <a:extLst>
                <a:ext uri="{FF2B5EF4-FFF2-40B4-BE49-F238E27FC236}">
                  <a16:creationId xmlns:a16="http://schemas.microsoft.com/office/drawing/2014/main" id="{0ACEDF96-8532-D426-5E8B-AB1EDCAC59B6}"/>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7" name="Rectangle: Rounded Corners 86">
              <a:extLst>
                <a:ext uri="{FF2B5EF4-FFF2-40B4-BE49-F238E27FC236}">
                  <a16:creationId xmlns:a16="http://schemas.microsoft.com/office/drawing/2014/main" id="{C3729045-802E-9FEB-6C45-51932FFCB7F4}"/>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88" name="Rectangle: Rounded Corners 87">
              <a:extLst>
                <a:ext uri="{FF2B5EF4-FFF2-40B4-BE49-F238E27FC236}">
                  <a16:creationId xmlns:a16="http://schemas.microsoft.com/office/drawing/2014/main" id="{98304922-6365-97BD-82F0-32B91599AAC2}"/>
                </a:ext>
              </a:extLst>
            </p:cNvPr>
            <p:cNvSpPr/>
            <p:nvPr/>
          </p:nvSpPr>
          <p:spPr>
            <a:xfrm>
              <a:off x="4640398" y="4122547"/>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Scale</a:t>
              </a:r>
              <a:endParaRPr lang="en-IN" sz="1600" dirty="0">
                <a:solidFill>
                  <a:schemeClr val="tx1"/>
                </a:solidFill>
              </a:endParaRPr>
            </a:p>
          </p:txBody>
        </p:sp>
        <p:sp>
          <p:nvSpPr>
            <p:cNvPr id="89" name="Rectangle: Rounded Corners 88">
              <a:extLst>
                <a:ext uri="{FF2B5EF4-FFF2-40B4-BE49-F238E27FC236}">
                  <a16:creationId xmlns:a16="http://schemas.microsoft.com/office/drawing/2014/main" id="{1AC9DE67-8559-190A-D997-4819E0AADC42}"/>
                </a:ext>
              </a:extLst>
            </p:cNvPr>
            <p:cNvSpPr/>
            <p:nvPr/>
          </p:nvSpPr>
          <p:spPr>
            <a:xfrm>
              <a:off x="4640397" y="3534145"/>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Softmax</a:t>
              </a:r>
              <a:endParaRPr lang="en-IN" sz="1600" dirty="0">
                <a:solidFill>
                  <a:schemeClr val="tx1"/>
                </a:solidFill>
              </a:endParaRPr>
            </a:p>
          </p:txBody>
        </p:sp>
        <p:sp>
          <p:nvSpPr>
            <p:cNvPr id="90" name="Rectangle: Rounded Corners 89">
              <a:extLst>
                <a:ext uri="{FF2B5EF4-FFF2-40B4-BE49-F238E27FC236}">
                  <a16:creationId xmlns:a16="http://schemas.microsoft.com/office/drawing/2014/main" id="{28316DAA-9539-BDB9-A666-50E77ADEBF4B}"/>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91" name="Rectangle: Rounded Corners 90">
              <a:extLst>
                <a:ext uri="{FF2B5EF4-FFF2-40B4-BE49-F238E27FC236}">
                  <a16:creationId xmlns:a16="http://schemas.microsoft.com/office/drawing/2014/main" id="{FA76E230-F182-4EA8-4295-C654FF22F974}"/>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92" name="Rectangle: Rounded Corners 91">
              <a:extLst>
                <a:ext uri="{FF2B5EF4-FFF2-40B4-BE49-F238E27FC236}">
                  <a16:creationId xmlns:a16="http://schemas.microsoft.com/office/drawing/2014/main" id="{0D659ED1-2A14-A40E-373A-6486986A1147}"/>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93" name="Straight Arrow Connector 92">
              <a:extLst>
                <a:ext uri="{FF2B5EF4-FFF2-40B4-BE49-F238E27FC236}">
                  <a16:creationId xmlns:a16="http://schemas.microsoft.com/office/drawing/2014/main" id="{B9B92B0D-238D-E59E-DDD7-725015BC7778}"/>
                </a:ext>
              </a:extLst>
            </p:cNvPr>
            <p:cNvCxnSpPr>
              <a:cxnSpLocks/>
              <a:stCxn id="86" idx="0"/>
            </p:cNvCxnSpPr>
            <p:nvPr/>
          </p:nvCxnSpPr>
          <p:spPr>
            <a:xfrm flipV="1">
              <a:off x="7416490" y="3286819"/>
              <a:ext cx="0" cy="2221990"/>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1623B059-5616-2C6C-D3A5-1597BB73D059}"/>
                </a:ext>
              </a:extLst>
            </p:cNvPr>
            <p:cNvCxnSpPr>
              <a:stCxn id="85" idx="0"/>
            </p:cNvCxnSpPr>
            <p:nvPr/>
          </p:nvCxnSpPr>
          <p:spPr>
            <a:xfrm rot="16200000" flipV="1">
              <a:off x="5626604" y="5155807"/>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C58BFD2F-1795-A541-1311-368036C454BF}"/>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F7B9854-9118-AD50-D01E-57B2E827F3BC}"/>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8C33515D-B6C5-0753-791D-FC3FA13F35CF}"/>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9066F9A-3F50-EE24-E476-5B70BE655D5E}"/>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683A1DD-910F-5C8D-F1F5-83A5CB80FDDA}"/>
                </a:ext>
              </a:extLst>
            </p:cNvPr>
            <p:cNvCxnSpPr>
              <a:cxnSpLocks/>
              <a:stCxn id="90"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5217928-3E08-CCFB-8693-4C7EB4F75DF2}"/>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04DD5CD8-D654-28B7-9F00-70B7485632C3}"/>
              </a:ext>
            </a:extLst>
          </p:cNvPr>
          <p:cNvSpPr txBox="1"/>
          <p:nvPr/>
        </p:nvSpPr>
        <p:spPr>
          <a:xfrm>
            <a:off x="1301745" y="4208479"/>
            <a:ext cx="887970" cy="315160"/>
          </a:xfrm>
          <a:prstGeom prst="rect">
            <a:avLst/>
          </a:prstGeom>
          <a:noFill/>
        </p:spPr>
        <p:txBody>
          <a:bodyPr wrap="square" rtlCol="0">
            <a:spAutoFit/>
          </a:bodyPr>
          <a:lstStyle/>
          <a:p>
            <a:pPr algn="ctr"/>
            <a:r>
              <a:rPr lang="en-US" b="1" dirty="0">
                <a:solidFill>
                  <a:srgbClr val="EA4335"/>
                </a:solidFill>
              </a:rPr>
              <a:t>Query</a:t>
            </a:r>
            <a:endParaRPr lang="en-IN" b="1" dirty="0">
              <a:solidFill>
                <a:srgbClr val="EA4335"/>
              </a:solidFill>
            </a:endParaRPr>
          </a:p>
        </p:txBody>
      </p:sp>
      <p:sp>
        <p:nvSpPr>
          <p:cNvPr id="21" name="TextBox 20">
            <a:extLst>
              <a:ext uri="{FF2B5EF4-FFF2-40B4-BE49-F238E27FC236}">
                <a16:creationId xmlns:a16="http://schemas.microsoft.com/office/drawing/2014/main" id="{CF185017-3138-E42A-46AA-1499404CBD3D}"/>
              </a:ext>
            </a:extLst>
          </p:cNvPr>
          <p:cNvSpPr txBox="1"/>
          <p:nvPr/>
        </p:nvSpPr>
        <p:spPr>
          <a:xfrm>
            <a:off x="2938755" y="4204980"/>
            <a:ext cx="607404" cy="315160"/>
          </a:xfrm>
          <a:prstGeom prst="rect">
            <a:avLst/>
          </a:prstGeom>
          <a:noFill/>
        </p:spPr>
        <p:txBody>
          <a:bodyPr wrap="square" rtlCol="0">
            <a:spAutoFit/>
          </a:bodyPr>
          <a:lstStyle/>
          <a:p>
            <a:pPr algn="ctr"/>
            <a:r>
              <a:rPr lang="en-US" b="1" dirty="0">
                <a:solidFill>
                  <a:srgbClr val="2F6DFF"/>
                </a:solidFill>
              </a:rPr>
              <a:t>Key</a:t>
            </a:r>
            <a:endParaRPr lang="en-IN" b="1" dirty="0">
              <a:solidFill>
                <a:srgbClr val="2F6DFF"/>
              </a:solidFill>
            </a:endParaRPr>
          </a:p>
        </p:txBody>
      </p:sp>
      <p:sp>
        <p:nvSpPr>
          <p:cNvPr id="42" name="TextBox 41">
            <a:extLst>
              <a:ext uri="{FF2B5EF4-FFF2-40B4-BE49-F238E27FC236}">
                <a16:creationId xmlns:a16="http://schemas.microsoft.com/office/drawing/2014/main" id="{09BF9555-422D-A813-515F-6142513310E5}"/>
              </a:ext>
            </a:extLst>
          </p:cNvPr>
          <p:cNvSpPr txBox="1"/>
          <p:nvPr/>
        </p:nvSpPr>
        <p:spPr>
          <a:xfrm>
            <a:off x="4325219" y="4209171"/>
            <a:ext cx="822501" cy="315160"/>
          </a:xfrm>
          <a:prstGeom prst="rect">
            <a:avLst/>
          </a:prstGeom>
          <a:noFill/>
        </p:spPr>
        <p:txBody>
          <a:bodyPr wrap="square" rtlCol="0">
            <a:spAutoFit/>
          </a:bodyPr>
          <a:lstStyle/>
          <a:p>
            <a:pPr algn="ctr"/>
            <a:r>
              <a:rPr lang="en-US" b="1" dirty="0">
                <a:solidFill>
                  <a:srgbClr val="34A853"/>
                </a:solidFill>
              </a:rPr>
              <a:t>Value</a:t>
            </a:r>
            <a:endParaRPr lang="en-IN" b="1" dirty="0">
              <a:solidFill>
                <a:srgbClr val="34A853"/>
              </a:solidFill>
            </a:endParaRPr>
          </a:p>
        </p:txBody>
      </p:sp>
      <p:graphicFrame>
        <p:nvGraphicFramePr>
          <p:cNvPr id="3" name="Table 23">
            <a:extLst>
              <a:ext uri="{FF2B5EF4-FFF2-40B4-BE49-F238E27FC236}">
                <a16:creationId xmlns:a16="http://schemas.microsoft.com/office/drawing/2014/main" id="{83DA098D-74A2-ADB4-A445-A9904F1892A0}"/>
              </a:ext>
            </a:extLst>
          </p:cNvPr>
          <p:cNvGraphicFramePr>
            <a:graphicFrameLocks noGrp="1"/>
          </p:cNvGraphicFramePr>
          <p:nvPr/>
        </p:nvGraphicFramePr>
        <p:xfrm>
          <a:off x="10030315" y="2581275"/>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480511951"/>
                  </a:ext>
                </a:extLst>
              </a:tr>
            </a:tbl>
          </a:graphicData>
        </a:graphic>
      </p:graphicFrame>
      <p:graphicFrame>
        <p:nvGraphicFramePr>
          <p:cNvPr id="2" name="Table 23">
            <a:extLst>
              <a:ext uri="{FF2B5EF4-FFF2-40B4-BE49-F238E27FC236}">
                <a16:creationId xmlns:a16="http://schemas.microsoft.com/office/drawing/2014/main" id="{BD9E8DBC-F572-1F86-AFD5-4FE801C4A25F}"/>
              </a:ext>
            </a:extLst>
          </p:cNvPr>
          <p:cNvGraphicFramePr>
            <a:graphicFrameLocks noGrp="1"/>
          </p:cNvGraphicFramePr>
          <p:nvPr>
            <p:extLst>
              <p:ext uri="{D42A27DB-BD31-4B8C-83A1-F6EECF244321}">
                <p14:modId xmlns:p14="http://schemas.microsoft.com/office/powerpoint/2010/main" val="1678384967"/>
              </p:ext>
            </p:extLst>
          </p:nvPr>
        </p:nvGraphicFramePr>
        <p:xfrm>
          <a:off x="7301548" y="2214444"/>
          <a:ext cx="1879564" cy="1702943"/>
        </p:xfrm>
        <a:graphic>
          <a:graphicData uri="http://schemas.openxmlformats.org/drawingml/2006/table">
            <a:tbl>
              <a:tblPr firstRow="1" bandRow="1">
                <a:tableStyleId>{5940675A-B579-460E-94D1-54222C63F5DA}</a:tableStyleId>
              </a:tblPr>
              <a:tblGrid>
                <a:gridCol w="469891">
                  <a:extLst>
                    <a:ext uri="{9D8B030D-6E8A-4147-A177-3AD203B41FA5}">
                      <a16:colId xmlns:a16="http://schemas.microsoft.com/office/drawing/2014/main" val="2678846320"/>
                    </a:ext>
                  </a:extLst>
                </a:gridCol>
                <a:gridCol w="469891">
                  <a:extLst>
                    <a:ext uri="{9D8B030D-6E8A-4147-A177-3AD203B41FA5}">
                      <a16:colId xmlns:a16="http://schemas.microsoft.com/office/drawing/2014/main" val="3101296147"/>
                    </a:ext>
                  </a:extLst>
                </a:gridCol>
                <a:gridCol w="469891">
                  <a:extLst>
                    <a:ext uri="{9D8B030D-6E8A-4147-A177-3AD203B41FA5}">
                      <a16:colId xmlns:a16="http://schemas.microsoft.com/office/drawing/2014/main" val="3174730267"/>
                    </a:ext>
                  </a:extLst>
                </a:gridCol>
                <a:gridCol w="469891">
                  <a:extLst>
                    <a:ext uri="{9D8B030D-6E8A-4147-A177-3AD203B41FA5}">
                      <a16:colId xmlns:a16="http://schemas.microsoft.com/office/drawing/2014/main" val="1071174471"/>
                    </a:ext>
                  </a:extLst>
                </a:gridCol>
              </a:tblGrid>
              <a:tr h="427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1048760423"/>
                  </a:ext>
                </a:extLst>
              </a:tr>
              <a:tr h="424270">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678581315"/>
                  </a:ext>
                </a:extLst>
              </a:tr>
              <a:tr h="424965">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378662452"/>
                  </a:ext>
                </a:extLst>
              </a:tr>
              <a:tr h="426651">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480511951"/>
                  </a:ext>
                </a:extLst>
              </a:tr>
            </a:tbl>
          </a:graphicData>
        </a:graphic>
      </p:graphicFrame>
      <p:sp>
        <p:nvSpPr>
          <p:cNvPr id="4" name="TextBox 3">
            <a:extLst>
              <a:ext uri="{FF2B5EF4-FFF2-40B4-BE49-F238E27FC236}">
                <a16:creationId xmlns:a16="http://schemas.microsoft.com/office/drawing/2014/main" id="{1041503D-0648-2CC8-ED56-5798DE067F2B}"/>
              </a:ext>
            </a:extLst>
          </p:cNvPr>
          <p:cNvSpPr txBox="1"/>
          <p:nvPr/>
        </p:nvSpPr>
        <p:spPr>
          <a:xfrm>
            <a:off x="10044344" y="3666222"/>
            <a:ext cx="822501" cy="315160"/>
          </a:xfrm>
          <a:prstGeom prst="rect">
            <a:avLst/>
          </a:prstGeom>
          <a:noFill/>
        </p:spPr>
        <p:txBody>
          <a:bodyPr wrap="square" rtlCol="0">
            <a:spAutoFit/>
          </a:bodyPr>
          <a:lstStyle/>
          <a:p>
            <a:pPr algn="ctr"/>
            <a:r>
              <a:rPr lang="en-US" b="1" dirty="0">
                <a:solidFill>
                  <a:srgbClr val="34A853"/>
                </a:solidFill>
              </a:rPr>
              <a:t>Value</a:t>
            </a:r>
            <a:endParaRPr lang="en-IN" b="1" dirty="0">
              <a:solidFill>
                <a:srgbClr val="34A853"/>
              </a:solidFill>
            </a:endParaRPr>
          </a:p>
        </p:txBody>
      </p:sp>
      <p:sp>
        <p:nvSpPr>
          <p:cNvPr id="7" name="TextBox 6">
            <a:extLst>
              <a:ext uri="{FF2B5EF4-FFF2-40B4-BE49-F238E27FC236}">
                <a16:creationId xmlns:a16="http://schemas.microsoft.com/office/drawing/2014/main" id="{2F2BE1F6-A114-3BF4-25BD-B9EE56206061}"/>
              </a:ext>
            </a:extLst>
          </p:cNvPr>
          <p:cNvSpPr txBox="1"/>
          <p:nvPr/>
        </p:nvSpPr>
        <p:spPr>
          <a:xfrm>
            <a:off x="7361260" y="4020314"/>
            <a:ext cx="1760140" cy="369332"/>
          </a:xfrm>
          <a:prstGeom prst="rect">
            <a:avLst/>
          </a:prstGeom>
          <a:noFill/>
        </p:spPr>
        <p:txBody>
          <a:bodyPr wrap="square" rtlCol="0">
            <a:spAutoFit/>
          </a:bodyPr>
          <a:lstStyle/>
          <a:p>
            <a:pPr algn="ctr"/>
            <a:r>
              <a:rPr lang="en-US" b="1" dirty="0">
                <a:solidFill>
                  <a:srgbClr val="9751CB"/>
                </a:solidFill>
              </a:rPr>
              <a:t>Attention Filter</a:t>
            </a:r>
            <a:endParaRPr lang="en-IN" b="1" dirty="0">
              <a:solidFill>
                <a:srgbClr val="9751CB"/>
              </a:solidFill>
            </a:endParaRPr>
          </a:p>
        </p:txBody>
      </p:sp>
      <p:sp>
        <p:nvSpPr>
          <p:cNvPr id="9" name="TextBox 8">
            <a:extLst>
              <a:ext uri="{FF2B5EF4-FFF2-40B4-BE49-F238E27FC236}">
                <a16:creationId xmlns:a16="http://schemas.microsoft.com/office/drawing/2014/main" id="{640A3E7B-1CA2-48A7-B394-8ECD7F346F48}"/>
              </a:ext>
            </a:extLst>
          </p:cNvPr>
          <p:cNvSpPr txBox="1"/>
          <p:nvPr/>
        </p:nvSpPr>
        <p:spPr>
          <a:xfrm>
            <a:off x="10049659" y="2060313"/>
            <a:ext cx="822501" cy="369332"/>
          </a:xfrm>
          <a:prstGeom prst="rect">
            <a:avLst/>
          </a:prstGeom>
          <a:noFill/>
        </p:spPr>
        <p:txBody>
          <a:bodyPr wrap="square" rtlCol="0">
            <a:spAutoFit/>
          </a:bodyPr>
          <a:lstStyle/>
          <a:p>
            <a:pPr algn="ctr"/>
            <a:r>
              <a:rPr lang="en-US" b="1" dirty="0">
                <a:solidFill>
                  <a:srgbClr val="2F6DFF"/>
                </a:solidFill>
              </a:rPr>
              <a:t>4 X 3</a:t>
            </a:r>
            <a:endParaRPr lang="en-IN" b="1" dirty="0">
              <a:solidFill>
                <a:srgbClr val="2F6DFF"/>
              </a:solidFill>
            </a:endParaRPr>
          </a:p>
        </p:txBody>
      </p:sp>
      <p:sp>
        <p:nvSpPr>
          <p:cNvPr id="12" name="TextBox 11">
            <a:extLst>
              <a:ext uri="{FF2B5EF4-FFF2-40B4-BE49-F238E27FC236}">
                <a16:creationId xmlns:a16="http://schemas.microsoft.com/office/drawing/2014/main" id="{0EA6A944-3037-C7A6-C1DB-30926C9F30FE}"/>
              </a:ext>
            </a:extLst>
          </p:cNvPr>
          <p:cNvSpPr txBox="1"/>
          <p:nvPr/>
        </p:nvSpPr>
        <p:spPr>
          <a:xfrm>
            <a:off x="7830079" y="1738880"/>
            <a:ext cx="822501" cy="369332"/>
          </a:xfrm>
          <a:prstGeom prst="rect">
            <a:avLst/>
          </a:prstGeom>
          <a:noFill/>
        </p:spPr>
        <p:txBody>
          <a:bodyPr wrap="square" rtlCol="0">
            <a:spAutoFit/>
          </a:bodyPr>
          <a:lstStyle/>
          <a:p>
            <a:pPr algn="ctr"/>
            <a:r>
              <a:rPr lang="en-US" b="1" dirty="0">
                <a:solidFill>
                  <a:srgbClr val="2F6DFF"/>
                </a:solidFill>
              </a:rPr>
              <a:t>4 X 4</a:t>
            </a:r>
            <a:endParaRPr lang="en-IN" b="1" dirty="0">
              <a:solidFill>
                <a:srgbClr val="2F6DFF"/>
              </a:solidFill>
            </a:endParaRPr>
          </a:p>
        </p:txBody>
      </p:sp>
      <p:sp>
        <p:nvSpPr>
          <p:cNvPr id="13" name="TextBox 12">
            <a:extLst>
              <a:ext uri="{FF2B5EF4-FFF2-40B4-BE49-F238E27FC236}">
                <a16:creationId xmlns:a16="http://schemas.microsoft.com/office/drawing/2014/main" id="{FD5663CE-CA4B-03D8-8213-4C2D4EAEC61E}"/>
              </a:ext>
            </a:extLst>
          </p:cNvPr>
          <p:cNvSpPr txBox="1"/>
          <p:nvPr/>
        </p:nvSpPr>
        <p:spPr>
          <a:xfrm>
            <a:off x="1612249" y="396877"/>
            <a:ext cx="6275240"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latin typeface="Arial"/>
                <a:cs typeface="Arial" panose="020B0604020202020204" pitchFamily="34" charset="0"/>
              </a:rPr>
              <a:t>Let’s Recap</a:t>
            </a:r>
            <a:endParaRPr kumimoji="0" lang="ko-KR" altLang="en-US" sz="2400" b="1" i="0" u="none" strike="noStrike" kern="1200" cap="none" spc="0" normalizeH="0" baseline="0" noProof="0" dirty="0">
              <a:ln>
                <a:noFill/>
              </a:ln>
              <a:solidFill>
                <a:srgbClr val="2F6DFF"/>
              </a:solidFill>
              <a:effectLst/>
              <a:uLnTx/>
              <a:uFillTx/>
              <a:latin typeface="Arial"/>
              <a:cs typeface="Arial" panose="020B0604020202020204" pitchFamily="34" charset="0"/>
            </a:endParaRPr>
          </a:p>
        </p:txBody>
      </p:sp>
    </p:spTree>
    <p:extLst>
      <p:ext uri="{BB962C8B-B14F-4D97-AF65-F5344CB8AC3E}">
        <p14:creationId xmlns:p14="http://schemas.microsoft.com/office/powerpoint/2010/main" val="26350812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8" name="Group 17">
            <a:extLst>
              <a:ext uri="{FF2B5EF4-FFF2-40B4-BE49-F238E27FC236}">
                <a16:creationId xmlns:a16="http://schemas.microsoft.com/office/drawing/2014/main" id="{C97EA007-D35A-424E-2C74-BA083B2C0D1C}"/>
              </a:ext>
            </a:extLst>
          </p:cNvPr>
          <p:cNvGrpSpPr/>
          <p:nvPr/>
        </p:nvGrpSpPr>
        <p:grpSpPr>
          <a:xfrm>
            <a:off x="345765" y="1074305"/>
            <a:ext cx="6035430" cy="3086442"/>
            <a:chOff x="3193676" y="1527302"/>
            <a:chExt cx="5804648" cy="4469433"/>
          </a:xfrm>
        </p:grpSpPr>
        <p:sp>
          <p:nvSpPr>
            <p:cNvPr id="83" name="Rectangle: Rounded Corners 82">
              <a:extLst>
                <a:ext uri="{FF2B5EF4-FFF2-40B4-BE49-F238E27FC236}">
                  <a16:creationId xmlns:a16="http://schemas.microsoft.com/office/drawing/2014/main" id="{1D82B931-6BB6-5C04-1105-0374508E85A1}"/>
                </a:ext>
              </a:extLst>
            </p:cNvPr>
            <p:cNvSpPr/>
            <p:nvPr/>
          </p:nvSpPr>
          <p:spPr>
            <a:xfrm>
              <a:off x="3193676" y="1527302"/>
              <a:ext cx="5804648" cy="4469433"/>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4" name="Rectangle: Rounded Corners 83">
              <a:extLst>
                <a:ext uri="{FF2B5EF4-FFF2-40B4-BE49-F238E27FC236}">
                  <a16:creationId xmlns:a16="http://schemas.microsoft.com/office/drawing/2014/main" id="{13643299-0060-741F-7E7A-8AA0CCECD752}"/>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5" name="Rectangle: Rounded Corners 84">
              <a:extLst>
                <a:ext uri="{FF2B5EF4-FFF2-40B4-BE49-F238E27FC236}">
                  <a16:creationId xmlns:a16="http://schemas.microsoft.com/office/drawing/2014/main" id="{613FA172-2F93-5BD6-E76C-EC3B1147E1E5}"/>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6" name="Rectangle: Rounded Corners 85">
              <a:extLst>
                <a:ext uri="{FF2B5EF4-FFF2-40B4-BE49-F238E27FC236}">
                  <a16:creationId xmlns:a16="http://schemas.microsoft.com/office/drawing/2014/main" id="{0ACEDF96-8532-D426-5E8B-AB1EDCAC59B6}"/>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7" name="Rectangle: Rounded Corners 86">
              <a:extLst>
                <a:ext uri="{FF2B5EF4-FFF2-40B4-BE49-F238E27FC236}">
                  <a16:creationId xmlns:a16="http://schemas.microsoft.com/office/drawing/2014/main" id="{C3729045-802E-9FEB-6C45-51932FFCB7F4}"/>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88" name="Rectangle: Rounded Corners 87">
              <a:extLst>
                <a:ext uri="{FF2B5EF4-FFF2-40B4-BE49-F238E27FC236}">
                  <a16:creationId xmlns:a16="http://schemas.microsoft.com/office/drawing/2014/main" id="{98304922-6365-97BD-82F0-32B91599AAC2}"/>
                </a:ext>
              </a:extLst>
            </p:cNvPr>
            <p:cNvSpPr/>
            <p:nvPr/>
          </p:nvSpPr>
          <p:spPr>
            <a:xfrm>
              <a:off x="4640398" y="4122547"/>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Scale</a:t>
              </a:r>
              <a:endParaRPr lang="en-IN" sz="1600" dirty="0">
                <a:solidFill>
                  <a:schemeClr val="tx1"/>
                </a:solidFill>
              </a:endParaRPr>
            </a:p>
          </p:txBody>
        </p:sp>
        <p:sp>
          <p:nvSpPr>
            <p:cNvPr id="89" name="Rectangle: Rounded Corners 88">
              <a:extLst>
                <a:ext uri="{FF2B5EF4-FFF2-40B4-BE49-F238E27FC236}">
                  <a16:creationId xmlns:a16="http://schemas.microsoft.com/office/drawing/2014/main" id="{1AC9DE67-8559-190A-D997-4819E0AADC42}"/>
                </a:ext>
              </a:extLst>
            </p:cNvPr>
            <p:cNvSpPr/>
            <p:nvPr/>
          </p:nvSpPr>
          <p:spPr>
            <a:xfrm>
              <a:off x="4640397" y="3534145"/>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Softmax</a:t>
              </a:r>
              <a:endParaRPr lang="en-IN" sz="1600" dirty="0">
                <a:solidFill>
                  <a:schemeClr val="tx1"/>
                </a:solidFill>
              </a:endParaRPr>
            </a:p>
          </p:txBody>
        </p:sp>
        <p:sp>
          <p:nvSpPr>
            <p:cNvPr id="90" name="Rectangle: Rounded Corners 89">
              <a:extLst>
                <a:ext uri="{FF2B5EF4-FFF2-40B4-BE49-F238E27FC236}">
                  <a16:creationId xmlns:a16="http://schemas.microsoft.com/office/drawing/2014/main" id="{28316DAA-9539-BDB9-A666-50E77ADEBF4B}"/>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91" name="Rectangle: Rounded Corners 90">
              <a:extLst>
                <a:ext uri="{FF2B5EF4-FFF2-40B4-BE49-F238E27FC236}">
                  <a16:creationId xmlns:a16="http://schemas.microsoft.com/office/drawing/2014/main" id="{FA76E230-F182-4EA8-4295-C654FF22F974}"/>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92" name="Rectangle: Rounded Corners 91">
              <a:extLst>
                <a:ext uri="{FF2B5EF4-FFF2-40B4-BE49-F238E27FC236}">
                  <a16:creationId xmlns:a16="http://schemas.microsoft.com/office/drawing/2014/main" id="{0D659ED1-2A14-A40E-373A-6486986A1147}"/>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93" name="Straight Arrow Connector 92">
              <a:extLst>
                <a:ext uri="{FF2B5EF4-FFF2-40B4-BE49-F238E27FC236}">
                  <a16:creationId xmlns:a16="http://schemas.microsoft.com/office/drawing/2014/main" id="{B9B92B0D-238D-E59E-DDD7-725015BC7778}"/>
                </a:ext>
              </a:extLst>
            </p:cNvPr>
            <p:cNvCxnSpPr>
              <a:cxnSpLocks/>
              <a:stCxn id="86" idx="0"/>
            </p:cNvCxnSpPr>
            <p:nvPr/>
          </p:nvCxnSpPr>
          <p:spPr>
            <a:xfrm flipV="1">
              <a:off x="7416490" y="3286819"/>
              <a:ext cx="0" cy="2221990"/>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1623B059-5616-2C6C-D3A5-1597BB73D059}"/>
                </a:ext>
              </a:extLst>
            </p:cNvPr>
            <p:cNvCxnSpPr>
              <a:stCxn id="85" idx="0"/>
            </p:cNvCxnSpPr>
            <p:nvPr/>
          </p:nvCxnSpPr>
          <p:spPr>
            <a:xfrm rot="16200000" flipV="1">
              <a:off x="5626604" y="5155807"/>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C58BFD2F-1795-A541-1311-368036C454BF}"/>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F7B9854-9118-AD50-D01E-57B2E827F3BC}"/>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8C33515D-B6C5-0753-791D-FC3FA13F35CF}"/>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9066F9A-3F50-EE24-E476-5B70BE655D5E}"/>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683A1DD-910F-5C8D-F1F5-83A5CB80FDDA}"/>
                </a:ext>
              </a:extLst>
            </p:cNvPr>
            <p:cNvCxnSpPr>
              <a:cxnSpLocks/>
              <a:stCxn id="90"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5217928-3E08-CCFB-8693-4C7EB4F75DF2}"/>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04DD5CD8-D654-28B7-9F00-70B7485632C3}"/>
              </a:ext>
            </a:extLst>
          </p:cNvPr>
          <p:cNvSpPr txBox="1"/>
          <p:nvPr/>
        </p:nvSpPr>
        <p:spPr>
          <a:xfrm>
            <a:off x="1301745" y="4208479"/>
            <a:ext cx="887970" cy="315160"/>
          </a:xfrm>
          <a:prstGeom prst="rect">
            <a:avLst/>
          </a:prstGeom>
          <a:noFill/>
        </p:spPr>
        <p:txBody>
          <a:bodyPr wrap="square" rtlCol="0">
            <a:spAutoFit/>
          </a:bodyPr>
          <a:lstStyle/>
          <a:p>
            <a:pPr algn="ctr"/>
            <a:r>
              <a:rPr lang="en-US" b="1" dirty="0">
                <a:solidFill>
                  <a:srgbClr val="EA4335"/>
                </a:solidFill>
              </a:rPr>
              <a:t>Query</a:t>
            </a:r>
            <a:endParaRPr lang="en-IN" b="1" dirty="0">
              <a:solidFill>
                <a:srgbClr val="EA4335"/>
              </a:solidFill>
            </a:endParaRPr>
          </a:p>
        </p:txBody>
      </p:sp>
      <p:sp>
        <p:nvSpPr>
          <p:cNvPr id="21" name="TextBox 20">
            <a:extLst>
              <a:ext uri="{FF2B5EF4-FFF2-40B4-BE49-F238E27FC236}">
                <a16:creationId xmlns:a16="http://schemas.microsoft.com/office/drawing/2014/main" id="{CF185017-3138-E42A-46AA-1499404CBD3D}"/>
              </a:ext>
            </a:extLst>
          </p:cNvPr>
          <p:cNvSpPr txBox="1"/>
          <p:nvPr/>
        </p:nvSpPr>
        <p:spPr>
          <a:xfrm>
            <a:off x="2938755" y="4204980"/>
            <a:ext cx="607404" cy="315160"/>
          </a:xfrm>
          <a:prstGeom prst="rect">
            <a:avLst/>
          </a:prstGeom>
          <a:noFill/>
        </p:spPr>
        <p:txBody>
          <a:bodyPr wrap="square" rtlCol="0">
            <a:spAutoFit/>
          </a:bodyPr>
          <a:lstStyle/>
          <a:p>
            <a:pPr algn="ctr"/>
            <a:r>
              <a:rPr lang="en-US" b="1" dirty="0">
                <a:solidFill>
                  <a:srgbClr val="2F6DFF"/>
                </a:solidFill>
              </a:rPr>
              <a:t>Key</a:t>
            </a:r>
            <a:endParaRPr lang="en-IN" b="1" dirty="0">
              <a:solidFill>
                <a:srgbClr val="2F6DFF"/>
              </a:solidFill>
            </a:endParaRPr>
          </a:p>
        </p:txBody>
      </p:sp>
      <p:sp>
        <p:nvSpPr>
          <p:cNvPr id="42" name="TextBox 41">
            <a:extLst>
              <a:ext uri="{FF2B5EF4-FFF2-40B4-BE49-F238E27FC236}">
                <a16:creationId xmlns:a16="http://schemas.microsoft.com/office/drawing/2014/main" id="{09BF9555-422D-A813-515F-6142513310E5}"/>
              </a:ext>
            </a:extLst>
          </p:cNvPr>
          <p:cNvSpPr txBox="1"/>
          <p:nvPr/>
        </p:nvSpPr>
        <p:spPr>
          <a:xfrm>
            <a:off x="4325219" y="4209171"/>
            <a:ext cx="822501" cy="315160"/>
          </a:xfrm>
          <a:prstGeom prst="rect">
            <a:avLst/>
          </a:prstGeom>
          <a:noFill/>
        </p:spPr>
        <p:txBody>
          <a:bodyPr wrap="square" rtlCol="0">
            <a:spAutoFit/>
          </a:bodyPr>
          <a:lstStyle/>
          <a:p>
            <a:pPr algn="ctr"/>
            <a:r>
              <a:rPr lang="en-US" b="1" dirty="0">
                <a:solidFill>
                  <a:srgbClr val="34A853"/>
                </a:solidFill>
              </a:rPr>
              <a:t>Value</a:t>
            </a:r>
            <a:endParaRPr lang="en-IN" b="1" dirty="0">
              <a:solidFill>
                <a:srgbClr val="34A853"/>
              </a:solidFill>
            </a:endParaRPr>
          </a:p>
        </p:txBody>
      </p:sp>
      <p:graphicFrame>
        <p:nvGraphicFramePr>
          <p:cNvPr id="3" name="Table 23">
            <a:extLst>
              <a:ext uri="{FF2B5EF4-FFF2-40B4-BE49-F238E27FC236}">
                <a16:creationId xmlns:a16="http://schemas.microsoft.com/office/drawing/2014/main" id="{83DA098D-74A2-ADB4-A445-A9904F1892A0}"/>
              </a:ext>
            </a:extLst>
          </p:cNvPr>
          <p:cNvGraphicFramePr>
            <a:graphicFrameLocks noGrp="1"/>
          </p:cNvGraphicFramePr>
          <p:nvPr/>
        </p:nvGraphicFramePr>
        <p:xfrm>
          <a:off x="10030315" y="2581275"/>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480511951"/>
                  </a:ext>
                </a:extLst>
              </a:tr>
            </a:tbl>
          </a:graphicData>
        </a:graphic>
      </p:graphicFrame>
      <p:graphicFrame>
        <p:nvGraphicFramePr>
          <p:cNvPr id="2" name="Table 23">
            <a:extLst>
              <a:ext uri="{FF2B5EF4-FFF2-40B4-BE49-F238E27FC236}">
                <a16:creationId xmlns:a16="http://schemas.microsoft.com/office/drawing/2014/main" id="{BD9E8DBC-F572-1F86-AFD5-4FE801C4A25F}"/>
              </a:ext>
            </a:extLst>
          </p:cNvPr>
          <p:cNvGraphicFramePr>
            <a:graphicFrameLocks noGrp="1"/>
          </p:cNvGraphicFramePr>
          <p:nvPr/>
        </p:nvGraphicFramePr>
        <p:xfrm>
          <a:off x="7301548" y="2214444"/>
          <a:ext cx="1879564" cy="1702943"/>
        </p:xfrm>
        <a:graphic>
          <a:graphicData uri="http://schemas.openxmlformats.org/drawingml/2006/table">
            <a:tbl>
              <a:tblPr firstRow="1" bandRow="1">
                <a:tableStyleId>{5940675A-B579-460E-94D1-54222C63F5DA}</a:tableStyleId>
              </a:tblPr>
              <a:tblGrid>
                <a:gridCol w="469891">
                  <a:extLst>
                    <a:ext uri="{9D8B030D-6E8A-4147-A177-3AD203B41FA5}">
                      <a16:colId xmlns:a16="http://schemas.microsoft.com/office/drawing/2014/main" val="2678846320"/>
                    </a:ext>
                  </a:extLst>
                </a:gridCol>
                <a:gridCol w="469891">
                  <a:extLst>
                    <a:ext uri="{9D8B030D-6E8A-4147-A177-3AD203B41FA5}">
                      <a16:colId xmlns:a16="http://schemas.microsoft.com/office/drawing/2014/main" val="3101296147"/>
                    </a:ext>
                  </a:extLst>
                </a:gridCol>
                <a:gridCol w="469891">
                  <a:extLst>
                    <a:ext uri="{9D8B030D-6E8A-4147-A177-3AD203B41FA5}">
                      <a16:colId xmlns:a16="http://schemas.microsoft.com/office/drawing/2014/main" val="3174730267"/>
                    </a:ext>
                  </a:extLst>
                </a:gridCol>
                <a:gridCol w="469891">
                  <a:extLst>
                    <a:ext uri="{9D8B030D-6E8A-4147-A177-3AD203B41FA5}">
                      <a16:colId xmlns:a16="http://schemas.microsoft.com/office/drawing/2014/main" val="1071174471"/>
                    </a:ext>
                  </a:extLst>
                </a:gridCol>
              </a:tblGrid>
              <a:tr h="427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1048760423"/>
                  </a:ext>
                </a:extLst>
              </a:tr>
              <a:tr h="424270">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678581315"/>
                  </a:ext>
                </a:extLst>
              </a:tr>
              <a:tr h="424965">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378662452"/>
                  </a:ext>
                </a:extLst>
              </a:tr>
              <a:tr h="426651">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480511951"/>
                  </a:ext>
                </a:extLst>
              </a:tr>
            </a:tbl>
          </a:graphicData>
        </a:graphic>
      </p:graphicFrame>
      <p:sp>
        <p:nvSpPr>
          <p:cNvPr id="4" name="TextBox 3">
            <a:extLst>
              <a:ext uri="{FF2B5EF4-FFF2-40B4-BE49-F238E27FC236}">
                <a16:creationId xmlns:a16="http://schemas.microsoft.com/office/drawing/2014/main" id="{1041503D-0648-2CC8-ED56-5798DE067F2B}"/>
              </a:ext>
            </a:extLst>
          </p:cNvPr>
          <p:cNvSpPr txBox="1"/>
          <p:nvPr/>
        </p:nvSpPr>
        <p:spPr>
          <a:xfrm>
            <a:off x="10044344" y="3666222"/>
            <a:ext cx="822501" cy="315160"/>
          </a:xfrm>
          <a:prstGeom prst="rect">
            <a:avLst/>
          </a:prstGeom>
          <a:noFill/>
        </p:spPr>
        <p:txBody>
          <a:bodyPr wrap="square" rtlCol="0">
            <a:spAutoFit/>
          </a:bodyPr>
          <a:lstStyle/>
          <a:p>
            <a:pPr algn="ctr"/>
            <a:r>
              <a:rPr lang="en-US" b="1" dirty="0">
                <a:solidFill>
                  <a:srgbClr val="34A853"/>
                </a:solidFill>
              </a:rPr>
              <a:t>Value</a:t>
            </a:r>
            <a:endParaRPr lang="en-IN" b="1" dirty="0">
              <a:solidFill>
                <a:srgbClr val="34A853"/>
              </a:solidFill>
            </a:endParaRPr>
          </a:p>
        </p:txBody>
      </p:sp>
      <p:sp>
        <p:nvSpPr>
          <p:cNvPr id="7" name="TextBox 6">
            <a:extLst>
              <a:ext uri="{FF2B5EF4-FFF2-40B4-BE49-F238E27FC236}">
                <a16:creationId xmlns:a16="http://schemas.microsoft.com/office/drawing/2014/main" id="{2F2BE1F6-A114-3BF4-25BD-B9EE56206061}"/>
              </a:ext>
            </a:extLst>
          </p:cNvPr>
          <p:cNvSpPr txBox="1"/>
          <p:nvPr/>
        </p:nvSpPr>
        <p:spPr>
          <a:xfrm>
            <a:off x="7361260" y="4020314"/>
            <a:ext cx="1760140" cy="369332"/>
          </a:xfrm>
          <a:prstGeom prst="rect">
            <a:avLst/>
          </a:prstGeom>
          <a:noFill/>
        </p:spPr>
        <p:txBody>
          <a:bodyPr wrap="square" rtlCol="0">
            <a:spAutoFit/>
          </a:bodyPr>
          <a:lstStyle/>
          <a:p>
            <a:pPr algn="ctr"/>
            <a:r>
              <a:rPr lang="en-US" b="1" dirty="0">
                <a:solidFill>
                  <a:srgbClr val="9751CB"/>
                </a:solidFill>
              </a:rPr>
              <a:t>Attention Filter</a:t>
            </a:r>
            <a:endParaRPr lang="en-IN" b="1" dirty="0">
              <a:solidFill>
                <a:srgbClr val="9751CB"/>
              </a:solidFill>
            </a:endParaRPr>
          </a:p>
        </p:txBody>
      </p:sp>
      <p:sp>
        <p:nvSpPr>
          <p:cNvPr id="9" name="TextBox 8">
            <a:extLst>
              <a:ext uri="{FF2B5EF4-FFF2-40B4-BE49-F238E27FC236}">
                <a16:creationId xmlns:a16="http://schemas.microsoft.com/office/drawing/2014/main" id="{640A3E7B-1CA2-48A7-B394-8ECD7F346F48}"/>
              </a:ext>
            </a:extLst>
          </p:cNvPr>
          <p:cNvSpPr txBox="1"/>
          <p:nvPr/>
        </p:nvSpPr>
        <p:spPr>
          <a:xfrm>
            <a:off x="10049659" y="2060313"/>
            <a:ext cx="822501" cy="369332"/>
          </a:xfrm>
          <a:prstGeom prst="rect">
            <a:avLst/>
          </a:prstGeom>
          <a:noFill/>
        </p:spPr>
        <p:txBody>
          <a:bodyPr wrap="square" rtlCol="0">
            <a:spAutoFit/>
          </a:bodyPr>
          <a:lstStyle/>
          <a:p>
            <a:pPr algn="ctr"/>
            <a:r>
              <a:rPr lang="en-US" b="1" dirty="0">
                <a:solidFill>
                  <a:srgbClr val="2F6DFF"/>
                </a:solidFill>
              </a:rPr>
              <a:t>4 X 3</a:t>
            </a:r>
            <a:endParaRPr lang="en-IN" b="1" dirty="0">
              <a:solidFill>
                <a:srgbClr val="2F6DFF"/>
              </a:solidFill>
            </a:endParaRPr>
          </a:p>
        </p:txBody>
      </p:sp>
      <p:sp>
        <p:nvSpPr>
          <p:cNvPr id="12" name="TextBox 11">
            <a:extLst>
              <a:ext uri="{FF2B5EF4-FFF2-40B4-BE49-F238E27FC236}">
                <a16:creationId xmlns:a16="http://schemas.microsoft.com/office/drawing/2014/main" id="{0EA6A944-3037-C7A6-C1DB-30926C9F30FE}"/>
              </a:ext>
            </a:extLst>
          </p:cNvPr>
          <p:cNvSpPr txBox="1"/>
          <p:nvPr/>
        </p:nvSpPr>
        <p:spPr>
          <a:xfrm>
            <a:off x="7830079" y="1738880"/>
            <a:ext cx="822501" cy="369332"/>
          </a:xfrm>
          <a:prstGeom prst="rect">
            <a:avLst/>
          </a:prstGeom>
          <a:noFill/>
        </p:spPr>
        <p:txBody>
          <a:bodyPr wrap="square" rtlCol="0">
            <a:spAutoFit/>
          </a:bodyPr>
          <a:lstStyle/>
          <a:p>
            <a:pPr algn="ctr"/>
            <a:r>
              <a:rPr lang="en-US" b="1" dirty="0">
                <a:solidFill>
                  <a:srgbClr val="2F6DFF"/>
                </a:solidFill>
              </a:rPr>
              <a:t>4 X 4</a:t>
            </a:r>
            <a:endParaRPr lang="en-IN" b="1" dirty="0">
              <a:solidFill>
                <a:srgbClr val="2F6DFF"/>
              </a:solidFill>
            </a:endParaRPr>
          </a:p>
        </p:txBody>
      </p:sp>
      <p:sp>
        <p:nvSpPr>
          <p:cNvPr id="13" name="TextBox 12">
            <a:extLst>
              <a:ext uri="{FF2B5EF4-FFF2-40B4-BE49-F238E27FC236}">
                <a16:creationId xmlns:a16="http://schemas.microsoft.com/office/drawing/2014/main" id="{FD5663CE-CA4B-03D8-8213-4C2D4EAEC61E}"/>
              </a:ext>
            </a:extLst>
          </p:cNvPr>
          <p:cNvSpPr txBox="1"/>
          <p:nvPr/>
        </p:nvSpPr>
        <p:spPr>
          <a:xfrm>
            <a:off x="1612249" y="396877"/>
            <a:ext cx="6275240"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latin typeface="Arial"/>
                <a:cs typeface="Arial" panose="020B0604020202020204" pitchFamily="34" charset="0"/>
              </a:rPr>
              <a:t>Let’s Recap</a:t>
            </a:r>
            <a:endParaRPr kumimoji="0" lang="ko-KR" altLang="en-US" sz="2400" b="1" i="0" u="none" strike="noStrike" kern="1200" cap="none" spc="0" normalizeH="0" baseline="0" noProof="0" dirty="0">
              <a:ln>
                <a:noFill/>
              </a:ln>
              <a:solidFill>
                <a:srgbClr val="2F6DFF"/>
              </a:solidFill>
              <a:effectLst/>
              <a:uLnTx/>
              <a:uFillTx/>
              <a:latin typeface="Arial"/>
              <a:cs typeface="Arial" panose="020B0604020202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E45959-B97C-366E-AE15-28AE8D82672B}"/>
                  </a:ext>
                </a:extLst>
              </p:cNvPr>
              <p:cNvSpPr txBox="1"/>
              <p:nvPr/>
            </p:nvSpPr>
            <p:spPr>
              <a:xfrm>
                <a:off x="7157955" y="4641438"/>
                <a:ext cx="2083391" cy="8082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𝐒𝐨𝐟𝐭𝐦𝐚𝐱</m:t>
                      </m:r>
                      <m:d>
                        <m:dPr>
                          <m:ctrlPr>
                            <a:rPr lang="en-US" b="1" i="1" smtClean="0">
                              <a:latin typeface="Cambria Math" panose="02040503050406030204" pitchFamily="18" charset="0"/>
                            </a:rPr>
                          </m:ctrlPr>
                        </m:dPr>
                        <m:e>
                          <m:f>
                            <m:fPr>
                              <m:ctrlPr>
                                <a:rPr lang="en-US" b="1" i="1">
                                  <a:latin typeface="Cambria Math" panose="02040503050406030204" pitchFamily="18" charset="0"/>
                                </a:rPr>
                              </m:ctrlPr>
                            </m:fPr>
                            <m:num>
                              <m:r>
                                <a:rPr lang="en-US" b="1" i="1">
                                  <a:latin typeface="Cambria Math" panose="02040503050406030204" pitchFamily="18" charset="0"/>
                                </a:rPr>
                                <m:t>𝑸</m:t>
                              </m:r>
                              <m:sSup>
                                <m:sSupPr>
                                  <m:ctrlPr>
                                    <a:rPr lang="en-US" b="1" i="1">
                                      <a:latin typeface="Cambria Math" panose="02040503050406030204" pitchFamily="18" charset="0"/>
                                    </a:rPr>
                                  </m:ctrlPr>
                                </m:sSupPr>
                                <m:e>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rPr>
                                    <m:t>𝑲</m:t>
                                  </m:r>
                                </m:e>
                                <m:sup>
                                  <m:r>
                                    <a:rPr lang="en-US" b="1" i="1">
                                      <a:latin typeface="Cambria Math" panose="02040503050406030204" pitchFamily="18" charset="0"/>
                                    </a:rPr>
                                    <m:t>𝑻</m:t>
                                  </m:r>
                                </m:sup>
                              </m:sSup>
                            </m:num>
                            <m:den>
                              <m:rad>
                                <m:radPr>
                                  <m:degHide m:val="on"/>
                                  <m:ctrlPr>
                                    <a:rPr lang="en-US" b="1" i="1">
                                      <a:latin typeface="Cambria Math" panose="02040503050406030204" pitchFamily="18" charset="0"/>
                                    </a:rPr>
                                  </m:ctrlPr>
                                </m:radPr>
                                <m:deg/>
                                <m:e>
                                  <m:sSub>
                                    <m:sSubPr>
                                      <m:ctrlPr>
                                        <a:rPr lang="en-US" b="1" i="1">
                                          <a:latin typeface="Cambria Math" panose="02040503050406030204" pitchFamily="18" charset="0"/>
                                        </a:rPr>
                                      </m:ctrlPr>
                                    </m:sSubPr>
                                    <m:e>
                                      <m:r>
                                        <a:rPr lang="en-US" b="1" i="1">
                                          <a:latin typeface="Cambria Math" panose="02040503050406030204" pitchFamily="18" charset="0"/>
                                        </a:rPr>
                                        <m:t>𝒅</m:t>
                                      </m:r>
                                    </m:e>
                                    <m:sub>
                                      <m:r>
                                        <a:rPr lang="en-US" b="1" i="1">
                                          <a:latin typeface="Cambria Math" panose="02040503050406030204" pitchFamily="18" charset="0"/>
                                        </a:rPr>
                                        <m:t>𝑲</m:t>
                                      </m:r>
                                    </m:sub>
                                  </m:sSub>
                                </m:e>
                              </m:rad>
                            </m:den>
                          </m:f>
                        </m:e>
                      </m:d>
                    </m:oMath>
                  </m:oMathPara>
                </a14:m>
                <a:endParaRPr lang="en-IN" b="1" dirty="0"/>
              </a:p>
            </p:txBody>
          </p:sp>
        </mc:Choice>
        <mc:Fallback xmlns="">
          <p:sp>
            <p:nvSpPr>
              <p:cNvPr id="6" name="TextBox 5">
                <a:extLst>
                  <a:ext uri="{FF2B5EF4-FFF2-40B4-BE49-F238E27FC236}">
                    <a16:creationId xmlns:a16="http://schemas.microsoft.com/office/drawing/2014/main" id="{67E45959-B97C-366E-AE15-28AE8D82672B}"/>
                  </a:ext>
                </a:extLst>
              </p:cNvPr>
              <p:cNvSpPr txBox="1">
                <a:spLocks noRot="1" noChangeAspect="1" noMove="1" noResize="1" noEditPoints="1" noAdjustHandles="1" noChangeArrowheads="1" noChangeShapeType="1" noTextEdit="1"/>
              </p:cNvSpPr>
              <p:nvPr/>
            </p:nvSpPr>
            <p:spPr>
              <a:xfrm>
                <a:off x="7157955" y="4641438"/>
                <a:ext cx="2083391" cy="808235"/>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494A48-2DC4-37DD-87D5-4B44E1FC48AC}"/>
                  </a:ext>
                </a:extLst>
              </p:cNvPr>
              <p:cNvSpPr txBox="1"/>
              <p:nvPr/>
            </p:nvSpPr>
            <p:spPr>
              <a:xfrm>
                <a:off x="10262272" y="4860889"/>
                <a:ext cx="38664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𝐕</m:t>
                      </m:r>
                    </m:oMath>
                  </m:oMathPara>
                </a14:m>
                <a:endParaRPr lang="en-IN" b="1" dirty="0"/>
              </a:p>
            </p:txBody>
          </p:sp>
        </mc:Choice>
        <mc:Fallback xmlns="">
          <p:sp>
            <p:nvSpPr>
              <p:cNvPr id="8" name="TextBox 7">
                <a:extLst>
                  <a:ext uri="{FF2B5EF4-FFF2-40B4-BE49-F238E27FC236}">
                    <a16:creationId xmlns:a16="http://schemas.microsoft.com/office/drawing/2014/main" id="{B1494A48-2DC4-37DD-87D5-4B44E1FC48AC}"/>
                  </a:ext>
                </a:extLst>
              </p:cNvPr>
              <p:cNvSpPr txBox="1">
                <a:spLocks noRot="1" noChangeAspect="1" noMove="1" noResize="1" noEditPoints="1" noAdjustHandles="1" noChangeArrowheads="1" noChangeShapeType="1" noTextEdit="1"/>
              </p:cNvSpPr>
              <p:nvPr/>
            </p:nvSpPr>
            <p:spPr>
              <a:xfrm>
                <a:off x="10262272" y="4860889"/>
                <a:ext cx="386644" cy="369332"/>
              </a:xfrm>
              <a:prstGeom prst="rect">
                <a:avLst/>
              </a:prstGeo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932397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39CD8D-47BE-B690-A99A-91C67CE24026}"/>
              </a:ext>
            </a:extLst>
          </p:cNvPr>
          <p:cNvSpPr txBox="1"/>
          <p:nvPr/>
        </p:nvSpPr>
        <p:spPr>
          <a:xfrm>
            <a:off x="2141698" y="304727"/>
            <a:ext cx="28264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Attention Filter</a:t>
            </a:r>
            <a:endParaRPr kumimoji="0" lang="en-IN" sz="3200" b="0" i="0" u="none" strike="noStrike" kern="1200" cap="none" spc="0" normalizeH="0" baseline="0" noProof="0" dirty="0">
              <a:ln>
                <a:noFill/>
              </a:ln>
              <a:solidFill>
                <a:prstClr val="black"/>
              </a:solidFill>
              <a:effectLst/>
              <a:uLnTx/>
              <a:uFillTx/>
              <a:latin typeface="Arial"/>
            </a:endParaRPr>
          </a:p>
        </p:txBody>
      </p:sp>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pic>
        <p:nvPicPr>
          <p:cNvPr id="1026" name="Picture 2">
            <a:extLst>
              <a:ext uri="{FF2B5EF4-FFF2-40B4-BE49-F238E27FC236}">
                <a16:creationId xmlns:a16="http://schemas.microsoft.com/office/drawing/2014/main" id="{2AF00BB7-78CC-AEF9-2FBF-2AACA1504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625" y="1524000"/>
            <a:ext cx="60007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12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pic>
        <p:nvPicPr>
          <p:cNvPr id="5" name="Picture 4">
            <a:extLst>
              <a:ext uri="{FF2B5EF4-FFF2-40B4-BE49-F238E27FC236}">
                <a16:creationId xmlns:a16="http://schemas.microsoft.com/office/drawing/2014/main" id="{FA6DBFFF-AACD-A712-449B-B9A13CE76642}"/>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109602" y="1533525"/>
            <a:ext cx="5972175" cy="3790950"/>
          </a:xfrm>
          <a:prstGeom prst="rect">
            <a:avLst/>
          </a:prstGeom>
          <a:solidFill>
            <a:srgbClr val="FCFBFB"/>
          </a:solidFill>
        </p:spPr>
      </p:pic>
      <p:pic>
        <p:nvPicPr>
          <p:cNvPr id="3" name="Picture 2">
            <a:extLst>
              <a:ext uri="{FF2B5EF4-FFF2-40B4-BE49-F238E27FC236}">
                <a16:creationId xmlns:a16="http://schemas.microsoft.com/office/drawing/2014/main" id="{ECD50912-5EEB-FF55-C986-D77A6CD46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9601" y="1533525"/>
            <a:ext cx="5972175" cy="3790950"/>
          </a:xfrm>
          <a:prstGeom prst="rect">
            <a:avLst/>
          </a:prstGeom>
          <a:effectLst>
            <a:outerShdw blurRad="482600" dist="165100" dir="21540000" sx="107000" sy="107000" algn="ctr" rotWithShape="0">
              <a:schemeClr val="tx1">
                <a:alpha val="87000"/>
              </a:schemeClr>
            </a:outerShdw>
          </a:effectLst>
        </p:spPr>
      </p:pic>
      <p:sp>
        <p:nvSpPr>
          <p:cNvPr id="6" name="TextBox 5">
            <a:extLst>
              <a:ext uri="{FF2B5EF4-FFF2-40B4-BE49-F238E27FC236}">
                <a16:creationId xmlns:a16="http://schemas.microsoft.com/office/drawing/2014/main" id="{421FBACD-EA0B-87FB-B28F-9A421F37F1DC}"/>
              </a:ext>
            </a:extLst>
          </p:cNvPr>
          <p:cNvSpPr txBox="1"/>
          <p:nvPr/>
        </p:nvSpPr>
        <p:spPr>
          <a:xfrm>
            <a:off x="2141698" y="304727"/>
            <a:ext cx="28264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Attention Filter</a:t>
            </a:r>
            <a:endParaRPr kumimoji="0" lang="en-IN" sz="3200" b="0" i="0" u="none" strike="noStrike" kern="120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391225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49E42740-6F3F-93E0-014F-207A0119B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6495" y="1931968"/>
            <a:ext cx="4921792" cy="312494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C68CC33-7CC7-688B-F915-D21749272F2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63091" y="1931968"/>
            <a:ext cx="4921792" cy="3124200"/>
          </a:xfrm>
          <a:prstGeom prst="rect">
            <a:avLst/>
          </a:prstGeom>
          <a:solidFill>
            <a:schemeClr val="tx1">
              <a:alpha val="29000"/>
            </a:schemeClr>
          </a:solidFill>
          <a:effectLst>
            <a:outerShdw sx="1000" sy="1000" algn="ctr" rotWithShape="0">
              <a:schemeClr val="bg1"/>
            </a:outerShdw>
          </a:effectLst>
        </p:spPr>
      </p:pic>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pic>
        <p:nvPicPr>
          <p:cNvPr id="5" name="Picture 4">
            <a:extLst>
              <a:ext uri="{FF2B5EF4-FFF2-40B4-BE49-F238E27FC236}">
                <a16:creationId xmlns:a16="http://schemas.microsoft.com/office/drawing/2014/main" id="{FA6DBFFF-AACD-A712-449B-B9A13CE76642}"/>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109602" y="1533525"/>
            <a:ext cx="5972175" cy="3790950"/>
          </a:xfrm>
          <a:prstGeom prst="rect">
            <a:avLst/>
          </a:prstGeom>
          <a:solidFill>
            <a:srgbClr val="FCFBFB"/>
          </a:solidFill>
        </p:spPr>
      </p:pic>
      <p:pic>
        <p:nvPicPr>
          <p:cNvPr id="3" name="Picture 2">
            <a:extLst>
              <a:ext uri="{FF2B5EF4-FFF2-40B4-BE49-F238E27FC236}">
                <a16:creationId xmlns:a16="http://schemas.microsoft.com/office/drawing/2014/main" id="{ECD50912-5EEB-FF55-C986-D77A6CD460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9601" y="1533525"/>
            <a:ext cx="5972175" cy="3790950"/>
          </a:xfrm>
          <a:prstGeom prst="rect">
            <a:avLst/>
          </a:prstGeom>
          <a:ln>
            <a:noFill/>
          </a:ln>
          <a:effectLst>
            <a:outerShdw blurRad="482600" dist="165100" dir="21540000" sx="107000" sy="107000" algn="ctr" rotWithShape="0">
              <a:schemeClr val="tx1">
                <a:alpha val="87000"/>
              </a:schemeClr>
            </a:outerShdw>
          </a:effectLst>
        </p:spPr>
      </p:pic>
      <p:sp>
        <p:nvSpPr>
          <p:cNvPr id="7" name="TextBox 6">
            <a:extLst>
              <a:ext uri="{FF2B5EF4-FFF2-40B4-BE49-F238E27FC236}">
                <a16:creationId xmlns:a16="http://schemas.microsoft.com/office/drawing/2014/main" id="{62763994-98C2-5F68-D19F-CCB88CD88483}"/>
              </a:ext>
            </a:extLst>
          </p:cNvPr>
          <p:cNvSpPr txBox="1"/>
          <p:nvPr/>
        </p:nvSpPr>
        <p:spPr>
          <a:xfrm>
            <a:off x="2141698" y="304727"/>
            <a:ext cx="28264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Attention Filter</a:t>
            </a:r>
            <a:endParaRPr kumimoji="0" lang="en-IN" sz="3200" b="0" i="0" u="none" strike="noStrike" kern="120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37180775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pic>
        <p:nvPicPr>
          <p:cNvPr id="3" name="Picture 2">
            <a:extLst>
              <a:ext uri="{FF2B5EF4-FFF2-40B4-BE49-F238E27FC236}">
                <a16:creationId xmlns:a16="http://schemas.microsoft.com/office/drawing/2014/main" id="{ECD50912-5EEB-FF55-C986-D77A6CD4602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80988" y="2284378"/>
            <a:ext cx="3319462" cy="2107091"/>
          </a:xfrm>
          <a:prstGeom prst="rect">
            <a:avLst/>
          </a:prstGeom>
          <a:solidFill>
            <a:schemeClr val="tx1">
              <a:alpha val="44000"/>
            </a:schemeClr>
          </a:solidFill>
        </p:spPr>
      </p:pic>
      <p:pic>
        <p:nvPicPr>
          <p:cNvPr id="5" name="Picture 2">
            <a:extLst>
              <a:ext uri="{FF2B5EF4-FFF2-40B4-BE49-F238E27FC236}">
                <a16:creationId xmlns:a16="http://schemas.microsoft.com/office/drawing/2014/main" id="{8756FCAB-98F2-8AD9-8C54-76967F7FE6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776" y="2283874"/>
            <a:ext cx="3319462" cy="210759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6C05037-FDB4-538A-EF42-CB8EE4480D9A}"/>
              </a:ext>
            </a:extLst>
          </p:cNvPr>
          <p:cNvGrpSpPr/>
          <p:nvPr/>
        </p:nvGrpSpPr>
        <p:grpSpPr>
          <a:xfrm>
            <a:off x="8310564" y="2283874"/>
            <a:ext cx="3320257" cy="2107595"/>
            <a:chOff x="3109601" y="1533525"/>
            <a:chExt cx="5972176" cy="3790950"/>
          </a:xfrm>
        </p:grpSpPr>
        <p:pic>
          <p:nvPicPr>
            <p:cNvPr id="6" name="Picture 5">
              <a:extLst>
                <a:ext uri="{FF2B5EF4-FFF2-40B4-BE49-F238E27FC236}">
                  <a16:creationId xmlns:a16="http://schemas.microsoft.com/office/drawing/2014/main" id="{A288C83B-65A7-D789-341E-4AD6F2EEEA87}"/>
                </a:ext>
              </a:extLst>
            </p:cNvPr>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109602" y="1533525"/>
              <a:ext cx="5972175" cy="3790950"/>
            </a:xfrm>
            <a:prstGeom prst="rect">
              <a:avLst/>
            </a:prstGeom>
            <a:solidFill>
              <a:srgbClr val="FCFBFB"/>
            </a:solidFill>
          </p:spPr>
        </p:pic>
        <p:pic>
          <p:nvPicPr>
            <p:cNvPr id="7" name="Picture 6">
              <a:extLst>
                <a:ext uri="{FF2B5EF4-FFF2-40B4-BE49-F238E27FC236}">
                  <a16:creationId xmlns:a16="http://schemas.microsoft.com/office/drawing/2014/main" id="{46C92777-351F-758E-31A1-680F56700E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9601" y="1533525"/>
              <a:ext cx="5972175" cy="3790950"/>
            </a:xfrm>
            <a:prstGeom prst="rect">
              <a:avLst/>
            </a:prstGeom>
            <a:effectLst>
              <a:outerShdw blurRad="482600" dist="165100" dir="21540000" sx="107000" sy="107000" algn="ctr" rotWithShape="0">
                <a:schemeClr val="tx1">
                  <a:alpha val="87000"/>
                </a:schemeClr>
              </a:outerShdw>
            </a:effectLst>
          </p:spPr>
        </p:pic>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204220-1B89-9A42-63BE-655C1C4A6480}"/>
                  </a:ext>
                </a:extLst>
              </p:cNvPr>
              <p:cNvSpPr txBox="1"/>
              <p:nvPr/>
            </p:nvSpPr>
            <p:spPr>
              <a:xfrm>
                <a:off x="3803842" y="3122228"/>
                <a:ext cx="288541"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3600" b="1" i="1" smtClean="0">
                          <a:latin typeface="Cambria Math" panose="02040503050406030204" pitchFamily="18" charset="0"/>
                          <a:ea typeface="Cambria Math" panose="02040503050406030204" pitchFamily="18" charset="0"/>
                        </a:rPr>
                        <m:t>∙</m:t>
                      </m:r>
                    </m:oMath>
                  </m:oMathPara>
                </a14:m>
                <a:endParaRPr lang="en-IN" sz="3600" b="1" dirty="0"/>
              </a:p>
            </p:txBody>
          </p:sp>
        </mc:Choice>
        <mc:Fallback xmlns="">
          <p:sp>
            <p:nvSpPr>
              <p:cNvPr id="9" name="TextBox 8">
                <a:extLst>
                  <a:ext uri="{FF2B5EF4-FFF2-40B4-BE49-F238E27FC236}">
                    <a16:creationId xmlns:a16="http://schemas.microsoft.com/office/drawing/2014/main" id="{F5204220-1B89-9A42-63BE-655C1C4A6480}"/>
                  </a:ext>
                </a:extLst>
              </p:cNvPr>
              <p:cNvSpPr txBox="1">
                <a:spLocks noRot="1" noChangeAspect="1" noMove="1" noResize="1" noEditPoints="1" noAdjustHandles="1" noChangeArrowheads="1" noChangeShapeType="1" noTextEdit="1"/>
              </p:cNvSpPr>
              <p:nvPr/>
            </p:nvSpPr>
            <p:spPr>
              <a:xfrm>
                <a:off x="3803842" y="3122228"/>
                <a:ext cx="288541" cy="553998"/>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FE26E6-2436-52D0-7A6E-0876C83ADF27}"/>
                  </a:ext>
                </a:extLst>
              </p:cNvPr>
              <p:cNvSpPr txBox="1"/>
              <p:nvPr/>
            </p:nvSpPr>
            <p:spPr>
              <a:xfrm>
                <a:off x="7700008" y="3091450"/>
                <a:ext cx="52578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4000" b="1" i="0" smtClean="0">
                          <a:latin typeface="Cambria Math" panose="02040503050406030204" pitchFamily="18" charset="0"/>
                        </a:rPr>
                        <m:t>=</m:t>
                      </m:r>
                    </m:oMath>
                  </m:oMathPara>
                </a14:m>
                <a:endParaRPr lang="en-IN" sz="4000" b="1" dirty="0"/>
              </a:p>
            </p:txBody>
          </p:sp>
        </mc:Choice>
        <mc:Fallback xmlns="">
          <p:sp>
            <p:nvSpPr>
              <p:cNvPr id="10" name="TextBox 9">
                <a:extLst>
                  <a:ext uri="{FF2B5EF4-FFF2-40B4-BE49-F238E27FC236}">
                    <a16:creationId xmlns:a16="http://schemas.microsoft.com/office/drawing/2014/main" id="{43FE26E6-2436-52D0-7A6E-0876C83ADF27}"/>
                  </a:ext>
                </a:extLst>
              </p:cNvPr>
              <p:cNvSpPr txBox="1">
                <a:spLocks noRot="1" noChangeAspect="1" noMove="1" noResize="1" noEditPoints="1" noAdjustHandles="1" noChangeArrowheads="1" noChangeShapeType="1" noTextEdit="1"/>
              </p:cNvSpPr>
              <p:nvPr/>
            </p:nvSpPr>
            <p:spPr>
              <a:xfrm>
                <a:off x="7700008" y="3091450"/>
                <a:ext cx="525785" cy="615553"/>
              </a:xfrm>
              <a:prstGeom prst="rect">
                <a:avLst/>
              </a:prstGeom>
              <a:blipFill>
                <a:blip r:embed="rId8"/>
                <a:stretch>
                  <a:fillRect/>
                </a:stretch>
              </a:blipFill>
            </p:spPr>
            <p:txBody>
              <a:bodyPr/>
              <a:lstStyle/>
              <a:p>
                <a:r>
                  <a:rPr lang="en-IN">
                    <a:noFill/>
                  </a:rPr>
                  <a:t> </a:t>
                </a:r>
              </a:p>
            </p:txBody>
          </p:sp>
        </mc:Fallback>
      </mc:AlternateContent>
      <p:sp>
        <p:nvSpPr>
          <p:cNvPr id="11" name="TextBox 10">
            <a:extLst>
              <a:ext uri="{FF2B5EF4-FFF2-40B4-BE49-F238E27FC236}">
                <a16:creationId xmlns:a16="http://schemas.microsoft.com/office/drawing/2014/main" id="{12078A04-1B4D-DEF0-9208-18140D70DFEC}"/>
              </a:ext>
            </a:extLst>
          </p:cNvPr>
          <p:cNvSpPr txBox="1"/>
          <p:nvPr/>
        </p:nvSpPr>
        <p:spPr>
          <a:xfrm>
            <a:off x="2141698" y="304727"/>
            <a:ext cx="282641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Attention Filter</a:t>
            </a:r>
            <a:endParaRPr kumimoji="0" lang="en-IN" sz="3200" b="0" i="0" u="none" strike="noStrike" kern="120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338938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8" name="Group 17">
            <a:extLst>
              <a:ext uri="{FF2B5EF4-FFF2-40B4-BE49-F238E27FC236}">
                <a16:creationId xmlns:a16="http://schemas.microsoft.com/office/drawing/2014/main" id="{C97EA007-D35A-424E-2C74-BA083B2C0D1C}"/>
              </a:ext>
            </a:extLst>
          </p:cNvPr>
          <p:cNvGrpSpPr/>
          <p:nvPr/>
        </p:nvGrpSpPr>
        <p:grpSpPr>
          <a:xfrm>
            <a:off x="345765" y="1074305"/>
            <a:ext cx="6035430" cy="3086442"/>
            <a:chOff x="3193676" y="1527302"/>
            <a:chExt cx="5804648" cy="4469433"/>
          </a:xfrm>
        </p:grpSpPr>
        <p:sp>
          <p:nvSpPr>
            <p:cNvPr id="83" name="Rectangle: Rounded Corners 82">
              <a:extLst>
                <a:ext uri="{FF2B5EF4-FFF2-40B4-BE49-F238E27FC236}">
                  <a16:creationId xmlns:a16="http://schemas.microsoft.com/office/drawing/2014/main" id="{1D82B931-6BB6-5C04-1105-0374508E85A1}"/>
                </a:ext>
              </a:extLst>
            </p:cNvPr>
            <p:cNvSpPr/>
            <p:nvPr/>
          </p:nvSpPr>
          <p:spPr>
            <a:xfrm>
              <a:off x="3193676" y="1527302"/>
              <a:ext cx="5804648" cy="4469433"/>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4" name="Rectangle: Rounded Corners 83">
              <a:extLst>
                <a:ext uri="{FF2B5EF4-FFF2-40B4-BE49-F238E27FC236}">
                  <a16:creationId xmlns:a16="http://schemas.microsoft.com/office/drawing/2014/main" id="{13643299-0060-741F-7E7A-8AA0CCECD752}"/>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5" name="Rectangle: Rounded Corners 84">
              <a:extLst>
                <a:ext uri="{FF2B5EF4-FFF2-40B4-BE49-F238E27FC236}">
                  <a16:creationId xmlns:a16="http://schemas.microsoft.com/office/drawing/2014/main" id="{613FA172-2F93-5BD6-E76C-EC3B1147E1E5}"/>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6" name="Rectangle: Rounded Corners 85">
              <a:extLst>
                <a:ext uri="{FF2B5EF4-FFF2-40B4-BE49-F238E27FC236}">
                  <a16:creationId xmlns:a16="http://schemas.microsoft.com/office/drawing/2014/main" id="{0ACEDF96-8532-D426-5E8B-AB1EDCAC59B6}"/>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7" name="Rectangle: Rounded Corners 86">
              <a:extLst>
                <a:ext uri="{FF2B5EF4-FFF2-40B4-BE49-F238E27FC236}">
                  <a16:creationId xmlns:a16="http://schemas.microsoft.com/office/drawing/2014/main" id="{C3729045-802E-9FEB-6C45-51932FFCB7F4}"/>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88" name="Rectangle: Rounded Corners 87">
              <a:extLst>
                <a:ext uri="{FF2B5EF4-FFF2-40B4-BE49-F238E27FC236}">
                  <a16:creationId xmlns:a16="http://schemas.microsoft.com/office/drawing/2014/main" id="{98304922-6365-97BD-82F0-32B91599AAC2}"/>
                </a:ext>
              </a:extLst>
            </p:cNvPr>
            <p:cNvSpPr/>
            <p:nvPr/>
          </p:nvSpPr>
          <p:spPr>
            <a:xfrm>
              <a:off x="4640398" y="4122547"/>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Scale</a:t>
              </a:r>
              <a:endParaRPr lang="en-IN" sz="1600" dirty="0">
                <a:solidFill>
                  <a:schemeClr val="tx1"/>
                </a:solidFill>
              </a:endParaRPr>
            </a:p>
          </p:txBody>
        </p:sp>
        <p:sp>
          <p:nvSpPr>
            <p:cNvPr id="89" name="Rectangle: Rounded Corners 88">
              <a:extLst>
                <a:ext uri="{FF2B5EF4-FFF2-40B4-BE49-F238E27FC236}">
                  <a16:creationId xmlns:a16="http://schemas.microsoft.com/office/drawing/2014/main" id="{1AC9DE67-8559-190A-D997-4819E0AADC42}"/>
                </a:ext>
              </a:extLst>
            </p:cNvPr>
            <p:cNvSpPr/>
            <p:nvPr/>
          </p:nvSpPr>
          <p:spPr>
            <a:xfrm>
              <a:off x="4640397" y="3534145"/>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Softmax</a:t>
              </a:r>
              <a:endParaRPr lang="en-IN" sz="1600" dirty="0">
                <a:solidFill>
                  <a:schemeClr val="tx1"/>
                </a:solidFill>
              </a:endParaRPr>
            </a:p>
          </p:txBody>
        </p:sp>
        <p:sp>
          <p:nvSpPr>
            <p:cNvPr id="90" name="Rectangle: Rounded Corners 89">
              <a:extLst>
                <a:ext uri="{FF2B5EF4-FFF2-40B4-BE49-F238E27FC236}">
                  <a16:creationId xmlns:a16="http://schemas.microsoft.com/office/drawing/2014/main" id="{28316DAA-9539-BDB9-A666-50E77ADEBF4B}"/>
                </a:ext>
              </a:extLst>
            </p:cNvPr>
            <p:cNvSpPr/>
            <p:nvPr/>
          </p:nvSpPr>
          <p:spPr>
            <a:xfrm>
              <a:off x="4092460" y="2955126"/>
              <a:ext cx="4007082"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91" name="Rectangle: Rounded Corners 90">
              <a:extLst>
                <a:ext uri="{FF2B5EF4-FFF2-40B4-BE49-F238E27FC236}">
                  <a16:creationId xmlns:a16="http://schemas.microsoft.com/office/drawing/2014/main" id="{FA76E230-F182-4EA8-4295-C654FF22F974}"/>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92" name="Rectangle: Rounded Corners 91">
              <a:extLst>
                <a:ext uri="{FF2B5EF4-FFF2-40B4-BE49-F238E27FC236}">
                  <a16:creationId xmlns:a16="http://schemas.microsoft.com/office/drawing/2014/main" id="{0D659ED1-2A14-A40E-373A-6486986A1147}"/>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93" name="Straight Arrow Connector 92">
              <a:extLst>
                <a:ext uri="{FF2B5EF4-FFF2-40B4-BE49-F238E27FC236}">
                  <a16:creationId xmlns:a16="http://schemas.microsoft.com/office/drawing/2014/main" id="{B9B92B0D-238D-E59E-DDD7-725015BC7778}"/>
                </a:ext>
              </a:extLst>
            </p:cNvPr>
            <p:cNvCxnSpPr>
              <a:cxnSpLocks/>
              <a:stCxn id="86" idx="0"/>
            </p:cNvCxnSpPr>
            <p:nvPr/>
          </p:nvCxnSpPr>
          <p:spPr>
            <a:xfrm flipV="1">
              <a:off x="7416490" y="3286819"/>
              <a:ext cx="0" cy="2221990"/>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1623B059-5616-2C6C-D3A5-1597BB73D059}"/>
                </a:ext>
              </a:extLst>
            </p:cNvPr>
            <p:cNvCxnSpPr>
              <a:stCxn id="85" idx="0"/>
            </p:cNvCxnSpPr>
            <p:nvPr/>
          </p:nvCxnSpPr>
          <p:spPr>
            <a:xfrm rot="16200000" flipV="1">
              <a:off x="5626604" y="5155807"/>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C58BFD2F-1795-A541-1311-368036C454BF}"/>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F7B9854-9118-AD50-D01E-57B2E827F3BC}"/>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8C33515D-B6C5-0753-791D-FC3FA13F35CF}"/>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9066F9A-3F50-EE24-E476-5B70BE655D5E}"/>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683A1DD-910F-5C8D-F1F5-83A5CB80FDDA}"/>
                </a:ext>
              </a:extLst>
            </p:cNvPr>
            <p:cNvCxnSpPr>
              <a:cxnSpLocks/>
              <a:stCxn id="90"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5217928-3E08-CCFB-8693-4C7EB4F75DF2}"/>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04DD5CD8-D654-28B7-9F00-70B7485632C3}"/>
              </a:ext>
            </a:extLst>
          </p:cNvPr>
          <p:cNvSpPr txBox="1"/>
          <p:nvPr/>
        </p:nvSpPr>
        <p:spPr>
          <a:xfrm>
            <a:off x="1301745" y="4208479"/>
            <a:ext cx="887970" cy="315160"/>
          </a:xfrm>
          <a:prstGeom prst="rect">
            <a:avLst/>
          </a:prstGeom>
          <a:noFill/>
        </p:spPr>
        <p:txBody>
          <a:bodyPr wrap="square" rtlCol="0">
            <a:spAutoFit/>
          </a:bodyPr>
          <a:lstStyle/>
          <a:p>
            <a:pPr algn="ctr"/>
            <a:r>
              <a:rPr lang="en-US" b="1" dirty="0">
                <a:solidFill>
                  <a:srgbClr val="EA4335"/>
                </a:solidFill>
              </a:rPr>
              <a:t>Query</a:t>
            </a:r>
            <a:endParaRPr lang="en-IN" b="1" dirty="0">
              <a:solidFill>
                <a:srgbClr val="EA4335"/>
              </a:solidFill>
            </a:endParaRPr>
          </a:p>
        </p:txBody>
      </p:sp>
      <p:sp>
        <p:nvSpPr>
          <p:cNvPr id="21" name="TextBox 20">
            <a:extLst>
              <a:ext uri="{FF2B5EF4-FFF2-40B4-BE49-F238E27FC236}">
                <a16:creationId xmlns:a16="http://schemas.microsoft.com/office/drawing/2014/main" id="{CF185017-3138-E42A-46AA-1499404CBD3D}"/>
              </a:ext>
            </a:extLst>
          </p:cNvPr>
          <p:cNvSpPr txBox="1"/>
          <p:nvPr/>
        </p:nvSpPr>
        <p:spPr>
          <a:xfrm>
            <a:off x="2938755" y="4204980"/>
            <a:ext cx="607404" cy="315160"/>
          </a:xfrm>
          <a:prstGeom prst="rect">
            <a:avLst/>
          </a:prstGeom>
          <a:noFill/>
        </p:spPr>
        <p:txBody>
          <a:bodyPr wrap="square" rtlCol="0">
            <a:spAutoFit/>
          </a:bodyPr>
          <a:lstStyle/>
          <a:p>
            <a:pPr algn="ctr"/>
            <a:r>
              <a:rPr lang="en-US" b="1" dirty="0">
                <a:solidFill>
                  <a:srgbClr val="2F6DFF"/>
                </a:solidFill>
              </a:rPr>
              <a:t>Key</a:t>
            </a:r>
            <a:endParaRPr lang="en-IN" b="1" dirty="0">
              <a:solidFill>
                <a:srgbClr val="2F6DFF"/>
              </a:solidFill>
            </a:endParaRPr>
          </a:p>
        </p:txBody>
      </p:sp>
      <p:sp>
        <p:nvSpPr>
          <p:cNvPr id="42" name="TextBox 41">
            <a:extLst>
              <a:ext uri="{FF2B5EF4-FFF2-40B4-BE49-F238E27FC236}">
                <a16:creationId xmlns:a16="http://schemas.microsoft.com/office/drawing/2014/main" id="{09BF9555-422D-A813-515F-6142513310E5}"/>
              </a:ext>
            </a:extLst>
          </p:cNvPr>
          <p:cNvSpPr txBox="1"/>
          <p:nvPr/>
        </p:nvSpPr>
        <p:spPr>
          <a:xfrm>
            <a:off x="4325219" y="4209171"/>
            <a:ext cx="822501" cy="315160"/>
          </a:xfrm>
          <a:prstGeom prst="rect">
            <a:avLst/>
          </a:prstGeom>
          <a:noFill/>
        </p:spPr>
        <p:txBody>
          <a:bodyPr wrap="square" rtlCol="0">
            <a:spAutoFit/>
          </a:bodyPr>
          <a:lstStyle/>
          <a:p>
            <a:pPr algn="ctr"/>
            <a:r>
              <a:rPr lang="en-US" b="1" dirty="0">
                <a:solidFill>
                  <a:srgbClr val="34A853"/>
                </a:solidFill>
              </a:rPr>
              <a:t>Value</a:t>
            </a:r>
            <a:endParaRPr lang="en-IN" b="1" dirty="0">
              <a:solidFill>
                <a:srgbClr val="34A853"/>
              </a:solidFill>
            </a:endParaRPr>
          </a:p>
        </p:txBody>
      </p:sp>
      <p:graphicFrame>
        <p:nvGraphicFramePr>
          <p:cNvPr id="3" name="Table 23">
            <a:extLst>
              <a:ext uri="{FF2B5EF4-FFF2-40B4-BE49-F238E27FC236}">
                <a16:creationId xmlns:a16="http://schemas.microsoft.com/office/drawing/2014/main" id="{83DA098D-74A2-ADB4-A445-A9904F1892A0}"/>
              </a:ext>
            </a:extLst>
          </p:cNvPr>
          <p:cNvGraphicFramePr>
            <a:graphicFrameLocks noGrp="1"/>
          </p:cNvGraphicFramePr>
          <p:nvPr>
            <p:extLst>
              <p:ext uri="{D42A27DB-BD31-4B8C-83A1-F6EECF244321}">
                <p14:modId xmlns:p14="http://schemas.microsoft.com/office/powerpoint/2010/main" val="3621623688"/>
              </p:ext>
            </p:extLst>
          </p:nvPr>
        </p:nvGraphicFramePr>
        <p:xfrm>
          <a:off x="9288865" y="2431444"/>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480511951"/>
                  </a:ext>
                </a:extLst>
              </a:tr>
            </a:tbl>
          </a:graphicData>
        </a:graphic>
      </p:graphicFrame>
      <p:graphicFrame>
        <p:nvGraphicFramePr>
          <p:cNvPr id="2" name="Table 23">
            <a:extLst>
              <a:ext uri="{FF2B5EF4-FFF2-40B4-BE49-F238E27FC236}">
                <a16:creationId xmlns:a16="http://schemas.microsoft.com/office/drawing/2014/main" id="{BD9E8DBC-F572-1F86-AFD5-4FE801C4A25F}"/>
              </a:ext>
            </a:extLst>
          </p:cNvPr>
          <p:cNvGraphicFramePr>
            <a:graphicFrameLocks noGrp="1"/>
          </p:cNvGraphicFramePr>
          <p:nvPr>
            <p:extLst>
              <p:ext uri="{D42A27DB-BD31-4B8C-83A1-F6EECF244321}">
                <p14:modId xmlns:p14="http://schemas.microsoft.com/office/powerpoint/2010/main" val="3224595670"/>
              </p:ext>
            </p:extLst>
          </p:nvPr>
        </p:nvGraphicFramePr>
        <p:xfrm>
          <a:off x="6772498" y="2007765"/>
          <a:ext cx="1879564" cy="1702943"/>
        </p:xfrm>
        <a:graphic>
          <a:graphicData uri="http://schemas.openxmlformats.org/drawingml/2006/table">
            <a:tbl>
              <a:tblPr firstRow="1" bandRow="1">
                <a:tableStyleId>{5940675A-B579-460E-94D1-54222C63F5DA}</a:tableStyleId>
              </a:tblPr>
              <a:tblGrid>
                <a:gridCol w="469891">
                  <a:extLst>
                    <a:ext uri="{9D8B030D-6E8A-4147-A177-3AD203B41FA5}">
                      <a16:colId xmlns:a16="http://schemas.microsoft.com/office/drawing/2014/main" val="2678846320"/>
                    </a:ext>
                  </a:extLst>
                </a:gridCol>
                <a:gridCol w="469891">
                  <a:extLst>
                    <a:ext uri="{9D8B030D-6E8A-4147-A177-3AD203B41FA5}">
                      <a16:colId xmlns:a16="http://schemas.microsoft.com/office/drawing/2014/main" val="3101296147"/>
                    </a:ext>
                  </a:extLst>
                </a:gridCol>
                <a:gridCol w="469891">
                  <a:extLst>
                    <a:ext uri="{9D8B030D-6E8A-4147-A177-3AD203B41FA5}">
                      <a16:colId xmlns:a16="http://schemas.microsoft.com/office/drawing/2014/main" val="3174730267"/>
                    </a:ext>
                  </a:extLst>
                </a:gridCol>
                <a:gridCol w="469891">
                  <a:extLst>
                    <a:ext uri="{9D8B030D-6E8A-4147-A177-3AD203B41FA5}">
                      <a16:colId xmlns:a16="http://schemas.microsoft.com/office/drawing/2014/main" val="1071174471"/>
                    </a:ext>
                  </a:extLst>
                </a:gridCol>
              </a:tblGrid>
              <a:tr h="427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1048760423"/>
                  </a:ext>
                </a:extLst>
              </a:tr>
              <a:tr h="424270">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678581315"/>
                  </a:ext>
                </a:extLst>
              </a:tr>
              <a:tr h="424965">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378662452"/>
                  </a:ext>
                </a:extLst>
              </a:tr>
              <a:tr h="426651">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68308" marR="68308" marT="34154" marB="3415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480511951"/>
                  </a:ext>
                </a:extLst>
              </a:tr>
            </a:tbl>
          </a:graphicData>
        </a:graphic>
      </p:graphicFrame>
      <p:sp>
        <p:nvSpPr>
          <p:cNvPr id="4" name="TextBox 3">
            <a:extLst>
              <a:ext uri="{FF2B5EF4-FFF2-40B4-BE49-F238E27FC236}">
                <a16:creationId xmlns:a16="http://schemas.microsoft.com/office/drawing/2014/main" id="{1041503D-0648-2CC8-ED56-5798DE067F2B}"/>
              </a:ext>
            </a:extLst>
          </p:cNvPr>
          <p:cNvSpPr txBox="1"/>
          <p:nvPr/>
        </p:nvSpPr>
        <p:spPr>
          <a:xfrm>
            <a:off x="9302894" y="3516391"/>
            <a:ext cx="822501" cy="315160"/>
          </a:xfrm>
          <a:prstGeom prst="rect">
            <a:avLst/>
          </a:prstGeom>
          <a:noFill/>
        </p:spPr>
        <p:txBody>
          <a:bodyPr wrap="square" rtlCol="0">
            <a:spAutoFit/>
          </a:bodyPr>
          <a:lstStyle/>
          <a:p>
            <a:pPr algn="ctr"/>
            <a:r>
              <a:rPr lang="en-US" b="1" dirty="0">
                <a:solidFill>
                  <a:srgbClr val="34A853"/>
                </a:solidFill>
              </a:rPr>
              <a:t>Value</a:t>
            </a:r>
            <a:endParaRPr lang="en-IN" b="1" dirty="0">
              <a:solidFill>
                <a:srgbClr val="34A853"/>
              </a:solidFill>
            </a:endParaRPr>
          </a:p>
        </p:txBody>
      </p:sp>
      <p:sp>
        <p:nvSpPr>
          <p:cNvPr id="7" name="TextBox 6">
            <a:extLst>
              <a:ext uri="{FF2B5EF4-FFF2-40B4-BE49-F238E27FC236}">
                <a16:creationId xmlns:a16="http://schemas.microsoft.com/office/drawing/2014/main" id="{2F2BE1F6-A114-3BF4-25BD-B9EE56206061}"/>
              </a:ext>
            </a:extLst>
          </p:cNvPr>
          <p:cNvSpPr txBox="1"/>
          <p:nvPr/>
        </p:nvSpPr>
        <p:spPr>
          <a:xfrm>
            <a:off x="6832210" y="3813635"/>
            <a:ext cx="1760140" cy="369332"/>
          </a:xfrm>
          <a:prstGeom prst="rect">
            <a:avLst/>
          </a:prstGeom>
          <a:noFill/>
        </p:spPr>
        <p:txBody>
          <a:bodyPr wrap="square" rtlCol="0">
            <a:spAutoFit/>
          </a:bodyPr>
          <a:lstStyle/>
          <a:p>
            <a:pPr algn="ctr"/>
            <a:r>
              <a:rPr lang="en-US" b="1" dirty="0">
                <a:solidFill>
                  <a:srgbClr val="9751CB"/>
                </a:solidFill>
              </a:rPr>
              <a:t>Attention Filter</a:t>
            </a:r>
            <a:endParaRPr lang="en-IN" b="1" dirty="0">
              <a:solidFill>
                <a:srgbClr val="9751CB"/>
              </a:solidFill>
            </a:endParaRPr>
          </a:p>
        </p:txBody>
      </p:sp>
      <p:sp>
        <p:nvSpPr>
          <p:cNvPr id="12" name="TextBox 11">
            <a:extLst>
              <a:ext uri="{FF2B5EF4-FFF2-40B4-BE49-F238E27FC236}">
                <a16:creationId xmlns:a16="http://schemas.microsoft.com/office/drawing/2014/main" id="{0EA6A944-3037-C7A6-C1DB-30926C9F30FE}"/>
              </a:ext>
            </a:extLst>
          </p:cNvPr>
          <p:cNvSpPr txBox="1"/>
          <p:nvPr/>
        </p:nvSpPr>
        <p:spPr>
          <a:xfrm>
            <a:off x="7301029" y="1532201"/>
            <a:ext cx="822501" cy="369332"/>
          </a:xfrm>
          <a:prstGeom prst="rect">
            <a:avLst/>
          </a:prstGeom>
          <a:noFill/>
        </p:spPr>
        <p:txBody>
          <a:bodyPr wrap="square" rtlCol="0">
            <a:spAutoFit/>
          </a:bodyPr>
          <a:lstStyle/>
          <a:p>
            <a:pPr algn="ctr"/>
            <a:r>
              <a:rPr lang="en-US" b="1" dirty="0">
                <a:solidFill>
                  <a:srgbClr val="2F6DFF"/>
                </a:solidFill>
              </a:rPr>
              <a:t>4 X 4</a:t>
            </a:r>
            <a:endParaRPr lang="en-IN" b="1" dirty="0">
              <a:solidFill>
                <a:srgbClr val="2F6DFF"/>
              </a:solidFill>
            </a:endParaRPr>
          </a:p>
        </p:txBody>
      </p:sp>
      <p:sp>
        <p:nvSpPr>
          <p:cNvPr id="13" name="TextBox 12">
            <a:extLst>
              <a:ext uri="{FF2B5EF4-FFF2-40B4-BE49-F238E27FC236}">
                <a16:creationId xmlns:a16="http://schemas.microsoft.com/office/drawing/2014/main" id="{FD5663CE-CA4B-03D8-8213-4C2D4EAEC61E}"/>
              </a:ext>
            </a:extLst>
          </p:cNvPr>
          <p:cNvSpPr txBox="1"/>
          <p:nvPr/>
        </p:nvSpPr>
        <p:spPr>
          <a:xfrm>
            <a:off x="1612249" y="396877"/>
            <a:ext cx="6275240"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latin typeface="Arial"/>
                <a:cs typeface="Arial" panose="020B0604020202020204" pitchFamily="34" charset="0"/>
              </a:rPr>
              <a:t>Let’s Recap</a:t>
            </a:r>
            <a:endParaRPr kumimoji="0" lang="ko-KR" altLang="en-US" sz="2400" b="1" i="0" u="none" strike="noStrike" kern="1200" cap="none" spc="0" normalizeH="0" baseline="0" noProof="0" dirty="0">
              <a:ln>
                <a:noFill/>
              </a:ln>
              <a:solidFill>
                <a:srgbClr val="2F6DFF"/>
              </a:solidFill>
              <a:effectLst/>
              <a:uLnTx/>
              <a:uFillTx/>
              <a:latin typeface="Arial"/>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18452E8-599B-DA6F-85F0-E33F91ABC76B}"/>
                  </a:ext>
                </a:extLst>
              </p:cNvPr>
              <p:cNvSpPr txBox="1"/>
              <p:nvPr/>
            </p:nvSpPr>
            <p:spPr>
              <a:xfrm>
                <a:off x="8795136" y="2611873"/>
                <a:ext cx="288541"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IN" sz="3600" b="1" i="1" smtClean="0">
                          <a:latin typeface="Cambria Math" panose="02040503050406030204" pitchFamily="18" charset="0"/>
                          <a:ea typeface="Cambria Math" panose="02040503050406030204" pitchFamily="18" charset="0"/>
                        </a:rPr>
                        <m:t>∙</m:t>
                      </m:r>
                    </m:oMath>
                  </m:oMathPara>
                </a14:m>
                <a:endParaRPr lang="en-IN" sz="3600" b="1" dirty="0"/>
              </a:p>
            </p:txBody>
          </p:sp>
        </mc:Choice>
        <mc:Fallback xmlns="">
          <p:sp>
            <p:nvSpPr>
              <p:cNvPr id="5" name="TextBox 4">
                <a:extLst>
                  <a:ext uri="{FF2B5EF4-FFF2-40B4-BE49-F238E27FC236}">
                    <a16:creationId xmlns:a16="http://schemas.microsoft.com/office/drawing/2014/main" id="{418452E8-599B-DA6F-85F0-E33F91ABC76B}"/>
                  </a:ext>
                </a:extLst>
              </p:cNvPr>
              <p:cNvSpPr txBox="1">
                <a:spLocks noRot="1" noChangeAspect="1" noMove="1" noResize="1" noEditPoints="1" noAdjustHandles="1" noChangeArrowheads="1" noChangeShapeType="1" noTextEdit="1"/>
              </p:cNvSpPr>
              <p:nvPr/>
            </p:nvSpPr>
            <p:spPr>
              <a:xfrm>
                <a:off x="8795136" y="2611873"/>
                <a:ext cx="288541" cy="553998"/>
              </a:xfrm>
              <a:prstGeom prst="rect">
                <a:avLst/>
              </a:prstGeom>
              <a:blipFill>
                <a:blip r:embed="rId2"/>
                <a:stretch>
                  <a:fillRect/>
                </a:stretch>
              </a:blipFill>
            </p:spPr>
            <p:txBody>
              <a:bodyPr/>
              <a:lstStyle/>
              <a:p>
                <a:r>
                  <a:rPr lang="en-IN">
                    <a:noFill/>
                  </a:rPr>
                  <a:t> </a:t>
                </a:r>
              </a:p>
            </p:txBody>
          </p:sp>
        </mc:Fallback>
      </mc:AlternateContent>
      <p:graphicFrame>
        <p:nvGraphicFramePr>
          <p:cNvPr id="14" name="Table 23">
            <a:extLst>
              <a:ext uri="{FF2B5EF4-FFF2-40B4-BE49-F238E27FC236}">
                <a16:creationId xmlns:a16="http://schemas.microsoft.com/office/drawing/2014/main" id="{2348DDD4-B08E-7B69-FFD2-67BAD5C1C5A8}"/>
              </a:ext>
            </a:extLst>
          </p:cNvPr>
          <p:cNvGraphicFramePr>
            <a:graphicFrameLocks noGrp="1"/>
          </p:cNvGraphicFramePr>
          <p:nvPr>
            <p:extLst>
              <p:ext uri="{D42A27DB-BD31-4B8C-83A1-F6EECF244321}">
                <p14:modId xmlns:p14="http://schemas.microsoft.com/office/powerpoint/2010/main" val="3790746134"/>
              </p:ext>
            </p:extLst>
          </p:nvPr>
        </p:nvGraphicFramePr>
        <p:xfrm>
          <a:off x="10869824" y="2431444"/>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480511951"/>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732E765-AE7D-9868-FF97-A244B30B547B}"/>
                  </a:ext>
                </a:extLst>
              </p:cNvPr>
              <p:cNvSpPr txBox="1"/>
              <p:nvPr/>
            </p:nvSpPr>
            <p:spPr>
              <a:xfrm>
                <a:off x="10250443" y="2558718"/>
                <a:ext cx="525785"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4000" b="1" i="0" smtClean="0">
                          <a:latin typeface="Cambria Math" panose="02040503050406030204" pitchFamily="18" charset="0"/>
                        </a:rPr>
                        <m:t>=</m:t>
                      </m:r>
                    </m:oMath>
                  </m:oMathPara>
                </a14:m>
                <a:endParaRPr lang="en-IN" sz="4000" b="1" dirty="0"/>
              </a:p>
            </p:txBody>
          </p:sp>
        </mc:Choice>
        <mc:Fallback xmlns="">
          <p:sp>
            <p:nvSpPr>
              <p:cNvPr id="16" name="TextBox 15">
                <a:extLst>
                  <a:ext uri="{FF2B5EF4-FFF2-40B4-BE49-F238E27FC236}">
                    <a16:creationId xmlns:a16="http://schemas.microsoft.com/office/drawing/2014/main" id="{2732E765-AE7D-9868-FF97-A244B30B547B}"/>
                  </a:ext>
                </a:extLst>
              </p:cNvPr>
              <p:cNvSpPr txBox="1">
                <a:spLocks noRot="1" noChangeAspect="1" noMove="1" noResize="1" noEditPoints="1" noAdjustHandles="1" noChangeArrowheads="1" noChangeShapeType="1" noTextEdit="1"/>
              </p:cNvSpPr>
              <p:nvPr/>
            </p:nvSpPr>
            <p:spPr>
              <a:xfrm>
                <a:off x="10250443" y="2558718"/>
                <a:ext cx="525785" cy="615553"/>
              </a:xfrm>
              <a:prstGeom prst="rect">
                <a:avLst/>
              </a:prstGeom>
              <a:blipFill>
                <a:blip r:embed="rId3"/>
                <a:stretch>
                  <a:fillRect/>
                </a:stretch>
              </a:blipFill>
            </p:spPr>
            <p:txBody>
              <a:bodyPr/>
              <a:lstStyle/>
              <a:p>
                <a:r>
                  <a:rPr lang="en-IN">
                    <a:noFill/>
                  </a:rPr>
                  <a:t> </a:t>
                </a:r>
              </a:p>
            </p:txBody>
          </p:sp>
        </mc:Fallback>
      </mc:AlternateContent>
      <p:sp>
        <p:nvSpPr>
          <p:cNvPr id="17" name="TextBox 16">
            <a:extLst>
              <a:ext uri="{FF2B5EF4-FFF2-40B4-BE49-F238E27FC236}">
                <a16:creationId xmlns:a16="http://schemas.microsoft.com/office/drawing/2014/main" id="{1BDDCB18-4122-B642-23D0-365C75CB4C23}"/>
              </a:ext>
            </a:extLst>
          </p:cNvPr>
          <p:cNvSpPr txBox="1"/>
          <p:nvPr/>
        </p:nvSpPr>
        <p:spPr>
          <a:xfrm>
            <a:off x="10607792" y="3558649"/>
            <a:ext cx="1374624" cy="646331"/>
          </a:xfrm>
          <a:prstGeom prst="rect">
            <a:avLst/>
          </a:prstGeom>
          <a:noFill/>
        </p:spPr>
        <p:txBody>
          <a:bodyPr wrap="square" rtlCol="0">
            <a:spAutoFit/>
          </a:bodyPr>
          <a:lstStyle/>
          <a:p>
            <a:pPr algn="ctr"/>
            <a:r>
              <a:rPr lang="en-US" b="1" dirty="0">
                <a:solidFill>
                  <a:schemeClr val="accent2"/>
                </a:solidFill>
              </a:rPr>
              <a:t>Filtered Value</a:t>
            </a:r>
            <a:endParaRPr lang="en-IN" b="1" dirty="0">
              <a:solidFill>
                <a:schemeClr val="accent2"/>
              </a:solidFill>
            </a:endParaRPr>
          </a:p>
        </p:txBody>
      </p:sp>
      <p:sp>
        <p:nvSpPr>
          <p:cNvPr id="20" name="TextBox 19">
            <a:extLst>
              <a:ext uri="{FF2B5EF4-FFF2-40B4-BE49-F238E27FC236}">
                <a16:creationId xmlns:a16="http://schemas.microsoft.com/office/drawing/2014/main" id="{6FC9FCDF-0FB0-3472-EE2A-6F26BE623E4F}"/>
              </a:ext>
            </a:extLst>
          </p:cNvPr>
          <p:cNvSpPr txBox="1"/>
          <p:nvPr/>
        </p:nvSpPr>
        <p:spPr>
          <a:xfrm>
            <a:off x="9308209" y="1910482"/>
            <a:ext cx="822501" cy="369332"/>
          </a:xfrm>
          <a:prstGeom prst="rect">
            <a:avLst/>
          </a:prstGeom>
          <a:noFill/>
        </p:spPr>
        <p:txBody>
          <a:bodyPr wrap="square" rtlCol="0">
            <a:spAutoFit/>
          </a:bodyPr>
          <a:lstStyle/>
          <a:p>
            <a:pPr algn="ctr"/>
            <a:r>
              <a:rPr lang="en-US" b="1" dirty="0">
                <a:solidFill>
                  <a:srgbClr val="2F6DFF"/>
                </a:solidFill>
              </a:rPr>
              <a:t>4 X 3</a:t>
            </a:r>
            <a:endParaRPr lang="en-IN" b="1" dirty="0">
              <a:solidFill>
                <a:srgbClr val="2F6DFF"/>
              </a:solidFill>
            </a:endParaRPr>
          </a:p>
        </p:txBody>
      </p:sp>
      <p:sp>
        <p:nvSpPr>
          <p:cNvPr id="23" name="TextBox 22">
            <a:extLst>
              <a:ext uri="{FF2B5EF4-FFF2-40B4-BE49-F238E27FC236}">
                <a16:creationId xmlns:a16="http://schemas.microsoft.com/office/drawing/2014/main" id="{47F4F150-95C2-D75F-F124-C46E0DB33E65}"/>
              </a:ext>
            </a:extLst>
          </p:cNvPr>
          <p:cNvSpPr txBox="1"/>
          <p:nvPr/>
        </p:nvSpPr>
        <p:spPr>
          <a:xfrm>
            <a:off x="10883853" y="1910482"/>
            <a:ext cx="822501" cy="369332"/>
          </a:xfrm>
          <a:prstGeom prst="rect">
            <a:avLst/>
          </a:prstGeom>
          <a:noFill/>
        </p:spPr>
        <p:txBody>
          <a:bodyPr wrap="square" rtlCol="0">
            <a:spAutoFit/>
          </a:bodyPr>
          <a:lstStyle/>
          <a:p>
            <a:pPr algn="ctr"/>
            <a:r>
              <a:rPr lang="en-US" b="1" dirty="0">
                <a:solidFill>
                  <a:srgbClr val="2F6DFF"/>
                </a:solidFill>
              </a:rPr>
              <a:t>4 X 3</a:t>
            </a:r>
            <a:endParaRPr lang="en-IN" b="1" dirty="0">
              <a:solidFill>
                <a:srgbClr val="2F6DFF"/>
              </a:solidFill>
            </a:endParaRPr>
          </a:p>
        </p:txBody>
      </p:sp>
    </p:spTree>
    <p:extLst>
      <p:ext uri="{BB962C8B-B14F-4D97-AF65-F5344CB8AC3E}">
        <p14:creationId xmlns:p14="http://schemas.microsoft.com/office/powerpoint/2010/main" val="24471644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8" name="Group 17">
            <a:extLst>
              <a:ext uri="{FF2B5EF4-FFF2-40B4-BE49-F238E27FC236}">
                <a16:creationId xmlns:a16="http://schemas.microsoft.com/office/drawing/2014/main" id="{C97EA007-D35A-424E-2C74-BA083B2C0D1C}"/>
              </a:ext>
            </a:extLst>
          </p:cNvPr>
          <p:cNvGrpSpPr/>
          <p:nvPr/>
        </p:nvGrpSpPr>
        <p:grpSpPr>
          <a:xfrm>
            <a:off x="345765" y="1074305"/>
            <a:ext cx="6035430" cy="3086442"/>
            <a:chOff x="3193676" y="1527302"/>
            <a:chExt cx="5804648" cy="4469433"/>
          </a:xfrm>
        </p:grpSpPr>
        <p:sp>
          <p:nvSpPr>
            <p:cNvPr id="83" name="Rectangle: Rounded Corners 82">
              <a:extLst>
                <a:ext uri="{FF2B5EF4-FFF2-40B4-BE49-F238E27FC236}">
                  <a16:creationId xmlns:a16="http://schemas.microsoft.com/office/drawing/2014/main" id="{1D82B931-6BB6-5C04-1105-0374508E85A1}"/>
                </a:ext>
              </a:extLst>
            </p:cNvPr>
            <p:cNvSpPr/>
            <p:nvPr/>
          </p:nvSpPr>
          <p:spPr>
            <a:xfrm>
              <a:off x="3193676" y="1527302"/>
              <a:ext cx="5804648" cy="4469433"/>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4" name="Rectangle: Rounded Corners 83">
              <a:extLst>
                <a:ext uri="{FF2B5EF4-FFF2-40B4-BE49-F238E27FC236}">
                  <a16:creationId xmlns:a16="http://schemas.microsoft.com/office/drawing/2014/main" id="{13643299-0060-741F-7E7A-8AA0CCECD752}"/>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5" name="Rectangle: Rounded Corners 84">
              <a:extLst>
                <a:ext uri="{FF2B5EF4-FFF2-40B4-BE49-F238E27FC236}">
                  <a16:creationId xmlns:a16="http://schemas.microsoft.com/office/drawing/2014/main" id="{613FA172-2F93-5BD6-E76C-EC3B1147E1E5}"/>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6" name="Rectangle: Rounded Corners 85">
              <a:extLst>
                <a:ext uri="{FF2B5EF4-FFF2-40B4-BE49-F238E27FC236}">
                  <a16:creationId xmlns:a16="http://schemas.microsoft.com/office/drawing/2014/main" id="{0ACEDF96-8532-D426-5E8B-AB1EDCAC59B6}"/>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7" name="Rectangle: Rounded Corners 86">
              <a:extLst>
                <a:ext uri="{FF2B5EF4-FFF2-40B4-BE49-F238E27FC236}">
                  <a16:creationId xmlns:a16="http://schemas.microsoft.com/office/drawing/2014/main" id="{C3729045-802E-9FEB-6C45-51932FFCB7F4}"/>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88" name="Rectangle: Rounded Corners 87">
              <a:extLst>
                <a:ext uri="{FF2B5EF4-FFF2-40B4-BE49-F238E27FC236}">
                  <a16:creationId xmlns:a16="http://schemas.microsoft.com/office/drawing/2014/main" id="{98304922-6365-97BD-82F0-32B91599AAC2}"/>
                </a:ext>
              </a:extLst>
            </p:cNvPr>
            <p:cNvSpPr/>
            <p:nvPr/>
          </p:nvSpPr>
          <p:spPr>
            <a:xfrm>
              <a:off x="4640398" y="4122547"/>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Scale</a:t>
              </a:r>
              <a:endParaRPr lang="en-IN" sz="1600" dirty="0">
                <a:solidFill>
                  <a:schemeClr val="tx1"/>
                </a:solidFill>
              </a:endParaRPr>
            </a:p>
          </p:txBody>
        </p:sp>
        <p:sp>
          <p:nvSpPr>
            <p:cNvPr id="89" name="Rectangle: Rounded Corners 88">
              <a:extLst>
                <a:ext uri="{FF2B5EF4-FFF2-40B4-BE49-F238E27FC236}">
                  <a16:creationId xmlns:a16="http://schemas.microsoft.com/office/drawing/2014/main" id="{1AC9DE67-8559-190A-D997-4819E0AADC42}"/>
                </a:ext>
              </a:extLst>
            </p:cNvPr>
            <p:cNvSpPr/>
            <p:nvPr/>
          </p:nvSpPr>
          <p:spPr>
            <a:xfrm>
              <a:off x="4640397" y="3534145"/>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Softmax</a:t>
              </a:r>
              <a:endParaRPr lang="en-IN" sz="1600" dirty="0">
                <a:solidFill>
                  <a:schemeClr val="tx1"/>
                </a:solidFill>
              </a:endParaRPr>
            </a:p>
          </p:txBody>
        </p:sp>
        <p:sp>
          <p:nvSpPr>
            <p:cNvPr id="90" name="Rectangle: Rounded Corners 89">
              <a:extLst>
                <a:ext uri="{FF2B5EF4-FFF2-40B4-BE49-F238E27FC236}">
                  <a16:creationId xmlns:a16="http://schemas.microsoft.com/office/drawing/2014/main" id="{28316DAA-9539-BDB9-A666-50E77ADEBF4B}"/>
                </a:ext>
              </a:extLst>
            </p:cNvPr>
            <p:cNvSpPr/>
            <p:nvPr/>
          </p:nvSpPr>
          <p:spPr>
            <a:xfrm>
              <a:off x="4092460" y="2955126"/>
              <a:ext cx="4007082"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91" name="Rectangle: Rounded Corners 90">
              <a:extLst>
                <a:ext uri="{FF2B5EF4-FFF2-40B4-BE49-F238E27FC236}">
                  <a16:creationId xmlns:a16="http://schemas.microsoft.com/office/drawing/2014/main" id="{FA76E230-F182-4EA8-4295-C654FF22F974}"/>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92" name="Rectangle: Rounded Corners 91">
              <a:extLst>
                <a:ext uri="{FF2B5EF4-FFF2-40B4-BE49-F238E27FC236}">
                  <a16:creationId xmlns:a16="http://schemas.microsoft.com/office/drawing/2014/main" id="{0D659ED1-2A14-A40E-373A-6486986A1147}"/>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93" name="Straight Arrow Connector 92">
              <a:extLst>
                <a:ext uri="{FF2B5EF4-FFF2-40B4-BE49-F238E27FC236}">
                  <a16:creationId xmlns:a16="http://schemas.microsoft.com/office/drawing/2014/main" id="{B9B92B0D-238D-E59E-DDD7-725015BC7778}"/>
                </a:ext>
              </a:extLst>
            </p:cNvPr>
            <p:cNvCxnSpPr>
              <a:cxnSpLocks/>
              <a:stCxn id="86" idx="0"/>
            </p:cNvCxnSpPr>
            <p:nvPr/>
          </p:nvCxnSpPr>
          <p:spPr>
            <a:xfrm flipV="1">
              <a:off x="7416490" y="3286819"/>
              <a:ext cx="0" cy="2221990"/>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1623B059-5616-2C6C-D3A5-1597BB73D059}"/>
                </a:ext>
              </a:extLst>
            </p:cNvPr>
            <p:cNvCxnSpPr>
              <a:stCxn id="85" idx="0"/>
            </p:cNvCxnSpPr>
            <p:nvPr/>
          </p:nvCxnSpPr>
          <p:spPr>
            <a:xfrm rot="16200000" flipV="1">
              <a:off x="5626604" y="5155807"/>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C58BFD2F-1795-A541-1311-368036C454BF}"/>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F7B9854-9118-AD50-D01E-57B2E827F3BC}"/>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8C33515D-B6C5-0753-791D-FC3FA13F35CF}"/>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9066F9A-3F50-EE24-E476-5B70BE655D5E}"/>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683A1DD-910F-5C8D-F1F5-83A5CB80FDDA}"/>
                </a:ext>
              </a:extLst>
            </p:cNvPr>
            <p:cNvCxnSpPr>
              <a:cxnSpLocks/>
              <a:stCxn id="90"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5217928-3E08-CCFB-8693-4C7EB4F75DF2}"/>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04DD5CD8-D654-28B7-9F00-70B7485632C3}"/>
              </a:ext>
            </a:extLst>
          </p:cNvPr>
          <p:cNvSpPr txBox="1"/>
          <p:nvPr/>
        </p:nvSpPr>
        <p:spPr>
          <a:xfrm>
            <a:off x="1301745" y="4208479"/>
            <a:ext cx="887970" cy="315160"/>
          </a:xfrm>
          <a:prstGeom prst="rect">
            <a:avLst/>
          </a:prstGeom>
          <a:noFill/>
        </p:spPr>
        <p:txBody>
          <a:bodyPr wrap="square" rtlCol="0">
            <a:spAutoFit/>
          </a:bodyPr>
          <a:lstStyle/>
          <a:p>
            <a:pPr algn="ctr"/>
            <a:r>
              <a:rPr lang="en-US" b="1" dirty="0">
                <a:solidFill>
                  <a:srgbClr val="EA4335"/>
                </a:solidFill>
              </a:rPr>
              <a:t>Query</a:t>
            </a:r>
            <a:endParaRPr lang="en-IN" b="1" dirty="0">
              <a:solidFill>
                <a:srgbClr val="EA4335"/>
              </a:solidFill>
            </a:endParaRPr>
          </a:p>
        </p:txBody>
      </p:sp>
      <p:sp>
        <p:nvSpPr>
          <p:cNvPr id="21" name="TextBox 20">
            <a:extLst>
              <a:ext uri="{FF2B5EF4-FFF2-40B4-BE49-F238E27FC236}">
                <a16:creationId xmlns:a16="http://schemas.microsoft.com/office/drawing/2014/main" id="{CF185017-3138-E42A-46AA-1499404CBD3D}"/>
              </a:ext>
            </a:extLst>
          </p:cNvPr>
          <p:cNvSpPr txBox="1"/>
          <p:nvPr/>
        </p:nvSpPr>
        <p:spPr>
          <a:xfrm>
            <a:off x="2938755" y="4204980"/>
            <a:ext cx="607404" cy="315160"/>
          </a:xfrm>
          <a:prstGeom prst="rect">
            <a:avLst/>
          </a:prstGeom>
          <a:noFill/>
        </p:spPr>
        <p:txBody>
          <a:bodyPr wrap="square" rtlCol="0">
            <a:spAutoFit/>
          </a:bodyPr>
          <a:lstStyle/>
          <a:p>
            <a:pPr algn="ctr"/>
            <a:r>
              <a:rPr lang="en-US" b="1" dirty="0">
                <a:solidFill>
                  <a:srgbClr val="2F6DFF"/>
                </a:solidFill>
              </a:rPr>
              <a:t>Key</a:t>
            </a:r>
            <a:endParaRPr lang="en-IN" b="1" dirty="0">
              <a:solidFill>
                <a:srgbClr val="2F6DFF"/>
              </a:solidFill>
            </a:endParaRPr>
          </a:p>
        </p:txBody>
      </p:sp>
      <p:sp>
        <p:nvSpPr>
          <p:cNvPr id="42" name="TextBox 41">
            <a:extLst>
              <a:ext uri="{FF2B5EF4-FFF2-40B4-BE49-F238E27FC236}">
                <a16:creationId xmlns:a16="http://schemas.microsoft.com/office/drawing/2014/main" id="{09BF9555-422D-A813-515F-6142513310E5}"/>
              </a:ext>
            </a:extLst>
          </p:cNvPr>
          <p:cNvSpPr txBox="1"/>
          <p:nvPr/>
        </p:nvSpPr>
        <p:spPr>
          <a:xfrm>
            <a:off x="4325219" y="4209171"/>
            <a:ext cx="822501" cy="315160"/>
          </a:xfrm>
          <a:prstGeom prst="rect">
            <a:avLst/>
          </a:prstGeom>
          <a:noFill/>
        </p:spPr>
        <p:txBody>
          <a:bodyPr wrap="square" rtlCol="0">
            <a:spAutoFit/>
          </a:bodyPr>
          <a:lstStyle/>
          <a:p>
            <a:pPr algn="ctr"/>
            <a:r>
              <a:rPr lang="en-US" b="1" dirty="0">
                <a:solidFill>
                  <a:srgbClr val="34A853"/>
                </a:solidFill>
              </a:rPr>
              <a:t>Value</a:t>
            </a:r>
            <a:endParaRPr lang="en-IN" b="1" dirty="0">
              <a:solidFill>
                <a:srgbClr val="34A853"/>
              </a:solidFill>
            </a:endParaRPr>
          </a:p>
        </p:txBody>
      </p:sp>
      <p:sp>
        <p:nvSpPr>
          <p:cNvPr id="13" name="TextBox 12">
            <a:extLst>
              <a:ext uri="{FF2B5EF4-FFF2-40B4-BE49-F238E27FC236}">
                <a16:creationId xmlns:a16="http://schemas.microsoft.com/office/drawing/2014/main" id="{FD5663CE-CA4B-03D8-8213-4C2D4EAEC61E}"/>
              </a:ext>
            </a:extLst>
          </p:cNvPr>
          <p:cNvSpPr txBox="1"/>
          <p:nvPr/>
        </p:nvSpPr>
        <p:spPr>
          <a:xfrm>
            <a:off x="1612249" y="396877"/>
            <a:ext cx="6275240"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latin typeface="Arial"/>
                <a:cs typeface="Arial" panose="020B0604020202020204" pitchFamily="34" charset="0"/>
              </a:rPr>
              <a:t>Let’s Recap</a:t>
            </a:r>
            <a:endParaRPr kumimoji="0" lang="ko-KR" altLang="en-US" sz="2400" b="1" i="0" u="none" strike="noStrike" kern="1200" cap="none" spc="0" normalizeH="0" baseline="0" noProof="0" dirty="0">
              <a:ln>
                <a:noFill/>
              </a:ln>
              <a:solidFill>
                <a:srgbClr val="2F6DFF"/>
              </a:solidFill>
              <a:effectLst/>
              <a:uLnTx/>
              <a:uFillTx/>
              <a:latin typeface="Arial"/>
              <a:cs typeface="Arial" panose="020B0604020202020204" pitchFamily="34" charset="0"/>
            </a:endParaRPr>
          </a:p>
        </p:txBody>
      </p:sp>
      <p:graphicFrame>
        <p:nvGraphicFramePr>
          <p:cNvPr id="14" name="Table 23">
            <a:extLst>
              <a:ext uri="{FF2B5EF4-FFF2-40B4-BE49-F238E27FC236}">
                <a16:creationId xmlns:a16="http://schemas.microsoft.com/office/drawing/2014/main" id="{2348DDD4-B08E-7B69-FFD2-67BAD5C1C5A8}"/>
              </a:ext>
            </a:extLst>
          </p:cNvPr>
          <p:cNvGraphicFramePr>
            <a:graphicFrameLocks noGrp="1"/>
          </p:cNvGraphicFramePr>
          <p:nvPr>
            <p:extLst>
              <p:ext uri="{D42A27DB-BD31-4B8C-83A1-F6EECF244321}">
                <p14:modId xmlns:p14="http://schemas.microsoft.com/office/powerpoint/2010/main" val="2064527571"/>
              </p:ext>
            </p:extLst>
          </p:nvPr>
        </p:nvGraphicFramePr>
        <p:xfrm>
          <a:off x="9028514" y="2043911"/>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480511951"/>
                  </a:ext>
                </a:extLst>
              </a:tr>
            </a:tbl>
          </a:graphicData>
        </a:graphic>
      </p:graphicFrame>
      <p:sp>
        <p:nvSpPr>
          <p:cNvPr id="17" name="TextBox 16">
            <a:extLst>
              <a:ext uri="{FF2B5EF4-FFF2-40B4-BE49-F238E27FC236}">
                <a16:creationId xmlns:a16="http://schemas.microsoft.com/office/drawing/2014/main" id="{1BDDCB18-4122-B642-23D0-365C75CB4C23}"/>
              </a:ext>
            </a:extLst>
          </p:cNvPr>
          <p:cNvSpPr txBox="1"/>
          <p:nvPr/>
        </p:nvSpPr>
        <p:spPr>
          <a:xfrm>
            <a:off x="8766482" y="3171116"/>
            <a:ext cx="1374624" cy="646331"/>
          </a:xfrm>
          <a:prstGeom prst="rect">
            <a:avLst/>
          </a:prstGeom>
          <a:noFill/>
        </p:spPr>
        <p:txBody>
          <a:bodyPr wrap="square" rtlCol="0">
            <a:spAutoFit/>
          </a:bodyPr>
          <a:lstStyle/>
          <a:p>
            <a:pPr algn="ctr"/>
            <a:r>
              <a:rPr lang="en-US" b="1" dirty="0">
                <a:solidFill>
                  <a:schemeClr val="accent2"/>
                </a:solidFill>
              </a:rPr>
              <a:t>Filtered Value</a:t>
            </a:r>
            <a:endParaRPr lang="en-IN" b="1" dirty="0">
              <a:solidFill>
                <a:schemeClr val="accent2"/>
              </a:solidFill>
            </a:endParaRPr>
          </a:p>
        </p:txBody>
      </p:sp>
      <p:sp>
        <p:nvSpPr>
          <p:cNvPr id="23" name="TextBox 22">
            <a:extLst>
              <a:ext uri="{FF2B5EF4-FFF2-40B4-BE49-F238E27FC236}">
                <a16:creationId xmlns:a16="http://schemas.microsoft.com/office/drawing/2014/main" id="{47F4F150-95C2-D75F-F124-C46E0DB33E65}"/>
              </a:ext>
            </a:extLst>
          </p:cNvPr>
          <p:cNvSpPr txBox="1"/>
          <p:nvPr/>
        </p:nvSpPr>
        <p:spPr>
          <a:xfrm>
            <a:off x="9042543" y="1522949"/>
            <a:ext cx="822501" cy="369332"/>
          </a:xfrm>
          <a:prstGeom prst="rect">
            <a:avLst/>
          </a:prstGeom>
          <a:noFill/>
        </p:spPr>
        <p:txBody>
          <a:bodyPr wrap="square" rtlCol="0">
            <a:spAutoFit/>
          </a:bodyPr>
          <a:lstStyle/>
          <a:p>
            <a:pPr algn="ctr"/>
            <a:r>
              <a:rPr lang="en-US" b="1" dirty="0">
                <a:solidFill>
                  <a:srgbClr val="2F6DFF"/>
                </a:solidFill>
              </a:rPr>
              <a:t>4 X 3</a:t>
            </a:r>
            <a:endParaRPr lang="en-IN" b="1" dirty="0">
              <a:solidFill>
                <a:srgbClr val="2F6DFF"/>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322B54-4509-E8DA-3F37-0BA4F513F89D}"/>
                  </a:ext>
                </a:extLst>
              </p:cNvPr>
              <p:cNvSpPr txBox="1"/>
              <p:nvPr/>
            </p:nvSpPr>
            <p:spPr>
              <a:xfrm>
                <a:off x="6096000" y="4520140"/>
                <a:ext cx="5838825" cy="764953"/>
              </a:xfrm>
              <a:prstGeom prst="rect">
                <a:avLst/>
              </a:prstGeom>
              <a:noFill/>
            </p:spPr>
            <p:txBody>
              <a:bodyPr wrap="square" rtlCol="0">
                <a:spAutoFit/>
              </a:bodyPr>
              <a:lstStyle/>
              <a:p>
                <a14:m>
                  <m:oMath xmlns:m="http://schemas.openxmlformats.org/officeDocument/2006/math">
                    <m:r>
                      <a:rPr lang="en-US" sz="2400" b="1" i="0" smtClean="0">
                        <a:latin typeface="Cambria Math" panose="02040503050406030204" pitchFamily="18" charset="0"/>
                      </a:rPr>
                      <m:t>𝐀𝐭𝐭𝐞𝐧𝐭𝐢𝐨𝐧</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𝑸</m:t>
                        </m:r>
                        <m:r>
                          <a:rPr lang="en-US" sz="2400" b="1" i="1" smtClean="0">
                            <a:latin typeface="Cambria Math" panose="02040503050406030204" pitchFamily="18" charset="0"/>
                          </a:rPr>
                          <m:t>,</m:t>
                        </m:r>
                        <m:r>
                          <a:rPr lang="en-US" sz="2400" b="1" i="1" smtClean="0">
                            <a:latin typeface="Cambria Math" panose="02040503050406030204" pitchFamily="18" charset="0"/>
                          </a:rPr>
                          <m:t>𝑲</m:t>
                        </m:r>
                        <m:r>
                          <a:rPr lang="en-US" sz="2400" b="1" i="1" smtClean="0">
                            <a:latin typeface="Cambria Math" panose="02040503050406030204" pitchFamily="18" charset="0"/>
                          </a:rPr>
                          <m:t>, </m:t>
                        </m:r>
                        <m:r>
                          <a:rPr lang="en-US" sz="2400" b="1" i="1" smtClean="0">
                            <a:latin typeface="Cambria Math" panose="02040503050406030204" pitchFamily="18" charset="0"/>
                          </a:rPr>
                          <m:t>𝑽</m:t>
                        </m:r>
                      </m:e>
                    </m:d>
                    <m:r>
                      <a:rPr lang="en-IN" sz="2400" b="1">
                        <a:latin typeface="Cambria Math" panose="02040503050406030204" pitchFamily="18" charset="0"/>
                      </a:rPr>
                      <m:t>=</m:t>
                    </m:r>
                    <m:r>
                      <a:rPr lang="en-US" sz="2400" b="1" i="0" smtClean="0">
                        <a:latin typeface="Cambria Math" panose="02040503050406030204" pitchFamily="18" charset="0"/>
                      </a:rPr>
                      <m:t>𝐒𝐨𝐟𝐭𝐦𝐚𝐱</m:t>
                    </m:r>
                    <m:d>
                      <m:dPr>
                        <m:ctrlPr>
                          <a:rPr lang="en-US" sz="2400" b="1" i="1" smtClean="0">
                            <a:latin typeface="Cambria Math" panose="02040503050406030204" pitchFamily="18" charset="0"/>
                          </a:rPr>
                        </m:ctrlPr>
                      </m:dPr>
                      <m:e>
                        <m:f>
                          <m:fPr>
                            <m:ctrlPr>
                              <a:rPr lang="en-US" sz="2400" b="1" i="1">
                                <a:latin typeface="Cambria Math" panose="02040503050406030204" pitchFamily="18" charset="0"/>
                              </a:rPr>
                            </m:ctrlPr>
                          </m:fPr>
                          <m:num>
                            <m:r>
                              <a:rPr lang="en-US" sz="2400" b="1" i="1">
                                <a:latin typeface="Cambria Math" panose="02040503050406030204" pitchFamily="18" charset="0"/>
                              </a:rPr>
                              <m:t>𝑸</m:t>
                            </m:r>
                            <m:sSup>
                              <m:sSupPr>
                                <m:ctrlPr>
                                  <a:rPr lang="en-US" sz="2400" b="1" i="1">
                                    <a:latin typeface="Cambria Math" panose="02040503050406030204" pitchFamily="18" charset="0"/>
                                  </a:rPr>
                                </m:ctrlPr>
                              </m:sSupPr>
                              <m:e>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rPr>
                                  <m:t>𝑲</m:t>
                                </m:r>
                              </m:e>
                              <m:sup>
                                <m:r>
                                  <a:rPr lang="en-US" sz="2400" b="1" i="1">
                                    <a:latin typeface="Cambria Math" panose="02040503050406030204" pitchFamily="18" charset="0"/>
                                  </a:rPr>
                                  <m:t>𝑻</m:t>
                                </m:r>
                              </m:sup>
                            </m:sSup>
                          </m:num>
                          <m:den>
                            <m:rad>
                              <m:radPr>
                                <m:degHide m:val="on"/>
                                <m:ctrlPr>
                                  <a:rPr lang="en-US" sz="2400" b="1" i="1">
                                    <a:latin typeface="Cambria Math" panose="02040503050406030204" pitchFamily="18" charset="0"/>
                                  </a:rPr>
                                </m:ctrlPr>
                              </m:radPr>
                              <m:deg/>
                              <m:e>
                                <m:sSub>
                                  <m:sSubPr>
                                    <m:ctrlPr>
                                      <a:rPr lang="en-US" sz="2400" b="1" i="1">
                                        <a:latin typeface="Cambria Math" panose="02040503050406030204" pitchFamily="18" charset="0"/>
                                      </a:rPr>
                                    </m:ctrlPr>
                                  </m:sSubPr>
                                  <m:e>
                                    <m:r>
                                      <a:rPr lang="en-US" sz="2400" b="1" i="1">
                                        <a:latin typeface="Cambria Math" panose="02040503050406030204" pitchFamily="18" charset="0"/>
                                      </a:rPr>
                                      <m:t>𝒅</m:t>
                                    </m:r>
                                  </m:e>
                                  <m:sub>
                                    <m:r>
                                      <a:rPr lang="en-US" sz="2400" b="1" i="1">
                                        <a:latin typeface="Cambria Math" panose="02040503050406030204" pitchFamily="18" charset="0"/>
                                      </a:rPr>
                                      <m:t>𝑲</m:t>
                                    </m:r>
                                  </m:sub>
                                </m:sSub>
                              </m:e>
                            </m:rad>
                          </m:den>
                        </m:f>
                      </m:e>
                    </m:d>
                    <m:r>
                      <a:rPr lang="en-US" sz="2400" b="1" i="1">
                        <a:latin typeface="Cambria Math" panose="02040503050406030204" pitchFamily="18" charset="0"/>
                        <a:ea typeface="Cambria Math" panose="02040503050406030204" pitchFamily="18" charset="0"/>
                      </a:rPr>
                      <m:t>∙</m:t>
                    </m:r>
                  </m:oMath>
                </a14:m>
                <a:r>
                  <a:rPr lang="en-IN" sz="2400" b="1" dirty="0"/>
                  <a:t> V</a:t>
                </a:r>
              </a:p>
            </p:txBody>
          </p:sp>
        </mc:Choice>
        <mc:Fallback xmlns="">
          <p:sp>
            <p:nvSpPr>
              <p:cNvPr id="6" name="TextBox 5">
                <a:extLst>
                  <a:ext uri="{FF2B5EF4-FFF2-40B4-BE49-F238E27FC236}">
                    <a16:creationId xmlns:a16="http://schemas.microsoft.com/office/drawing/2014/main" id="{EB322B54-4509-E8DA-3F37-0BA4F513F89D}"/>
                  </a:ext>
                </a:extLst>
              </p:cNvPr>
              <p:cNvSpPr txBox="1">
                <a:spLocks noRot="1" noChangeAspect="1" noMove="1" noResize="1" noEditPoints="1" noAdjustHandles="1" noChangeArrowheads="1" noChangeShapeType="1" noTextEdit="1"/>
              </p:cNvSpPr>
              <p:nvPr/>
            </p:nvSpPr>
            <p:spPr>
              <a:xfrm>
                <a:off x="6096000" y="4520140"/>
                <a:ext cx="5838825" cy="764953"/>
              </a:xfrm>
              <a:prstGeom prst="rect">
                <a:avLst/>
              </a:prstGeo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48738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1BC67EF-049D-371C-304B-B3EA5FC23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0496" y="96559"/>
            <a:ext cx="4731757" cy="66648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144A806-E481-50BF-9280-C1C3A32239AE}"/>
              </a:ext>
            </a:extLst>
          </p:cNvPr>
          <p:cNvSpPr txBox="1"/>
          <p:nvPr/>
        </p:nvSpPr>
        <p:spPr>
          <a:xfrm>
            <a:off x="988425" y="1676690"/>
            <a:ext cx="5991009" cy="3365024"/>
          </a:xfrm>
          <a:prstGeom prst="rect">
            <a:avLst/>
          </a:prstGeom>
          <a:noFill/>
        </p:spPr>
        <p:txBody>
          <a:bodyPr wrap="square">
            <a:spAutoFit/>
          </a:bodyPr>
          <a:lstStyle/>
          <a:p>
            <a:pPr>
              <a:lnSpc>
                <a:spcPct val="150000"/>
              </a:lnSpc>
            </a:pPr>
            <a:r>
              <a:rPr lang="en-US" dirty="0">
                <a:solidFill>
                  <a:prstClr val="black"/>
                </a:solidFill>
                <a:latin typeface="Arial" panose="020B0604020202020204" pitchFamily="34" charset="0"/>
                <a:cs typeface="Arial" panose="020B0604020202020204" pitchFamily="34" charset="0"/>
              </a:rPr>
              <a:t>The transformer’s architecture has many different components such as:</a:t>
            </a:r>
          </a:p>
          <a:p>
            <a:pPr>
              <a:lnSpc>
                <a:spcPct val="150000"/>
              </a:lnSpc>
            </a:pPr>
            <a:endParaRPr lang="en-US" dirty="0">
              <a:solidFill>
                <a:prstClr val="black"/>
              </a:solidFill>
              <a:latin typeface="Arial" panose="020B0604020202020204" pitchFamily="34" charset="0"/>
              <a:cs typeface="Arial" panose="020B0604020202020204" pitchFamily="34" charset="0"/>
            </a:endParaRPr>
          </a:p>
          <a:p>
            <a:pPr marL="342900" indent="-342900">
              <a:lnSpc>
                <a:spcPct val="150000"/>
              </a:lnSpc>
              <a:buAutoNum type="arabicPeriod"/>
            </a:pPr>
            <a:r>
              <a:rPr lang="en-US" i="1" dirty="0">
                <a:solidFill>
                  <a:prstClr val="black"/>
                </a:solidFill>
                <a:latin typeface="Arial" panose="020B0604020202020204" pitchFamily="34" charset="0"/>
                <a:cs typeface="Arial" panose="020B0604020202020204" pitchFamily="34" charset="0"/>
              </a:rPr>
              <a:t>Encoder</a:t>
            </a:r>
          </a:p>
          <a:p>
            <a:pPr marL="342900" indent="-342900">
              <a:lnSpc>
                <a:spcPct val="150000"/>
              </a:lnSpc>
              <a:buAutoNum type="arabicPeriod"/>
            </a:pPr>
            <a:r>
              <a:rPr kumimoji="0" lang="en-US"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Decoder</a:t>
            </a:r>
          </a:p>
          <a:p>
            <a:pPr marL="342900" indent="-342900">
              <a:lnSpc>
                <a:spcPct val="150000"/>
              </a:lnSpc>
              <a:buAutoNum type="arabicPeriod"/>
            </a:pPr>
            <a:r>
              <a:rPr lang="en-US" i="1" dirty="0">
                <a:solidFill>
                  <a:prstClr val="black"/>
                </a:solidFill>
                <a:latin typeface="Arial" panose="020B0604020202020204" pitchFamily="34" charset="0"/>
                <a:cs typeface="Arial" panose="020B0604020202020204" pitchFamily="34" charset="0"/>
              </a:rPr>
              <a:t>Multi-Head Attention Mechanism</a:t>
            </a:r>
          </a:p>
          <a:p>
            <a:pPr marL="342900" indent="-342900">
              <a:lnSpc>
                <a:spcPct val="150000"/>
              </a:lnSpc>
              <a:buFontTx/>
              <a:buAutoNum type="arabicPeriod"/>
            </a:pPr>
            <a:r>
              <a:rPr kumimoji="0" lang="en-US"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Positional Encoder</a:t>
            </a:r>
          </a:p>
          <a:p>
            <a:pPr>
              <a:lnSpc>
                <a:spcPct val="150000"/>
              </a:lnSpc>
            </a:pPr>
            <a:endParaRPr kumimoji="0" lang="en-US" b="0" i="1"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6" name="Freeform: Shape 5">
            <a:extLst>
              <a:ext uri="{FF2B5EF4-FFF2-40B4-BE49-F238E27FC236}">
                <a16:creationId xmlns:a16="http://schemas.microsoft.com/office/drawing/2014/main" id="{7DAFEFD7-BF22-F213-CD63-3FCFFB43578A}"/>
              </a:ext>
            </a:extLst>
          </p:cNvPr>
          <p:cNvSpPr/>
          <p:nvPr/>
        </p:nvSpPr>
        <p:spPr>
          <a:xfrm rot="5400000">
            <a:off x="10515310" y="0"/>
            <a:ext cx="1676690" cy="1676690"/>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13" name="TextBox 12">
            <a:extLst>
              <a:ext uri="{FF2B5EF4-FFF2-40B4-BE49-F238E27FC236}">
                <a16:creationId xmlns:a16="http://schemas.microsoft.com/office/drawing/2014/main" id="{74BDD9F7-E794-8F20-4933-B928FF1D6B38}"/>
              </a:ext>
            </a:extLst>
          </p:cNvPr>
          <p:cNvSpPr txBox="1"/>
          <p:nvPr/>
        </p:nvSpPr>
        <p:spPr>
          <a:xfrm>
            <a:off x="1612249" y="396877"/>
            <a:ext cx="6275240"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latin typeface="Arial"/>
                <a:cs typeface="Arial" panose="020B0604020202020204" pitchFamily="34" charset="0"/>
              </a:rPr>
              <a:t>TRANSFORMERS ARCHITECHTURE</a:t>
            </a:r>
            <a:endParaRPr kumimoji="0" lang="ko-KR" altLang="en-US" sz="2400" b="1" i="0" u="none" strike="noStrike" kern="1200" cap="none" spc="0" normalizeH="0" baseline="0" noProof="0" dirty="0">
              <a:ln>
                <a:noFill/>
              </a:ln>
              <a:effectLst/>
              <a:uLnTx/>
              <a:uFillTx/>
              <a:latin typeface="Arial"/>
              <a:cs typeface="Arial" panose="020B0604020202020204" pitchFamily="34" charset="0"/>
            </a:endParaRPr>
          </a:p>
        </p:txBody>
      </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Rectangle: Rounded Corners 1">
            <a:extLst>
              <a:ext uri="{FF2B5EF4-FFF2-40B4-BE49-F238E27FC236}">
                <a16:creationId xmlns:a16="http://schemas.microsoft.com/office/drawing/2014/main" id="{D458A559-EBC7-26B9-87B6-BC96E88FCECE}"/>
              </a:ext>
            </a:extLst>
          </p:cNvPr>
          <p:cNvSpPr/>
          <p:nvPr/>
        </p:nvSpPr>
        <p:spPr>
          <a:xfrm>
            <a:off x="7436821" y="5351929"/>
            <a:ext cx="1165412" cy="57374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D1AF6347-18A4-FAA7-D290-3782198F5519}"/>
              </a:ext>
            </a:extLst>
          </p:cNvPr>
          <p:cNvSpPr/>
          <p:nvPr/>
        </p:nvSpPr>
        <p:spPr>
          <a:xfrm>
            <a:off x="8965901" y="5351929"/>
            <a:ext cx="1165412" cy="57374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361638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pic>
        <p:nvPicPr>
          <p:cNvPr id="5" name="Picture 4">
            <a:extLst>
              <a:ext uri="{FF2B5EF4-FFF2-40B4-BE49-F238E27FC236}">
                <a16:creationId xmlns:a16="http://schemas.microsoft.com/office/drawing/2014/main" id="{FA6DBFFF-AACD-A712-449B-B9A13CE76642}"/>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8802" y="2032072"/>
            <a:ext cx="3661333" cy="2324100"/>
          </a:xfrm>
          <a:prstGeom prst="rect">
            <a:avLst/>
          </a:prstGeom>
          <a:solidFill>
            <a:srgbClr val="FCFBFB"/>
          </a:solidFill>
        </p:spPr>
      </p:pic>
      <p:pic>
        <p:nvPicPr>
          <p:cNvPr id="3" name="Picture 2">
            <a:extLst>
              <a:ext uri="{FF2B5EF4-FFF2-40B4-BE49-F238E27FC236}">
                <a16:creationId xmlns:a16="http://schemas.microsoft.com/office/drawing/2014/main" id="{ECD50912-5EEB-FF55-C986-D77A6CD46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801" y="2032072"/>
            <a:ext cx="3661333" cy="2324100"/>
          </a:xfrm>
          <a:prstGeom prst="rect">
            <a:avLst/>
          </a:prstGeom>
          <a:effectLst>
            <a:outerShdw blurRad="482600" dist="165100" dir="21540000" sx="107000" sy="107000" algn="ctr" rotWithShape="0">
              <a:schemeClr val="tx1">
                <a:alpha val="87000"/>
              </a:schemeClr>
            </a:outerShdw>
          </a:effectLst>
        </p:spPr>
      </p:pic>
      <p:sp>
        <p:nvSpPr>
          <p:cNvPr id="6" name="TextBox 5">
            <a:extLst>
              <a:ext uri="{FF2B5EF4-FFF2-40B4-BE49-F238E27FC236}">
                <a16:creationId xmlns:a16="http://schemas.microsoft.com/office/drawing/2014/main" id="{421FBACD-EA0B-87FB-B28F-9A421F37F1DC}"/>
              </a:ext>
            </a:extLst>
          </p:cNvPr>
          <p:cNvSpPr txBox="1"/>
          <p:nvPr/>
        </p:nvSpPr>
        <p:spPr>
          <a:xfrm>
            <a:off x="2141698" y="304727"/>
            <a:ext cx="489890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Multi-Head Attention Filter</a:t>
            </a:r>
            <a:endParaRPr kumimoji="0" lang="en-IN" sz="3200" b="0" i="0" u="none" strike="noStrike" kern="1200" cap="none" spc="0" normalizeH="0" baseline="0" noProof="0" dirty="0">
              <a:ln>
                <a:noFill/>
              </a:ln>
              <a:solidFill>
                <a:prstClr val="black"/>
              </a:solidFill>
              <a:effectLst/>
              <a:uLnTx/>
              <a:uFillTx/>
              <a:latin typeface="Arial"/>
            </a:endParaRPr>
          </a:p>
        </p:txBody>
      </p:sp>
      <p:grpSp>
        <p:nvGrpSpPr>
          <p:cNvPr id="8" name="Group 7">
            <a:extLst>
              <a:ext uri="{FF2B5EF4-FFF2-40B4-BE49-F238E27FC236}">
                <a16:creationId xmlns:a16="http://schemas.microsoft.com/office/drawing/2014/main" id="{B80750D0-48E2-4CB6-5FEB-91ECA3EAFE8B}"/>
              </a:ext>
            </a:extLst>
          </p:cNvPr>
          <p:cNvGrpSpPr/>
          <p:nvPr/>
        </p:nvGrpSpPr>
        <p:grpSpPr>
          <a:xfrm>
            <a:off x="4296949" y="2032072"/>
            <a:ext cx="3661333" cy="2324655"/>
            <a:chOff x="1967737" y="2031964"/>
            <a:chExt cx="6000751" cy="3810000"/>
          </a:xfrm>
        </p:grpSpPr>
        <p:pic>
          <p:nvPicPr>
            <p:cNvPr id="7" name="Picture 2">
              <a:extLst>
                <a:ext uri="{FF2B5EF4-FFF2-40B4-BE49-F238E27FC236}">
                  <a16:creationId xmlns:a16="http://schemas.microsoft.com/office/drawing/2014/main" id="{037ECA35-D803-2D63-8C48-EE94C6A2A07D}"/>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67738" y="2031964"/>
              <a:ext cx="600075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3D40157-BC07-DB67-AEB6-080F566661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7737" y="2031964"/>
              <a:ext cx="5972175" cy="3790950"/>
            </a:xfrm>
            <a:prstGeom prst="rect">
              <a:avLst/>
            </a:prstGeom>
          </p:spPr>
        </p:pic>
      </p:grpSp>
      <p:grpSp>
        <p:nvGrpSpPr>
          <p:cNvPr id="12" name="Group 11">
            <a:extLst>
              <a:ext uri="{FF2B5EF4-FFF2-40B4-BE49-F238E27FC236}">
                <a16:creationId xmlns:a16="http://schemas.microsoft.com/office/drawing/2014/main" id="{12AFD81A-C8FC-A082-4540-AF9A49E18DF6}"/>
              </a:ext>
            </a:extLst>
          </p:cNvPr>
          <p:cNvGrpSpPr/>
          <p:nvPr/>
        </p:nvGrpSpPr>
        <p:grpSpPr>
          <a:xfrm>
            <a:off x="8073467" y="2042587"/>
            <a:ext cx="3643897" cy="2313585"/>
            <a:chOff x="5305424" y="1609600"/>
            <a:chExt cx="6000751" cy="3810000"/>
          </a:xfrm>
        </p:grpSpPr>
        <p:pic>
          <p:nvPicPr>
            <p:cNvPr id="11" name="Picture 2">
              <a:extLst>
                <a:ext uri="{FF2B5EF4-FFF2-40B4-BE49-F238E27FC236}">
                  <a16:creationId xmlns:a16="http://schemas.microsoft.com/office/drawing/2014/main" id="{A353803D-E6CE-B693-C6AA-CB5427267C42}"/>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05425" y="1609600"/>
              <a:ext cx="600075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639E65D-B1DA-4F1B-D0A4-B500648599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5424" y="1628650"/>
              <a:ext cx="5972175" cy="3790950"/>
            </a:xfrm>
            <a:prstGeom prst="rect">
              <a:avLst/>
            </a:prstGeom>
          </p:spPr>
        </p:pic>
      </p:grpSp>
    </p:spTree>
    <p:extLst>
      <p:ext uri="{BB962C8B-B14F-4D97-AF65-F5344CB8AC3E}">
        <p14:creationId xmlns:p14="http://schemas.microsoft.com/office/powerpoint/2010/main" val="148875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210585" y="144077"/>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2" name="Group 1">
            <a:extLst>
              <a:ext uri="{FF2B5EF4-FFF2-40B4-BE49-F238E27FC236}">
                <a16:creationId xmlns:a16="http://schemas.microsoft.com/office/drawing/2014/main" id="{FE652849-4418-2DF6-2494-043BE4BB6B28}"/>
              </a:ext>
            </a:extLst>
          </p:cNvPr>
          <p:cNvGrpSpPr/>
          <p:nvPr/>
        </p:nvGrpSpPr>
        <p:grpSpPr>
          <a:xfrm>
            <a:off x="210585" y="4753324"/>
            <a:ext cx="3426130" cy="1960599"/>
            <a:chOff x="1107770" y="2060313"/>
            <a:chExt cx="4338910" cy="2482936"/>
          </a:xfrm>
        </p:grpSpPr>
        <p:sp>
          <p:nvSpPr>
            <p:cNvPr id="84" name="Rectangle: Rounded Corners 83">
              <a:extLst>
                <a:ext uri="{FF2B5EF4-FFF2-40B4-BE49-F238E27FC236}">
                  <a16:creationId xmlns:a16="http://schemas.microsoft.com/office/drawing/2014/main" id="{13643299-0060-741F-7E7A-8AA0CCECD752}"/>
                </a:ext>
              </a:extLst>
            </p:cNvPr>
            <p:cNvSpPr/>
            <p:nvPr/>
          </p:nvSpPr>
          <p:spPr>
            <a:xfrm>
              <a:off x="1107770" y="3823803"/>
              <a:ext cx="1281353" cy="229056"/>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Linear</a:t>
              </a:r>
              <a:endParaRPr lang="en-IN" sz="1100" dirty="0">
                <a:solidFill>
                  <a:schemeClr val="tx1"/>
                </a:solidFill>
              </a:endParaRPr>
            </a:p>
          </p:txBody>
        </p:sp>
        <p:sp>
          <p:nvSpPr>
            <p:cNvPr id="85" name="Rectangle: Rounded Corners 84">
              <a:extLst>
                <a:ext uri="{FF2B5EF4-FFF2-40B4-BE49-F238E27FC236}">
                  <a16:creationId xmlns:a16="http://schemas.microsoft.com/office/drawing/2014/main" id="{613FA172-2F93-5BD6-E76C-EC3B1147E1E5}"/>
                </a:ext>
              </a:extLst>
            </p:cNvPr>
            <p:cNvSpPr/>
            <p:nvPr/>
          </p:nvSpPr>
          <p:spPr>
            <a:xfrm>
              <a:off x="2601782" y="3823802"/>
              <a:ext cx="1281353" cy="229056"/>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Linear</a:t>
              </a:r>
              <a:endParaRPr lang="en-IN" sz="1100" dirty="0">
                <a:solidFill>
                  <a:schemeClr val="tx1"/>
                </a:solidFill>
              </a:endParaRPr>
            </a:p>
          </p:txBody>
        </p:sp>
        <p:sp>
          <p:nvSpPr>
            <p:cNvPr id="86" name="Rectangle: Rounded Corners 85">
              <a:extLst>
                <a:ext uri="{FF2B5EF4-FFF2-40B4-BE49-F238E27FC236}">
                  <a16:creationId xmlns:a16="http://schemas.microsoft.com/office/drawing/2014/main" id="{0ACEDF96-8532-D426-5E8B-AB1EDCAC59B6}"/>
                </a:ext>
              </a:extLst>
            </p:cNvPr>
            <p:cNvSpPr/>
            <p:nvPr/>
          </p:nvSpPr>
          <p:spPr>
            <a:xfrm>
              <a:off x="4095794" y="3823801"/>
              <a:ext cx="1281353" cy="229056"/>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Linear</a:t>
              </a:r>
              <a:endParaRPr lang="en-IN" sz="1100" dirty="0">
                <a:solidFill>
                  <a:schemeClr val="tx1"/>
                </a:solidFill>
              </a:endParaRPr>
            </a:p>
          </p:txBody>
        </p:sp>
        <p:sp>
          <p:nvSpPr>
            <p:cNvPr id="87" name="Rectangle: Rounded Corners 86">
              <a:extLst>
                <a:ext uri="{FF2B5EF4-FFF2-40B4-BE49-F238E27FC236}">
                  <a16:creationId xmlns:a16="http://schemas.microsoft.com/office/drawing/2014/main" id="{C3729045-802E-9FEB-6C45-51932FFCB7F4}"/>
                </a:ext>
              </a:extLst>
            </p:cNvPr>
            <p:cNvSpPr/>
            <p:nvPr/>
          </p:nvSpPr>
          <p:spPr>
            <a:xfrm>
              <a:off x="1853419" y="3272826"/>
              <a:ext cx="1281353" cy="229056"/>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rPr>
                <a:t>MatMul</a:t>
              </a:r>
              <a:endParaRPr lang="en-IN" sz="1100" dirty="0">
                <a:solidFill>
                  <a:schemeClr val="tx1"/>
                </a:solidFill>
              </a:endParaRPr>
            </a:p>
          </p:txBody>
        </p:sp>
        <p:sp>
          <p:nvSpPr>
            <p:cNvPr id="88" name="Rectangle: Rounded Corners 87">
              <a:extLst>
                <a:ext uri="{FF2B5EF4-FFF2-40B4-BE49-F238E27FC236}">
                  <a16:creationId xmlns:a16="http://schemas.microsoft.com/office/drawing/2014/main" id="{98304922-6365-97BD-82F0-32B91599AAC2}"/>
                </a:ext>
              </a:extLst>
            </p:cNvPr>
            <p:cNvSpPr/>
            <p:nvPr/>
          </p:nvSpPr>
          <p:spPr>
            <a:xfrm>
              <a:off x="1850007" y="2866495"/>
              <a:ext cx="1281353" cy="229056"/>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Scale</a:t>
              </a:r>
              <a:endParaRPr lang="en-IN" sz="1100" dirty="0">
                <a:solidFill>
                  <a:schemeClr val="tx1"/>
                </a:solidFill>
              </a:endParaRPr>
            </a:p>
          </p:txBody>
        </p:sp>
        <p:sp>
          <p:nvSpPr>
            <p:cNvPr id="89" name="Rectangle: Rounded Corners 88">
              <a:extLst>
                <a:ext uri="{FF2B5EF4-FFF2-40B4-BE49-F238E27FC236}">
                  <a16:creationId xmlns:a16="http://schemas.microsoft.com/office/drawing/2014/main" id="{1AC9DE67-8559-190A-D997-4819E0AADC42}"/>
                </a:ext>
              </a:extLst>
            </p:cNvPr>
            <p:cNvSpPr/>
            <p:nvPr/>
          </p:nvSpPr>
          <p:spPr>
            <a:xfrm>
              <a:off x="1850006" y="2460164"/>
              <a:ext cx="1281353" cy="229056"/>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rPr>
                <a:t>Softmax</a:t>
              </a:r>
              <a:endParaRPr lang="en-IN" sz="1100" dirty="0">
                <a:solidFill>
                  <a:schemeClr val="tx1"/>
                </a:solidFill>
              </a:endParaRPr>
            </a:p>
          </p:txBody>
        </p:sp>
        <p:sp>
          <p:nvSpPr>
            <p:cNvPr id="90" name="Rectangle: Rounded Corners 89">
              <a:extLst>
                <a:ext uri="{FF2B5EF4-FFF2-40B4-BE49-F238E27FC236}">
                  <a16:creationId xmlns:a16="http://schemas.microsoft.com/office/drawing/2014/main" id="{28316DAA-9539-BDB9-A666-50E77ADEBF4B}"/>
                </a:ext>
              </a:extLst>
            </p:cNvPr>
            <p:cNvSpPr/>
            <p:nvPr/>
          </p:nvSpPr>
          <p:spPr>
            <a:xfrm>
              <a:off x="1280284" y="2060313"/>
              <a:ext cx="4166396" cy="229056"/>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rPr>
                <a:t>MatMul</a:t>
              </a:r>
              <a:endParaRPr lang="en-IN" sz="1100" dirty="0">
                <a:solidFill>
                  <a:schemeClr val="tx1"/>
                </a:solidFill>
              </a:endParaRPr>
            </a:p>
          </p:txBody>
        </p:sp>
        <p:cxnSp>
          <p:nvCxnSpPr>
            <p:cNvPr id="93" name="Straight Arrow Connector 92">
              <a:extLst>
                <a:ext uri="{FF2B5EF4-FFF2-40B4-BE49-F238E27FC236}">
                  <a16:creationId xmlns:a16="http://schemas.microsoft.com/office/drawing/2014/main" id="{B9B92B0D-238D-E59E-DDD7-725015BC7778}"/>
                </a:ext>
              </a:extLst>
            </p:cNvPr>
            <p:cNvCxnSpPr>
              <a:cxnSpLocks/>
              <a:stCxn id="86" idx="0"/>
            </p:cNvCxnSpPr>
            <p:nvPr/>
          </p:nvCxnSpPr>
          <p:spPr>
            <a:xfrm flipV="1">
              <a:off x="4736471" y="2289369"/>
              <a:ext cx="0" cy="1534432"/>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1623B059-5616-2C6C-D3A5-1597BB73D059}"/>
                </a:ext>
              </a:extLst>
            </p:cNvPr>
            <p:cNvCxnSpPr>
              <a:cxnSpLocks/>
              <a:stCxn id="85" idx="0"/>
            </p:cNvCxnSpPr>
            <p:nvPr/>
          </p:nvCxnSpPr>
          <p:spPr>
            <a:xfrm rot="16200000" flipV="1">
              <a:off x="2956813" y="3538155"/>
              <a:ext cx="321919" cy="249375"/>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C58BFD2F-1795-A541-1311-368036C454BF}"/>
                </a:ext>
              </a:extLst>
            </p:cNvPr>
            <p:cNvCxnSpPr>
              <a:cxnSpLocks/>
            </p:cNvCxnSpPr>
            <p:nvPr/>
          </p:nvCxnSpPr>
          <p:spPr>
            <a:xfrm rot="5400000" flipH="1" flipV="1">
              <a:off x="1709459" y="3542448"/>
              <a:ext cx="321919" cy="249375"/>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F7B9854-9118-AD50-D01E-57B2E827F3BC}"/>
                </a:ext>
              </a:extLst>
            </p:cNvPr>
            <p:cNvCxnSpPr>
              <a:cxnSpLocks/>
            </p:cNvCxnSpPr>
            <p:nvPr/>
          </p:nvCxnSpPr>
          <p:spPr>
            <a:xfrm flipV="1">
              <a:off x="2490683" y="3095551"/>
              <a:ext cx="0" cy="177275"/>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8C33515D-B6C5-0753-791D-FC3FA13F35CF}"/>
                </a:ext>
              </a:extLst>
            </p:cNvPr>
            <p:cNvCxnSpPr>
              <a:cxnSpLocks/>
            </p:cNvCxnSpPr>
            <p:nvPr/>
          </p:nvCxnSpPr>
          <p:spPr>
            <a:xfrm flipV="1">
              <a:off x="2497331" y="2689220"/>
              <a:ext cx="0" cy="177275"/>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9066F9A-3F50-EE24-E476-5B70BE655D5E}"/>
                </a:ext>
              </a:extLst>
            </p:cNvPr>
            <p:cNvCxnSpPr>
              <a:cxnSpLocks/>
            </p:cNvCxnSpPr>
            <p:nvPr/>
          </p:nvCxnSpPr>
          <p:spPr>
            <a:xfrm flipV="1">
              <a:off x="2490682" y="2282890"/>
              <a:ext cx="0" cy="177275"/>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4DD5CD8-D654-28B7-9F00-70B7485632C3}"/>
                </a:ext>
              </a:extLst>
            </p:cNvPr>
            <p:cNvSpPr txBox="1"/>
            <p:nvPr/>
          </p:nvSpPr>
          <p:spPr>
            <a:xfrm>
              <a:off x="1301745" y="4208479"/>
              <a:ext cx="887970" cy="334078"/>
            </a:xfrm>
            <a:prstGeom prst="rect">
              <a:avLst/>
            </a:prstGeom>
            <a:noFill/>
          </p:spPr>
          <p:txBody>
            <a:bodyPr wrap="square" rtlCol="0">
              <a:spAutoFit/>
            </a:bodyPr>
            <a:lstStyle/>
            <a:p>
              <a:pPr algn="ctr"/>
              <a:r>
                <a:rPr lang="en-US" sz="1200" b="1" dirty="0">
                  <a:solidFill>
                    <a:srgbClr val="EA4335"/>
                  </a:solidFill>
                </a:rPr>
                <a:t>Query</a:t>
              </a:r>
              <a:endParaRPr lang="en-IN" sz="1200" b="1" dirty="0">
                <a:solidFill>
                  <a:srgbClr val="EA4335"/>
                </a:solidFill>
              </a:endParaRPr>
            </a:p>
          </p:txBody>
        </p:sp>
        <p:sp>
          <p:nvSpPr>
            <p:cNvPr id="21" name="TextBox 20">
              <a:extLst>
                <a:ext uri="{FF2B5EF4-FFF2-40B4-BE49-F238E27FC236}">
                  <a16:creationId xmlns:a16="http://schemas.microsoft.com/office/drawing/2014/main" id="{CF185017-3138-E42A-46AA-1499404CBD3D}"/>
                </a:ext>
              </a:extLst>
            </p:cNvPr>
            <p:cNvSpPr txBox="1"/>
            <p:nvPr/>
          </p:nvSpPr>
          <p:spPr>
            <a:xfrm>
              <a:off x="2938755" y="4204979"/>
              <a:ext cx="607404" cy="334078"/>
            </a:xfrm>
            <a:prstGeom prst="rect">
              <a:avLst/>
            </a:prstGeom>
            <a:noFill/>
          </p:spPr>
          <p:txBody>
            <a:bodyPr wrap="square" rtlCol="0">
              <a:spAutoFit/>
            </a:bodyPr>
            <a:lstStyle/>
            <a:p>
              <a:pPr algn="ctr"/>
              <a:r>
                <a:rPr lang="en-US" sz="1200" b="1" dirty="0">
                  <a:solidFill>
                    <a:srgbClr val="2F6DFF"/>
                  </a:solidFill>
                </a:rPr>
                <a:t>Key</a:t>
              </a:r>
              <a:endParaRPr lang="en-IN" sz="1200" b="1" dirty="0">
                <a:solidFill>
                  <a:srgbClr val="2F6DFF"/>
                </a:solidFill>
              </a:endParaRPr>
            </a:p>
          </p:txBody>
        </p:sp>
        <p:sp>
          <p:nvSpPr>
            <p:cNvPr id="42" name="TextBox 41">
              <a:extLst>
                <a:ext uri="{FF2B5EF4-FFF2-40B4-BE49-F238E27FC236}">
                  <a16:creationId xmlns:a16="http://schemas.microsoft.com/office/drawing/2014/main" id="{09BF9555-422D-A813-515F-6142513310E5}"/>
                </a:ext>
              </a:extLst>
            </p:cNvPr>
            <p:cNvSpPr txBox="1"/>
            <p:nvPr/>
          </p:nvSpPr>
          <p:spPr>
            <a:xfrm>
              <a:off x="4325219" y="4209171"/>
              <a:ext cx="822502" cy="334078"/>
            </a:xfrm>
            <a:prstGeom prst="rect">
              <a:avLst/>
            </a:prstGeom>
            <a:noFill/>
          </p:spPr>
          <p:txBody>
            <a:bodyPr wrap="square" rtlCol="0">
              <a:spAutoFit/>
            </a:bodyPr>
            <a:lstStyle/>
            <a:p>
              <a:pPr algn="ctr"/>
              <a:r>
                <a:rPr lang="en-US" sz="1200" b="1" dirty="0">
                  <a:solidFill>
                    <a:srgbClr val="34A853"/>
                  </a:solidFill>
                </a:rPr>
                <a:t>Value</a:t>
              </a:r>
              <a:endParaRPr lang="en-IN" sz="1200" b="1" dirty="0">
                <a:solidFill>
                  <a:srgbClr val="34A853"/>
                </a:solidFill>
              </a:endParaRPr>
            </a:p>
          </p:txBody>
        </p:sp>
      </p:grpSp>
      <p:sp>
        <p:nvSpPr>
          <p:cNvPr id="13" name="TextBox 12">
            <a:extLst>
              <a:ext uri="{FF2B5EF4-FFF2-40B4-BE49-F238E27FC236}">
                <a16:creationId xmlns:a16="http://schemas.microsoft.com/office/drawing/2014/main" id="{FD5663CE-CA4B-03D8-8213-4C2D4EAEC61E}"/>
              </a:ext>
            </a:extLst>
          </p:cNvPr>
          <p:cNvSpPr txBox="1"/>
          <p:nvPr/>
        </p:nvSpPr>
        <p:spPr>
          <a:xfrm>
            <a:off x="1016009" y="227318"/>
            <a:ext cx="6275240"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latin typeface="Arial"/>
                <a:cs typeface="Arial" panose="020B0604020202020204" pitchFamily="34" charset="0"/>
              </a:rPr>
              <a:t>Let’s Recap</a:t>
            </a:r>
            <a:endParaRPr kumimoji="0" lang="ko-KR" altLang="en-US" sz="2400" b="1" i="0" u="none" strike="noStrike" kern="1200" cap="none" spc="0" normalizeH="0" baseline="0" noProof="0" dirty="0">
              <a:ln>
                <a:noFill/>
              </a:ln>
              <a:solidFill>
                <a:srgbClr val="2F6DFF"/>
              </a:solidFill>
              <a:effectLst/>
              <a:uLnTx/>
              <a:uFillTx/>
              <a:latin typeface="Arial"/>
              <a:cs typeface="Arial" panose="020B0604020202020204" pitchFamily="34" charset="0"/>
            </a:endParaRPr>
          </a:p>
        </p:txBody>
      </p:sp>
      <p:grpSp>
        <p:nvGrpSpPr>
          <p:cNvPr id="3" name="Group 2">
            <a:extLst>
              <a:ext uri="{FF2B5EF4-FFF2-40B4-BE49-F238E27FC236}">
                <a16:creationId xmlns:a16="http://schemas.microsoft.com/office/drawing/2014/main" id="{E9276243-AC80-8348-C9A6-7D49E6911DCB}"/>
              </a:ext>
            </a:extLst>
          </p:cNvPr>
          <p:cNvGrpSpPr/>
          <p:nvPr/>
        </p:nvGrpSpPr>
        <p:grpSpPr>
          <a:xfrm>
            <a:off x="4147861" y="4750014"/>
            <a:ext cx="3426130" cy="1960599"/>
            <a:chOff x="1107770" y="2060313"/>
            <a:chExt cx="4338910" cy="2482936"/>
          </a:xfrm>
        </p:grpSpPr>
        <p:sp>
          <p:nvSpPr>
            <p:cNvPr id="4" name="Rectangle: Rounded Corners 3">
              <a:extLst>
                <a:ext uri="{FF2B5EF4-FFF2-40B4-BE49-F238E27FC236}">
                  <a16:creationId xmlns:a16="http://schemas.microsoft.com/office/drawing/2014/main" id="{FC770CE3-28F9-AC49-CD7B-210874822A64}"/>
                </a:ext>
              </a:extLst>
            </p:cNvPr>
            <p:cNvSpPr/>
            <p:nvPr/>
          </p:nvSpPr>
          <p:spPr>
            <a:xfrm>
              <a:off x="1107770" y="3823803"/>
              <a:ext cx="1281353" cy="229056"/>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Linear</a:t>
              </a:r>
              <a:endParaRPr lang="en-IN" sz="1100" dirty="0">
                <a:solidFill>
                  <a:schemeClr val="tx1"/>
                </a:solidFill>
              </a:endParaRPr>
            </a:p>
          </p:txBody>
        </p:sp>
        <p:sp>
          <p:nvSpPr>
            <p:cNvPr id="5" name="Rectangle: Rounded Corners 4">
              <a:extLst>
                <a:ext uri="{FF2B5EF4-FFF2-40B4-BE49-F238E27FC236}">
                  <a16:creationId xmlns:a16="http://schemas.microsoft.com/office/drawing/2014/main" id="{CEB79107-C900-F9D8-7F41-7C2D36FE9A13}"/>
                </a:ext>
              </a:extLst>
            </p:cNvPr>
            <p:cNvSpPr/>
            <p:nvPr/>
          </p:nvSpPr>
          <p:spPr>
            <a:xfrm>
              <a:off x="2601782" y="3823802"/>
              <a:ext cx="1281353" cy="229056"/>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Linear</a:t>
              </a:r>
              <a:endParaRPr lang="en-IN" sz="1100" dirty="0">
                <a:solidFill>
                  <a:schemeClr val="tx1"/>
                </a:solidFill>
              </a:endParaRPr>
            </a:p>
          </p:txBody>
        </p:sp>
        <p:sp>
          <p:nvSpPr>
            <p:cNvPr id="7" name="Rectangle: Rounded Corners 6">
              <a:extLst>
                <a:ext uri="{FF2B5EF4-FFF2-40B4-BE49-F238E27FC236}">
                  <a16:creationId xmlns:a16="http://schemas.microsoft.com/office/drawing/2014/main" id="{043595DA-6BF9-0D89-7374-0E0B2C74E03E}"/>
                </a:ext>
              </a:extLst>
            </p:cNvPr>
            <p:cNvSpPr/>
            <p:nvPr/>
          </p:nvSpPr>
          <p:spPr>
            <a:xfrm>
              <a:off x="4095794" y="3823801"/>
              <a:ext cx="1281353" cy="229056"/>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Linear</a:t>
              </a:r>
              <a:endParaRPr lang="en-IN" sz="1100" dirty="0">
                <a:solidFill>
                  <a:schemeClr val="tx1"/>
                </a:solidFill>
              </a:endParaRPr>
            </a:p>
          </p:txBody>
        </p:sp>
        <p:sp>
          <p:nvSpPr>
            <p:cNvPr id="8" name="Rectangle: Rounded Corners 7">
              <a:extLst>
                <a:ext uri="{FF2B5EF4-FFF2-40B4-BE49-F238E27FC236}">
                  <a16:creationId xmlns:a16="http://schemas.microsoft.com/office/drawing/2014/main" id="{FF987C28-BECB-B9E8-53EF-058BA0304202}"/>
                </a:ext>
              </a:extLst>
            </p:cNvPr>
            <p:cNvSpPr/>
            <p:nvPr/>
          </p:nvSpPr>
          <p:spPr>
            <a:xfrm>
              <a:off x="1853419" y="3272826"/>
              <a:ext cx="1281353" cy="229056"/>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rPr>
                <a:t>MatMul</a:t>
              </a:r>
              <a:endParaRPr lang="en-IN" sz="1100" dirty="0">
                <a:solidFill>
                  <a:schemeClr val="tx1"/>
                </a:solidFill>
              </a:endParaRPr>
            </a:p>
          </p:txBody>
        </p:sp>
        <p:sp>
          <p:nvSpPr>
            <p:cNvPr id="9" name="Rectangle: Rounded Corners 8">
              <a:extLst>
                <a:ext uri="{FF2B5EF4-FFF2-40B4-BE49-F238E27FC236}">
                  <a16:creationId xmlns:a16="http://schemas.microsoft.com/office/drawing/2014/main" id="{185798B9-63CA-49B3-E50D-ED038D0D4679}"/>
                </a:ext>
              </a:extLst>
            </p:cNvPr>
            <p:cNvSpPr/>
            <p:nvPr/>
          </p:nvSpPr>
          <p:spPr>
            <a:xfrm>
              <a:off x="1850007" y="2866495"/>
              <a:ext cx="1281353" cy="229056"/>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Scale</a:t>
              </a:r>
              <a:endParaRPr lang="en-IN" sz="1100" dirty="0">
                <a:solidFill>
                  <a:schemeClr val="tx1"/>
                </a:solidFill>
              </a:endParaRPr>
            </a:p>
          </p:txBody>
        </p:sp>
        <p:sp>
          <p:nvSpPr>
            <p:cNvPr id="12" name="Rectangle: Rounded Corners 11">
              <a:extLst>
                <a:ext uri="{FF2B5EF4-FFF2-40B4-BE49-F238E27FC236}">
                  <a16:creationId xmlns:a16="http://schemas.microsoft.com/office/drawing/2014/main" id="{554A3721-45DD-0C19-17B3-32A9A2F1DC5C}"/>
                </a:ext>
              </a:extLst>
            </p:cNvPr>
            <p:cNvSpPr/>
            <p:nvPr/>
          </p:nvSpPr>
          <p:spPr>
            <a:xfrm>
              <a:off x="1850006" y="2460164"/>
              <a:ext cx="1281353" cy="229056"/>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rPr>
                <a:t>Softmax</a:t>
              </a:r>
              <a:endParaRPr lang="en-IN" sz="1100" dirty="0">
                <a:solidFill>
                  <a:schemeClr val="tx1"/>
                </a:solidFill>
              </a:endParaRPr>
            </a:p>
          </p:txBody>
        </p:sp>
        <p:sp>
          <p:nvSpPr>
            <p:cNvPr id="16" name="Rectangle: Rounded Corners 15">
              <a:extLst>
                <a:ext uri="{FF2B5EF4-FFF2-40B4-BE49-F238E27FC236}">
                  <a16:creationId xmlns:a16="http://schemas.microsoft.com/office/drawing/2014/main" id="{CEEF17CE-69D0-FE4B-4B4C-0AB2B0C2D815}"/>
                </a:ext>
              </a:extLst>
            </p:cNvPr>
            <p:cNvSpPr/>
            <p:nvPr/>
          </p:nvSpPr>
          <p:spPr>
            <a:xfrm>
              <a:off x="1280284" y="2060313"/>
              <a:ext cx="4166396" cy="229056"/>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rPr>
                <a:t>MatMul</a:t>
              </a:r>
              <a:endParaRPr lang="en-IN" sz="1100" dirty="0">
                <a:solidFill>
                  <a:schemeClr val="tx1"/>
                </a:solidFill>
              </a:endParaRPr>
            </a:p>
          </p:txBody>
        </p:sp>
        <p:cxnSp>
          <p:nvCxnSpPr>
            <p:cNvPr id="20" name="Straight Arrow Connector 19">
              <a:extLst>
                <a:ext uri="{FF2B5EF4-FFF2-40B4-BE49-F238E27FC236}">
                  <a16:creationId xmlns:a16="http://schemas.microsoft.com/office/drawing/2014/main" id="{8D3DF35B-442D-EE1C-4798-03CC3B46F8B8}"/>
                </a:ext>
              </a:extLst>
            </p:cNvPr>
            <p:cNvCxnSpPr>
              <a:cxnSpLocks/>
              <a:stCxn id="7" idx="0"/>
            </p:cNvCxnSpPr>
            <p:nvPr/>
          </p:nvCxnSpPr>
          <p:spPr>
            <a:xfrm flipV="1">
              <a:off x="4736471" y="2289369"/>
              <a:ext cx="0" cy="1534432"/>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C1C4E891-7D7A-7CF3-1E40-33089FAC4297}"/>
                </a:ext>
              </a:extLst>
            </p:cNvPr>
            <p:cNvCxnSpPr>
              <a:cxnSpLocks/>
              <a:stCxn id="5" idx="0"/>
            </p:cNvCxnSpPr>
            <p:nvPr/>
          </p:nvCxnSpPr>
          <p:spPr>
            <a:xfrm rot="16200000" flipV="1">
              <a:off x="2956813" y="3538155"/>
              <a:ext cx="321919" cy="249375"/>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3E2A80CC-14DD-B29E-AB1F-00479864A80C}"/>
                </a:ext>
              </a:extLst>
            </p:cNvPr>
            <p:cNvCxnSpPr>
              <a:cxnSpLocks/>
            </p:cNvCxnSpPr>
            <p:nvPr/>
          </p:nvCxnSpPr>
          <p:spPr>
            <a:xfrm rot="5400000" flipH="1" flipV="1">
              <a:off x="1709459" y="3542448"/>
              <a:ext cx="321919" cy="249375"/>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9F27C8B-D514-6583-04F0-C4FE79C809FB}"/>
                </a:ext>
              </a:extLst>
            </p:cNvPr>
            <p:cNvCxnSpPr>
              <a:cxnSpLocks/>
            </p:cNvCxnSpPr>
            <p:nvPr/>
          </p:nvCxnSpPr>
          <p:spPr>
            <a:xfrm flipV="1">
              <a:off x="2490683" y="3095551"/>
              <a:ext cx="0" cy="177275"/>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AD66D55-5140-9061-5181-0A9FFE039BD8}"/>
                </a:ext>
              </a:extLst>
            </p:cNvPr>
            <p:cNvCxnSpPr>
              <a:cxnSpLocks/>
            </p:cNvCxnSpPr>
            <p:nvPr/>
          </p:nvCxnSpPr>
          <p:spPr>
            <a:xfrm flipV="1">
              <a:off x="2497331" y="2689220"/>
              <a:ext cx="0" cy="177275"/>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523EF2F-6555-125D-D035-EDA54CE69C09}"/>
                </a:ext>
              </a:extLst>
            </p:cNvPr>
            <p:cNvCxnSpPr>
              <a:cxnSpLocks/>
            </p:cNvCxnSpPr>
            <p:nvPr/>
          </p:nvCxnSpPr>
          <p:spPr>
            <a:xfrm flipV="1">
              <a:off x="2490682" y="2282890"/>
              <a:ext cx="0" cy="177275"/>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C841720-4281-2FD8-3FF2-358606ADD8C5}"/>
                </a:ext>
              </a:extLst>
            </p:cNvPr>
            <p:cNvSpPr txBox="1"/>
            <p:nvPr/>
          </p:nvSpPr>
          <p:spPr>
            <a:xfrm>
              <a:off x="1301745" y="4208479"/>
              <a:ext cx="887970" cy="334078"/>
            </a:xfrm>
            <a:prstGeom prst="rect">
              <a:avLst/>
            </a:prstGeom>
            <a:noFill/>
          </p:spPr>
          <p:txBody>
            <a:bodyPr wrap="square" rtlCol="0">
              <a:spAutoFit/>
            </a:bodyPr>
            <a:lstStyle/>
            <a:p>
              <a:pPr algn="ctr"/>
              <a:r>
                <a:rPr lang="en-US" sz="1200" b="1" dirty="0">
                  <a:solidFill>
                    <a:srgbClr val="EA4335"/>
                  </a:solidFill>
                </a:rPr>
                <a:t>Query</a:t>
              </a:r>
              <a:endParaRPr lang="en-IN" sz="1200" b="1" dirty="0">
                <a:solidFill>
                  <a:srgbClr val="EA4335"/>
                </a:solidFill>
              </a:endParaRPr>
            </a:p>
          </p:txBody>
        </p:sp>
        <p:sp>
          <p:nvSpPr>
            <p:cNvPr id="30" name="TextBox 29">
              <a:extLst>
                <a:ext uri="{FF2B5EF4-FFF2-40B4-BE49-F238E27FC236}">
                  <a16:creationId xmlns:a16="http://schemas.microsoft.com/office/drawing/2014/main" id="{B49C7D03-825A-50ED-3A4A-D31C580BDDD3}"/>
                </a:ext>
              </a:extLst>
            </p:cNvPr>
            <p:cNvSpPr txBox="1"/>
            <p:nvPr/>
          </p:nvSpPr>
          <p:spPr>
            <a:xfrm>
              <a:off x="2938755" y="4204979"/>
              <a:ext cx="607404" cy="334078"/>
            </a:xfrm>
            <a:prstGeom prst="rect">
              <a:avLst/>
            </a:prstGeom>
            <a:noFill/>
          </p:spPr>
          <p:txBody>
            <a:bodyPr wrap="square" rtlCol="0">
              <a:spAutoFit/>
            </a:bodyPr>
            <a:lstStyle/>
            <a:p>
              <a:pPr algn="ctr"/>
              <a:r>
                <a:rPr lang="en-US" sz="1200" b="1" dirty="0">
                  <a:solidFill>
                    <a:srgbClr val="2F6DFF"/>
                  </a:solidFill>
                </a:rPr>
                <a:t>Key</a:t>
              </a:r>
              <a:endParaRPr lang="en-IN" sz="1200" b="1" dirty="0">
                <a:solidFill>
                  <a:srgbClr val="2F6DFF"/>
                </a:solidFill>
              </a:endParaRPr>
            </a:p>
          </p:txBody>
        </p:sp>
        <p:sp>
          <p:nvSpPr>
            <p:cNvPr id="31" name="TextBox 30">
              <a:extLst>
                <a:ext uri="{FF2B5EF4-FFF2-40B4-BE49-F238E27FC236}">
                  <a16:creationId xmlns:a16="http://schemas.microsoft.com/office/drawing/2014/main" id="{AE871ABE-32AC-CFC4-C74B-A807FBEF0B33}"/>
                </a:ext>
              </a:extLst>
            </p:cNvPr>
            <p:cNvSpPr txBox="1"/>
            <p:nvPr/>
          </p:nvSpPr>
          <p:spPr>
            <a:xfrm>
              <a:off x="4325219" y="4209171"/>
              <a:ext cx="822502" cy="334078"/>
            </a:xfrm>
            <a:prstGeom prst="rect">
              <a:avLst/>
            </a:prstGeom>
            <a:noFill/>
          </p:spPr>
          <p:txBody>
            <a:bodyPr wrap="square" rtlCol="0">
              <a:spAutoFit/>
            </a:bodyPr>
            <a:lstStyle/>
            <a:p>
              <a:pPr algn="ctr"/>
              <a:r>
                <a:rPr lang="en-US" sz="1200" b="1" dirty="0">
                  <a:solidFill>
                    <a:srgbClr val="34A853"/>
                  </a:solidFill>
                </a:rPr>
                <a:t>Value</a:t>
              </a:r>
              <a:endParaRPr lang="en-IN" sz="1200" b="1" dirty="0">
                <a:solidFill>
                  <a:srgbClr val="34A853"/>
                </a:solidFill>
              </a:endParaRPr>
            </a:p>
          </p:txBody>
        </p:sp>
      </p:grpSp>
      <p:grpSp>
        <p:nvGrpSpPr>
          <p:cNvPr id="36" name="Group 35">
            <a:extLst>
              <a:ext uri="{FF2B5EF4-FFF2-40B4-BE49-F238E27FC236}">
                <a16:creationId xmlns:a16="http://schemas.microsoft.com/office/drawing/2014/main" id="{76F0A40D-A115-F645-5E3A-E41F91053957}"/>
              </a:ext>
            </a:extLst>
          </p:cNvPr>
          <p:cNvGrpSpPr/>
          <p:nvPr/>
        </p:nvGrpSpPr>
        <p:grpSpPr>
          <a:xfrm>
            <a:off x="8085137" y="4753324"/>
            <a:ext cx="3426130" cy="1960599"/>
            <a:chOff x="1107770" y="2060313"/>
            <a:chExt cx="4338910" cy="2482936"/>
          </a:xfrm>
        </p:grpSpPr>
        <p:sp>
          <p:nvSpPr>
            <p:cNvPr id="37" name="Rectangle: Rounded Corners 36">
              <a:extLst>
                <a:ext uri="{FF2B5EF4-FFF2-40B4-BE49-F238E27FC236}">
                  <a16:creationId xmlns:a16="http://schemas.microsoft.com/office/drawing/2014/main" id="{C67BC629-A271-059B-65B1-F87764058BFF}"/>
                </a:ext>
              </a:extLst>
            </p:cNvPr>
            <p:cNvSpPr/>
            <p:nvPr/>
          </p:nvSpPr>
          <p:spPr>
            <a:xfrm>
              <a:off x="1107770" y="3823803"/>
              <a:ext cx="1281353" cy="229056"/>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Linear</a:t>
              </a:r>
              <a:endParaRPr lang="en-IN" sz="1100" dirty="0">
                <a:solidFill>
                  <a:schemeClr val="tx1"/>
                </a:solidFill>
              </a:endParaRPr>
            </a:p>
          </p:txBody>
        </p:sp>
        <p:sp>
          <p:nvSpPr>
            <p:cNvPr id="38" name="Rectangle: Rounded Corners 37">
              <a:extLst>
                <a:ext uri="{FF2B5EF4-FFF2-40B4-BE49-F238E27FC236}">
                  <a16:creationId xmlns:a16="http://schemas.microsoft.com/office/drawing/2014/main" id="{5B7CE5A5-FD80-FC7E-3656-FC7D218DC8BA}"/>
                </a:ext>
              </a:extLst>
            </p:cNvPr>
            <p:cNvSpPr/>
            <p:nvPr/>
          </p:nvSpPr>
          <p:spPr>
            <a:xfrm>
              <a:off x="2601782" y="3823802"/>
              <a:ext cx="1281353" cy="229056"/>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Linear</a:t>
              </a:r>
              <a:endParaRPr lang="en-IN" sz="1100" dirty="0">
                <a:solidFill>
                  <a:schemeClr val="tx1"/>
                </a:solidFill>
              </a:endParaRPr>
            </a:p>
          </p:txBody>
        </p:sp>
        <p:sp>
          <p:nvSpPr>
            <p:cNvPr id="39" name="Rectangle: Rounded Corners 38">
              <a:extLst>
                <a:ext uri="{FF2B5EF4-FFF2-40B4-BE49-F238E27FC236}">
                  <a16:creationId xmlns:a16="http://schemas.microsoft.com/office/drawing/2014/main" id="{A1154106-989F-AA77-3B05-5926B152D01F}"/>
                </a:ext>
              </a:extLst>
            </p:cNvPr>
            <p:cNvSpPr/>
            <p:nvPr/>
          </p:nvSpPr>
          <p:spPr>
            <a:xfrm>
              <a:off x="4095794" y="3823801"/>
              <a:ext cx="1281353" cy="229056"/>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Linear</a:t>
              </a:r>
              <a:endParaRPr lang="en-IN" sz="1100" dirty="0">
                <a:solidFill>
                  <a:schemeClr val="tx1"/>
                </a:solidFill>
              </a:endParaRPr>
            </a:p>
          </p:txBody>
        </p:sp>
        <p:sp>
          <p:nvSpPr>
            <p:cNvPr id="40" name="Rectangle: Rounded Corners 39">
              <a:extLst>
                <a:ext uri="{FF2B5EF4-FFF2-40B4-BE49-F238E27FC236}">
                  <a16:creationId xmlns:a16="http://schemas.microsoft.com/office/drawing/2014/main" id="{14C90062-03FC-A3ED-B6A9-7A307403990D}"/>
                </a:ext>
              </a:extLst>
            </p:cNvPr>
            <p:cNvSpPr/>
            <p:nvPr/>
          </p:nvSpPr>
          <p:spPr>
            <a:xfrm>
              <a:off x="1853419" y="3272826"/>
              <a:ext cx="1281353" cy="229056"/>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rPr>
                <a:t>MatMul</a:t>
              </a:r>
              <a:endParaRPr lang="en-IN" sz="1100" dirty="0">
                <a:solidFill>
                  <a:schemeClr val="tx1"/>
                </a:solidFill>
              </a:endParaRPr>
            </a:p>
          </p:txBody>
        </p:sp>
        <p:sp>
          <p:nvSpPr>
            <p:cNvPr id="41" name="Rectangle: Rounded Corners 40">
              <a:extLst>
                <a:ext uri="{FF2B5EF4-FFF2-40B4-BE49-F238E27FC236}">
                  <a16:creationId xmlns:a16="http://schemas.microsoft.com/office/drawing/2014/main" id="{5DF1C7BA-5417-C855-823E-2E56834FFEFB}"/>
                </a:ext>
              </a:extLst>
            </p:cNvPr>
            <p:cNvSpPr/>
            <p:nvPr/>
          </p:nvSpPr>
          <p:spPr>
            <a:xfrm>
              <a:off x="1850007" y="2866495"/>
              <a:ext cx="1281353" cy="229056"/>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Scale</a:t>
              </a:r>
              <a:endParaRPr lang="en-IN" sz="1100" dirty="0">
                <a:solidFill>
                  <a:schemeClr val="tx1"/>
                </a:solidFill>
              </a:endParaRPr>
            </a:p>
          </p:txBody>
        </p:sp>
        <p:sp>
          <p:nvSpPr>
            <p:cNvPr id="43" name="Rectangle: Rounded Corners 42">
              <a:extLst>
                <a:ext uri="{FF2B5EF4-FFF2-40B4-BE49-F238E27FC236}">
                  <a16:creationId xmlns:a16="http://schemas.microsoft.com/office/drawing/2014/main" id="{0B8C65D8-F944-B578-67C3-AA48B29DBAA2}"/>
                </a:ext>
              </a:extLst>
            </p:cNvPr>
            <p:cNvSpPr/>
            <p:nvPr/>
          </p:nvSpPr>
          <p:spPr>
            <a:xfrm>
              <a:off x="1850006" y="2460164"/>
              <a:ext cx="1281353" cy="229056"/>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rPr>
                <a:t>Softmax</a:t>
              </a:r>
              <a:endParaRPr lang="en-IN" sz="1100" dirty="0">
                <a:solidFill>
                  <a:schemeClr val="tx1"/>
                </a:solidFill>
              </a:endParaRPr>
            </a:p>
          </p:txBody>
        </p:sp>
        <p:sp>
          <p:nvSpPr>
            <p:cNvPr id="44" name="Rectangle: Rounded Corners 43">
              <a:extLst>
                <a:ext uri="{FF2B5EF4-FFF2-40B4-BE49-F238E27FC236}">
                  <a16:creationId xmlns:a16="http://schemas.microsoft.com/office/drawing/2014/main" id="{F013C70A-9C0F-F829-CA2C-062C1F67C2E6}"/>
                </a:ext>
              </a:extLst>
            </p:cNvPr>
            <p:cNvSpPr/>
            <p:nvPr/>
          </p:nvSpPr>
          <p:spPr>
            <a:xfrm>
              <a:off x="1280284" y="2060313"/>
              <a:ext cx="4166396" cy="229056"/>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rPr>
                <a:t>MatMul</a:t>
              </a:r>
              <a:endParaRPr lang="en-IN" sz="1100" dirty="0">
                <a:solidFill>
                  <a:schemeClr val="tx1"/>
                </a:solidFill>
              </a:endParaRPr>
            </a:p>
          </p:txBody>
        </p:sp>
        <p:cxnSp>
          <p:nvCxnSpPr>
            <p:cNvPr id="45" name="Straight Arrow Connector 44">
              <a:extLst>
                <a:ext uri="{FF2B5EF4-FFF2-40B4-BE49-F238E27FC236}">
                  <a16:creationId xmlns:a16="http://schemas.microsoft.com/office/drawing/2014/main" id="{888E2603-FE80-E5C2-2A37-80D0771421E3}"/>
                </a:ext>
              </a:extLst>
            </p:cNvPr>
            <p:cNvCxnSpPr>
              <a:cxnSpLocks/>
              <a:stCxn id="39" idx="0"/>
            </p:cNvCxnSpPr>
            <p:nvPr/>
          </p:nvCxnSpPr>
          <p:spPr>
            <a:xfrm flipV="1">
              <a:off x="4736471" y="2289369"/>
              <a:ext cx="0" cy="1534432"/>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53FE991-345E-EEA9-CBCF-0A3E001C62CB}"/>
                </a:ext>
              </a:extLst>
            </p:cNvPr>
            <p:cNvCxnSpPr>
              <a:cxnSpLocks/>
              <a:stCxn id="38" idx="0"/>
            </p:cNvCxnSpPr>
            <p:nvPr/>
          </p:nvCxnSpPr>
          <p:spPr>
            <a:xfrm rot="16200000" flipV="1">
              <a:off x="2956813" y="3538155"/>
              <a:ext cx="321919" cy="249375"/>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E18FA688-2AB1-7346-E9DB-446E55F6F871}"/>
                </a:ext>
              </a:extLst>
            </p:cNvPr>
            <p:cNvCxnSpPr>
              <a:cxnSpLocks/>
            </p:cNvCxnSpPr>
            <p:nvPr/>
          </p:nvCxnSpPr>
          <p:spPr>
            <a:xfrm rot="5400000" flipH="1" flipV="1">
              <a:off x="1709459" y="3542448"/>
              <a:ext cx="321919" cy="249375"/>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4A219F6-1E1C-22F0-865E-D17FD48010F3}"/>
                </a:ext>
              </a:extLst>
            </p:cNvPr>
            <p:cNvCxnSpPr>
              <a:cxnSpLocks/>
            </p:cNvCxnSpPr>
            <p:nvPr/>
          </p:nvCxnSpPr>
          <p:spPr>
            <a:xfrm flipV="1">
              <a:off x="2490683" y="3095551"/>
              <a:ext cx="0" cy="177275"/>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438C2C8-6C7C-D8DB-1FCD-A92C02F047DC}"/>
                </a:ext>
              </a:extLst>
            </p:cNvPr>
            <p:cNvCxnSpPr>
              <a:cxnSpLocks/>
            </p:cNvCxnSpPr>
            <p:nvPr/>
          </p:nvCxnSpPr>
          <p:spPr>
            <a:xfrm flipV="1">
              <a:off x="2497331" y="2689220"/>
              <a:ext cx="0" cy="177275"/>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87ABA5C-7208-8F96-AF2F-B9746B7AC360}"/>
                </a:ext>
              </a:extLst>
            </p:cNvPr>
            <p:cNvCxnSpPr>
              <a:cxnSpLocks/>
            </p:cNvCxnSpPr>
            <p:nvPr/>
          </p:nvCxnSpPr>
          <p:spPr>
            <a:xfrm flipV="1">
              <a:off x="2490682" y="2282890"/>
              <a:ext cx="0" cy="177275"/>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D8E56AA-1E05-67B6-4ECE-0F5E1F9C4F84}"/>
                </a:ext>
              </a:extLst>
            </p:cNvPr>
            <p:cNvSpPr txBox="1"/>
            <p:nvPr/>
          </p:nvSpPr>
          <p:spPr>
            <a:xfrm>
              <a:off x="1301745" y="4208479"/>
              <a:ext cx="887970" cy="334078"/>
            </a:xfrm>
            <a:prstGeom prst="rect">
              <a:avLst/>
            </a:prstGeom>
            <a:noFill/>
          </p:spPr>
          <p:txBody>
            <a:bodyPr wrap="square" rtlCol="0">
              <a:spAutoFit/>
            </a:bodyPr>
            <a:lstStyle/>
            <a:p>
              <a:pPr algn="ctr"/>
              <a:r>
                <a:rPr lang="en-US" sz="1200" b="1" dirty="0">
                  <a:solidFill>
                    <a:srgbClr val="EA4335"/>
                  </a:solidFill>
                </a:rPr>
                <a:t>Query</a:t>
              </a:r>
              <a:endParaRPr lang="en-IN" sz="1200" b="1" dirty="0">
                <a:solidFill>
                  <a:srgbClr val="EA4335"/>
                </a:solidFill>
              </a:endParaRPr>
            </a:p>
          </p:txBody>
        </p:sp>
        <p:sp>
          <p:nvSpPr>
            <p:cNvPr id="52" name="TextBox 51">
              <a:extLst>
                <a:ext uri="{FF2B5EF4-FFF2-40B4-BE49-F238E27FC236}">
                  <a16:creationId xmlns:a16="http://schemas.microsoft.com/office/drawing/2014/main" id="{C384599D-4BCC-8E4C-A34D-35386EB19114}"/>
                </a:ext>
              </a:extLst>
            </p:cNvPr>
            <p:cNvSpPr txBox="1"/>
            <p:nvPr/>
          </p:nvSpPr>
          <p:spPr>
            <a:xfrm>
              <a:off x="2938755" y="4204979"/>
              <a:ext cx="607404" cy="334078"/>
            </a:xfrm>
            <a:prstGeom prst="rect">
              <a:avLst/>
            </a:prstGeom>
            <a:noFill/>
          </p:spPr>
          <p:txBody>
            <a:bodyPr wrap="square" rtlCol="0">
              <a:spAutoFit/>
            </a:bodyPr>
            <a:lstStyle/>
            <a:p>
              <a:pPr algn="ctr"/>
              <a:r>
                <a:rPr lang="en-US" sz="1200" b="1" dirty="0">
                  <a:solidFill>
                    <a:srgbClr val="2F6DFF"/>
                  </a:solidFill>
                </a:rPr>
                <a:t>Key</a:t>
              </a:r>
              <a:endParaRPr lang="en-IN" sz="1200" b="1" dirty="0">
                <a:solidFill>
                  <a:srgbClr val="2F6DFF"/>
                </a:solidFill>
              </a:endParaRPr>
            </a:p>
          </p:txBody>
        </p:sp>
        <p:sp>
          <p:nvSpPr>
            <p:cNvPr id="53" name="TextBox 52">
              <a:extLst>
                <a:ext uri="{FF2B5EF4-FFF2-40B4-BE49-F238E27FC236}">
                  <a16:creationId xmlns:a16="http://schemas.microsoft.com/office/drawing/2014/main" id="{7FE65C42-098D-BD78-5B30-B76FE47282D4}"/>
                </a:ext>
              </a:extLst>
            </p:cNvPr>
            <p:cNvSpPr txBox="1"/>
            <p:nvPr/>
          </p:nvSpPr>
          <p:spPr>
            <a:xfrm>
              <a:off x="4325219" y="4209171"/>
              <a:ext cx="822502" cy="334078"/>
            </a:xfrm>
            <a:prstGeom prst="rect">
              <a:avLst/>
            </a:prstGeom>
            <a:noFill/>
          </p:spPr>
          <p:txBody>
            <a:bodyPr wrap="square" rtlCol="0">
              <a:spAutoFit/>
            </a:bodyPr>
            <a:lstStyle/>
            <a:p>
              <a:pPr algn="ctr"/>
              <a:r>
                <a:rPr lang="en-US" sz="1200" b="1" dirty="0">
                  <a:solidFill>
                    <a:srgbClr val="34A853"/>
                  </a:solidFill>
                </a:rPr>
                <a:t>Value</a:t>
              </a:r>
              <a:endParaRPr lang="en-IN" sz="1200" b="1" dirty="0">
                <a:solidFill>
                  <a:srgbClr val="34A853"/>
                </a:solidFill>
              </a:endParaRPr>
            </a:p>
          </p:txBody>
        </p:sp>
      </p:grpSp>
      <p:pic>
        <p:nvPicPr>
          <p:cNvPr id="76" name="Picture 75">
            <a:extLst>
              <a:ext uri="{FF2B5EF4-FFF2-40B4-BE49-F238E27FC236}">
                <a16:creationId xmlns:a16="http://schemas.microsoft.com/office/drawing/2014/main" id="{71DDD1F8-8074-3CFD-6E26-F55F7B65E661}"/>
              </a:ext>
            </a:extLst>
          </p:cNvPr>
          <p:cNvPicPr>
            <a:picLocks noChangeAspect="1"/>
          </p:cNvPicPr>
          <p:nvPr/>
        </p:nvPicPr>
        <p:blipFill>
          <a:blip r:embed="rId2"/>
          <a:stretch>
            <a:fillRect/>
          </a:stretch>
        </p:blipFill>
        <p:spPr>
          <a:xfrm>
            <a:off x="1052302" y="2712412"/>
            <a:ext cx="1878917" cy="1263876"/>
          </a:xfrm>
          <a:prstGeom prst="rect">
            <a:avLst/>
          </a:prstGeom>
        </p:spPr>
      </p:pic>
      <p:pic>
        <p:nvPicPr>
          <p:cNvPr id="82" name="Picture 81">
            <a:extLst>
              <a:ext uri="{FF2B5EF4-FFF2-40B4-BE49-F238E27FC236}">
                <a16:creationId xmlns:a16="http://schemas.microsoft.com/office/drawing/2014/main" id="{CAAA544B-B42A-7A1F-120B-3A68BE3D24FD}"/>
              </a:ext>
            </a:extLst>
          </p:cNvPr>
          <p:cNvPicPr>
            <a:picLocks noChangeAspect="1"/>
          </p:cNvPicPr>
          <p:nvPr/>
        </p:nvPicPr>
        <p:blipFill>
          <a:blip r:embed="rId3"/>
          <a:stretch>
            <a:fillRect/>
          </a:stretch>
        </p:blipFill>
        <p:spPr>
          <a:xfrm>
            <a:off x="4878481" y="2709102"/>
            <a:ext cx="1878917" cy="1263876"/>
          </a:xfrm>
          <a:prstGeom prst="rect">
            <a:avLst/>
          </a:prstGeom>
        </p:spPr>
      </p:pic>
      <p:pic>
        <p:nvPicPr>
          <p:cNvPr id="106" name="Picture 105">
            <a:extLst>
              <a:ext uri="{FF2B5EF4-FFF2-40B4-BE49-F238E27FC236}">
                <a16:creationId xmlns:a16="http://schemas.microsoft.com/office/drawing/2014/main" id="{D128B9FF-072D-5A76-5776-10A4FB2FE037}"/>
              </a:ext>
            </a:extLst>
          </p:cNvPr>
          <p:cNvPicPr>
            <a:picLocks noChangeAspect="1"/>
          </p:cNvPicPr>
          <p:nvPr/>
        </p:nvPicPr>
        <p:blipFill>
          <a:blip r:embed="rId4"/>
          <a:stretch>
            <a:fillRect/>
          </a:stretch>
        </p:blipFill>
        <p:spPr>
          <a:xfrm>
            <a:off x="8926854" y="2715744"/>
            <a:ext cx="1878917" cy="1261607"/>
          </a:xfrm>
          <a:prstGeom prst="rect">
            <a:avLst/>
          </a:prstGeom>
        </p:spPr>
      </p:pic>
      <p:cxnSp>
        <p:nvCxnSpPr>
          <p:cNvPr id="107" name="Straight Arrow Connector 106">
            <a:extLst>
              <a:ext uri="{FF2B5EF4-FFF2-40B4-BE49-F238E27FC236}">
                <a16:creationId xmlns:a16="http://schemas.microsoft.com/office/drawing/2014/main" id="{48C860E8-5927-E366-F1C1-6ECD8BCABD04}"/>
              </a:ext>
            </a:extLst>
          </p:cNvPr>
          <p:cNvCxnSpPr>
            <a:cxnSpLocks/>
          </p:cNvCxnSpPr>
          <p:nvPr/>
        </p:nvCxnSpPr>
        <p:spPr>
          <a:xfrm flipV="1">
            <a:off x="9990060" y="3972978"/>
            <a:ext cx="0" cy="673431"/>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13196403-983B-F066-8CF7-BBCE562387A9}"/>
              </a:ext>
            </a:extLst>
          </p:cNvPr>
          <p:cNvCxnSpPr>
            <a:cxnSpLocks/>
          </p:cNvCxnSpPr>
          <p:nvPr/>
        </p:nvCxnSpPr>
        <p:spPr>
          <a:xfrm flipV="1">
            <a:off x="5929037" y="3972977"/>
            <a:ext cx="0" cy="673431"/>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74000407-3CE7-F809-F0A5-30A835DF5521}"/>
              </a:ext>
            </a:extLst>
          </p:cNvPr>
          <p:cNvCxnSpPr>
            <a:cxnSpLocks/>
          </p:cNvCxnSpPr>
          <p:nvPr/>
        </p:nvCxnSpPr>
        <p:spPr>
          <a:xfrm flipV="1">
            <a:off x="1991760" y="3972976"/>
            <a:ext cx="0" cy="673431"/>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AB7EA976-DF6A-7FB0-EB45-1D86B7F69B00}"/>
              </a:ext>
            </a:extLst>
          </p:cNvPr>
          <p:cNvCxnSpPr>
            <a:cxnSpLocks/>
          </p:cNvCxnSpPr>
          <p:nvPr/>
        </p:nvCxnSpPr>
        <p:spPr>
          <a:xfrm flipV="1">
            <a:off x="1991760" y="1894537"/>
            <a:ext cx="0" cy="673431"/>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8" name="Picture 117">
            <a:extLst>
              <a:ext uri="{FF2B5EF4-FFF2-40B4-BE49-F238E27FC236}">
                <a16:creationId xmlns:a16="http://schemas.microsoft.com/office/drawing/2014/main" id="{358EDCA6-02CB-8B71-8F6E-327F23824D6D}"/>
              </a:ext>
            </a:extLst>
          </p:cNvPr>
          <p:cNvPicPr>
            <a:picLocks noChangeAspect="1"/>
          </p:cNvPicPr>
          <p:nvPr/>
        </p:nvPicPr>
        <p:blipFill>
          <a:blip r:embed="rId5"/>
          <a:stretch>
            <a:fillRect/>
          </a:stretch>
        </p:blipFill>
        <p:spPr>
          <a:xfrm>
            <a:off x="1549628" y="1022557"/>
            <a:ext cx="884264" cy="871017"/>
          </a:xfrm>
          <a:prstGeom prst="rect">
            <a:avLst/>
          </a:prstGeom>
        </p:spPr>
      </p:pic>
      <p:pic>
        <p:nvPicPr>
          <p:cNvPr id="119" name="Picture 118">
            <a:extLst>
              <a:ext uri="{FF2B5EF4-FFF2-40B4-BE49-F238E27FC236}">
                <a16:creationId xmlns:a16="http://schemas.microsoft.com/office/drawing/2014/main" id="{0DD31847-3EE0-B41D-8B10-D8514F8F7DA4}"/>
              </a:ext>
            </a:extLst>
          </p:cNvPr>
          <p:cNvPicPr>
            <a:picLocks noChangeAspect="1"/>
          </p:cNvPicPr>
          <p:nvPr/>
        </p:nvPicPr>
        <p:blipFill>
          <a:blip r:embed="rId6"/>
          <a:stretch>
            <a:fillRect/>
          </a:stretch>
        </p:blipFill>
        <p:spPr>
          <a:xfrm>
            <a:off x="5482548" y="1026547"/>
            <a:ext cx="884265" cy="871018"/>
          </a:xfrm>
          <a:prstGeom prst="rect">
            <a:avLst/>
          </a:prstGeom>
        </p:spPr>
      </p:pic>
      <p:cxnSp>
        <p:nvCxnSpPr>
          <p:cNvPr id="120" name="Straight Arrow Connector 119">
            <a:extLst>
              <a:ext uri="{FF2B5EF4-FFF2-40B4-BE49-F238E27FC236}">
                <a16:creationId xmlns:a16="http://schemas.microsoft.com/office/drawing/2014/main" id="{15F61788-CDE9-FAD4-06C3-F7A275EBB590}"/>
              </a:ext>
            </a:extLst>
          </p:cNvPr>
          <p:cNvCxnSpPr>
            <a:cxnSpLocks/>
          </p:cNvCxnSpPr>
          <p:nvPr/>
        </p:nvCxnSpPr>
        <p:spPr>
          <a:xfrm flipV="1">
            <a:off x="5924680" y="1894537"/>
            <a:ext cx="0" cy="673431"/>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3" name="Picture 122">
            <a:extLst>
              <a:ext uri="{FF2B5EF4-FFF2-40B4-BE49-F238E27FC236}">
                <a16:creationId xmlns:a16="http://schemas.microsoft.com/office/drawing/2014/main" id="{AF5DA80B-02C7-B8DB-D106-681E21EF89BC}"/>
              </a:ext>
            </a:extLst>
          </p:cNvPr>
          <p:cNvPicPr>
            <a:picLocks noChangeAspect="1"/>
          </p:cNvPicPr>
          <p:nvPr/>
        </p:nvPicPr>
        <p:blipFill>
          <a:blip r:embed="rId7"/>
          <a:stretch>
            <a:fillRect/>
          </a:stretch>
        </p:blipFill>
        <p:spPr>
          <a:xfrm>
            <a:off x="9546239" y="1019575"/>
            <a:ext cx="887641" cy="871018"/>
          </a:xfrm>
          <a:prstGeom prst="rect">
            <a:avLst/>
          </a:prstGeom>
        </p:spPr>
      </p:pic>
      <p:cxnSp>
        <p:nvCxnSpPr>
          <p:cNvPr id="124" name="Straight Arrow Connector 123">
            <a:extLst>
              <a:ext uri="{FF2B5EF4-FFF2-40B4-BE49-F238E27FC236}">
                <a16:creationId xmlns:a16="http://schemas.microsoft.com/office/drawing/2014/main" id="{C3E53C69-691E-2964-6BDB-3DCA7A51D31C}"/>
              </a:ext>
            </a:extLst>
          </p:cNvPr>
          <p:cNvCxnSpPr>
            <a:cxnSpLocks/>
          </p:cNvCxnSpPr>
          <p:nvPr/>
        </p:nvCxnSpPr>
        <p:spPr>
          <a:xfrm flipV="1">
            <a:off x="9990059" y="1890593"/>
            <a:ext cx="0" cy="673431"/>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F3F1BD5C-641B-DDCD-33F0-F9BAA8004DFE}"/>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433506" y="808223"/>
            <a:ext cx="1673376" cy="1062207"/>
          </a:xfrm>
          <a:prstGeom prst="rect">
            <a:avLst/>
          </a:prstGeom>
          <a:solidFill>
            <a:srgbClr val="FCFBFB"/>
          </a:solidFill>
        </p:spPr>
      </p:pic>
      <p:pic>
        <p:nvPicPr>
          <p:cNvPr id="126" name="Picture 125">
            <a:extLst>
              <a:ext uri="{FF2B5EF4-FFF2-40B4-BE49-F238E27FC236}">
                <a16:creationId xmlns:a16="http://schemas.microsoft.com/office/drawing/2014/main" id="{916C33FB-1196-BCAE-4C12-4ACCA15702C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33505" y="808223"/>
            <a:ext cx="1673376" cy="1062207"/>
          </a:xfrm>
          <a:prstGeom prst="rect">
            <a:avLst/>
          </a:prstGeom>
          <a:effectLst>
            <a:outerShdw blurRad="482600" dist="165100" dir="21540000" sx="107000" sy="107000" algn="ctr" rotWithShape="0">
              <a:schemeClr val="tx1">
                <a:alpha val="87000"/>
              </a:schemeClr>
            </a:outerShdw>
          </a:effectLst>
        </p:spPr>
      </p:pic>
      <p:grpSp>
        <p:nvGrpSpPr>
          <p:cNvPr id="127" name="Group 126">
            <a:extLst>
              <a:ext uri="{FF2B5EF4-FFF2-40B4-BE49-F238E27FC236}">
                <a16:creationId xmlns:a16="http://schemas.microsoft.com/office/drawing/2014/main" id="{8D273B2B-8B71-ACAF-BA43-A48CF802BF49}"/>
              </a:ext>
            </a:extLst>
          </p:cNvPr>
          <p:cNvGrpSpPr/>
          <p:nvPr/>
        </p:nvGrpSpPr>
        <p:grpSpPr>
          <a:xfrm>
            <a:off x="6411920" y="808081"/>
            <a:ext cx="1673200" cy="1062349"/>
            <a:chOff x="1967737" y="2031964"/>
            <a:chExt cx="6000751" cy="3810000"/>
          </a:xfrm>
        </p:grpSpPr>
        <p:pic>
          <p:nvPicPr>
            <p:cNvPr id="128" name="Picture 2">
              <a:extLst>
                <a:ext uri="{FF2B5EF4-FFF2-40B4-BE49-F238E27FC236}">
                  <a16:creationId xmlns:a16="http://schemas.microsoft.com/office/drawing/2014/main" id="{258066AA-0BB6-D954-8F0B-39B5F1ABB1D0}"/>
                </a:ext>
              </a:extLst>
            </p:cNvPr>
            <p:cNvPicPr>
              <a:picLocks noChangeAspect="1" noChangeArrowheads="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67738" y="2031964"/>
              <a:ext cx="600075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a:extLst>
                <a:ext uri="{FF2B5EF4-FFF2-40B4-BE49-F238E27FC236}">
                  <a16:creationId xmlns:a16="http://schemas.microsoft.com/office/drawing/2014/main" id="{01C995E1-5228-2045-800D-BE26E4544BC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67737" y="2031964"/>
              <a:ext cx="5972175" cy="3790950"/>
            </a:xfrm>
            <a:prstGeom prst="rect">
              <a:avLst/>
            </a:prstGeom>
          </p:spPr>
        </p:pic>
      </p:grpSp>
      <p:grpSp>
        <p:nvGrpSpPr>
          <p:cNvPr id="130" name="Group 129">
            <a:extLst>
              <a:ext uri="{FF2B5EF4-FFF2-40B4-BE49-F238E27FC236}">
                <a16:creationId xmlns:a16="http://schemas.microsoft.com/office/drawing/2014/main" id="{CE599BE6-212F-685D-5E29-B7AC0C16654D}"/>
              </a:ext>
            </a:extLst>
          </p:cNvPr>
          <p:cNvGrpSpPr/>
          <p:nvPr/>
        </p:nvGrpSpPr>
        <p:grpSpPr>
          <a:xfrm>
            <a:off x="10419978" y="802769"/>
            <a:ext cx="1673200" cy="1062349"/>
            <a:chOff x="5305424" y="1609600"/>
            <a:chExt cx="6000751" cy="3810000"/>
          </a:xfrm>
        </p:grpSpPr>
        <p:pic>
          <p:nvPicPr>
            <p:cNvPr id="131" name="Picture 2">
              <a:extLst>
                <a:ext uri="{FF2B5EF4-FFF2-40B4-BE49-F238E27FC236}">
                  <a16:creationId xmlns:a16="http://schemas.microsoft.com/office/drawing/2014/main" id="{37C495AA-A08B-E906-F73E-3C3DAB9E0B7F}"/>
                </a:ext>
              </a:extLst>
            </p:cNvPr>
            <p:cNvPicPr>
              <a:picLocks noChangeAspect="1" noChangeArrowheads="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05425" y="1609600"/>
              <a:ext cx="600075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31">
              <a:extLst>
                <a:ext uri="{FF2B5EF4-FFF2-40B4-BE49-F238E27FC236}">
                  <a16:creationId xmlns:a16="http://schemas.microsoft.com/office/drawing/2014/main" id="{3F4B1E2F-0547-1603-B00C-1CBD61FF7EF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05424" y="1628650"/>
              <a:ext cx="5972175" cy="3790950"/>
            </a:xfrm>
            <a:prstGeom prst="rect">
              <a:avLst/>
            </a:prstGeom>
          </p:spPr>
        </p:pic>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C271EF6E-5404-0E79-FF15-8073A1E42FB2}"/>
                  </a:ext>
                </a:extLst>
              </p:cNvPr>
              <p:cNvSpPr txBox="1"/>
              <p:nvPr/>
            </p:nvSpPr>
            <p:spPr>
              <a:xfrm>
                <a:off x="3444765" y="234897"/>
                <a:ext cx="58388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Authors</m:t>
                      </m:r>
                      <m:r>
                        <a:rPr lang="en-US" b="0" i="0" smtClean="0">
                          <a:latin typeface="Cambria Math" panose="02040503050406030204" pitchFamily="18" charset="0"/>
                        </a:rPr>
                        <m:t> </m:t>
                      </m:r>
                      <m:r>
                        <m:rPr>
                          <m:sty m:val="p"/>
                        </m:rPr>
                        <a:rPr lang="en-US" b="0" i="0" smtClean="0">
                          <a:latin typeface="Cambria Math" panose="02040503050406030204" pitchFamily="18" charset="0"/>
                        </a:rPr>
                        <m:t>of</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paper</m:t>
                      </m:r>
                      <m:r>
                        <a:rPr lang="en-US" b="0" i="0" smtClean="0">
                          <a:latin typeface="Cambria Math" panose="02040503050406030204" pitchFamily="18" charset="0"/>
                        </a:rPr>
                        <m:t> </m:t>
                      </m:r>
                      <m:r>
                        <m:rPr>
                          <m:sty m:val="p"/>
                        </m:rPr>
                        <a:rPr lang="en-US" b="0" i="0" smtClean="0">
                          <a:latin typeface="Cambria Math" panose="02040503050406030204" pitchFamily="18" charset="0"/>
                        </a:rPr>
                        <m:t>used</m:t>
                      </m:r>
                      <m:r>
                        <a:rPr lang="en-US" b="0" i="0" smtClean="0">
                          <a:latin typeface="Cambria Math" panose="02040503050406030204" pitchFamily="18" charset="0"/>
                        </a:rPr>
                        <m:t> 8 </m:t>
                      </m:r>
                      <m:r>
                        <m:rPr>
                          <m:sty m:val="p"/>
                        </m:rPr>
                        <a:rPr lang="en-US" b="0" i="0" smtClean="0">
                          <a:latin typeface="Cambria Math" panose="02040503050406030204" pitchFamily="18" charset="0"/>
                        </a:rPr>
                        <m:t>attention</m:t>
                      </m:r>
                      <m:r>
                        <a:rPr lang="en-US" b="0" i="0" smtClean="0">
                          <a:latin typeface="Cambria Math" panose="02040503050406030204" pitchFamily="18" charset="0"/>
                        </a:rPr>
                        <m:t> </m:t>
                      </m:r>
                      <m:r>
                        <m:rPr>
                          <m:sty m:val="p"/>
                        </m:rPr>
                        <a:rPr lang="en-US" b="0" i="0" smtClean="0">
                          <a:latin typeface="Cambria Math" panose="02040503050406030204" pitchFamily="18" charset="0"/>
                        </a:rPr>
                        <m:t>heads</m:t>
                      </m:r>
                      <m:r>
                        <a:rPr lang="en-US" b="0" i="0" smtClean="0">
                          <a:latin typeface="Cambria Math" panose="02040503050406030204" pitchFamily="18" charset="0"/>
                        </a:rPr>
                        <m:t> </m:t>
                      </m:r>
                      <m:r>
                        <m:rPr>
                          <m:sty m:val="p"/>
                        </m:rPr>
                        <a:rPr lang="en-US" b="0" i="0" smtClean="0">
                          <a:latin typeface="Cambria Math" panose="02040503050406030204" pitchFamily="18" charset="0"/>
                        </a:rPr>
                        <m:t>but</m:t>
                      </m:r>
                      <m:r>
                        <a:rPr lang="en-US" b="0" i="0" smtClean="0">
                          <a:latin typeface="Cambria Math" panose="02040503050406030204" pitchFamily="18" charset="0"/>
                        </a:rPr>
                        <m:t> </m:t>
                      </m:r>
                      <m:r>
                        <m:rPr>
                          <m:sty m:val="p"/>
                        </m:rPr>
                        <a:rPr lang="en-US" b="0" i="0" smtClean="0">
                          <a:latin typeface="Cambria Math" panose="02040503050406030204" pitchFamily="18" charset="0"/>
                        </a:rPr>
                        <m:t>w</m:t>
                      </m:r>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e</m:t>
                          </m:r>
                        </m:e>
                        <m:sup>
                          <m:r>
                            <a:rPr lang="en-US" b="0" i="0" smtClean="0">
                              <a:latin typeface="Cambria Math" panose="02040503050406030204" pitchFamily="18" charset="0"/>
                            </a:rPr>
                            <m:t>′</m:t>
                          </m:r>
                        </m:sup>
                      </m:sSup>
                      <m:r>
                        <m:rPr>
                          <m:sty m:val="p"/>
                        </m:rPr>
                        <a:rPr lang="en-US" b="0" i="0" smtClean="0">
                          <a:latin typeface="Cambria Math" panose="02040503050406030204" pitchFamily="18" charset="0"/>
                        </a:rPr>
                        <m:t>ll</m:t>
                      </m:r>
                      <m:r>
                        <a:rPr lang="en-US" b="0" i="0" smtClean="0">
                          <a:latin typeface="Cambria Math" panose="02040503050406030204" pitchFamily="18" charset="0"/>
                        </a:rPr>
                        <m:t> </m:t>
                      </m:r>
                      <m:r>
                        <m:rPr>
                          <m:sty m:val="p"/>
                        </m:rPr>
                        <a:rPr lang="en-US" b="0" i="0" smtClean="0">
                          <a:latin typeface="Cambria Math" panose="02040503050406030204" pitchFamily="18" charset="0"/>
                        </a:rPr>
                        <m:t>use</m:t>
                      </m:r>
                      <m:r>
                        <a:rPr lang="en-US" b="0" i="0" smtClean="0">
                          <a:latin typeface="Cambria Math" panose="02040503050406030204" pitchFamily="18" charset="0"/>
                        </a:rPr>
                        <m:t> 3</m:t>
                      </m:r>
                    </m:oMath>
                  </m:oMathPara>
                </a14:m>
                <a:endParaRPr lang="en-IN" dirty="0"/>
              </a:p>
            </p:txBody>
          </p:sp>
        </mc:Choice>
        <mc:Fallback xmlns="">
          <p:sp>
            <p:nvSpPr>
              <p:cNvPr id="133" name="TextBox 132">
                <a:extLst>
                  <a:ext uri="{FF2B5EF4-FFF2-40B4-BE49-F238E27FC236}">
                    <a16:creationId xmlns:a16="http://schemas.microsoft.com/office/drawing/2014/main" id="{C271EF6E-5404-0E79-FF15-8073A1E42FB2}"/>
                  </a:ext>
                </a:extLst>
              </p:cNvPr>
              <p:cNvSpPr txBox="1">
                <a:spLocks noRot="1" noChangeAspect="1" noMove="1" noResize="1" noEditPoints="1" noAdjustHandles="1" noChangeArrowheads="1" noChangeShapeType="1" noTextEdit="1"/>
              </p:cNvSpPr>
              <p:nvPr/>
            </p:nvSpPr>
            <p:spPr>
              <a:xfrm>
                <a:off x="3444765" y="234897"/>
                <a:ext cx="5838825" cy="369332"/>
              </a:xfrm>
              <a:prstGeom prst="rect">
                <a:avLst/>
              </a:prstGeom>
              <a:blipFill>
                <a:blip r:embed="rId13"/>
                <a:stretch>
                  <a:fillRect r="-1670" b="-6667"/>
                </a:stretch>
              </a:blipFill>
            </p:spPr>
            <p:txBody>
              <a:bodyPr/>
              <a:lstStyle/>
              <a:p>
                <a:r>
                  <a:rPr lang="en-IN">
                    <a:noFill/>
                  </a:rPr>
                  <a:t> </a:t>
                </a:r>
              </a:p>
            </p:txBody>
          </p:sp>
        </mc:Fallback>
      </mc:AlternateContent>
    </p:spTree>
    <p:extLst>
      <p:ext uri="{BB962C8B-B14F-4D97-AF65-F5344CB8AC3E}">
        <p14:creationId xmlns:p14="http://schemas.microsoft.com/office/powerpoint/2010/main" val="1683603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210585" y="144077"/>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13" name="TextBox 12">
            <a:extLst>
              <a:ext uri="{FF2B5EF4-FFF2-40B4-BE49-F238E27FC236}">
                <a16:creationId xmlns:a16="http://schemas.microsoft.com/office/drawing/2014/main" id="{FD5663CE-CA4B-03D8-8213-4C2D4EAEC61E}"/>
              </a:ext>
            </a:extLst>
          </p:cNvPr>
          <p:cNvSpPr txBox="1"/>
          <p:nvPr/>
        </p:nvSpPr>
        <p:spPr>
          <a:xfrm>
            <a:off x="1016009" y="227318"/>
            <a:ext cx="6275240"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latin typeface="Arial"/>
                <a:cs typeface="Arial" panose="020B0604020202020204" pitchFamily="34" charset="0"/>
              </a:rPr>
              <a:t>Let’s Recap</a:t>
            </a:r>
            <a:endParaRPr kumimoji="0" lang="ko-KR" altLang="en-US" sz="2400" b="1" i="0" u="none" strike="noStrike" kern="1200" cap="none" spc="0" normalizeH="0" baseline="0" noProof="0" dirty="0">
              <a:ln>
                <a:noFill/>
              </a:ln>
              <a:solidFill>
                <a:srgbClr val="2F6DFF"/>
              </a:solidFill>
              <a:effectLst/>
              <a:uLnTx/>
              <a:uFillTx/>
              <a:latin typeface="Arial"/>
              <a:cs typeface="Arial" panose="020B0604020202020204" pitchFamily="34" charset="0"/>
            </a:endParaRPr>
          </a:p>
        </p:txBody>
      </p:sp>
      <p:grpSp>
        <p:nvGrpSpPr>
          <p:cNvPr id="184" name="Group 183">
            <a:extLst>
              <a:ext uri="{FF2B5EF4-FFF2-40B4-BE49-F238E27FC236}">
                <a16:creationId xmlns:a16="http://schemas.microsoft.com/office/drawing/2014/main" id="{01B56A7D-AC3B-703C-431A-A7DE0FC78651}"/>
              </a:ext>
            </a:extLst>
          </p:cNvPr>
          <p:cNvGrpSpPr/>
          <p:nvPr/>
        </p:nvGrpSpPr>
        <p:grpSpPr>
          <a:xfrm>
            <a:off x="42580" y="1672646"/>
            <a:ext cx="6652243" cy="4027644"/>
            <a:chOff x="405782" y="1628470"/>
            <a:chExt cx="5784556" cy="3502297"/>
          </a:xfrm>
        </p:grpSpPr>
        <p:grpSp>
          <p:nvGrpSpPr>
            <p:cNvPr id="148" name="Group 147">
              <a:extLst>
                <a:ext uri="{FF2B5EF4-FFF2-40B4-BE49-F238E27FC236}">
                  <a16:creationId xmlns:a16="http://schemas.microsoft.com/office/drawing/2014/main" id="{59391737-78EB-3152-AAB6-FCCFD8515729}"/>
                </a:ext>
              </a:extLst>
            </p:cNvPr>
            <p:cNvGrpSpPr/>
            <p:nvPr/>
          </p:nvGrpSpPr>
          <p:grpSpPr>
            <a:xfrm>
              <a:off x="405782" y="1628474"/>
              <a:ext cx="5310120" cy="3502293"/>
              <a:chOff x="3926543" y="1696472"/>
              <a:chExt cx="4172999" cy="4144032"/>
            </a:xfrm>
          </p:grpSpPr>
          <p:sp>
            <p:nvSpPr>
              <p:cNvPr id="149" name="Rectangle: Rounded Corners 148">
                <a:extLst>
                  <a:ext uri="{FF2B5EF4-FFF2-40B4-BE49-F238E27FC236}">
                    <a16:creationId xmlns:a16="http://schemas.microsoft.com/office/drawing/2014/main" id="{67035359-8DD6-1574-861C-09AB128D6E10}"/>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50" name="Rectangle: Rounded Corners 149">
                <a:extLst>
                  <a:ext uri="{FF2B5EF4-FFF2-40B4-BE49-F238E27FC236}">
                    <a16:creationId xmlns:a16="http://schemas.microsoft.com/office/drawing/2014/main" id="{416C1D7B-7CBA-345F-3BBB-26189DEE6FAA}"/>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51" name="Rectangle: Rounded Corners 150">
                <a:extLst>
                  <a:ext uri="{FF2B5EF4-FFF2-40B4-BE49-F238E27FC236}">
                    <a16:creationId xmlns:a16="http://schemas.microsoft.com/office/drawing/2014/main" id="{CD157F2C-A021-BBA3-EC60-F90FCA0D0C91}"/>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52" name="Rectangle: Rounded Corners 151">
                <a:extLst>
                  <a:ext uri="{FF2B5EF4-FFF2-40B4-BE49-F238E27FC236}">
                    <a16:creationId xmlns:a16="http://schemas.microsoft.com/office/drawing/2014/main" id="{3873E572-BF72-7F87-7094-EB521C432723}"/>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153" name="Rectangle: Rounded Corners 152">
                <a:extLst>
                  <a:ext uri="{FF2B5EF4-FFF2-40B4-BE49-F238E27FC236}">
                    <a16:creationId xmlns:a16="http://schemas.microsoft.com/office/drawing/2014/main" id="{634F9F1D-4F91-90B7-E6DC-92C6F3312E6F}"/>
                  </a:ext>
                </a:extLst>
              </p:cNvPr>
              <p:cNvSpPr/>
              <p:nvPr/>
            </p:nvSpPr>
            <p:spPr>
              <a:xfrm>
                <a:off x="4640398" y="4122547"/>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Scale</a:t>
                </a:r>
                <a:endParaRPr lang="en-IN" sz="1600" dirty="0">
                  <a:solidFill>
                    <a:schemeClr val="tx1"/>
                  </a:solidFill>
                </a:endParaRPr>
              </a:p>
            </p:txBody>
          </p:sp>
          <p:sp>
            <p:nvSpPr>
              <p:cNvPr id="154" name="Rectangle: Rounded Corners 153">
                <a:extLst>
                  <a:ext uri="{FF2B5EF4-FFF2-40B4-BE49-F238E27FC236}">
                    <a16:creationId xmlns:a16="http://schemas.microsoft.com/office/drawing/2014/main" id="{D608FADD-FBB8-7C43-6919-B7282731550B}"/>
                  </a:ext>
                </a:extLst>
              </p:cNvPr>
              <p:cNvSpPr/>
              <p:nvPr/>
            </p:nvSpPr>
            <p:spPr>
              <a:xfrm>
                <a:off x="4640397" y="3534145"/>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Softmax</a:t>
                </a:r>
                <a:endParaRPr lang="en-IN" sz="1600" dirty="0">
                  <a:solidFill>
                    <a:schemeClr val="tx1"/>
                  </a:solidFill>
                </a:endParaRPr>
              </a:p>
            </p:txBody>
          </p:sp>
          <p:sp>
            <p:nvSpPr>
              <p:cNvPr id="155" name="Rectangle: Rounded Corners 154">
                <a:extLst>
                  <a:ext uri="{FF2B5EF4-FFF2-40B4-BE49-F238E27FC236}">
                    <a16:creationId xmlns:a16="http://schemas.microsoft.com/office/drawing/2014/main" id="{9CA84F7C-AE30-3748-B63A-04FC5E6113EB}"/>
                  </a:ext>
                </a:extLst>
              </p:cNvPr>
              <p:cNvSpPr/>
              <p:nvPr/>
            </p:nvSpPr>
            <p:spPr>
              <a:xfrm>
                <a:off x="4092460" y="2955126"/>
                <a:ext cx="4007082"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156" name="Rectangle: Rounded Corners 155">
                <a:extLst>
                  <a:ext uri="{FF2B5EF4-FFF2-40B4-BE49-F238E27FC236}">
                    <a16:creationId xmlns:a16="http://schemas.microsoft.com/office/drawing/2014/main" id="{DD8E6F91-467D-42D1-8F1E-428CFCF0CA10}"/>
                  </a:ext>
                </a:extLst>
              </p:cNvPr>
              <p:cNvSpPr/>
              <p:nvPr/>
            </p:nvSpPr>
            <p:spPr>
              <a:xfrm>
                <a:off x="5299335" y="2331189"/>
                <a:ext cx="1593330"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Concatenate</a:t>
                </a:r>
                <a:endParaRPr lang="en-IN" sz="1600" dirty="0">
                  <a:solidFill>
                    <a:schemeClr val="tx1"/>
                  </a:solidFill>
                </a:endParaRPr>
              </a:p>
            </p:txBody>
          </p:sp>
          <p:sp>
            <p:nvSpPr>
              <p:cNvPr id="157" name="Rectangle: Rounded Corners 156">
                <a:extLst>
                  <a:ext uri="{FF2B5EF4-FFF2-40B4-BE49-F238E27FC236}">
                    <a16:creationId xmlns:a16="http://schemas.microsoft.com/office/drawing/2014/main" id="{A5027FA8-0D0D-6C77-3AE7-06436C423243}"/>
                  </a:ext>
                </a:extLst>
              </p:cNvPr>
              <p:cNvSpPr/>
              <p:nvPr/>
            </p:nvSpPr>
            <p:spPr>
              <a:xfrm>
                <a:off x="5479822" y="1696472"/>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cxnSp>
            <p:nvCxnSpPr>
              <p:cNvPr id="158" name="Straight Arrow Connector 157">
                <a:extLst>
                  <a:ext uri="{FF2B5EF4-FFF2-40B4-BE49-F238E27FC236}">
                    <a16:creationId xmlns:a16="http://schemas.microsoft.com/office/drawing/2014/main" id="{C6A5FC33-DB1F-3562-A0C8-489D2EA37A60}"/>
                  </a:ext>
                </a:extLst>
              </p:cNvPr>
              <p:cNvCxnSpPr>
                <a:cxnSpLocks/>
                <a:stCxn id="151" idx="0"/>
              </p:cNvCxnSpPr>
              <p:nvPr/>
            </p:nvCxnSpPr>
            <p:spPr>
              <a:xfrm flipV="1">
                <a:off x="7416490" y="3286819"/>
                <a:ext cx="0" cy="2221990"/>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553A3C50-EBBD-F1AB-C510-9D03AB3B157B}"/>
                  </a:ext>
                </a:extLst>
              </p:cNvPr>
              <p:cNvCxnSpPr>
                <a:stCxn id="150" idx="0"/>
              </p:cNvCxnSpPr>
              <p:nvPr/>
            </p:nvCxnSpPr>
            <p:spPr>
              <a:xfrm rot="16200000" flipV="1">
                <a:off x="5626604" y="5155807"/>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0252ABEF-B3DF-59A4-1152-54D2D0BA9556}"/>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66431E03-EBBA-0383-6DF2-1BB029387989}"/>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87C05E56-960F-9539-C34E-332C1F65E843}"/>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2E2B98EE-1EC9-9CFE-9D36-5062999EBC33}"/>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F82C5693-58EE-88BF-3495-8CF59B456BB0}"/>
                  </a:ext>
                </a:extLst>
              </p:cNvPr>
              <p:cNvCxnSpPr>
                <a:cxnSpLocks/>
                <a:stCxn id="155" idx="0"/>
              </p:cNvCxnSpPr>
              <p:nvPr/>
            </p:nvCxnSpPr>
            <p:spPr>
              <a:xfrm flipV="1">
                <a:off x="6096001" y="2660277"/>
                <a:ext cx="0" cy="29484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F297646-7E09-08D2-A011-D61D06A12066}"/>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47DEF0EA-9448-E031-DDA7-5D5FBF768AF5}"/>
                </a:ext>
              </a:extLst>
            </p:cNvPr>
            <p:cNvGrpSpPr/>
            <p:nvPr/>
          </p:nvGrpSpPr>
          <p:grpSpPr>
            <a:xfrm>
              <a:off x="643000" y="1628472"/>
              <a:ext cx="5310120" cy="3502293"/>
              <a:chOff x="3926543" y="1696472"/>
              <a:chExt cx="4172999" cy="4144032"/>
            </a:xfrm>
          </p:grpSpPr>
          <p:sp>
            <p:nvSpPr>
              <p:cNvPr id="117" name="Rectangle: Rounded Corners 116">
                <a:extLst>
                  <a:ext uri="{FF2B5EF4-FFF2-40B4-BE49-F238E27FC236}">
                    <a16:creationId xmlns:a16="http://schemas.microsoft.com/office/drawing/2014/main" id="{082EB3F5-A9E0-078C-F73C-C4F43266DDE5}"/>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21" name="Rectangle: Rounded Corners 120">
                <a:extLst>
                  <a:ext uri="{FF2B5EF4-FFF2-40B4-BE49-F238E27FC236}">
                    <a16:creationId xmlns:a16="http://schemas.microsoft.com/office/drawing/2014/main" id="{04AC3555-D740-19AF-2F3F-25C26387E029}"/>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22" name="Rectangle: Rounded Corners 121">
                <a:extLst>
                  <a:ext uri="{FF2B5EF4-FFF2-40B4-BE49-F238E27FC236}">
                    <a16:creationId xmlns:a16="http://schemas.microsoft.com/office/drawing/2014/main" id="{FE28F89E-2BE2-2BE7-D7D1-D6A4FB3D4E59}"/>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34" name="Rectangle: Rounded Corners 133">
                <a:extLst>
                  <a:ext uri="{FF2B5EF4-FFF2-40B4-BE49-F238E27FC236}">
                    <a16:creationId xmlns:a16="http://schemas.microsoft.com/office/drawing/2014/main" id="{5F167471-9F3C-EB52-A83F-5C0178DA196E}"/>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135" name="Rectangle: Rounded Corners 134">
                <a:extLst>
                  <a:ext uri="{FF2B5EF4-FFF2-40B4-BE49-F238E27FC236}">
                    <a16:creationId xmlns:a16="http://schemas.microsoft.com/office/drawing/2014/main" id="{F7F91A34-2771-E018-8980-094D4A58BABE}"/>
                  </a:ext>
                </a:extLst>
              </p:cNvPr>
              <p:cNvSpPr/>
              <p:nvPr/>
            </p:nvSpPr>
            <p:spPr>
              <a:xfrm>
                <a:off x="4640398" y="4122547"/>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Scale</a:t>
                </a:r>
                <a:endParaRPr lang="en-IN" sz="1600" dirty="0">
                  <a:solidFill>
                    <a:schemeClr val="tx1"/>
                  </a:solidFill>
                </a:endParaRPr>
              </a:p>
            </p:txBody>
          </p:sp>
          <p:sp>
            <p:nvSpPr>
              <p:cNvPr id="136" name="Rectangle: Rounded Corners 135">
                <a:extLst>
                  <a:ext uri="{FF2B5EF4-FFF2-40B4-BE49-F238E27FC236}">
                    <a16:creationId xmlns:a16="http://schemas.microsoft.com/office/drawing/2014/main" id="{3321E323-869F-6808-170D-0C4AB1BAA351}"/>
                  </a:ext>
                </a:extLst>
              </p:cNvPr>
              <p:cNvSpPr/>
              <p:nvPr/>
            </p:nvSpPr>
            <p:spPr>
              <a:xfrm>
                <a:off x="4640397" y="3534145"/>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Softmax</a:t>
                </a:r>
                <a:endParaRPr lang="en-IN" sz="1600" dirty="0">
                  <a:solidFill>
                    <a:schemeClr val="tx1"/>
                  </a:solidFill>
                </a:endParaRPr>
              </a:p>
            </p:txBody>
          </p:sp>
          <p:sp>
            <p:nvSpPr>
              <p:cNvPr id="137" name="Rectangle: Rounded Corners 136">
                <a:extLst>
                  <a:ext uri="{FF2B5EF4-FFF2-40B4-BE49-F238E27FC236}">
                    <a16:creationId xmlns:a16="http://schemas.microsoft.com/office/drawing/2014/main" id="{32DFCFAB-0CD0-9E28-2198-E00A885A40F8}"/>
                  </a:ext>
                </a:extLst>
              </p:cNvPr>
              <p:cNvSpPr/>
              <p:nvPr/>
            </p:nvSpPr>
            <p:spPr>
              <a:xfrm>
                <a:off x="4092460" y="2955126"/>
                <a:ext cx="4007082"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138" name="Rectangle: Rounded Corners 137">
                <a:extLst>
                  <a:ext uri="{FF2B5EF4-FFF2-40B4-BE49-F238E27FC236}">
                    <a16:creationId xmlns:a16="http://schemas.microsoft.com/office/drawing/2014/main" id="{98DD7F69-E2FE-C7E5-79FC-1BE77910AE73}"/>
                  </a:ext>
                </a:extLst>
              </p:cNvPr>
              <p:cNvSpPr/>
              <p:nvPr/>
            </p:nvSpPr>
            <p:spPr>
              <a:xfrm>
                <a:off x="5299335" y="2331189"/>
                <a:ext cx="1593330"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Concatenate</a:t>
                </a:r>
                <a:endParaRPr lang="en-IN" sz="1600" dirty="0">
                  <a:solidFill>
                    <a:schemeClr val="tx1"/>
                  </a:solidFill>
                </a:endParaRPr>
              </a:p>
            </p:txBody>
          </p:sp>
          <p:sp>
            <p:nvSpPr>
              <p:cNvPr id="139" name="Rectangle: Rounded Corners 138">
                <a:extLst>
                  <a:ext uri="{FF2B5EF4-FFF2-40B4-BE49-F238E27FC236}">
                    <a16:creationId xmlns:a16="http://schemas.microsoft.com/office/drawing/2014/main" id="{00D1AE3F-E7E8-E9B5-0CBA-48B78ED1689C}"/>
                  </a:ext>
                </a:extLst>
              </p:cNvPr>
              <p:cNvSpPr/>
              <p:nvPr/>
            </p:nvSpPr>
            <p:spPr>
              <a:xfrm>
                <a:off x="5479822" y="1696472"/>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cxnSp>
            <p:nvCxnSpPr>
              <p:cNvPr id="140" name="Straight Arrow Connector 139">
                <a:extLst>
                  <a:ext uri="{FF2B5EF4-FFF2-40B4-BE49-F238E27FC236}">
                    <a16:creationId xmlns:a16="http://schemas.microsoft.com/office/drawing/2014/main" id="{70C47727-5505-2CB6-CD87-8A1F312F140E}"/>
                  </a:ext>
                </a:extLst>
              </p:cNvPr>
              <p:cNvCxnSpPr>
                <a:cxnSpLocks/>
                <a:stCxn id="122" idx="0"/>
              </p:cNvCxnSpPr>
              <p:nvPr/>
            </p:nvCxnSpPr>
            <p:spPr>
              <a:xfrm flipV="1">
                <a:off x="7416490" y="3286819"/>
                <a:ext cx="0" cy="2221990"/>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E9DBFD39-3BE8-93BC-17B3-36579AAA1D3F}"/>
                  </a:ext>
                </a:extLst>
              </p:cNvPr>
              <p:cNvCxnSpPr>
                <a:stCxn id="121" idx="0"/>
              </p:cNvCxnSpPr>
              <p:nvPr/>
            </p:nvCxnSpPr>
            <p:spPr>
              <a:xfrm rot="16200000" flipV="1">
                <a:off x="5626604" y="5155807"/>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E98A08BA-C201-CDBA-D074-F5B5A09524C4}"/>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50A850FF-F870-125A-CA47-54828D19BEE1}"/>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360098FF-BB82-08C6-992D-AE6A6235B4C6}"/>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B0F9D3BE-720B-9A85-BE5C-323BBDC4571E}"/>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05EF61EB-8D8F-3241-F777-1D191355E121}"/>
                  </a:ext>
                </a:extLst>
              </p:cNvPr>
              <p:cNvCxnSpPr>
                <a:cxnSpLocks/>
                <a:stCxn id="137" idx="0"/>
              </p:cNvCxnSpPr>
              <p:nvPr/>
            </p:nvCxnSpPr>
            <p:spPr>
              <a:xfrm flipV="1">
                <a:off x="6096001" y="2660277"/>
                <a:ext cx="0" cy="29484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6F0DAB51-20C3-2163-CBA6-D5BAE0CFCB47}"/>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2CD4E29F-EF50-DFE8-3ED5-704E6B124F4B}"/>
                </a:ext>
              </a:extLst>
            </p:cNvPr>
            <p:cNvGrpSpPr/>
            <p:nvPr/>
          </p:nvGrpSpPr>
          <p:grpSpPr>
            <a:xfrm>
              <a:off x="880218" y="1628470"/>
              <a:ext cx="5310120" cy="3502293"/>
              <a:chOff x="3926543" y="1696472"/>
              <a:chExt cx="4172999" cy="4144032"/>
            </a:xfrm>
          </p:grpSpPr>
          <p:sp>
            <p:nvSpPr>
              <p:cNvPr id="167" name="Rectangle: Rounded Corners 166">
                <a:extLst>
                  <a:ext uri="{FF2B5EF4-FFF2-40B4-BE49-F238E27FC236}">
                    <a16:creationId xmlns:a16="http://schemas.microsoft.com/office/drawing/2014/main" id="{B51782D4-6E93-181E-25DE-05F89B228316}"/>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68" name="Rectangle: Rounded Corners 167">
                <a:extLst>
                  <a:ext uri="{FF2B5EF4-FFF2-40B4-BE49-F238E27FC236}">
                    <a16:creationId xmlns:a16="http://schemas.microsoft.com/office/drawing/2014/main" id="{EAE8C1AA-2188-3F4D-E2B6-B19975595E32}"/>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69" name="Rectangle: Rounded Corners 168">
                <a:extLst>
                  <a:ext uri="{FF2B5EF4-FFF2-40B4-BE49-F238E27FC236}">
                    <a16:creationId xmlns:a16="http://schemas.microsoft.com/office/drawing/2014/main" id="{180F0695-C6DF-4672-ED35-EC00514A659E}"/>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70" name="Rectangle: Rounded Corners 169">
                <a:extLst>
                  <a:ext uri="{FF2B5EF4-FFF2-40B4-BE49-F238E27FC236}">
                    <a16:creationId xmlns:a16="http://schemas.microsoft.com/office/drawing/2014/main" id="{E71DCACB-15B1-7A64-1348-E6886C43F203}"/>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171" name="Rectangle: Rounded Corners 170">
                <a:extLst>
                  <a:ext uri="{FF2B5EF4-FFF2-40B4-BE49-F238E27FC236}">
                    <a16:creationId xmlns:a16="http://schemas.microsoft.com/office/drawing/2014/main" id="{A264321D-434E-8A6C-E04B-FD66A04B2F47}"/>
                  </a:ext>
                </a:extLst>
              </p:cNvPr>
              <p:cNvSpPr/>
              <p:nvPr/>
            </p:nvSpPr>
            <p:spPr>
              <a:xfrm>
                <a:off x="4640398" y="4122547"/>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Scale</a:t>
                </a:r>
                <a:endParaRPr lang="en-IN" sz="1600" dirty="0">
                  <a:solidFill>
                    <a:schemeClr val="tx1"/>
                  </a:solidFill>
                </a:endParaRPr>
              </a:p>
            </p:txBody>
          </p:sp>
          <p:sp>
            <p:nvSpPr>
              <p:cNvPr id="172" name="Rectangle: Rounded Corners 171">
                <a:extLst>
                  <a:ext uri="{FF2B5EF4-FFF2-40B4-BE49-F238E27FC236}">
                    <a16:creationId xmlns:a16="http://schemas.microsoft.com/office/drawing/2014/main" id="{A19C240C-951A-0264-D09D-9AF83509C68F}"/>
                  </a:ext>
                </a:extLst>
              </p:cNvPr>
              <p:cNvSpPr/>
              <p:nvPr/>
            </p:nvSpPr>
            <p:spPr>
              <a:xfrm>
                <a:off x="4640397" y="3534145"/>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Softmax</a:t>
                </a:r>
                <a:endParaRPr lang="en-IN" sz="1600" dirty="0">
                  <a:solidFill>
                    <a:schemeClr val="tx1"/>
                  </a:solidFill>
                </a:endParaRPr>
              </a:p>
            </p:txBody>
          </p:sp>
          <p:sp>
            <p:nvSpPr>
              <p:cNvPr id="173" name="Rectangle: Rounded Corners 172">
                <a:extLst>
                  <a:ext uri="{FF2B5EF4-FFF2-40B4-BE49-F238E27FC236}">
                    <a16:creationId xmlns:a16="http://schemas.microsoft.com/office/drawing/2014/main" id="{A37208A2-777B-C1AD-A756-D5748A8DF177}"/>
                  </a:ext>
                </a:extLst>
              </p:cNvPr>
              <p:cNvSpPr/>
              <p:nvPr/>
            </p:nvSpPr>
            <p:spPr>
              <a:xfrm>
                <a:off x="4092460" y="2955126"/>
                <a:ext cx="4007082"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174" name="Rectangle: Rounded Corners 173">
                <a:extLst>
                  <a:ext uri="{FF2B5EF4-FFF2-40B4-BE49-F238E27FC236}">
                    <a16:creationId xmlns:a16="http://schemas.microsoft.com/office/drawing/2014/main" id="{BE34D72D-B4ED-9A69-4A15-D5A0754B87E5}"/>
                  </a:ext>
                </a:extLst>
              </p:cNvPr>
              <p:cNvSpPr/>
              <p:nvPr/>
            </p:nvSpPr>
            <p:spPr>
              <a:xfrm>
                <a:off x="5299335" y="2331189"/>
                <a:ext cx="1593330"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Concatenate</a:t>
                </a:r>
                <a:endParaRPr lang="en-IN" sz="1600" dirty="0">
                  <a:solidFill>
                    <a:schemeClr val="tx1"/>
                  </a:solidFill>
                </a:endParaRPr>
              </a:p>
            </p:txBody>
          </p:sp>
          <p:sp>
            <p:nvSpPr>
              <p:cNvPr id="175" name="Rectangle: Rounded Corners 174">
                <a:extLst>
                  <a:ext uri="{FF2B5EF4-FFF2-40B4-BE49-F238E27FC236}">
                    <a16:creationId xmlns:a16="http://schemas.microsoft.com/office/drawing/2014/main" id="{996098EE-803B-0863-A7CD-EF7FD061F33F}"/>
                  </a:ext>
                </a:extLst>
              </p:cNvPr>
              <p:cNvSpPr/>
              <p:nvPr/>
            </p:nvSpPr>
            <p:spPr>
              <a:xfrm>
                <a:off x="5479822" y="1696472"/>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cxnSp>
            <p:nvCxnSpPr>
              <p:cNvPr id="176" name="Straight Arrow Connector 175">
                <a:extLst>
                  <a:ext uri="{FF2B5EF4-FFF2-40B4-BE49-F238E27FC236}">
                    <a16:creationId xmlns:a16="http://schemas.microsoft.com/office/drawing/2014/main" id="{8203ED1A-C593-961F-D68B-446E8B27FB05}"/>
                  </a:ext>
                </a:extLst>
              </p:cNvPr>
              <p:cNvCxnSpPr>
                <a:cxnSpLocks/>
                <a:stCxn id="169" idx="0"/>
              </p:cNvCxnSpPr>
              <p:nvPr/>
            </p:nvCxnSpPr>
            <p:spPr>
              <a:xfrm flipV="1">
                <a:off x="7416490" y="3286819"/>
                <a:ext cx="0" cy="2221990"/>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E1EC27C6-81FB-5A91-5285-98C4C8ED9FE8}"/>
                  </a:ext>
                </a:extLst>
              </p:cNvPr>
              <p:cNvCxnSpPr>
                <a:stCxn id="168" idx="0"/>
              </p:cNvCxnSpPr>
              <p:nvPr/>
            </p:nvCxnSpPr>
            <p:spPr>
              <a:xfrm rot="16200000" flipV="1">
                <a:off x="5626604" y="5155807"/>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C9AC58D2-14C9-2EA2-BD03-FBC9BEFB9EA8}"/>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73488D35-A3B7-25B1-16E4-8B261134D34A}"/>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1AFBAD3-8459-EAA3-E9FB-81247CBBBEFB}"/>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FCCB6CA4-93CE-F447-FBD4-F346E0B69CED}"/>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00F8BCE4-1D16-A20C-E826-BD7E4E73B35A}"/>
                  </a:ext>
                </a:extLst>
              </p:cNvPr>
              <p:cNvCxnSpPr>
                <a:cxnSpLocks/>
                <a:stCxn id="173" idx="0"/>
              </p:cNvCxnSpPr>
              <p:nvPr/>
            </p:nvCxnSpPr>
            <p:spPr>
              <a:xfrm flipV="1">
                <a:off x="6096001" y="2660277"/>
                <a:ext cx="0" cy="29484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F07B7525-2D96-4183-D170-F74A415D296B}"/>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185" name="Table 23">
            <a:extLst>
              <a:ext uri="{FF2B5EF4-FFF2-40B4-BE49-F238E27FC236}">
                <a16:creationId xmlns:a16="http://schemas.microsoft.com/office/drawing/2014/main" id="{E086B756-5216-E4CF-C982-1ED513515257}"/>
              </a:ext>
            </a:extLst>
          </p:cNvPr>
          <p:cNvGraphicFramePr>
            <a:graphicFrameLocks noGrp="1"/>
          </p:cNvGraphicFramePr>
          <p:nvPr>
            <p:extLst>
              <p:ext uri="{D42A27DB-BD31-4B8C-83A1-F6EECF244321}">
                <p14:modId xmlns:p14="http://schemas.microsoft.com/office/powerpoint/2010/main" val="397341303"/>
              </p:ext>
            </p:extLst>
          </p:nvPr>
        </p:nvGraphicFramePr>
        <p:xfrm>
          <a:off x="7411570" y="965821"/>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480511951"/>
                  </a:ext>
                </a:extLst>
              </a:tr>
            </a:tbl>
          </a:graphicData>
        </a:graphic>
      </p:graphicFrame>
      <p:graphicFrame>
        <p:nvGraphicFramePr>
          <p:cNvPr id="186" name="Table 23">
            <a:extLst>
              <a:ext uri="{FF2B5EF4-FFF2-40B4-BE49-F238E27FC236}">
                <a16:creationId xmlns:a16="http://schemas.microsoft.com/office/drawing/2014/main" id="{B105C13D-6DB1-267A-7682-E80A489BD905}"/>
              </a:ext>
            </a:extLst>
          </p:cNvPr>
          <p:cNvGraphicFramePr>
            <a:graphicFrameLocks noGrp="1"/>
          </p:cNvGraphicFramePr>
          <p:nvPr>
            <p:extLst>
              <p:ext uri="{D42A27DB-BD31-4B8C-83A1-F6EECF244321}">
                <p14:modId xmlns:p14="http://schemas.microsoft.com/office/powerpoint/2010/main" val="837612275"/>
              </p:ext>
            </p:extLst>
          </p:nvPr>
        </p:nvGraphicFramePr>
        <p:xfrm>
          <a:off x="9087536" y="965821"/>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extLst>
                  <a:ext uri="{0D108BD9-81ED-4DB2-BD59-A6C34878D82A}">
                    <a16:rowId xmlns:a16="http://schemas.microsoft.com/office/drawing/2014/main" val="2480511951"/>
                  </a:ext>
                </a:extLst>
              </a:tr>
            </a:tbl>
          </a:graphicData>
        </a:graphic>
      </p:graphicFrame>
      <p:graphicFrame>
        <p:nvGraphicFramePr>
          <p:cNvPr id="187" name="Table 23">
            <a:extLst>
              <a:ext uri="{FF2B5EF4-FFF2-40B4-BE49-F238E27FC236}">
                <a16:creationId xmlns:a16="http://schemas.microsoft.com/office/drawing/2014/main" id="{F3E92894-44FA-3D76-97C8-3B97C6B6797A}"/>
              </a:ext>
            </a:extLst>
          </p:cNvPr>
          <p:cNvGraphicFramePr>
            <a:graphicFrameLocks noGrp="1"/>
          </p:cNvGraphicFramePr>
          <p:nvPr>
            <p:extLst>
              <p:ext uri="{D42A27DB-BD31-4B8C-83A1-F6EECF244321}">
                <p14:modId xmlns:p14="http://schemas.microsoft.com/office/powerpoint/2010/main" val="2166038770"/>
              </p:ext>
            </p:extLst>
          </p:nvPr>
        </p:nvGraphicFramePr>
        <p:xfrm>
          <a:off x="10763502" y="965821"/>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2480511951"/>
                  </a:ext>
                </a:extLst>
              </a:tr>
            </a:tbl>
          </a:graphicData>
        </a:graphic>
      </p:graphicFrame>
      <mc:AlternateContent xmlns:mc="http://schemas.openxmlformats.org/markup-compatibility/2006" xmlns:a14="http://schemas.microsoft.com/office/drawing/2010/main">
        <mc:Choice Requires="a14">
          <p:sp>
            <p:nvSpPr>
              <p:cNvPr id="188" name="TextBox 187">
                <a:extLst>
                  <a:ext uri="{FF2B5EF4-FFF2-40B4-BE49-F238E27FC236}">
                    <a16:creationId xmlns:a16="http://schemas.microsoft.com/office/drawing/2014/main" id="{5E31C5BD-13BC-D698-A20E-95FB8066573B}"/>
                  </a:ext>
                </a:extLst>
              </p:cNvPr>
              <p:cNvSpPr txBox="1"/>
              <p:nvPr/>
            </p:nvSpPr>
            <p:spPr>
              <a:xfrm>
                <a:off x="6951151" y="1295441"/>
                <a:ext cx="4691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1</m:t>
                          </m:r>
                        </m:sub>
                      </m:sSub>
                    </m:oMath>
                  </m:oMathPara>
                </a14:m>
                <a:endParaRPr lang="en-IN" dirty="0"/>
              </a:p>
            </p:txBody>
          </p:sp>
        </mc:Choice>
        <mc:Fallback xmlns="">
          <p:sp>
            <p:nvSpPr>
              <p:cNvPr id="188" name="TextBox 187">
                <a:extLst>
                  <a:ext uri="{FF2B5EF4-FFF2-40B4-BE49-F238E27FC236}">
                    <a16:creationId xmlns:a16="http://schemas.microsoft.com/office/drawing/2014/main" id="{5E31C5BD-13BC-D698-A20E-95FB8066573B}"/>
                  </a:ext>
                </a:extLst>
              </p:cNvPr>
              <p:cNvSpPr txBox="1">
                <a:spLocks noRot="1" noChangeAspect="1" noMove="1" noResize="1" noEditPoints="1" noAdjustHandles="1" noChangeArrowheads="1" noChangeShapeType="1" noTextEdit="1"/>
              </p:cNvSpPr>
              <p:nvPr/>
            </p:nvSpPr>
            <p:spPr>
              <a:xfrm>
                <a:off x="6951151" y="1295441"/>
                <a:ext cx="469103" cy="369332"/>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9" name="TextBox 188">
                <a:extLst>
                  <a:ext uri="{FF2B5EF4-FFF2-40B4-BE49-F238E27FC236}">
                    <a16:creationId xmlns:a16="http://schemas.microsoft.com/office/drawing/2014/main" id="{C1D740DF-C07E-B778-2EFC-FBBE0FB80A66}"/>
                  </a:ext>
                </a:extLst>
              </p:cNvPr>
              <p:cNvSpPr txBox="1"/>
              <p:nvPr/>
            </p:nvSpPr>
            <p:spPr>
              <a:xfrm>
                <a:off x="8662566" y="1300992"/>
                <a:ext cx="4744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2</m:t>
                          </m:r>
                        </m:sub>
                      </m:sSub>
                    </m:oMath>
                  </m:oMathPara>
                </a14:m>
                <a:endParaRPr lang="en-IN" dirty="0"/>
              </a:p>
            </p:txBody>
          </p:sp>
        </mc:Choice>
        <mc:Fallback xmlns="">
          <p:sp>
            <p:nvSpPr>
              <p:cNvPr id="189" name="TextBox 188">
                <a:extLst>
                  <a:ext uri="{FF2B5EF4-FFF2-40B4-BE49-F238E27FC236}">
                    <a16:creationId xmlns:a16="http://schemas.microsoft.com/office/drawing/2014/main" id="{C1D740DF-C07E-B778-2EFC-FBBE0FB80A66}"/>
                  </a:ext>
                </a:extLst>
              </p:cNvPr>
              <p:cNvSpPr txBox="1">
                <a:spLocks noRot="1" noChangeAspect="1" noMove="1" noResize="1" noEditPoints="1" noAdjustHandles="1" noChangeArrowheads="1" noChangeShapeType="1" noTextEdit="1"/>
              </p:cNvSpPr>
              <p:nvPr/>
            </p:nvSpPr>
            <p:spPr>
              <a:xfrm>
                <a:off x="8662566" y="1300992"/>
                <a:ext cx="474424" cy="36933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44A560FC-18CA-F1CC-B0B5-5A829C41E938}"/>
                  </a:ext>
                </a:extLst>
              </p:cNvPr>
              <p:cNvSpPr txBox="1"/>
              <p:nvPr/>
            </p:nvSpPr>
            <p:spPr>
              <a:xfrm>
                <a:off x="10353541" y="1295441"/>
                <a:ext cx="4744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3</m:t>
                          </m:r>
                        </m:sub>
                      </m:sSub>
                    </m:oMath>
                  </m:oMathPara>
                </a14:m>
                <a:endParaRPr lang="en-IN" dirty="0"/>
              </a:p>
            </p:txBody>
          </p:sp>
        </mc:Choice>
        <mc:Fallback xmlns="">
          <p:sp>
            <p:nvSpPr>
              <p:cNvPr id="190" name="TextBox 189">
                <a:extLst>
                  <a:ext uri="{FF2B5EF4-FFF2-40B4-BE49-F238E27FC236}">
                    <a16:creationId xmlns:a16="http://schemas.microsoft.com/office/drawing/2014/main" id="{44A560FC-18CA-F1CC-B0B5-5A829C41E938}"/>
                  </a:ext>
                </a:extLst>
              </p:cNvPr>
              <p:cNvSpPr txBox="1">
                <a:spLocks noRot="1" noChangeAspect="1" noMove="1" noResize="1" noEditPoints="1" noAdjustHandles="1" noChangeArrowheads="1" noChangeShapeType="1" noTextEdit="1"/>
              </p:cNvSpPr>
              <p:nvPr/>
            </p:nvSpPr>
            <p:spPr>
              <a:xfrm>
                <a:off x="10353541" y="1295441"/>
                <a:ext cx="474424" cy="369332"/>
              </a:xfrm>
              <a:prstGeom prst="rect">
                <a:avLst/>
              </a:prstGeom>
              <a:blipFill>
                <a:blip r:embed="rId4"/>
                <a:stretch>
                  <a:fillRect/>
                </a:stretch>
              </a:blipFill>
            </p:spPr>
            <p:txBody>
              <a:bodyPr/>
              <a:lstStyle/>
              <a:p>
                <a:r>
                  <a:rPr lang="en-IN">
                    <a:noFill/>
                  </a:rPr>
                  <a:t> </a:t>
                </a:r>
              </a:p>
            </p:txBody>
          </p:sp>
        </mc:Fallback>
      </mc:AlternateContent>
      <p:sp>
        <p:nvSpPr>
          <p:cNvPr id="191" name="TextBox 190">
            <a:extLst>
              <a:ext uri="{FF2B5EF4-FFF2-40B4-BE49-F238E27FC236}">
                <a16:creationId xmlns:a16="http://schemas.microsoft.com/office/drawing/2014/main" id="{2481E934-43B4-0055-2E6C-075FD263E633}"/>
              </a:ext>
            </a:extLst>
          </p:cNvPr>
          <p:cNvSpPr txBox="1"/>
          <p:nvPr/>
        </p:nvSpPr>
        <p:spPr>
          <a:xfrm>
            <a:off x="9101565" y="579409"/>
            <a:ext cx="822501" cy="369332"/>
          </a:xfrm>
          <a:prstGeom prst="rect">
            <a:avLst/>
          </a:prstGeom>
          <a:noFill/>
        </p:spPr>
        <p:txBody>
          <a:bodyPr wrap="square" rtlCol="0">
            <a:spAutoFit/>
          </a:bodyPr>
          <a:lstStyle/>
          <a:p>
            <a:pPr algn="ctr"/>
            <a:r>
              <a:rPr lang="en-US" b="1" dirty="0">
                <a:solidFill>
                  <a:srgbClr val="2F6DFF"/>
                </a:solidFill>
              </a:rPr>
              <a:t>4 X 3</a:t>
            </a:r>
            <a:endParaRPr lang="en-IN" b="1" dirty="0">
              <a:solidFill>
                <a:srgbClr val="2F6DFF"/>
              </a:solidFill>
            </a:endParaRPr>
          </a:p>
        </p:txBody>
      </p:sp>
      <p:sp>
        <p:nvSpPr>
          <p:cNvPr id="192" name="TextBox 191">
            <a:extLst>
              <a:ext uri="{FF2B5EF4-FFF2-40B4-BE49-F238E27FC236}">
                <a16:creationId xmlns:a16="http://schemas.microsoft.com/office/drawing/2014/main" id="{AD0DE919-E3DD-7D58-75FE-B80811A5D2A6}"/>
              </a:ext>
            </a:extLst>
          </p:cNvPr>
          <p:cNvSpPr txBox="1"/>
          <p:nvPr/>
        </p:nvSpPr>
        <p:spPr>
          <a:xfrm>
            <a:off x="10827965" y="576633"/>
            <a:ext cx="822501" cy="369332"/>
          </a:xfrm>
          <a:prstGeom prst="rect">
            <a:avLst/>
          </a:prstGeom>
          <a:noFill/>
        </p:spPr>
        <p:txBody>
          <a:bodyPr wrap="square" rtlCol="0">
            <a:spAutoFit/>
          </a:bodyPr>
          <a:lstStyle/>
          <a:p>
            <a:pPr algn="ctr"/>
            <a:r>
              <a:rPr lang="en-US" b="1" dirty="0">
                <a:solidFill>
                  <a:srgbClr val="2F6DFF"/>
                </a:solidFill>
              </a:rPr>
              <a:t>4 X 3</a:t>
            </a:r>
            <a:endParaRPr lang="en-IN" b="1" dirty="0">
              <a:solidFill>
                <a:srgbClr val="2F6DFF"/>
              </a:solidFill>
            </a:endParaRPr>
          </a:p>
        </p:txBody>
      </p:sp>
      <p:sp>
        <p:nvSpPr>
          <p:cNvPr id="193" name="TextBox 192">
            <a:extLst>
              <a:ext uri="{FF2B5EF4-FFF2-40B4-BE49-F238E27FC236}">
                <a16:creationId xmlns:a16="http://schemas.microsoft.com/office/drawing/2014/main" id="{58BA0C4F-9C0A-BD0E-03E3-9664D8691E98}"/>
              </a:ext>
            </a:extLst>
          </p:cNvPr>
          <p:cNvSpPr txBox="1"/>
          <p:nvPr/>
        </p:nvSpPr>
        <p:spPr>
          <a:xfrm>
            <a:off x="7441019" y="576633"/>
            <a:ext cx="822501" cy="369332"/>
          </a:xfrm>
          <a:prstGeom prst="rect">
            <a:avLst/>
          </a:prstGeom>
          <a:noFill/>
        </p:spPr>
        <p:txBody>
          <a:bodyPr wrap="square" rtlCol="0">
            <a:spAutoFit/>
          </a:bodyPr>
          <a:lstStyle/>
          <a:p>
            <a:pPr algn="ctr"/>
            <a:r>
              <a:rPr lang="en-US" b="1" dirty="0">
                <a:solidFill>
                  <a:srgbClr val="2F6DFF"/>
                </a:solidFill>
              </a:rPr>
              <a:t>4 X 3</a:t>
            </a:r>
            <a:endParaRPr lang="en-IN" b="1" dirty="0">
              <a:solidFill>
                <a:srgbClr val="2F6DFF"/>
              </a:solidFill>
            </a:endParaRPr>
          </a:p>
        </p:txBody>
      </p:sp>
    </p:spTree>
    <p:extLst>
      <p:ext uri="{BB962C8B-B14F-4D97-AF65-F5344CB8AC3E}">
        <p14:creationId xmlns:p14="http://schemas.microsoft.com/office/powerpoint/2010/main" val="3282922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210585" y="144077"/>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13" name="TextBox 12">
            <a:extLst>
              <a:ext uri="{FF2B5EF4-FFF2-40B4-BE49-F238E27FC236}">
                <a16:creationId xmlns:a16="http://schemas.microsoft.com/office/drawing/2014/main" id="{FD5663CE-CA4B-03D8-8213-4C2D4EAEC61E}"/>
              </a:ext>
            </a:extLst>
          </p:cNvPr>
          <p:cNvSpPr txBox="1"/>
          <p:nvPr/>
        </p:nvSpPr>
        <p:spPr>
          <a:xfrm>
            <a:off x="1016009" y="227318"/>
            <a:ext cx="6275240"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latin typeface="Arial"/>
                <a:cs typeface="Arial" panose="020B0604020202020204" pitchFamily="34" charset="0"/>
              </a:rPr>
              <a:t>Let’s Recap</a:t>
            </a:r>
            <a:endParaRPr kumimoji="0" lang="ko-KR" altLang="en-US" sz="2400" b="1" i="0" u="none" strike="noStrike" kern="1200" cap="none" spc="0" normalizeH="0" baseline="0" noProof="0" dirty="0">
              <a:ln>
                <a:noFill/>
              </a:ln>
              <a:solidFill>
                <a:srgbClr val="2F6DFF"/>
              </a:solidFill>
              <a:effectLst/>
              <a:uLnTx/>
              <a:uFillTx/>
              <a:latin typeface="Arial"/>
              <a:cs typeface="Arial" panose="020B0604020202020204" pitchFamily="34" charset="0"/>
            </a:endParaRPr>
          </a:p>
        </p:txBody>
      </p:sp>
      <p:grpSp>
        <p:nvGrpSpPr>
          <p:cNvPr id="184" name="Group 183">
            <a:extLst>
              <a:ext uri="{FF2B5EF4-FFF2-40B4-BE49-F238E27FC236}">
                <a16:creationId xmlns:a16="http://schemas.microsoft.com/office/drawing/2014/main" id="{01B56A7D-AC3B-703C-431A-A7DE0FC78651}"/>
              </a:ext>
            </a:extLst>
          </p:cNvPr>
          <p:cNvGrpSpPr/>
          <p:nvPr/>
        </p:nvGrpSpPr>
        <p:grpSpPr>
          <a:xfrm>
            <a:off x="42580" y="1672646"/>
            <a:ext cx="6652243" cy="4027644"/>
            <a:chOff x="405782" y="1628470"/>
            <a:chExt cx="5784556" cy="3502297"/>
          </a:xfrm>
        </p:grpSpPr>
        <p:grpSp>
          <p:nvGrpSpPr>
            <p:cNvPr id="148" name="Group 147">
              <a:extLst>
                <a:ext uri="{FF2B5EF4-FFF2-40B4-BE49-F238E27FC236}">
                  <a16:creationId xmlns:a16="http://schemas.microsoft.com/office/drawing/2014/main" id="{59391737-78EB-3152-AAB6-FCCFD8515729}"/>
                </a:ext>
              </a:extLst>
            </p:cNvPr>
            <p:cNvGrpSpPr/>
            <p:nvPr/>
          </p:nvGrpSpPr>
          <p:grpSpPr>
            <a:xfrm>
              <a:off x="405782" y="1628474"/>
              <a:ext cx="5310120" cy="3502293"/>
              <a:chOff x="3926543" y="1696472"/>
              <a:chExt cx="4172999" cy="4144032"/>
            </a:xfrm>
          </p:grpSpPr>
          <p:sp>
            <p:nvSpPr>
              <p:cNvPr id="149" name="Rectangle: Rounded Corners 148">
                <a:extLst>
                  <a:ext uri="{FF2B5EF4-FFF2-40B4-BE49-F238E27FC236}">
                    <a16:creationId xmlns:a16="http://schemas.microsoft.com/office/drawing/2014/main" id="{67035359-8DD6-1574-861C-09AB128D6E10}"/>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50" name="Rectangle: Rounded Corners 149">
                <a:extLst>
                  <a:ext uri="{FF2B5EF4-FFF2-40B4-BE49-F238E27FC236}">
                    <a16:creationId xmlns:a16="http://schemas.microsoft.com/office/drawing/2014/main" id="{416C1D7B-7CBA-345F-3BBB-26189DEE6FAA}"/>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51" name="Rectangle: Rounded Corners 150">
                <a:extLst>
                  <a:ext uri="{FF2B5EF4-FFF2-40B4-BE49-F238E27FC236}">
                    <a16:creationId xmlns:a16="http://schemas.microsoft.com/office/drawing/2014/main" id="{CD157F2C-A021-BBA3-EC60-F90FCA0D0C91}"/>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52" name="Rectangle: Rounded Corners 151">
                <a:extLst>
                  <a:ext uri="{FF2B5EF4-FFF2-40B4-BE49-F238E27FC236}">
                    <a16:creationId xmlns:a16="http://schemas.microsoft.com/office/drawing/2014/main" id="{3873E572-BF72-7F87-7094-EB521C432723}"/>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153" name="Rectangle: Rounded Corners 152">
                <a:extLst>
                  <a:ext uri="{FF2B5EF4-FFF2-40B4-BE49-F238E27FC236}">
                    <a16:creationId xmlns:a16="http://schemas.microsoft.com/office/drawing/2014/main" id="{634F9F1D-4F91-90B7-E6DC-92C6F3312E6F}"/>
                  </a:ext>
                </a:extLst>
              </p:cNvPr>
              <p:cNvSpPr/>
              <p:nvPr/>
            </p:nvSpPr>
            <p:spPr>
              <a:xfrm>
                <a:off x="4640398" y="4122547"/>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Scale</a:t>
                </a:r>
                <a:endParaRPr lang="en-IN" sz="1600" dirty="0">
                  <a:solidFill>
                    <a:schemeClr val="tx1"/>
                  </a:solidFill>
                </a:endParaRPr>
              </a:p>
            </p:txBody>
          </p:sp>
          <p:sp>
            <p:nvSpPr>
              <p:cNvPr id="154" name="Rectangle: Rounded Corners 153">
                <a:extLst>
                  <a:ext uri="{FF2B5EF4-FFF2-40B4-BE49-F238E27FC236}">
                    <a16:creationId xmlns:a16="http://schemas.microsoft.com/office/drawing/2014/main" id="{D608FADD-FBB8-7C43-6919-B7282731550B}"/>
                  </a:ext>
                </a:extLst>
              </p:cNvPr>
              <p:cNvSpPr/>
              <p:nvPr/>
            </p:nvSpPr>
            <p:spPr>
              <a:xfrm>
                <a:off x="4640397" y="3534145"/>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Softmax</a:t>
                </a:r>
                <a:endParaRPr lang="en-IN" sz="1600" dirty="0">
                  <a:solidFill>
                    <a:schemeClr val="tx1"/>
                  </a:solidFill>
                </a:endParaRPr>
              </a:p>
            </p:txBody>
          </p:sp>
          <p:sp>
            <p:nvSpPr>
              <p:cNvPr id="155" name="Rectangle: Rounded Corners 154">
                <a:extLst>
                  <a:ext uri="{FF2B5EF4-FFF2-40B4-BE49-F238E27FC236}">
                    <a16:creationId xmlns:a16="http://schemas.microsoft.com/office/drawing/2014/main" id="{9CA84F7C-AE30-3748-B63A-04FC5E6113EB}"/>
                  </a:ext>
                </a:extLst>
              </p:cNvPr>
              <p:cNvSpPr/>
              <p:nvPr/>
            </p:nvSpPr>
            <p:spPr>
              <a:xfrm>
                <a:off x="4092460" y="2955126"/>
                <a:ext cx="4007082"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156" name="Rectangle: Rounded Corners 155">
                <a:extLst>
                  <a:ext uri="{FF2B5EF4-FFF2-40B4-BE49-F238E27FC236}">
                    <a16:creationId xmlns:a16="http://schemas.microsoft.com/office/drawing/2014/main" id="{DD8E6F91-467D-42D1-8F1E-428CFCF0CA10}"/>
                  </a:ext>
                </a:extLst>
              </p:cNvPr>
              <p:cNvSpPr/>
              <p:nvPr/>
            </p:nvSpPr>
            <p:spPr>
              <a:xfrm>
                <a:off x="5299335" y="2331189"/>
                <a:ext cx="1593330"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Concatenate</a:t>
                </a:r>
                <a:endParaRPr lang="en-IN" sz="1600" dirty="0">
                  <a:solidFill>
                    <a:schemeClr val="tx1"/>
                  </a:solidFill>
                </a:endParaRPr>
              </a:p>
            </p:txBody>
          </p:sp>
          <p:sp>
            <p:nvSpPr>
              <p:cNvPr id="157" name="Rectangle: Rounded Corners 156">
                <a:extLst>
                  <a:ext uri="{FF2B5EF4-FFF2-40B4-BE49-F238E27FC236}">
                    <a16:creationId xmlns:a16="http://schemas.microsoft.com/office/drawing/2014/main" id="{A5027FA8-0D0D-6C77-3AE7-06436C423243}"/>
                  </a:ext>
                </a:extLst>
              </p:cNvPr>
              <p:cNvSpPr/>
              <p:nvPr/>
            </p:nvSpPr>
            <p:spPr>
              <a:xfrm>
                <a:off x="5479822" y="1696472"/>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cxnSp>
            <p:nvCxnSpPr>
              <p:cNvPr id="158" name="Straight Arrow Connector 157">
                <a:extLst>
                  <a:ext uri="{FF2B5EF4-FFF2-40B4-BE49-F238E27FC236}">
                    <a16:creationId xmlns:a16="http://schemas.microsoft.com/office/drawing/2014/main" id="{C6A5FC33-DB1F-3562-A0C8-489D2EA37A60}"/>
                  </a:ext>
                </a:extLst>
              </p:cNvPr>
              <p:cNvCxnSpPr>
                <a:cxnSpLocks/>
                <a:stCxn id="151" idx="0"/>
              </p:cNvCxnSpPr>
              <p:nvPr/>
            </p:nvCxnSpPr>
            <p:spPr>
              <a:xfrm flipV="1">
                <a:off x="7416490" y="3286819"/>
                <a:ext cx="0" cy="2221990"/>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553A3C50-EBBD-F1AB-C510-9D03AB3B157B}"/>
                  </a:ext>
                </a:extLst>
              </p:cNvPr>
              <p:cNvCxnSpPr>
                <a:stCxn id="150" idx="0"/>
              </p:cNvCxnSpPr>
              <p:nvPr/>
            </p:nvCxnSpPr>
            <p:spPr>
              <a:xfrm rot="16200000" flipV="1">
                <a:off x="5626604" y="5155807"/>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0252ABEF-B3DF-59A4-1152-54D2D0BA9556}"/>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66431E03-EBBA-0383-6DF2-1BB029387989}"/>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87C05E56-960F-9539-C34E-332C1F65E843}"/>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2E2B98EE-1EC9-9CFE-9D36-5062999EBC33}"/>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F82C5693-58EE-88BF-3495-8CF59B456BB0}"/>
                  </a:ext>
                </a:extLst>
              </p:cNvPr>
              <p:cNvCxnSpPr>
                <a:cxnSpLocks/>
                <a:stCxn id="155" idx="0"/>
              </p:cNvCxnSpPr>
              <p:nvPr/>
            </p:nvCxnSpPr>
            <p:spPr>
              <a:xfrm flipV="1">
                <a:off x="6096001" y="2660277"/>
                <a:ext cx="0" cy="29484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F297646-7E09-08D2-A011-D61D06A12066}"/>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47DEF0EA-9448-E031-DDA7-5D5FBF768AF5}"/>
                </a:ext>
              </a:extLst>
            </p:cNvPr>
            <p:cNvGrpSpPr/>
            <p:nvPr/>
          </p:nvGrpSpPr>
          <p:grpSpPr>
            <a:xfrm>
              <a:off x="643000" y="1628472"/>
              <a:ext cx="5310120" cy="3502293"/>
              <a:chOff x="3926543" y="1696472"/>
              <a:chExt cx="4172999" cy="4144032"/>
            </a:xfrm>
          </p:grpSpPr>
          <p:sp>
            <p:nvSpPr>
              <p:cNvPr id="117" name="Rectangle: Rounded Corners 116">
                <a:extLst>
                  <a:ext uri="{FF2B5EF4-FFF2-40B4-BE49-F238E27FC236}">
                    <a16:creationId xmlns:a16="http://schemas.microsoft.com/office/drawing/2014/main" id="{082EB3F5-A9E0-078C-F73C-C4F43266DDE5}"/>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21" name="Rectangle: Rounded Corners 120">
                <a:extLst>
                  <a:ext uri="{FF2B5EF4-FFF2-40B4-BE49-F238E27FC236}">
                    <a16:creationId xmlns:a16="http://schemas.microsoft.com/office/drawing/2014/main" id="{04AC3555-D740-19AF-2F3F-25C26387E029}"/>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22" name="Rectangle: Rounded Corners 121">
                <a:extLst>
                  <a:ext uri="{FF2B5EF4-FFF2-40B4-BE49-F238E27FC236}">
                    <a16:creationId xmlns:a16="http://schemas.microsoft.com/office/drawing/2014/main" id="{FE28F89E-2BE2-2BE7-D7D1-D6A4FB3D4E59}"/>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34" name="Rectangle: Rounded Corners 133">
                <a:extLst>
                  <a:ext uri="{FF2B5EF4-FFF2-40B4-BE49-F238E27FC236}">
                    <a16:creationId xmlns:a16="http://schemas.microsoft.com/office/drawing/2014/main" id="{5F167471-9F3C-EB52-A83F-5C0178DA196E}"/>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135" name="Rectangle: Rounded Corners 134">
                <a:extLst>
                  <a:ext uri="{FF2B5EF4-FFF2-40B4-BE49-F238E27FC236}">
                    <a16:creationId xmlns:a16="http://schemas.microsoft.com/office/drawing/2014/main" id="{F7F91A34-2771-E018-8980-094D4A58BABE}"/>
                  </a:ext>
                </a:extLst>
              </p:cNvPr>
              <p:cNvSpPr/>
              <p:nvPr/>
            </p:nvSpPr>
            <p:spPr>
              <a:xfrm>
                <a:off x="4640398" y="4122547"/>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Scale</a:t>
                </a:r>
                <a:endParaRPr lang="en-IN" sz="1600" dirty="0">
                  <a:solidFill>
                    <a:schemeClr val="tx1"/>
                  </a:solidFill>
                </a:endParaRPr>
              </a:p>
            </p:txBody>
          </p:sp>
          <p:sp>
            <p:nvSpPr>
              <p:cNvPr id="136" name="Rectangle: Rounded Corners 135">
                <a:extLst>
                  <a:ext uri="{FF2B5EF4-FFF2-40B4-BE49-F238E27FC236}">
                    <a16:creationId xmlns:a16="http://schemas.microsoft.com/office/drawing/2014/main" id="{3321E323-869F-6808-170D-0C4AB1BAA351}"/>
                  </a:ext>
                </a:extLst>
              </p:cNvPr>
              <p:cNvSpPr/>
              <p:nvPr/>
            </p:nvSpPr>
            <p:spPr>
              <a:xfrm>
                <a:off x="4640397" y="3534145"/>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Softmax</a:t>
                </a:r>
                <a:endParaRPr lang="en-IN" sz="1600" dirty="0">
                  <a:solidFill>
                    <a:schemeClr val="tx1"/>
                  </a:solidFill>
                </a:endParaRPr>
              </a:p>
            </p:txBody>
          </p:sp>
          <p:sp>
            <p:nvSpPr>
              <p:cNvPr id="137" name="Rectangle: Rounded Corners 136">
                <a:extLst>
                  <a:ext uri="{FF2B5EF4-FFF2-40B4-BE49-F238E27FC236}">
                    <a16:creationId xmlns:a16="http://schemas.microsoft.com/office/drawing/2014/main" id="{32DFCFAB-0CD0-9E28-2198-E00A885A40F8}"/>
                  </a:ext>
                </a:extLst>
              </p:cNvPr>
              <p:cNvSpPr/>
              <p:nvPr/>
            </p:nvSpPr>
            <p:spPr>
              <a:xfrm>
                <a:off x="4092460" y="2955126"/>
                <a:ext cx="4007082"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138" name="Rectangle: Rounded Corners 137">
                <a:extLst>
                  <a:ext uri="{FF2B5EF4-FFF2-40B4-BE49-F238E27FC236}">
                    <a16:creationId xmlns:a16="http://schemas.microsoft.com/office/drawing/2014/main" id="{98DD7F69-E2FE-C7E5-79FC-1BE77910AE73}"/>
                  </a:ext>
                </a:extLst>
              </p:cNvPr>
              <p:cNvSpPr/>
              <p:nvPr/>
            </p:nvSpPr>
            <p:spPr>
              <a:xfrm>
                <a:off x="5299335" y="2331189"/>
                <a:ext cx="1593330"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Concatenate</a:t>
                </a:r>
                <a:endParaRPr lang="en-IN" sz="1600" dirty="0">
                  <a:solidFill>
                    <a:schemeClr val="tx1"/>
                  </a:solidFill>
                </a:endParaRPr>
              </a:p>
            </p:txBody>
          </p:sp>
          <p:sp>
            <p:nvSpPr>
              <p:cNvPr id="139" name="Rectangle: Rounded Corners 138">
                <a:extLst>
                  <a:ext uri="{FF2B5EF4-FFF2-40B4-BE49-F238E27FC236}">
                    <a16:creationId xmlns:a16="http://schemas.microsoft.com/office/drawing/2014/main" id="{00D1AE3F-E7E8-E9B5-0CBA-48B78ED1689C}"/>
                  </a:ext>
                </a:extLst>
              </p:cNvPr>
              <p:cNvSpPr/>
              <p:nvPr/>
            </p:nvSpPr>
            <p:spPr>
              <a:xfrm>
                <a:off x="5479822" y="1696472"/>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cxnSp>
            <p:nvCxnSpPr>
              <p:cNvPr id="140" name="Straight Arrow Connector 139">
                <a:extLst>
                  <a:ext uri="{FF2B5EF4-FFF2-40B4-BE49-F238E27FC236}">
                    <a16:creationId xmlns:a16="http://schemas.microsoft.com/office/drawing/2014/main" id="{70C47727-5505-2CB6-CD87-8A1F312F140E}"/>
                  </a:ext>
                </a:extLst>
              </p:cNvPr>
              <p:cNvCxnSpPr>
                <a:cxnSpLocks/>
                <a:stCxn id="122" idx="0"/>
              </p:cNvCxnSpPr>
              <p:nvPr/>
            </p:nvCxnSpPr>
            <p:spPr>
              <a:xfrm flipV="1">
                <a:off x="7416490" y="3286819"/>
                <a:ext cx="0" cy="2221990"/>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E9DBFD39-3BE8-93BC-17B3-36579AAA1D3F}"/>
                  </a:ext>
                </a:extLst>
              </p:cNvPr>
              <p:cNvCxnSpPr>
                <a:stCxn id="121" idx="0"/>
              </p:cNvCxnSpPr>
              <p:nvPr/>
            </p:nvCxnSpPr>
            <p:spPr>
              <a:xfrm rot="16200000" flipV="1">
                <a:off x="5626604" y="5155807"/>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E98A08BA-C201-CDBA-D074-F5B5A09524C4}"/>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50A850FF-F870-125A-CA47-54828D19BEE1}"/>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360098FF-BB82-08C6-992D-AE6A6235B4C6}"/>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B0F9D3BE-720B-9A85-BE5C-323BBDC4571E}"/>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05EF61EB-8D8F-3241-F777-1D191355E121}"/>
                  </a:ext>
                </a:extLst>
              </p:cNvPr>
              <p:cNvCxnSpPr>
                <a:cxnSpLocks/>
                <a:stCxn id="137" idx="0"/>
              </p:cNvCxnSpPr>
              <p:nvPr/>
            </p:nvCxnSpPr>
            <p:spPr>
              <a:xfrm flipV="1">
                <a:off x="6096001" y="2660277"/>
                <a:ext cx="0" cy="29484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6F0DAB51-20C3-2163-CBA6-D5BAE0CFCB47}"/>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2CD4E29F-EF50-DFE8-3ED5-704E6B124F4B}"/>
                </a:ext>
              </a:extLst>
            </p:cNvPr>
            <p:cNvGrpSpPr/>
            <p:nvPr/>
          </p:nvGrpSpPr>
          <p:grpSpPr>
            <a:xfrm>
              <a:off x="880218" y="1628470"/>
              <a:ext cx="5310120" cy="3502293"/>
              <a:chOff x="3926543" y="1696472"/>
              <a:chExt cx="4172999" cy="4144032"/>
            </a:xfrm>
          </p:grpSpPr>
          <p:sp>
            <p:nvSpPr>
              <p:cNvPr id="167" name="Rectangle: Rounded Corners 166">
                <a:extLst>
                  <a:ext uri="{FF2B5EF4-FFF2-40B4-BE49-F238E27FC236}">
                    <a16:creationId xmlns:a16="http://schemas.microsoft.com/office/drawing/2014/main" id="{B51782D4-6E93-181E-25DE-05F89B228316}"/>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68" name="Rectangle: Rounded Corners 167">
                <a:extLst>
                  <a:ext uri="{FF2B5EF4-FFF2-40B4-BE49-F238E27FC236}">
                    <a16:creationId xmlns:a16="http://schemas.microsoft.com/office/drawing/2014/main" id="{EAE8C1AA-2188-3F4D-E2B6-B19975595E32}"/>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69" name="Rectangle: Rounded Corners 168">
                <a:extLst>
                  <a:ext uri="{FF2B5EF4-FFF2-40B4-BE49-F238E27FC236}">
                    <a16:creationId xmlns:a16="http://schemas.microsoft.com/office/drawing/2014/main" id="{180F0695-C6DF-4672-ED35-EC00514A659E}"/>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70" name="Rectangle: Rounded Corners 169">
                <a:extLst>
                  <a:ext uri="{FF2B5EF4-FFF2-40B4-BE49-F238E27FC236}">
                    <a16:creationId xmlns:a16="http://schemas.microsoft.com/office/drawing/2014/main" id="{E71DCACB-15B1-7A64-1348-E6886C43F203}"/>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171" name="Rectangle: Rounded Corners 170">
                <a:extLst>
                  <a:ext uri="{FF2B5EF4-FFF2-40B4-BE49-F238E27FC236}">
                    <a16:creationId xmlns:a16="http://schemas.microsoft.com/office/drawing/2014/main" id="{A264321D-434E-8A6C-E04B-FD66A04B2F47}"/>
                  </a:ext>
                </a:extLst>
              </p:cNvPr>
              <p:cNvSpPr/>
              <p:nvPr/>
            </p:nvSpPr>
            <p:spPr>
              <a:xfrm>
                <a:off x="4640398" y="4122547"/>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Scale</a:t>
                </a:r>
                <a:endParaRPr lang="en-IN" sz="1600" dirty="0">
                  <a:solidFill>
                    <a:schemeClr val="tx1"/>
                  </a:solidFill>
                </a:endParaRPr>
              </a:p>
            </p:txBody>
          </p:sp>
          <p:sp>
            <p:nvSpPr>
              <p:cNvPr id="172" name="Rectangle: Rounded Corners 171">
                <a:extLst>
                  <a:ext uri="{FF2B5EF4-FFF2-40B4-BE49-F238E27FC236}">
                    <a16:creationId xmlns:a16="http://schemas.microsoft.com/office/drawing/2014/main" id="{A19C240C-951A-0264-D09D-9AF83509C68F}"/>
                  </a:ext>
                </a:extLst>
              </p:cNvPr>
              <p:cNvSpPr/>
              <p:nvPr/>
            </p:nvSpPr>
            <p:spPr>
              <a:xfrm>
                <a:off x="4640397" y="3534145"/>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Softmax</a:t>
                </a:r>
                <a:endParaRPr lang="en-IN" sz="1600" dirty="0">
                  <a:solidFill>
                    <a:schemeClr val="tx1"/>
                  </a:solidFill>
                </a:endParaRPr>
              </a:p>
            </p:txBody>
          </p:sp>
          <p:sp>
            <p:nvSpPr>
              <p:cNvPr id="173" name="Rectangle: Rounded Corners 172">
                <a:extLst>
                  <a:ext uri="{FF2B5EF4-FFF2-40B4-BE49-F238E27FC236}">
                    <a16:creationId xmlns:a16="http://schemas.microsoft.com/office/drawing/2014/main" id="{A37208A2-777B-C1AD-A756-D5748A8DF177}"/>
                  </a:ext>
                </a:extLst>
              </p:cNvPr>
              <p:cNvSpPr/>
              <p:nvPr/>
            </p:nvSpPr>
            <p:spPr>
              <a:xfrm>
                <a:off x="4092460" y="2955126"/>
                <a:ext cx="4007082"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174" name="Rectangle: Rounded Corners 173">
                <a:extLst>
                  <a:ext uri="{FF2B5EF4-FFF2-40B4-BE49-F238E27FC236}">
                    <a16:creationId xmlns:a16="http://schemas.microsoft.com/office/drawing/2014/main" id="{BE34D72D-B4ED-9A69-4A15-D5A0754B87E5}"/>
                  </a:ext>
                </a:extLst>
              </p:cNvPr>
              <p:cNvSpPr/>
              <p:nvPr/>
            </p:nvSpPr>
            <p:spPr>
              <a:xfrm>
                <a:off x="5299335" y="2331189"/>
                <a:ext cx="1593330"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Concatenate</a:t>
                </a:r>
                <a:endParaRPr lang="en-IN" sz="1600" dirty="0">
                  <a:solidFill>
                    <a:schemeClr val="tx1"/>
                  </a:solidFill>
                </a:endParaRPr>
              </a:p>
            </p:txBody>
          </p:sp>
          <p:sp>
            <p:nvSpPr>
              <p:cNvPr id="175" name="Rectangle: Rounded Corners 174">
                <a:extLst>
                  <a:ext uri="{FF2B5EF4-FFF2-40B4-BE49-F238E27FC236}">
                    <a16:creationId xmlns:a16="http://schemas.microsoft.com/office/drawing/2014/main" id="{996098EE-803B-0863-A7CD-EF7FD061F33F}"/>
                  </a:ext>
                </a:extLst>
              </p:cNvPr>
              <p:cNvSpPr/>
              <p:nvPr/>
            </p:nvSpPr>
            <p:spPr>
              <a:xfrm>
                <a:off x="5479822" y="1696472"/>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cxnSp>
            <p:nvCxnSpPr>
              <p:cNvPr id="176" name="Straight Arrow Connector 175">
                <a:extLst>
                  <a:ext uri="{FF2B5EF4-FFF2-40B4-BE49-F238E27FC236}">
                    <a16:creationId xmlns:a16="http://schemas.microsoft.com/office/drawing/2014/main" id="{8203ED1A-C593-961F-D68B-446E8B27FB05}"/>
                  </a:ext>
                </a:extLst>
              </p:cNvPr>
              <p:cNvCxnSpPr>
                <a:cxnSpLocks/>
                <a:stCxn id="169" idx="0"/>
              </p:cNvCxnSpPr>
              <p:nvPr/>
            </p:nvCxnSpPr>
            <p:spPr>
              <a:xfrm flipV="1">
                <a:off x="7416490" y="3286819"/>
                <a:ext cx="0" cy="2221990"/>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E1EC27C6-81FB-5A91-5285-98C4C8ED9FE8}"/>
                  </a:ext>
                </a:extLst>
              </p:cNvPr>
              <p:cNvCxnSpPr>
                <a:stCxn id="168" idx="0"/>
              </p:cNvCxnSpPr>
              <p:nvPr/>
            </p:nvCxnSpPr>
            <p:spPr>
              <a:xfrm rot="16200000" flipV="1">
                <a:off x="5626604" y="5155807"/>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C9AC58D2-14C9-2EA2-BD03-FBC9BEFB9EA8}"/>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73488D35-A3B7-25B1-16E4-8B261134D34A}"/>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1AFBAD3-8459-EAA3-E9FB-81247CBBBEFB}"/>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FCCB6CA4-93CE-F447-FBD4-F346E0B69CED}"/>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00F8BCE4-1D16-A20C-E826-BD7E4E73B35A}"/>
                  </a:ext>
                </a:extLst>
              </p:cNvPr>
              <p:cNvCxnSpPr>
                <a:cxnSpLocks/>
                <a:stCxn id="173" idx="0"/>
              </p:cNvCxnSpPr>
              <p:nvPr/>
            </p:nvCxnSpPr>
            <p:spPr>
              <a:xfrm flipV="1">
                <a:off x="6096001" y="2660277"/>
                <a:ext cx="0" cy="29484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F07B7525-2D96-4183-D170-F74A415D296B}"/>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185" name="Table 23">
            <a:extLst>
              <a:ext uri="{FF2B5EF4-FFF2-40B4-BE49-F238E27FC236}">
                <a16:creationId xmlns:a16="http://schemas.microsoft.com/office/drawing/2014/main" id="{E086B756-5216-E4CF-C982-1ED513515257}"/>
              </a:ext>
            </a:extLst>
          </p:cNvPr>
          <p:cNvGraphicFramePr>
            <a:graphicFrameLocks noGrp="1"/>
          </p:cNvGraphicFramePr>
          <p:nvPr>
            <p:extLst>
              <p:ext uri="{D42A27DB-BD31-4B8C-83A1-F6EECF244321}">
                <p14:modId xmlns:p14="http://schemas.microsoft.com/office/powerpoint/2010/main" val="624127414"/>
              </p:ext>
            </p:extLst>
          </p:nvPr>
        </p:nvGraphicFramePr>
        <p:xfrm>
          <a:off x="7459856" y="1580809"/>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480511951"/>
                  </a:ext>
                </a:extLst>
              </a:tr>
            </a:tbl>
          </a:graphicData>
        </a:graphic>
      </p:graphicFrame>
      <p:graphicFrame>
        <p:nvGraphicFramePr>
          <p:cNvPr id="186" name="Table 23">
            <a:extLst>
              <a:ext uri="{FF2B5EF4-FFF2-40B4-BE49-F238E27FC236}">
                <a16:creationId xmlns:a16="http://schemas.microsoft.com/office/drawing/2014/main" id="{B105C13D-6DB1-267A-7682-E80A489BD905}"/>
              </a:ext>
            </a:extLst>
          </p:cNvPr>
          <p:cNvGraphicFramePr>
            <a:graphicFrameLocks noGrp="1"/>
          </p:cNvGraphicFramePr>
          <p:nvPr>
            <p:extLst>
              <p:ext uri="{D42A27DB-BD31-4B8C-83A1-F6EECF244321}">
                <p14:modId xmlns:p14="http://schemas.microsoft.com/office/powerpoint/2010/main" val="2423245623"/>
              </p:ext>
            </p:extLst>
          </p:nvPr>
        </p:nvGraphicFramePr>
        <p:xfrm>
          <a:off x="7459856" y="2609381"/>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extLst>
                  <a:ext uri="{0D108BD9-81ED-4DB2-BD59-A6C34878D82A}">
                    <a16:rowId xmlns:a16="http://schemas.microsoft.com/office/drawing/2014/main" val="2480511951"/>
                  </a:ext>
                </a:extLst>
              </a:tr>
            </a:tbl>
          </a:graphicData>
        </a:graphic>
      </p:graphicFrame>
      <p:graphicFrame>
        <p:nvGraphicFramePr>
          <p:cNvPr id="187" name="Table 23">
            <a:extLst>
              <a:ext uri="{FF2B5EF4-FFF2-40B4-BE49-F238E27FC236}">
                <a16:creationId xmlns:a16="http://schemas.microsoft.com/office/drawing/2014/main" id="{F3E92894-44FA-3D76-97C8-3B97C6B6797A}"/>
              </a:ext>
            </a:extLst>
          </p:cNvPr>
          <p:cNvGraphicFramePr>
            <a:graphicFrameLocks noGrp="1"/>
          </p:cNvGraphicFramePr>
          <p:nvPr>
            <p:extLst>
              <p:ext uri="{D42A27DB-BD31-4B8C-83A1-F6EECF244321}">
                <p14:modId xmlns:p14="http://schemas.microsoft.com/office/powerpoint/2010/main" val="653089064"/>
              </p:ext>
            </p:extLst>
          </p:nvPr>
        </p:nvGraphicFramePr>
        <p:xfrm>
          <a:off x="7459856" y="3637953"/>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2480511951"/>
                  </a:ext>
                </a:extLst>
              </a:tr>
            </a:tbl>
          </a:graphicData>
        </a:graphic>
      </p:graphicFrame>
      <p:sp>
        <p:nvSpPr>
          <p:cNvPr id="189" name="TextBox 188">
            <a:extLst>
              <a:ext uri="{FF2B5EF4-FFF2-40B4-BE49-F238E27FC236}">
                <a16:creationId xmlns:a16="http://schemas.microsoft.com/office/drawing/2014/main" id="{C1D740DF-C07E-B778-2EFC-FBBE0FB80A66}"/>
              </a:ext>
            </a:extLst>
          </p:cNvPr>
          <p:cNvSpPr txBox="1"/>
          <p:nvPr/>
        </p:nvSpPr>
        <p:spPr>
          <a:xfrm>
            <a:off x="7146580" y="2939001"/>
            <a:ext cx="292068" cy="369332"/>
          </a:xfrm>
          <a:prstGeom prst="rect">
            <a:avLst/>
          </a:prstGeom>
          <a:noFill/>
        </p:spPr>
        <p:txBody>
          <a:bodyPr wrap="none" rtlCol="0">
            <a:spAutoFit/>
          </a:bodyPr>
          <a:lstStyle/>
          <a:p>
            <a:r>
              <a:rPr lang="en-US" dirty="0"/>
              <a:t>Z</a:t>
            </a:r>
            <a:endParaRPr lang="en-IN" dirty="0"/>
          </a:p>
        </p:txBody>
      </p:sp>
      <p:sp>
        <p:nvSpPr>
          <p:cNvPr id="2" name="TextBox 1">
            <a:extLst>
              <a:ext uri="{FF2B5EF4-FFF2-40B4-BE49-F238E27FC236}">
                <a16:creationId xmlns:a16="http://schemas.microsoft.com/office/drawing/2014/main" id="{2FD0DD52-2D8E-0E73-AAA6-3E19285A4F30}"/>
              </a:ext>
            </a:extLst>
          </p:cNvPr>
          <p:cNvSpPr txBox="1"/>
          <p:nvPr/>
        </p:nvSpPr>
        <p:spPr>
          <a:xfrm>
            <a:off x="7487915" y="1194321"/>
            <a:ext cx="822501" cy="369332"/>
          </a:xfrm>
          <a:prstGeom prst="rect">
            <a:avLst/>
          </a:prstGeom>
          <a:noFill/>
        </p:spPr>
        <p:txBody>
          <a:bodyPr wrap="square" rtlCol="0">
            <a:spAutoFit/>
          </a:bodyPr>
          <a:lstStyle/>
          <a:p>
            <a:pPr algn="ctr"/>
            <a:r>
              <a:rPr lang="en-US" b="1" dirty="0">
                <a:solidFill>
                  <a:srgbClr val="2F6DFF"/>
                </a:solidFill>
              </a:rPr>
              <a:t>12 X 3</a:t>
            </a:r>
            <a:endParaRPr lang="en-IN" b="1" dirty="0">
              <a:solidFill>
                <a:srgbClr val="2F6DFF"/>
              </a:solidFill>
            </a:endParaRPr>
          </a:p>
        </p:txBody>
      </p:sp>
    </p:spTree>
    <p:extLst>
      <p:ext uri="{BB962C8B-B14F-4D97-AF65-F5344CB8AC3E}">
        <p14:creationId xmlns:p14="http://schemas.microsoft.com/office/powerpoint/2010/main" val="951704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23">
            <a:extLst>
              <a:ext uri="{FF2B5EF4-FFF2-40B4-BE49-F238E27FC236}">
                <a16:creationId xmlns:a16="http://schemas.microsoft.com/office/drawing/2014/main" id="{12C91762-BC7E-C5C6-E028-0858D6D84799}"/>
              </a:ext>
            </a:extLst>
          </p:cNvPr>
          <p:cNvGraphicFramePr>
            <a:graphicFrameLocks noGrp="1"/>
          </p:cNvGraphicFramePr>
          <p:nvPr>
            <p:extLst>
              <p:ext uri="{D42A27DB-BD31-4B8C-83A1-F6EECF244321}">
                <p14:modId xmlns:p14="http://schemas.microsoft.com/office/powerpoint/2010/main" val="3799450500"/>
              </p:ext>
            </p:extLst>
          </p:nvPr>
        </p:nvGraphicFramePr>
        <p:xfrm>
          <a:off x="10623940" y="2548946"/>
          <a:ext cx="1414005" cy="1028572"/>
        </p:xfrm>
        <a:graphic>
          <a:graphicData uri="http://schemas.openxmlformats.org/drawingml/2006/table">
            <a:tbl>
              <a:tblPr firstRow="1" bandRow="1">
                <a:tableStyleId>{5940675A-B579-460E-94D1-54222C63F5DA}</a:tableStyleId>
              </a:tblPr>
              <a:tblGrid>
                <a:gridCol w="282801">
                  <a:extLst>
                    <a:ext uri="{9D8B030D-6E8A-4147-A177-3AD203B41FA5}">
                      <a16:colId xmlns:a16="http://schemas.microsoft.com/office/drawing/2014/main" val="2678846320"/>
                    </a:ext>
                  </a:extLst>
                </a:gridCol>
                <a:gridCol w="282801">
                  <a:extLst>
                    <a:ext uri="{9D8B030D-6E8A-4147-A177-3AD203B41FA5}">
                      <a16:colId xmlns:a16="http://schemas.microsoft.com/office/drawing/2014/main" val="3101296147"/>
                    </a:ext>
                  </a:extLst>
                </a:gridCol>
                <a:gridCol w="282801">
                  <a:extLst>
                    <a:ext uri="{9D8B030D-6E8A-4147-A177-3AD203B41FA5}">
                      <a16:colId xmlns:a16="http://schemas.microsoft.com/office/drawing/2014/main" val="3174730267"/>
                    </a:ext>
                  </a:extLst>
                </a:gridCol>
                <a:gridCol w="282801">
                  <a:extLst>
                    <a:ext uri="{9D8B030D-6E8A-4147-A177-3AD203B41FA5}">
                      <a16:colId xmlns:a16="http://schemas.microsoft.com/office/drawing/2014/main" val="1903870625"/>
                    </a:ext>
                  </a:extLst>
                </a:gridCol>
                <a:gridCol w="282801">
                  <a:extLst>
                    <a:ext uri="{9D8B030D-6E8A-4147-A177-3AD203B41FA5}">
                      <a16:colId xmlns:a16="http://schemas.microsoft.com/office/drawing/2014/main" val="2483525685"/>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480511951"/>
                  </a:ext>
                </a:extLst>
              </a:tr>
            </a:tbl>
          </a:graphicData>
        </a:graphic>
      </p:graphicFrame>
      <p:grpSp>
        <p:nvGrpSpPr>
          <p:cNvPr id="15" name="Group 14">
            <a:extLst>
              <a:ext uri="{FF2B5EF4-FFF2-40B4-BE49-F238E27FC236}">
                <a16:creationId xmlns:a16="http://schemas.microsoft.com/office/drawing/2014/main" id="{CB38613B-BBA9-DE7F-2626-19F3989CB504}"/>
              </a:ext>
            </a:extLst>
          </p:cNvPr>
          <p:cNvGrpSpPr/>
          <p:nvPr/>
        </p:nvGrpSpPr>
        <p:grpSpPr>
          <a:xfrm>
            <a:off x="210585" y="144077"/>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13" name="TextBox 12">
            <a:extLst>
              <a:ext uri="{FF2B5EF4-FFF2-40B4-BE49-F238E27FC236}">
                <a16:creationId xmlns:a16="http://schemas.microsoft.com/office/drawing/2014/main" id="{FD5663CE-CA4B-03D8-8213-4C2D4EAEC61E}"/>
              </a:ext>
            </a:extLst>
          </p:cNvPr>
          <p:cNvSpPr txBox="1"/>
          <p:nvPr/>
        </p:nvSpPr>
        <p:spPr>
          <a:xfrm>
            <a:off x="1016009" y="227318"/>
            <a:ext cx="6275240"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latin typeface="Arial"/>
                <a:cs typeface="Arial" panose="020B0604020202020204" pitchFamily="34" charset="0"/>
              </a:rPr>
              <a:t>Let’s Recap</a:t>
            </a:r>
            <a:endParaRPr kumimoji="0" lang="ko-KR" altLang="en-US" sz="2400" b="1" i="0" u="none" strike="noStrike" kern="1200" cap="none" spc="0" normalizeH="0" baseline="0" noProof="0" dirty="0">
              <a:ln>
                <a:noFill/>
              </a:ln>
              <a:solidFill>
                <a:srgbClr val="2F6DFF"/>
              </a:solidFill>
              <a:effectLst/>
              <a:uLnTx/>
              <a:uFillTx/>
              <a:latin typeface="Arial"/>
              <a:cs typeface="Arial" panose="020B0604020202020204" pitchFamily="34" charset="0"/>
            </a:endParaRPr>
          </a:p>
        </p:txBody>
      </p:sp>
      <p:grpSp>
        <p:nvGrpSpPr>
          <p:cNvPr id="184" name="Group 183">
            <a:extLst>
              <a:ext uri="{FF2B5EF4-FFF2-40B4-BE49-F238E27FC236}">
                <a16:creationId xmlns:a16="http://schemas.microsoft.com/office/drawing/2014/main" id="{01B56A7D-AC3B-703C-431A-A7DE0FC78651}"/>
              </a:ext>
            </a:extLst>
          </p:cNvPr>
          <p:cNvGrpSpPr/>
          <p:nvPr/>
        </p:nvGrpSpPr>
        <p:grpSpPr>
          <a:xfrm>
            <a:off x="42580" y="1672646"/>
            <a:ext cx="6652243" cy="4027644"/>
            <a:chOff x="405782" y="1628470"/>
            <a:chExt cx="5784556" cy="3502297"/>
          </a:xfrm>
        </p:grpSpPr>
        <p:grpSp>
          <p:nvGrpSpPr>
            <p:cNvPr id="148" name="Group 147">
              <a:extLst>
                <a:ext uri="{FF2B5EF4-FFF2-40B4-BE49-F238E27FC236}">
                  <a16:creationId xmlns:a16="http://schemas.microsoft.com/office/drawing/2014/main" id="{59391737-78EB-3152-AAB6-FCCFD8515729}"/>
                </a:ext>
              </a:extLst>
            </p:cNvPr>
            <p:cNvGrpSpPr/>
            <p:nvPr/>
          </p:nvGrpSpPr>
          <p:grpSpPr>
            <a:xfrm>
              <a:off x="405782" y="1628474"/>
              <a:ext cx="5310120" cy="3502293"/>
              <a:chOff x="3926543" y="1696472"/>
              <a:chExt cx="4172999" cy="4144032"/>
            </a:xfrm>
          </p:grpSpPr>
          <p:sp>
            <p:nvSpPr>
              <p:cNvPr id="149" name="Rectangle: Rounded Corners 148">
                <a:extLst>
                  <a:ext uri="{FF2B5EF4-FFF2-40B4-BE49-F238E27FC236}">
                    <a16:creationId xmlns:a16="http://schemas.microsoft.com/office/drawing/2014/main" id="{67035359-8DD6-1574-861C-09AB128D6E10}"/>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50" name="Rectangle: Rounded Corners 149">
                <a:extLst>
                  <a:ext uri="{FF2B5EF4-FFF2-40B4-BE49-F238E27FC236}">
                    <a16:creationId xmlns:a16="http://schemas.microsoft.com/office/drawing/2014/main" id="{416C1D7B-7CBA-345F-3BBB-26189DEE6FAA}"/>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51" name="Rectangle: Rounded Corners 150">
                <a:extLst>
                  <a:ext uri="{FF2B5EF4-FFF2-40B4-BE49-F238E27FC236}">
                    <a16:creationId xmlns:a16="http://schemas.microsoft.com/office/drawing/2014/main" id="{CD157F2C-A021-BBA3-EC60-F90FCA0D0C91}"/>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52" name="Rectangle: Rounded Corners 151">
                <a:extLst>
                  <a:ext uri="{FF2B5EF4-FFF2-40B4-BE49-F238E27FC236}">
                    <a16:creationId xmlns:a16="http://schemas.microsoft.com/office/drawing/2014/main" id="{3873E572-BF72-7F87-7094-EB521C432723}"/>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153" name="Rectangle: Rounded Corners 152">
                <a:extLst>
                  <a:ext uri="{FF2B5EF4-FFF2-40B4-BE49-F238E27FC236}">
                    <a16:creationId xmlns:a16="http://schemas.microsoft.com/office/drawing/2014/main" id="{634F9F1D-4F91-90B7-E6DC-92C6F3312E6F}"/>
                  </a:ext>
                </a:extLst>
              </p:cNvPr>
              <p:cNvSpPr/>
              <p:nvPr/>
            </p:nvSpPr>
            <p:spPr>
              <a:xfrm>
                <a:off x="4640398" y="4122547"/>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Scale</a:t>
                </a:r>
                <a:endParaRPr lang="en-IN" sz="1600" dirty="0">
                  <a:solidFill>
                    <a:schemeClr val="tx1"/>
                  </a:solidFill>
                </a:endParaRPr>
              </a:p>
            </p:txBody>
          </p:sp>
          <p:sp>
            <p:nvSpPr>
              <p:cNvPr id="154" name="Rectangle: Rounded Corners 153">
                <a:extLst>
                  <a:ext uri="{FF2B5EF4-FFF2-40B4-BE49-F238E27FC236}">
                    <a16:creationId xmlns:a16="http://schemas.microsoft.com/office/drawing/2014/main" id="{D608FADD-FBB8-7C43-6919-B7282731550B}"/>
                  </a:ext>
                </a:extLst>
              </p:cNvPr>
              <p:cNvSpPr/>
              <p:nvPr/>
            </p:nvSpPr>
            <p:spPr>
              <a:xfrm>
                <a:off x="4640397" y="3534145"/>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Softmax</a:t>
                </a:r>
                <a:endParaRPr lang="en-IN" sz="1600" dirty="0">
                  <a:solidFill>
                    <a:schemeClr val="tx1"/>
                  </a:solidFill>
                </a:endParaRPr>
              </a:p>
            </p:txBody>
          </p:sp>
          <p:sp>
            <p:nvSpPr>
              <p:cNvPr id="155" name="Rectangle: Rounded Corners 154">
                <a:extLst>
                  <a:ext uri="{FF2B5EF4-FFF2-40B4-BE49-F238E27FC236}">
                    <a16:creationId xmlns:a16="http://schemas.microsoft.com/office/drawing/2014/main" id="{9CA84F7C-AE30-3748-B63A-04FC5E6113EB}"/>
                  </a:ext>
                </a:extLst>
              </p:cNvPr>
              <p:cNvSpPr/>
              <p:nvPr/>
            </p:nvSpPr>
            <p:spPr>
              <a:xfrm>
                <a:off x="4092460" y="2955126"/>
                <a:ext cx="4007082"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156" name="Rectangle: Rounded Corners 155">
                <a:extLst>
                  <a:ext uri="{FF2B5EF4-FFF2-40B4-BE49-F238E27FC236}">
                    <a16:creationId xmlns:a16="http://schemas.microsoft.com/office/drawing/2014/main" id="{DD8E6F91-467D-42D1-8F1E-428CFCF0CA10}"/>
                  </a:ext>
                </a:extLst>
              </p:cNvPr>
              <p:cNvSpPr/>
              <p:nvPr/>
            </p:nvSpPr>
            <p:spPr>
              <a:xfrm>
                <a:off x="5299335" y="2331189"/>
                <a:ext cx="1593330"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Concatenate</a:t>
                </a:r>
                <a:endParaRPr lang="en-IN" sz="1600" dirty="0">
                  <a:solidFill>
                    <a:schemeClr val="tx1"/>
                  </a:solidFill>
                </a:endParaRPr>
              </a:p>
            </p:txBody>
          </p:sp>
          <p:sp>
            <p:nvSpPr>
              <p:cNvPr id="157" name="Rectangle: Rounded Corners 156">
                <a:extLst>
                  <a:ext uri="{FF2B5EF4-FFF2-40B4-BE49-F238E27FC236}">
                    <a16:creationId xmlns:a16="http://schemas.microsoft.com/office/drawing/2014/main" id="{A5027FA8-0D0D-6C77-3AE7-06436C423243}"/>
                  </a:ext>
                </a:extLst>
              </p:cNvPr>
              <p:cNvSpPr/>
              <p:nvPr/>
            </p:nvSpPr>
            <p:spPr>
              <a:xfrm>
                <a:off x="5479822" y="1696472"/>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cxnSp>
            <p:nvCxnSpPr>
              <p:cNvPr id="158" name="Straight Arrow Connector 157">
                <a:extLst>
                  <a:ext uri="{FF2B5EF4-FFF2-40B4-BE49-F238E27FC236}">
                    <a16:creationId xmlns:a16="http://schemas.microsoft.com/office/drawing/2014/main" id="{C6A5FC33-DB1F-3562-A0C8-489D2EA37A60}"/>
                  </a:ext>
                </a:extLst>
              </p:cNvPr>
              <p:cNvCxnSpPr>
                <a:cxnSpLocks/>
                <a:stCxn id="151" idx="0"/>
              </p:cNvCxnSpPr>
              <p:nvPr/>
            </p:nvCxnSpPr>
            <p:spPr>
              <a:xfrm flipV="1">
                <a:off x="7416490" y="3286819"/>
                <a:ext cx="0" cy="2221990"/>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553A3C50-EBBD-F1AB-C510-9D03AB3B157B}"/>
                  </a:ext>
                </a:extLst>
              </p:cNvPr>
              <p:cNvCxnSpPr>
                <a:stCxn id="150" idx="0"/>
              </p:cNvCxnSpPr>
              <p:nvPr/>
            </p:nvCxnSpPr>
            <p:spPr>
              <a:xfrm rot="16200000" flipV="1">
                <a:off x="5626604" y="5155807"/>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0252ABEF-B3DF-59A4-1152-54D2D0BA9556}"/>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66431E03-EBBA-0383-6DF2-1BB029387989}"/>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87C05E56-960F-9539-C34E-332C1F65E843}"/>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2E2B98EE-1EC9-9CFE-9D36-5062999EBC33}"/>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F82C5693-58EE-88BF-3495-8CF59B456BB0}"/>
                  </a:ext>
                </a:extLst>
              </p:cNvPr>
              <p:cNvCxnSpPr>
                <a:cxnSpLocks/>
                <a:stCxn id="155" idx="0"/>
              </p:cNvCxnSpPr>
              <p:nvPr/>
            </p:nvCxnSpPr>
            <p:spPr>
              <a:xfrm flipV="1">
                <a:off x="6096001" y="2660277"/>
                <a:ext cx="0" cy="29484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F297646-7E09-08D2-A011-D61D06A12066}"/>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47DEF0EA-9448-E031-DDA7-5D5FBF768AF5}"/>
                </a:ext>
              </a:extLst>
            </p:cNvPr>
            <p:cNvGrpSpPr/>
            <p:nvPr/>
          </p:nvGrpSpPr>
          <p:grpSpPr>
            <a:xfrm>
              <a:off x="643000" y="1628472"/>
              <a:ext cx="5310120" cy="3502293"/>
              <a:chOff x="3926543" y="1696472"/>
              <a:chExt cx="4172999" cy="4144032"/>
            </a:xfrm>
          </p:grpSpPr>
          <p:sp>
            <p:nvSpPr>
              <p:cNvPr id="117" name="Rectangle: Rounded Corners 116">
                <a:extLst>
                  <a:ext uri="{FF2B5EF4-FFF2-40B4-BE49-F238E27FC236}">
                    <a16:creationId xmlns:a16="http://schemas.microsoft.com/office/drawing/2014/main" id="{082EB3F5-A9E0-078C-F73C-C4F43266DDE5}"/>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21" name="Rectangle: Rounded Corners 120">
                <a:extLst>
                  <a:ext uri="{FF2B5EF4-FFF2-40B4-BE49-F238E27FC236}">
                    <a16:creationId xmlns:a16="http://schemas.microsoft.com/office/drawing/2014/main" id="{04AC3555-D740-19AF-2F3F-25C26387E029}"/>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22" name="Rectangle: Rounded Corners 121">
                <a:extLst>
                  <a:ext uri="{FF2B5EF4-FFF2-40B4-BE49-F238E27FC236}">
                    <a16:creationId xmlns:a16="http://schemas.microsoft.com/office/drawing/2014/main" id="{FE28F89E-2BE2-2BE7-D7D1-D6A4FB3D4E59}"/>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34" name="Rectangle: Rounded Corners 133">
                <a:extLst>
                  <a:ext uri="{FF2B5EF4-FFF2-40B4-BE49-F238E27FC236}">
                    <a16:creationId xmlns:a16="http://schemas.microsoft.com/office/drawing/2014/main" id="{5F167471-9F3C-EB52-A83F-5C0178DA196E}"/>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135" name="Rectangle: Rounded Corners 134">
                <a:extLst>
                  <a:ext uri="{FF2B5EF4-FFF2-40B4-BE49-F238E27FC236}">
                    <a16:creationId xmlns:a16="http://schemas.microsoft.com/office/drawing/2014/main" id="{F7F91A34-2771-E018-8980-094D4A58BABE}"/>
                  </a:ext>
                </a:extLst>
              </p:cNvPr>
              <p:cNvSpPr/>
              <p:nvPr/>
            </p:nvSpPr>
            <p:spPr>
              <a:xfrm>
                <a:off x="4640398" y="4122547"/>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Scale</a:t>
                </a:r>
                <a:endParaRPr lang="en-IN" sz="1600" dirty="0">
                  <a:solidFill>
                    <a:schemeClr val="tx1"/>
                  </a:solidFill>
                </a:endParaRPr>
              </a:p>
            </p:txBody>
          </p:sp>
          <p:sp>
            <p:nvSpPr>
              <p:cNvPr id="136" name="Rectangle: Rounded Corners 135">
                <a:extLst>
                  <a:ext uri="{FF2B5EF4-FFF2-40B4-BE49-F238E27FC236}">
                    <a16:creationId xmlns:a16="http://schemas.microsoft.com/office/drawing/2014/main" id="{3321E323-869F-6808-170D-0C4AB1BAA351}"/>
                  </a:ext>
                </a:extLst>
              </p:cNvPr>
              <p:cNvSpPr/>
              <p:nvPr/>
            </p:nvSpPr>
            <p:spPr>
              <a:xfrm>
                <a:off x="4640397" y="3534145"/>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Softmax</a:t>
                </a:r>
                <a:endParaRPr lang="en-IN" sz="1600" dirty="0">
                  <a:solidFill>
                    <a:schemeClr val="tx1"/>
                  </a:solidFill>
                </a:endParaRPr>
              </a:p>
            </p:txBody>
          </p:sp>
          <p:sp>
            <p:nvSpPr>
              <p:cNvPr id="137" name="Rectangle: Rounded Corners 136">
                <a:extLst>
                  <a:ext uri="{FF2B5EF4-FFF2-40B4-BE49-F238E27FC236}">
                    <a16:creationId xmlns:a16="http://schemas.microsoft.com/office/drawing/2014/main" id="{32DFCFAB-0CD0-9E28-2198-E00A885A40F8}"/>
                  </a:ext>
                </a:extLst>
              </p:cNvPr>
              <p:cNvSpPr/>
              <p:nvPr/>
            </p:nvSpPr>
            <p:spPr>
              <a:xfrm>
                <a:off x="4092460" y="2955126"/>
                <a:ext cx="4007082"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138" name="Rectangle: Rounded Corners 137">
                <a:extLst>
                  <a:ext uri="{FF2B5EF4-FFF2-40B4-BE49-F238E27FC236}">
                    <a16:creationId xmlns:a16="http://schemas.microsoft.com/office/drawing/2014/main" id="{98DD7F69-E2FE-C7E5-79FC-1BE77910AE73}"/>
                  </a:ext>
                </a:extLst>
              </p:cNvPr>
              <p:cNvSpPr/>
              <p:nvPr/>
            </p:nvSpPr>
            <p:spPr>
              <a:xfrm>
                <a:off x="5299335" y="2331189"/>
                <a:ext cx="1593330"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Concatenate</a:t>
                </a:r>
                <a:endParaRPr lang="en-IN" sz="1600" dirty="0">
                  <a:solidFill>
                    <a:schemeClr val="tx1"/>
                  </a:solidFill>
                </a:endParaRPr>
              </a:p>
            </p:txBody>
          </p:sp>
          <p:sp>
            <p:nvSpPr>
              <p:cNvPr id="139" name="Rectangle: Rounded Corners 138">
                <a:extLst>
                  <a:ext uri="{FF2B5EF4-FFF2-40B4-BE49-F238E27FC236}">
                    <a16:creationId xmlns:a16="http://schemas.microsoft.com/office/drawing/2014/main" id="{00D1AE3F-E7E8-E9B5-0CBA-48B78ED1689C}"/>
                  </a:ext>
                </a:extLst>
              </p:cNvPr>
              <p:cNvSpPr/>
              <p:nvPr/>
            </p:nvSpPr>
            <p:spPr>
              <a:xfrm>
                <a:off x="5479822" y="1696472"/>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cxnSp>
            <p:nvCxnSpPr>
              <p:cNvPr id="140" name="Straight Arrow Connector 139">
                <a:extLst>
                  <a:ext uri="{FF2B5EF4-FFF2-40B4-BE49-F238E27FC236}">
                    <a16:creationId xmlns:a16="http://schemas.microsoft.com/office/drawing/2014/main" id="{70C47727-5505-2CB6-CD87-8A1F312F140E}"/>
                  </a:ext>
                </a:extLst>
              </p:cNvPr>
              <p:cNvCxnSpPr>
                <a:cxnSpLocks/>
                <a:stCxn id="122" idx="0"/>
              </p:cNvCxnSpPr>
              <p:nvPr/>
            </p:nvCxnSpPr>
            <p:spPr>
              <a:xfrm flipV="1">
                <a:off x="7416490" y="3286819"/>
                <a:ext cx="0" cy="2221990"/>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E9DBFD39-3BE8-93BC-17B3-36579AAA1D3F}"/>
                  </a:ext>
                </a:extLst>
              </p:cNvPr>
              <p:cNvCxnSpPr>
                <a:stCxn id="121" idx="0"/>
              </p:cNvCxnSpPr>
              <p:nvPr/>
            </p:nvCxnSpPr>
            <p:spPr>
              <a:xfrm rot="16200000" flipV="1">
                <a:off x="5626604" y="5155807"/>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E98A08BA-C201-CDBA-D074-F5B5A09524C4}"/>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50A850FF-F870-125A-CA47-54828D19BEE1}"/>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360098FF-BB82-08C6-992D-AE6A6235B4C6}"/>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B0F9D3BE-720B-9A85-BE5C-323BBDC4571E}"/>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05EF61EB-8D8F-3241-F777-1D191355E121}"/>
                  </a:ext>
                </a:extLst>
              </p:cNvPr>
              <p:cNvCxnSpPr>
                <a:cxnSpLocks/>
                <a:stCxn id="137" idx="0"/>
              </p:cNvCxnSpPr>
              <p:nvPr/>
            </p:nvCxnSpPr>
            <p:spPr>
              <a:xfrm flipV="1">
                <a:off x="6096001" y="2660277"/>
                <a:ext cx="0" cy="29484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6F0DAB51-20C3-2163-CBA6-D5BAE0CFCB47}"/>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2CD4E29F-EF50-DFE8-3ED5-704E6B124F4B}"/>
                </a:ext>
              </a:extLst>
            </p:cNvPr>
            <p:cNvGrpSpPr/>
            <p:nvPr/>
          </p:nvGrpSpPr>
          <p:grpSpPr>
            <a:xfrm>
              <a:off x="880218" y="1628470"/>
              <a:ext cx="5310120" cy="3502293"/>
              <a:chOff x="3926543" y="1696472"/>
              <a:chExt cx="4172999" cy="4144032"/>
            </a:xfrm>
          </p:grpSpPr>
          <p:sp>
            <p:nvSpPr>
              <p:cNvPr id="167" name="Rectangle: Rounded Corners 166">
                <a:extLst>
                  <a:ext uri="{FF2B5EF4-FFF2-40B4-BE49-F238E27FC236}">
                    <a16:creationId xmlns:a16="http://schemas.microsoft.com/office/drawing/2014/main" id="{B51782D4-6E93-181E-25DE-05F89B228316}"/>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68" name="Rectangle: Rounded Corners 167">
                <a:extLst>
                  <a:ext uri="{FF2B5EF4-FFF2-40B4-BE49-F238E27FC236}">
                    <a16:creationId xmlns:a16="http://schemas.microsoft.com/office/drawing/2014/main" id="{EAE8C1AA-2188-3F4D-E2B6-B19975595E32}"/>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69" name="Rectangle: Rounded Corners 168">
                <a:extLst>
                  <a:ext uri="{FF2B5EF4-FFF2-40B4-BE49-F238E27FC236}">
                    <a16:creationId xmlns:a16="http://schemas.microsoft.com/office/drawing/2014/main" id="{180F0695-C6DF-4672-ED35-EC00514A659E}"/>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70" name="Rectangle: Rounded Corners 169">
                <a:extLst>
                  <a:ext uri="{FF2B5EF4-FFF2-40B4-BE49-F238E27FC236}">
                    <a16:creationId xmlns:a16="http://schemas.microsoft.com/office/drawing/2014/main" id="{E71DCACB-15B1-7A64-1348-E6886C43F203}"/>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171" name="Rectangle: Rounded Corners 170">
                <a:extLst>
                  <a:ext uri="{FF2B5EF4-FFF2-40B4-BE49-F238E27FC236}">
                    <a16:creationId xmlns:a16="http://schemas.microsoft.com/office/drawing/2014/main" id="{A264321D-434E-8A6C-E04B-FD66A04B2F47}"/>
                  </a:ext>
                </a:extLst>
              </p:cNvPr>
              <p:cNvSpPr/>
              <p:nvPr/>
            </p:nvSpPr>
            <p:spPr>
              <a:xfrm>
                <a:off x="4640398" y="4122547"/>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Scale</a:t>
                </a:r>
                <a:endParaRPr lang="en-IN" sz="1600" dirty="0">
                  <a:solidFill>
                    <a:schemeClr val="tx1"/>
                  </a:solidFill>
                </a:endParaRPr>
              </a:p>
            </p:txBody>
          </p:sp>
          <p:sp>
            <p:nvSpPr>
              <p:cNvPr id="172" name="Rectangle: Rounded Corners 171">
                <a:extLst>
                  <a:ext uri="{FF2B5EF4-FFF2-40B4-BE49-F238E27FC236}">
                    <a16:creationId xmlns:a16="http://schemas.microsoft.com/office/drawing/2014/main" id="{A19C240C-951A-0264-D09D-9AF83509C68F}"/>
                  </a:ext>
                </a:extLst>
              </p:cNvPr>
              <p:cNvSpPr/>
              <p:nvPr/>
            </p:nvSpPr>
            <p:spPr>
              <a:xfrm>
                <a:off x="4640397" y="3534145"/>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Softmax</a:t>
                </a:r>
                <a:endParaRPr lang="en-IN" sz="1600" dirty="0">
                  <a:solidFill>
                    <a:schemeClr val="tx1"/>
                  </a:solidFill>
                </a:endParaRPr>
              </a:p>
            </p:txBody>
          </p:sp>
          <p:sp>
            <p:nvSpPr>
              <p:cNvPr id="173" name="Rectangle: Rounded Corners 172">
                <a:extLst>
                  <a:ext uri="{FF2B5EF4-FFF2-40B4-BE49-F238E27FC236}">
                    <a16:creationId xmlns:a16="http://schemas.microsoft.com/office/drawing/2014/main" id="{A37208A2-777B-C1AD-A756-D5748A8DF177}"/>
                  </a:ext>
                </a:extLst>
              </p:cNvPr>
              <p:cNvSpPr/>
              <p:nvPr/>
            </p:nvSpPr>
            <p:spPr>
              <a:xfrm>
                <a:off x="4092460" y="2955126"/>
                <a:ext cx="4007082"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174" name="Rectangle: Rounded Corners 173">
                <a:extLst>
                  <a:ext uri="{FF2B5EF4-FFF2-40B4-BE49-F238E27FC236}">
                    <a16:creationId xmlns:a16="http://schemas.microsoft.com/office/drawing/2014/main" id="{BE34D72D-B4ED-9A69-4A15-D5A0754B87E5}"/>
                  </a:ext>
                </a:extLst>
              </p:cNvPr>
              <p:cNvSpPr/>
              <p:nvPr/>
            </p:nvSpPr>
            <p:spPr>
              <a:xfrm>
                <a:off x="5299335" y="2331189"/>
                <a:ext cx="1593330"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Concatenate</a:t>
                </a:r>
                <a:endParaRPr lang="en-IN" sz="1600" dirty="0">
                  <a:solidFill>
                    <a:schemeClr val="tx1"/>
                  </a:solidFill>
                </a:endParaRPr>
              </a:p>
            </p:txBody>
          </p:sp>
          <p:sp>
            <p:nvSpPr>
              <p:cNvPr id="175" name="Rectangle: Rounded Corners 174">
                <a:extLst>
                  <a:ext uri="{FF2B5EF4-FFF2-40B4-BE49-F238E27FC236}">
                    <a16:creationId xmlns:a16="http://schemas.microsoft.com/office/drawing/2014/main" id="{996098EE-803B-0863-A7CD-EF7FD061F33F}"/>
                  </a:ext>
                </a:extLst>
              </p:cNvPr>
              <p:cNvSpPr/>
              <p:nvPr/>
            </p:nvSpPr>
            <p:spPr>
              <a:xfrm>
                <a:off x="5479822" y="1696472"/>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cxnSp>
            <p:nvCxnSpPr>
              <p:cNvPr id="176" name="Straight Arrow Connector 175">
                <a:extLst>
                  <a:ext uri="{FF2B5EF4-FFF2-40B4-BE49-F238E27FC236}">
                    <a16:creationId xmlns:a16="http://schemas.microsoft.com/office/drawing/2014/main" id="{8203ED1A-C593-961F-D68B-446E8B27FB05}"/>
                  </a:ext>
                </a:extLst>
              </p:cNvPr>
              <p:cNvCxnSpPr>
                <a:cxnSpLocks/>
                <a:stCxn id="169" idx="0"/>
              </p:cNvCxnSpPr>
              <p:nvPr/>
            </p:nvCxnSpPr>
            <p:spPr>
              <a:xfrm flipV="1">
                <a:off x="7416490" y="3286819"/>
                <a:ext cx="0" cy="2221990"/>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E1EC27C6-81FB-5A91-5285-98C4C8ED9FE8}"/>
                  </a:ext>
                </a:extLst>
              </p:cNvPr>
              <p:cNvCxnSpPr>
                <a:stCxn id="168" idx="0"/>
              </p:cNvCxnSpPr>
              <p:nvPr/>
            </p:nvCxnSpPr>
            <p:spPr>
              <a:xfrm rot="16200000" flipV="1">
                <a:off x="5626604" y="5155807"/>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C9AC58D2-14C9-2EA2-BD03-FBC9BEFB9EA8}"/>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73488D35-A3B7-25B1-16E4-8B261134D34A}"/>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1AFBAD3-8459-EAA3-E9FB-81247CBBBEFB}"/>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FCCB6CA4-93CE-F447-FBD4-F346E0B69CED}"/>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00F8BCE4-1D16-A20C-E826-BD7E4E73B35A}"/>
                  </a:ext>
                </a:extLst>
              </p:cNvPr>
              <p:cNvCxnSpPr>
                <a:cxnSpLocks/>
                <a:stCxn id="173" idx="0"/>
              </p:cNvCxnSpPr>
              <p:nvPr/>
            </p:nvCxnSpPr>
            <p:spPr>
              <a:xfrm flipV="1">
                <a:off x="6096001" y="2660277"/>
                <a:ext cx="0" cy="29484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F07B7525-2D96-4183-D170-F74A415D296B}"/>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 name="Rectangle: Rounded Corners 2">
            <a:extLst>
              <a:ext uri="{FF2B5EF4-FFF2-40B4-BE49-F238E27FC236}">
                <a16:creationId xmlns:a16="http://schemas.microsoft.com/office/drawing/2014/main" id="{A35D5407-017C-77C0-3630-BEA3E3891A45}"/>
              </a:ext>
            </a:extLst>
          </p:cNvPr>
          <p:cNvSpPr/>
          <p:nvPr/>
        </p:nvSpPr>
        <p:spPr>
          <a:xfrm>
            <a:off x="8596008" y="2907614"/>
            <a:ext cx="1530593" cy="322377"/>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graphicFrame>
        <p:nvGraphicFramePr>
          <p:cNvPr id="4" name="Table 23">
            <a:extLst>
              <a:ext uri="{FF2B5EF4-FFF2-40B4-BE49-F238E27FC236}">
                <a16:creationId xmlns:a16="http://schemas.microsoft.com/office/drawing/2014/main" id="{02692648-A917-3E6F-2653-34B93625CEA0}"/>
              </a:ext>
            </a:extLst>
          </p:cNvPr>
          <p:cNvGraphicFramePr>
            <a:graphicFrameLocks noGrp="1"/>
          </p:cNvGraphicFramePr>
          <p:nvPr>
            <p:extLst>
              <p:ext uri="{D42A27DB-BD31-4B8C-83A1-F6EECF244321}">
                <p14:modId xmlns:p14="http://schemas.microsoft.com/office/powerpoint/2010/main" val="4148445430"/>
              </p:ext>
            </p:extLst>
          </p:nvPr>
        </p:nvGraphicFramePr>
        <p:xfrm>
          <a:off x="7194680" y="1525945"/>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2480511951"/>
                  </a:ext>
                </a:extLst>
              </a:tr>
            </a:tbl>
          </a:graphicData>
        </a:graphic>
      </p:graphicFrame>
      <p:graphicFrame>
        <p:nvGraphicFramePr>
          <p:cNvPr id="5" name="Table 23">
            <a:extLst>
              <a:ext uri="{FF2B5EF4-FFF2-40B4-BE49-F238E27FC236}">
                <a16:creationId xmlns:a16="http://schemas.microsoft.com/office/drawing/2014/main" id="{FD6011E0-C5AC-4294-3863-B4054FD59E1B}"/>
              </a:ext>
            </a:extLst>
          </p:cNvPr>
          <p:cNvGraphicFramePr>
            <a:graphicFrameLocks noGrp="1"/>
          </p:cNvGraphicFramePr>
          <p:nvPr>
            <p:extLst>
              <p:ext uri="{D42A27DB-BD31-4B8C-83A1-F6EECF244321}">
                <p14:modId xmlns:p14="http://schemas.microsoft.com/office/powerpoint/2010/main" val="4073446208"/>
              </p:ext>
            </p:extLst>
          </p:nvPr>
        </p:nvGraphicFramePr>
        <p:xfrm>
          <a:off x="7194680" y="2554517"/>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extLst>
                  <a:ext uri="{0D108BD9-81ED-4DB2-BD59-A6C34878D82A}">
                    <a16:rowId xmlns:a16="http://schemas.microsoft.com/office/drawing/2014/main" val="2480511951"/>
                  </a:ext>
                </a:extLst>
              </a:tr>
            </a:tbl>
          </a:graphicData>
        </a:graphic>
      </p:graphicFrame>
      <p:graphicFrame>
        <p:nvGraphicFramePr>
          <p:cNvPr id="6" name="Table 23">
            <a:extLst>
              <a:ext uri="{FF2B5EF4-FFF2-40B4-BE49-F238E27FC236}">
                <a16:creationId xmlns:a16="http://schemas.microsoft.com/office/drawing/2014/main" id="{CA4A70AE-724D-262C-2B9D-17FB7A00020D}"/>
              </a:ext>
            </a:extLst>
          </p:cNvPr>
          <p:cNvGraphicFramePr>
            <a:graphicFrameLocks noGrp="1"/>
          </p:cNvGraphicFramePr>
          <p:nvPr>
            <p:extLst>
              <p:ext uri="{D42A27DB-BD31-4B8C-83A1-F6EECF244321}">
                <p14:modId xmlns:p14="http://schemas.microsoft.com/office/powerpoint/2010/main" val="3739810846"/>
              </p:ext>
            </p:extLst>
          </p:nvPr>
        </p:nvGraphicFramePr>
        <p:xfrm>
          <a:off x="7194680" y="3583089"/>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EEBF7"/>
                    </a:solidFill>
                  </a:tcPr>
                </a:tc>
                <a:extLst>
                  <a:ext uri="{0D108BD9-81ED-4DB2-BD59-A6C34878D82A}">
                    <a16:rowId xmlns:a16="http://schemas.microsoft.com/office/drawing/2014/main" val="2480511951"/>
                  </a:ext>
                </a:extLst>
              </a:tr>
            </a:tbl>
          </a:graphicData>
        </a:graphic>
      </p:graphicFrame>
      <p:sp>
        <p:nvSpPr>
          <p:cNvPr id="7" name="TextBox 6">
            <a:extLst>
              <a:ext uri="{FF2B5EF4-FFF2-40B4-BE49-F238E27FC236}">
                <a16:creationId xmlns:a16="http://schemas.microsoft.com/office/drawing/2014/main" id="{D1E772C3-258D-3067-B50E-57B7D28DE4E9}"/>
              </a:ext>
            </a:extLst>
          </p:cNvPr>
          <p:cNvSpPr txBox="1"/>
          <p:nvPr/>
        </p:nvSpPr>
        <p:spPr>
          <a:xfrm>
            <a:off x="6890548" y="2884137"/>
            <a:ext cx="292068" cy="369332"/>
          </a:xfrm>
          <a:prstGeom prst="rect">
            <a:avLst/>
          </a:prstGeom>
          <a:noFill/>
        </p:spPr>
        <p:txBody>
          <a:bodyPr wrap="none" rtlCol="0">
            <a:spAutoFit/>
          </a:bodyPr>
          <a:lstStyle/>
          <a:p>
            <a:r>
              <a:rPr lang="en-US" dirty="0"/>
              <a:t>Z</a:t>
            </a:r>
            <a:endParaRPr lang="en-IN" dirty="0"/>
          </a:p>
        </p:txBody>
      </p:sp>
      <p:sp>
        <p:nvSpPr>
          <p:cNvPr id="8" name="TextBox 7">
            <a:extLst>
              <a:ext uri="{FF2B5EF4-FFF2-40B4-BE49-F238E27FC236}">
                <a16:creationId xmlns:a16="http://schemas.microsoft.com/office/drawing/2014/main" id="{3204FB5F-AAC6-D6E7-AF14-A51FBDDECF01}"/>
              </a:ext>
            </a:extLst>
          </p:cNvPr>
          <p:cNvSpPr txBox="1"/>
          <p:nvPr/>
        </p:nvSpPr>
        <p:spPr>
          <a:xfrm>
            <a:off x="7222739" y="1139457"/>
            <a:ext cx="822501" cy="369332"/>
          </a:xfrm>
          <a:prstGeom prst="rect">
            <a:avLst/>
          </a:prstGeom>
          <a:noFill/>
        </p:spPr>
        <p:txBody>
          <a:bodyPr wrap="square" rtlCol="0">
            <a:spAutoFit/>
          </a:bodyPr>
          <a:lstStyle/>
          <a:p>
            <a:pPr algn="ctr"/>
            <a:r>
              <a:rPr lang="en-US" b="1" dirty="0">
                <a:solidFill>
                  <a:srgbClr val="2F6DFF"/>
                </a:solidFill>
              </a:rPr>
              <a:t>12 X 3</a:t>
            </a:r>
            <a:endParaRPr lang="en-IN" b="1" dirty="0">
              <a:solidFill>
                <a:srgbClr val="2F6DFF"/>
              </a:solidFill>
            </a:endParaRPr>
          </a:p>
        </p:txBody>
      </p:sp>
      <p:cxnSp>
        <p:nvCxnSpPr>
          <p:cNvPr id="12" name="Straight Arrow Connector 11">
            <a:extLst>
              <a:ext uri="{FF2B5EF4-FFF2-40B4-BE49-F238E27FC236}">
                <a16:creationId xmlns:a16="http://schemas.microsoft.com/office/drawing/2014/main" id="{3E35B028-4C72-8BD6-5F1A-60EF64ED8FC7}"/>
              </a:ext>
            </a:extLst>
          </p:cNvPr>
          <p:cNvCxnSpPr>
            <a:cxnSpLocks/>
            <a:stCxn id="5" idx="3"/>
            <a:endCxn id="3" idx="1"/>
          </p:cNvCxnSpPr>
          <p:nvPr/>
        </p:nvCxnSpPr>
        <p:spPr>
          <a:xfrm>
            <a:off x="8045240" y="3068803"/>
            <a:ext cx="550768" cy="0"/>
          </a:xfrm>
          <a:prstGeom prst="straightConnector1">
            <a:avLst/>
          </a:prstGeom>
          <a:solidFill>
            <a:schemeClr val="bg2">
              <a:lumMod val="90000"/>
            </a:schemeClr>
          </a:solid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3407035-54DB-895D-E8B4-9189D5DFDF0D}"/>
              </a:ext>
            </a:extLst>
          </p:cNvPr>
          <p:cNvCxnSpPr>
            <a:cxnSpLocks/>
            <a:stCxn id="3" idx="3"/>
            <a:endCxn id="17" idx="1"/>
          </p:cNvCxnSpPr>
          <p:nvPr/>
        </p:nvCxnSpPr>
        <p:spPr>
          <a:xfrm flipV="1">
            <a:off x="10126601" y="3063232"/>
            <a:ext cx="497339" cy="5571"/>
          </a:xfrm>
          <a:prstGeom prst="straightConnector1">
            <a:avLst/>
          </a:prstGeom>
          <a:solidFill>
            <a:schemeClr val="bg2">
              <a:lumMod val="90000"/>
            </a:schemeClr>
          </a:solidFill>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CF6662D-2E48-268E-C886-6E4909ADA7A3}"/>
              </a:ext>
            </a:extLst>
          </p:cNvPr>
          <p:cNvSpPr txBox="1"/>
          <p:nvPr/>
        </p:nvSpPr>
        <p:spPr>
          <a:xfrm>
            <a:off x="10919693" y="2112991"/>
            <a:ext cx="822501" cy="369332"/>
          </a:xfrm>
          <a:prstGeom prst="rect">
            <a:avLst/>
          </a:prstGeom>
          <a:noFill/>
        </p:spPr>
        <p:txBody>
          <a:bodyPr wrap="square" rtlCol="0">
            <a:spAutoFit/>
          </a:bodyPr>
          <a:lstStyle/>
          <a:p>
            <a:pPr algn="ctr"/>
            <a:r>
              <a:rPr lang="en-US" b="1" dirty="0">
                <a:solidFill>
                  <a:srgbClr val="2F6DFF"/>
                </a:solidFill>
              </a:rPr>
              <a:t>4 X 5</a:t>
            </a:r>
            <a:endParaRPr lang="en-IN" b="1" dirty="0">
              <a:solidFill>
                <a:srgbClr val="2F6DFF"/>
              </a:solidFill>
            </a:endParaRPr>
          </a:p>
        </p:txBody>
      </p:sp>
      <p:sp>
        <p:nvSpPr>
          <p:cNvPr id="21" name="TextBox 20">
            <a:extLst>
              <a:ext uri="{FF2B5EF4-FFF2-40B4-BE49-F238E27FC236}">
                <a16:creationId xmlns:a16="http://schemas.microsoft.com/office/drawing/2014/main" id="{AE52A29F-9B62-2EC4-9126-74D461EDBB5A}"/>
              </a:ext>
            </a:extLst>
          </p:cNvPr>
          <p:cNvSpPr txBox="1"/>
          <p:nvPr/>
        </p:nvSpPr>
        <p:spPr>
          <a:xfrm>
            <a:off x="10546912" y="3619892"/>
            <a:ext cx="1568060" cy="461665"/>
          </a:xfrm>
          <a:prstGeom prst="rect">
            <a:avLst/>
          </a:prstGeom>
          <a:noFill/>
        </p:spPr>
        <p:txBody>
          <a:bodyPr wrap="square" rtlCol="0">
            <a:spAutoFit/>
          </a:bodyPr>
          <a:lstStyle/>
          <a:p>
            <a:pPr algn="ctr"/>
            <a:r>
              <a:rPr lang="en-US" sz="1200" b="1" dirty="0"/>
              <a:t>Output of Multi-Head Attention</a:t>
            </a:r>
            <a:endParaRPr lang="en-IN" sz="1200" b="1" dirty="0"/>
          </a:p>
        </p:txBody>
      </p:sp>
    </p:spTree>
    <p:extLst>
      <p:ext uri="{BB962C8B-B14F-4D97-AF65-F5344CB8AC3E}">
        <p14:creationId xmlns:p14="http://schemas.microsoft.com/office/powerpoint/2010/main" val="1990311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sp>
        <p:nvSpPr>
          <p:cNvPr id="6" name="TextBox 5">
            <a:extLst>
              <a:ext uri="{FF2B5EF4-FFF2-40B4-BE49-F238E27FC236}">
                <a16:creationId xmlns:a16="http://schemas.microsoft.com/office/drawing/2014/main" id="{421FBACD-EA0B-87FB-B28F-9A421F37F1DC}"/>
              </a:ext>
            </a:extLst>
          </p:cNvPr>
          <p:cNvSpPr txBox="1"/>
          <p:nvPr/>
        </p:nvSpPr>
        <p:spPr>
          <a:xfrm>
            <a:off x="2141698" y="304727"/>
            <a:ext cx="417133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Residual Connections</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145" name="Rectangle: Rounded Corners 144">
            <a:extLst>
              <a:ext uri="{FF2B5EF4-FFF2-40B4-BE49-F238E27FC236}">
                <a16:creationId xmlns:a16="http://schemas.microsoft.com/office/drawing/2014/main" id="{A93184E6-DCAA-F067-47E6-5D925B9B91B9}"/>
              </a:ext>
            </a:extLst>
          </p:cNvPr>
          <p:cNvSpPr/>
          <p:nvPr/>
        </p:nvSpPr>
        <p:spPr>
          <a:xfrm>
            <a:off x="3296492" y="1991364"/>
            <a:ext cx="1495556" cy="3258819"/>
          </a:xfrm>
          <a:prstGeom prst="roundRect">
            <a:avLst>
              <a:gd name="adj" fmla="val 8554"/>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46" name="Rectangle: Rounded Corners 145">
            <a:extLst>
              <a:ext uri="{FF2B5EF4-FFF2-40B4-BE49-F238E27FC236}">
                <a16:creationId xmlns:a16="http://schemas.microsoft.com/office/drawing/2014/main" id="{CE1274EE-513A-B347-84B9-05F99DCFC741}"/>
              </a:ext>
            </a:extLst>
          </p:cNvPr>
          <p:cNvSpPr/>
          <p:nvPr/>
        </p:nvSpPr>
        <p:spPr>
          <a:xfrm>
            <a:off x="1489090" y="3032765"/>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47" name="Rectangle: Rounded Corners 146">
            <a:extLst>
              <a:ext uri="{FF2B5EF4-FFF2-40B4-BE49-F238E27FC236}">
                <a16:creationId xmlns:a16="http://schemas.microsoft.com/office/drawing/2014/main" id="{0004349B-2E1B-D21D-5808-F4E42BED1734}"/>
              </a:ext>
            </a:extLst>
          </p:cNvPr>
          <p:cNvSpPr/>
          <p:nvPr/>
        </p:nvSpPr>
        <p:spPr>
          <a:xfrm>
            <a:off x="1883154" y="4444885"/>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48" name="Rectangle: Rounded Corners 147">
            <a:extLst>
              <a:ext uri="{FF2B5EF4-FFF2-40B4-BE49-F238E27FC236}">
                <a16:creationId xmlns:a16="http://schemas.microsoft.com/office/drawing/2014/main" id="{D706977D-3113-92C7-C095-042F405401B2}"/>
              </a:ext>
            </a:extLst>
          </p:cNvPr>
          <p:cNvSpPr/>
          <p:nvPr/>
        </p:nvSpPr>
        <p:spPr>
          <a:xfrm>
            <a:off x="1883154" y="4190562"/>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9" name="Rectangle: Rounded Corners 148">
            <a:extLst>
              <a:ext uri="{FF2B5EF4-FFF2-40B4-BE49-F238E27FC236}">
                <a16:creationId xmlns:a16="http://schemas.microsoft.com/office/drawing/2014/main" id="{D5BDBF62-4224-636B-1C44-151A799FA224}"/>
              </a:ext>
            </a:extLst>
          </p:cNvPr>
          <p:cNvSpPr/>
          <p:nvPr/>
        </p:nvSpPr>
        <p:spPr>
          <a:xfrm>
            <a:off x="1883154" y="3401981"/>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50" name="Rectangle: Rounded Corners 149">
            <a:extLst>
              <a:ext uri="{FF2B5EF4-FFF2-40B4-BE49-F238E27FC236}">
                <a16:creationId xmlns:a16="http://schemas.microsoft.com/office/drawing/2014/main" id="{1A56F252-D262-1EDF-1D3C-3176C97A66F0}"/>
              </a:ext>
            </a:extLst>
          </p:cNvPr>
          <p:cNvSpPr/>
          <p:nvPr/>
        </p:nvSpPr>
        <p:spPr>
          <a:xfrm>
            <a:off x="1883154" y="3156155"/>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51" name="Oval 150">
            <a:extLst>
              <a:ext uri="{FF2B5EF4-FFF2-40B4-BE49-F238E27FC236}">
                <a16:creationId xmlns:a16="http://schemas.microsoft.com/office/drawing/2014/main" id="{18EEF4A0-031C-CC85-0E27-5658676CB55E}"/>
              </a:ext>
            </a:extLst>
          </p:cNvPr>
          <p:cNvSpPr/>
          <p:nvPr/>
        </p:nvSpPr>
        <p:spPr>
          <a:xfrm>
            <a:off x="2316249" y="5475063"/>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2" name="Cross 151">
            <a:extLst>
              <a:ext uri="{FF2B5EF4-FFF2-40B4-BE49-F238E27FC236}">
                <a16:creationId xmlns:a16="http://schemas.microsoft.com/office/drawing/2014/main" id="{477D0D85-A892-160A-3EC3-6BF87400BBD5}"/>
              </a:ext>
            </a:extLst>
          </p:cNvPr>
          <p:cNvSpPr/>
          <p:nvPr/>
        </p:nvSpPr>
        <p:spPr>
          <a:xfrm>
            <a:off x="2344198" y="5503012"/>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53" name="Group 152">
            <a:extLst>
              <a:ext uri="{FF2B5EF4-FFF2-40B4-BE49-F238E27FC236}">
                <a16:creationId xmlns:a16="http://schemas.microsoft.com/office/drawing/2014/main" id="{AEFC1B6D-204E-1563-0F2F-67CD97D47BBA}"/>
              </a:ext>
            </a:extLst>
          </p:cNvPr>
          <p:cNvGrpSpPr/>
          <p:nvPr/>
        </p:nvGrpSpPr>
        <p:grpSpPr>
          <a:xfrm>
            <a:off x="1833790" y="5393939"/>
            <a:ext cx="317131" cy="317131"/>
            <a:chOff x="1290919" y="1058164"/>
            <a:chExt cx="3765176" cy="3765176"/>
          </a:xfrm>
        </p:grpSpPr>
        <p:sp>
          <p:nvSpPr>
            <p:cNvPr id="154" name="Freeform: Shape 153">
              <a:extLst>
                <a:ext uri="{FF2B5EF4-FFF2-40B4-BE49-F238E27FC236}">
                  <a16:creationId xmlns:a16="http://schemas.microsoft.com/office/drawing/2014/main" id="{A64FF346-1AB2-BCDD-546A-0AFE632F9A42}"/>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5" name="Oval 154">
              <a:extLst>
                <a:ext uri="{FF2B5EF4-FFF2-40B4-BE49-F238E27FC236}">
                  <a16:creationId xmlns:a16="http://schemas.microsoft.com/office/drawing/2014/main" id="{94BFECBD-D593-CB47-5BE2-7C4D225BA0D7}"/>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156" name="Rectangle: Rounded Corners 155">
            <a:extLst>
              <a:ext uri="{FF2B5EF4-FFF2-40B4-BE49-F238E27FC236}">
                <a16:creationId xmlns:a16="http://schemas.microsoft.com/office/drawing/2014/main" id="{640E7042-938D-F60E-3CDA-278929EE80BD}"/>
              </a:ext>
            </a:extLst>
          </p:cNvPr>
          <p:cNvSpPr/>
          <p:nvPr/>
        </p:nvSpPr>
        <p:spPr>
          <a:xfrm>
            <a:off x="1883154" y="5810660"/>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57" name="Straight Arrow Connector 156">
            <a:extLst>
              <a:ext uri="{FF2B5EF4-FFF2-40B4-BE49-F238E27FC236}">
                <a16:creationId xmlns:a16="http://schemas.microsoft.com/office/drawing/2014/main" id="{01D2F086-0B3A-5472-B89C-633C7AA448D3}"/>
              </a:ext>
            </a:extLst>
          </p:cNvPr>
          <p:cNvCxnSpPr>
            <a:cxnSpLocks/>
          </p:cNvCxnSpPr>
          <p:nvPr/>
        </p:nvCxnSpPr>
        <p:spPr>
          <a:xfrm flipV="1">
            <a:off x="2393094" y="6222746"/>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158" name="Straight Arrow Connector 157">
            <a:extLst>
              <a:ext uri="{FF2B5EF4-FFF2-40B4-BE49-F238E27FC236}">
                <a16:creationId xmlns:a16="http://schemas.microsoft.com/office/drawing/2014/main" id="{EA10413A-203C-50BC-A8EB-DC6F7EF5EB9F}"/>
              </a:ext>
            </a:extLst>
          </p:cNvPr>
          <p:cNvCxnSpPr>
            <a:cxnSpLocks/>
            <a:stCxn id="156" idx="0"/>
          </p:cNvCxnSpPr>
          <p:nvPr/>
        </p:nvCxnSpPr>
        <p:spPr>
          <a:xfrm flipH="1" flipV="1">
            <a:off x="2393097" y="5629950"/>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159" name="Straight Arrow Connector 158">
            <a:extLst>
              <a:ext uri="{FF2B5EF4-FFF2-40B4-BE49-F238E27FC236}">
                <a16:creationId xmlns:a16="http://schemas.microsoft.com/office/drawing/2014/main" id="{E4443F9C-AC5A-8815-2BD6-81F2628ED4AE}"/>
              </a:ext>
            </a:extLst>
          </p:cNvPr>
          <p:cNvCxnSpPr>
            <a:cxnSpLocks/>
            <a:stCxn id="151" idx="0"/>
            <a:endCxn id="147" idx="2"/>
          </p:cNvCxnSpPr>
          <p:nvPr/>
        </p:nvCxnSpPr>
        <p:spPr>
          <a:xfrm flipV="1">
            <a:off x="2393693" y="4856971"/>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160" name="Straight Connector 159">
            <a:extLst>
              <a:ext uri="{FF2B5EF4-FFF2-40B4-BE49-F238E27FC236}">
                <a16:creationId xmlns:a16="http://schemas.microsoft.com/office/drawing/2014/main" id="{BF5E48AF-6271-F1CD-46A7-781799509302}"/>
              </a:ext>
            </a:extLst>
          </p:cNvPr>
          <p:cNvCxnSpPr>
            <a:stCxn id="155" idx="6"/>
            <a:endCxn id="151" idx="2"/>
          </p:cNvCxnSpPr>
          <p:nvPr/>
        </p:nvCxnSpPr>
        <p:spPr>
          <a:xfrm>
            <a:off x="2150921" y="5552505"/>
            <a:ext cx="165328" cy="2"/>
          </a:xfrm>
          <a:prstGeom prst="line">
            <a:avLst/>
          </a:prstGeom>
          <a:noFill/>
          <a:ln w="28575" cap="flat" cmpd="sng" algn="ctr">
            <a:solidFill>
              <a:sysClr val="windowText" lastClr="000000"/>
            </a:solidFill>
            <a:prstDash val="solid"/>
            <a:miter lim="800000"/>
          </a:ln>
          <a:effectLst/>
        </p:spPr>
      </p:cxnSp>
      <p:sp>
        <p:nvSpPr>
          <p:cNvPr id="161" name="Arrow: U-Turn 99">
            <a:extLst>
              <a:ext uri="{FF2B5EF4-FFF2-40B4-BE49-F238E27FC236}">
                <a16:creationId xmlns:a16="http://schemas.microsoft.com/office/drawing/2014/main" id="{248CBA94-5949-D112-E7F5-FD674494CA5D}"/>
              </a:ext>
            </a:extLst>
          </p:cNvPr>
          <p:cNvSpPr/>
          <p:nvPr/>
        </p:nvSpPr>
        <p:spPr>
          <a:xfrm rot="16200000">
            <a:off x="1550421" y="4315865"/>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rgbClr val="EA4335"/>
          </a:solidFill>
          <a:ln w="12700" cap="flat" cmpd="sng" algn="ctr">
            <a:solidFill>
              <a:srgbClr val="EA433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2" name="Arrow: U-Turn 99">
            <a:extLst>
              <a:ext uri="{FF2B5EF4-FFF2-40B4-BE49-F238E27FC236}">
                <a16:creationId xmlns:a16="http://schemas.microsoft.com/office/drawing/2014/main" id="{39E32170-1EE3-5CBE-3A46-B00004C3E87E}"/>
              </a:ext>
            </a:extLst>
          </p:cNvPr>
          <p:cNvSpPr/>
          <p:nvPr/>
        </p:nvSpPr>
        <p:spPr>
          <a:xfrm rot="16200000">
            <a:off x="1596519" y="3239236"/>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3" name="Arrow: Bent 136">
            <a:extLst>
              <a:ext uri="{FF2B5EF4-FFF2-40B4-BE49-F238E27FC236}">
                <a16:creationId xmlns:a16="http://schemas.microsoft.com/office/drawing/2014/main" id="{23133A75-4BE2-802E-320E-C42837F38FE4}"/>
              </a:ext>
            </a:extLst>
          </p:cNvPr>
          <p:cNvSpPr/>
          <p:nvPr/>
        </p:nvSpPr>
        <p:spPr>
          <a:xfrm rot="5400000" flipH="1">
            <a:off x="2512118" y="473747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64" name="Arrow: Bent 136">
            <a:extLst>
              <a:ext uri="{FF2B5EF4-FFF2-40B4-BE49-F238E27FC236}">
                <a16:creationId xmlns:a16="http://schemas.microsoft.com/office/drawing/2014/main" id="{05574FB9-1617-9A90-DEE1-3ED8503EAFD9}"/>
              </a:ext>
            </a:extLst>
          </p:cNvPr>
          <p:cNvSpPr/>
          <p:nvPr/>
        </p:nvSpPr>
        <p:spPr>
          <a:xfrm rot="16200000">
            <a:off x="2100495" y="4737472"/>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65" name="Straight Arrow Connector 164">
            <a:extLst>
              <a:ext uri="{FF2B5EF4-FFF2-40B4-BE49-F238E27FC236}">
                <a16:creationId xmlns:a16="http://schemas.microsoft.com/office/drawing/2014/main" id="{55737D8A-9AC5-9951-0326-F87CE5A7ACB6}"/>
              </a:ext>
            </a:extLst>
          </p:cNvPr>
          <p:cNvCxnSpPr>
            <a:cxnSpLocks/>
            <a:endCxn id="149" idx="2"/>
          </p:cNvCxnSpPr>
          <p:nvPr/>
        </p:nvCxnSpPr>
        <p:spPr>
          <a:xfrm flipV="1">
            <a:off x="2388766" y="3814067"/>
            <a:ext cx="4928" cy="371908"/>
          </a:xfrm>
          <a:prstGeom prst="straightConnector1">
            <a:avLst/>
          </a:prstGeom>
          <a:noFill/>
          <a:ln w="28575" cap="flat" cmpd="sng" algn="ctr">
            <a:solidFill>
              <a:schemeClr val="bg2">
                <a:lumMod val="50000"/>
              </a:schemeClr>
            </a:solidFill>
            <a:prstDash val="solid"/>
            <a:miter lim="800000"/>
            <a:tailEnd type="stealth"/>
          </a:ln>
          <a:effectLst/>
        </p:spPr>
      </p:cxnSp>
      <p:sp>
        <p:nvSpPr>
          <p:cNvPr id="166" name="Rectangle: Rounded Corners 165">
            <a:extLst>
              <a:ext uri="{FF2B5EF4-FFF2-40B4-BE49-F238E27FC236}">
                <a16:creationId xmlns:a16="http://schemas.microsoft.com/office/drawing/2014/main" id="{4E0C9AFA-503C-3EDA-0E48-F7B1624404DE}"/>
              </a:ext>
            </a:extLst>
          </p:cNvPr>
          <p:cNvSpPr/>
          <p:nvPr/>
        </p:nvSpPr>
        <p:spPr>
          <a:xfrm>
            <a:off x="3416509" y="3229633"/>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67" name="Freeform: Shape 166">
            <a:extLst>
              <a:ext uri="{FF2B5EF4-FFF2-40B4-BE49-F238E27FC236}">
                <a16:creationId xmlns:a16="http://schemas.microsoft.com/office/drawing/2014/main" id="{F4B7E847-39BA-AE21-AFDB-714FBC4FC03D}"/>
              </a:ext>
            </a:extLst>
          </p:cNvPr>
          <p:cNvSpPr/>
          <p:nvPr/>
        </p:nvSpPr>
        <p:spPr>
          <a:xfrm>
            <a:off x="2398258" y="2921446"/>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8" name="Freeform: Shape 167">
            <a:extLst>
              <a:ext uri="{FF2B5EF4-FFF2-40B4-BE49-F238E27FC236}">
                <a16:creationId xmlns:a16="http://schemas.microsoft.com/office/drawing/2014/main" id="{6FF7BBB6-6D2C-2AF4-457D-4E43A9C70566}"/>
              </a:ext>
            </a:extLst>
          </p:cNvPr>
          <p:cNvSpPr/>
          <p:nvPr/>
        </p:nvSpPr>
        <p:spPr>
          <a:xfrm rot="16200000">
            <a:off x="3535363" y="3428264"/>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9" name="Freeform: Shape 168">
            <a:extLst>
              <a:ext uri="{FF2B5EF4-FFF2-40B4-BE49-F238E27FC236}">
                <a16:creationId xmlns:a16="http://schemas.microsoft.com/office/drawing/2014/main" id="{78EB8B5E-DA5F-8B5C-2F05-8C69F6A99429}"/>
              </a:ext>
            </a:extLst>
          </p:cNvPr>
          <p:cNvSpPr/>
          <p:nvPr/>
        </p:nvSpPr>
        <p:spPr>
          <a:xfrm rot="10800000">
            <a:off x="3898923" y="3672038"/>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0" name="Rectangle: Rounded Corners 169">
            <a:extLst>
              <a:ext uri="{FF2B5EF4-FFF2-40B4-BE49-F238E27FC236}">
                <a16:creationId xmlns:a16="http://schemas.microsoft.com/office/drawing/2014/main" id="{86622BC1-5753-482F-1118-97438AA09328}"/>
              </a:ext>
            </a:extLst>
          </p:cNvPr>
          <p:cNvSpPr/>
          <p:nvPr/>
        </p:nvSpPr>
        <p:spPr>
          <a:xfrm>
            <a:off x="3416509" y="4277149"/>
            <a:ext cx="1021080" cy="581893"/>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1" name="Rectangle: Rounded Corners 170">
            <a:extLst>
              <a:ext uri="{FF2B5EF4-FFF2-40B4-BE49-F238E27FC236}">
                <a16:creationId xmlns:a16="http://schemas.microsoft.com/office/drawing/2014/main" id="{F1B98A98-A1D1-8C2E-56C2-C4EE4991A281}"/>
              </a:ext>
            </a:extLst>
          </p:cNvPr>
          <p:cNvSpPr/>
          <p:nvPr/>
        </p:nvSpPr>
        <p:spPr>
          <a:xfrm>
            <a:off x="3418200" y="400907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2" name="Arrow: U-Turn 99">
            <a:extLst>
              <a:ext uri="{FF2B5EF4-FFF2-40B4-BE49-F238E27FC236}">
                <a16:creationId xmlns:a16="http://schemas.microsoft.com/office/drawing/2014/main" id="{86853F95-48FD-7476-CB9A-EC69E344255F}"/>
              </a:ext>
            </a:extLst>
          </p:cNvPr>
          <p:cNvSpPr/>
          <p:nvPr/>
        </p:nvSpPr>
        <p:spPr>
          <a:xfrm rot="5400000" flipH="1">
            <a:off x="3862504" y="3093496"/>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173" name="Straight Arrow Connector 172">
            <a:extLst>
              <a:ext uri="{FF2B5EF4-FFF2-40B4-BE49-F238E27FC236}">
                <a16:creationId xmlns:a16="http://schemas.microsoft.com/office/drawing/2014/main" id="{118A95B3-2EB0-0EEA-BA2D-BA248472C57B}"/>
              </a:ext>
            </a:extLst>
          </p:cNvPr>
          <p:cNvCxnSpPr>
            <a:cxnSpLocks/>
          </p:cNvCxnSpPr>
          <p:nvPr/>
        </p:nvCxnSpPr>
        <p:spPr>
          <a:xfrm flipV="1">
            <a:off x="3914183" y="4872469"/>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174" name="Arrow: Bent 136">
            <a:extLst>
              <a:ext uri="{FF2B5EF4-FFF2-40B4-BE49-F238E27FC236}">
                <a16:creationId xmlns:a16="http://schemas.microsoft.com/office/drawing/2014/main" id="{32AE9B6D-A087-E99E-2F11-E247E7B54031}"/>
              </a:ext>
            </a:extLst>
          </p:cNvPr>
          <p:cNvSpPr/>
          <p:nvPr/>
        </p:nvSpPr>
        <p:spPr>
          <a:xfrm rot="5400000" flipH="1">
            <a:off x="4032608" y="4752971"/>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5" name="Arrow: Bent 136">
            <a:extLst>
              <a:ext uri="{FF2B5EF4-FFF2-40B4-BE49-F238E27FC236}">
                <a16:creationId xmlns:a16="http://schemas.microsoft.com/office/drawing/2014/main" id="{F0D89D6F-9A93-2878-89E1-C98BDC66295C}"/>
              </a:ext>
            </a:extLst>
          </p:cNvPr>
          <p:cNvSpPr/>
          <p:nvPr/>
        </p:nvSpPr>
        <p:spPr>
          <a:xfrm rot="16200000">
            <a:off x="3620985" y="4752970"/>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6" name="Oval 175">
            <a:extLst>
              <a:ext uri="{FF2B5EF4-FFF2-40B4-BE49-F238E27FC236}">
                <a16:creationId xmlns:a16="http://schemas.microsoft.com/office/drawing/2014/main" id="{E272AC10-C0DA-E9C9-2BFB-2B15657BB4D0}"/>
              </a:ext>
            </a:extLst>
          </p:cNvPr>
          <p:cNvSpPr/>
          <p:nvPr/>
        </p:nvSpPr>
        <p:spPr>
          <a:xfrm>
            <a:off x="3827956" y="5475062"/>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7" name="Cross 176">
            <a:extLst>
              <a:ext uri="{FF2B5EF4-FFF2-40B4-BE49-F238E27FC236}">
                <a16:creationId xmlns:a16="http://schemas.microsoft.com/office/drawing/2014/main" id="{18AFE746-7541-32BE-74BE-F6B3ED6680A5}"/>
              </a:ext>
            </a:extLst>
          </p:cNvPr>
          <p:cNvSpPr/>
          <p:nvPr/>
        </p:nvSpPr>
        <p:spPr>
          <a:xfrm>
            <a:off x="3855905" y="5503011"/>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78" name="Group 177">
            <a:extLst>
              <a:ext uri="{FF2B5EF4-FFF2-40B4-BE49-F238E27FC236}">
                <a16:creationId xmlns:a16="http://schemas.microsoft.com/office/drawing/2014/main" id="{298FB4AF-1514-A54B-B6B8-623C10228F80}"/>
              </a:ext>
            </a:extLst>
          </p:cNvPr>
          <p:cNvGrpSpPr/>
          <p:nvPr/>
        </p:nvGrpSpPr>
        <p:grpSpPr>
          <a:xfrm>
            <a:off x="4162427" y="5399804"/>
            <a:ext cx="317131" cy="317131"/>
            <a:chOff x="1290919" y="1058164"/>
            <a:chExt cx="3765176" cy="3765176"/>
          </a:xfrm>
          <a:noFill/>
        </p:grpSpPr>
        <p:sp>
          <p:nvSpPr>
            <p:cNvPr id="179" name="Freeform: Shape 178">
              <a:extLst>
                <a:ext uri="{FF2B5EF4-FFF2-40B4-BE49-F238E27FC236}">
                  <a16:creationId xmlns:a16="http://schemas.microsoft.com/office/drawing/2014/main" id="{233781F4-2E42-25E1-067C-ACF9CD362CCD}"/>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80" name="Oval 179">
              <a:extLst>
                <a:ext uri="{FF2B5EF4-FFF2-40B4-BE49-F238E27FC236}">
                  <a16:creationId xmlns:a16="http://schemas.microsoft.com/office/drawing/2014/main" id="{F01C124B-82B5-A433-81B0-499F208A0AD7}"/>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181" name="Straight Connector 180">
            <a:extLst>
              <a:ext uri="{FF2B5EF4-FFF2-40B4-BE49-F238E27FC236}">
                <a16:creationId xmlns:a16="http://schemas.microsoft.com/office/drawing/2014/main" id="{F2AB435A-F4D5-DCD2-3960-BF5EE5F12DB5}"/>
              </a:ext>
            </a:extLst>
          </p:cNvPr>
          <p:cNvCxnSpPr>
            <a:cxnSpLocks/>
            <a:endCxn id="180" idx="2"/>
          </p:cNvCxnSpPr>
          <p:nvPr/>
        </p:nvCxnSpPr>
        <p:spPr>
          <a:xfrm>
            <a:off x="3981133" y="5558370"/>
            <a:ext cx="181294" cy="0"/>
          </a:xfrm>
          <a:prstGeom prst="line">
            <a:avLst/>
          </a:prstGeom>
          <a:noFill/>
          <a:ln w="28575" cap="flat" cmpd="sng" algn="ctr">
            <a:solidFill>
              <a:schemeClr val="bg2">
                <a:lumMod val="50000"/>
              </a:schemeClr>
            </a:solidFill>
            <a:prstDash val="solid"/>
            <a:miter lim="800000"/>
          </a:ln>
          <a:effectLst/>
        </p:spPr>
      </p:cxnSp>
      <p:sp>
        <p:nvSpPr>
          <p:cNvPr id="182" name="Rectangle: Rounded Corners 181">
            <a:extLst>
              <a:ext uri="{FF2B5EF4-FFF2-40B4-BE49-F238E27FC236}">
                <a16:creationId xmlns:a16="http://schemas.microsoft.com/office/drawing/2014/main" id="{261F5EFC-7C84-E774-69E1-53B01F75CBDD}"/>
              </a:ext>
            </a:extLst>
          </p:cNvPr>
          <p:cNvSpPr/>
          <p:nvPr/>
        </p:nvSpPr>
        <p:spPr>
          <a:xfrm>
            <a:off x="3403643" y="5813557"/>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83" name="Straight Arrow Connector 182">
            <a:extLst>
              <a:ext uri="{FF2B5EF4-FFF2-40B4-BE49-F238E27FC236}">
                <a16:creationId xmlns:a16="http://schemas.microsoft.com/office/drawing/2014/main" id="{DDC6D974-EEAC-DBA5-5B47-57BD3D45B64E}"/>
              </a:ext>
            </a:extLst>
          </p:cNvPr>
          <p:cNvCxnSpPr>
            <a:cxnSpLocks/>
          </p:cNvCxnSpPr>
          <p:nvPr/>
        </p:nvCxnSpPr>
        <p:spPr>
          <a:xfrm flipV="1">
            <a:off x="3913583" y="6225643"/>
            <a:ext cx="0" cy="26594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184" name="Straight Arrow Connector 183">
            <a:extLst>
              <a:ext uri="{FF2B5EF4-FFF2-40B4-BE49-F238E27FC236}">
                <a16:creationId xmlns:a16="http://schemas.microsoft.com/office/drawing/2014/main" id="{DA3B1D98-F672-7DC2-442D-C78074478CB0}"/>
              </a:ext>
            </a:extLst>
          </p:cNvPr>
          <p:cNvCxnSpPr>
            <a:cxnSpLocks/>
            <a:stCxn id="182" idx="0"/>
          </p:cNvCxnSpPr>
          <p:nvPr/>
        </p:nvCxnSpPr>
        <p:spPr>
          <a:xfrm flipH="1" flipV="1">
            <a:off x="3913586" y="5632847"/>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185" name="Arrow: U-Turn 99">
            <a:extLst>
              <a:ext uri="{FF2B5EF4-FFF2-40B4-BE49-F238E27FC236}">
                <a16:creationId xmlns:a16="http://schemas.microsoft.com/office/drawing/2014/main" id="{CFC7EE42-73E1-5BC1-D66D-A073C2C4F159}"/>
              </a:ext>
            </a:extLst>
          </p:cNvPr>
          <p:cNvSpPr/>
          <p:nvPr/>
        </p:nvSpPr>
        <p:spPr>
          <a:xfrm rot="5400000" flipH="1">
            <a:off x="3767706" y="4215028"/>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186" name="Straight Arrow Connector 185">
            <a:extLst>
              <a:ext uri="{FF2B5EF4-FFF2-40B4-BE49-F238E27FC236}">
                <a16:creationId xmlns:a16="http://schemas.microsoft.com/office/drawing/2014/main" id="{56A5C69D-AD9B-7BDE-34A9-D74C8ED7081A}"/>
              </a:ext>
            </a:extLst>
          </p:cNvPr>
          <p:cNvCxnSpPr>
            <a:cxnSpLocks/>
            <a:stCxn id="166" idx="0"/>
            <a:endCxn id="187" idx="2"/>
          </p:cNvCxnSpPr>
          <p:nvPr/>
        </p:nvCxnSpPr>
        <p:spPr>
          <a:xfrm flipH="1" flipV="1">
            <a:off x="3925620" y="2775748"/>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187" name="Rectangle: Rounded Corners 186">
            <a:extLst>
              <a:ext uri="{FF2B5EF4-FFF2-40B4-BE49-F238E27FC236}">
                <a16:creationId xmlns:a16="http://schemas.microsoft.com/office/drawing/2014/main" id="{565E2B18-ADA5-1658-46AD-E6DAC5F696AB}"/>
              </a:ext>
            </a:extLst>
          </p:cNvPr>
          <p:cNvSpPr/>
          <p:nvPr/>
        </p:nvSpPr>
        <p:spPr>
          <a:xfrm>
            <a:off x="3415080" y="2363662"/>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88" name="Rectangle: Rounded Corners 187">
            <a:extLst>
              <a:ext uri="{FF2B5EF4-FFF2-40B4-BE49-F238E27FC236}">
                <a16:creationId xmlns:a16="http://schemas.microsoft.com/office/drawing/2014/main" id="{BF2C11FD-BB84-6A9E-CDBB-BF9115D2AB3C}"/>
              </a:ext>
            </a:extLst>
          </p:cNvPr>
          <p:cNvSpPr/>
          <p:nvPr/>
        </p:nvSpPr>
        <p:spPr>
          <a:xfrm>
            <a:off x="3415080" y="298133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89" name="Straight Arrow Connector 188">
            <a:extLst>
              <a:ext uri="{FF2B5EF4-FFF2-40B4-BE49-F238E27FC236}">
                <a16:creationId xmlns:a16="http://schemas.microsoft.com/office/drawing/2014/main" id="{4A93EA4F-1A80-6822-52EE-8CCE38465466}"/>
              </a:ext>
            </a:extLst>
          </p:cNvPr>
          <p:cNvCxnSpPr>
            <a:cxnSpLocks/>
            <a:endCxn id="190" idx="2"/>
          </p:cNvCxnSpPr>
          <p:nvPr/>
        </p:nvCxnSpPr>
        <p:spPr>
          <a:xfrm flipV="1">
            <a:off x="3924663" y="1832675"/>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190" name="Rectangle: Rounded Corners 189">
            <a:extLst>
              <a:ext uri="{FF2B5EF4-FFF2-40B4-BE49-F238E27FC236}">
                <a16:creationId xmlns:a16="http://schemas.microsoft.com/office/drawing/2014/main" id="{FFD01057-1588-04A8-AED6-25DAFB94AB32}"/>
              </a:ext>
            </a:extLst>
          </p:cNvPr>
          <p:cNvSpPr/>
          <p:nvPr/>
        </p:nvSpPr>
        <p:spPr>
          <a:xfrm>
            <a:off x="3419516" y="1651052"/>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Linear</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91" name="Rectangle: Rounded Corners 190">
            <a:extLst>
              <a:ext uri="{FF2B5EF4-FFF2-40B4-BE49-F238E27FC236}">
                <a16:creationId xmlns:a16="http://schemas.microsoft.com/office/drawing/2014/main" id="{FA485910-D4FD-38F4-FA29-B527CBD3364E}"/>
              </a:ext>
            </a:extLst>
          </p:cNvPr>
          <p:cNvSpPr/>
          <p:nvPr/>
        </p:nvSpPr>
        <p:spPr>
          <a:xfrm>
            <a:off x="3419516" y="1248827"/>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solidFill>
                  <a:prstClr val="black"/>
                </a:solidFill>
                <a:effectLst/>
                <a:uLnTx/>
                <a:uFillTx/>
                <a:latin typeface="Calibri Light" panose="020F0302020204030204"/>
                <a:ea typeface="+mn-ea"/>
                <a:cs typeface="+mn-cs"/>
              </a:rPr>
              <a:t>Softmax</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92" name="Straight Arrow Connector 191">
            <a:extLst>
              <a:ext uri="{FF2B5EF4-FFF2-40B4-BE49-F238E27FC236}">
                <a16:creationId xmlns:a16="http://schemas.microsoft.com/office/drawing/2014/main" id="{5C2E493E-5CDB-673A-75B1-2D13EDBE1B6D}"/>
              </a:ext>
            </a:extLst>
          </p:cNvPr>
          <p:cNvCxnSpPr>
            <a:cxnSpLocks/>
            <a:stCxn id="190" idx="0"/>
            <a:endCxn id="191" idx="2"/>
          </p:cNvCxnSpPr>
          <p:nvPr/>
        </p:nvCxnSpPr>
        <p:spPr>
          <a:xfrm flipV="1">
            <a:off x="3930056" y="1430450"/>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193" name="Straight Arrow Connector 192">
            <a:extLst>
              <a:ext uri="{FF2B5EF4-FFF2-40B4-BE49-F238E27FC236}">
                <a16:creationId xmlns:a16="http://schemas.microsoft.com/office/drawing/2014/main" id="{BDDD15BE-B09D-FD56-B3DE-AA7B64057C9E}"/>
              </a:ext>
            </a:extLst>
          </p:cNvPr>
          <p:cNvCxnSpPr>
            <a:cxnSpLocks/>
          </p:cNvCxnSpPr>
          <p:nvPr/>
        </p:nvCxnSpPr>
        <p:spPr>
          <a:xfrm flipV="1">
            <a:off x="3930056" y="1028225"/>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194" name="Rectangle: Rounded Corners 193">
            <a:extLst>
              <a:ext uri="{FF2B5EF4-FFF2-40B4-BE49-F238E27FC236}">
                <a16:creationId xmlns:a16="http://schemas.microsoft.com/office/drawing/2014/main" id="{B4AFE6B4-E7DA-6DAD-99B8-9C9C6775A0D8}"/>
              </a:ext>
            </a:extLst>
          </p:cNvPr>
          <p:cNvSpPr/>
          <p:nvPr/>
        </p:nvSpPr>
        <p:spPr>
          <a:xfrm>
            <a:off x="3403643" y="2090019"/>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95" name="Straight Connector 194">
            <a:extLst>
              <a:ext uri="{FF2B5EF4-FFF2-40B4-BE49-F238E27FC236}">
                <a16:creationId xmlns:a16="http://schemas.microsoft.com/office/drawing/2014/main" id="{A2695B34-4575-B449-4B60-3D55F871416D}"/>
              </a:ext>
            </a:extLst>
          </p:cNvPr>
          <p:cNvCxnSpPr>
            <a:cxnSpLocks/>
          </p:cNvCxnSpPr>
          <p:nvPr/>
        </p:nvCxnSpPr>
        <p:spPr>
          <a:xfrm flipH="1">
            <a:off x="3911892" y="4190693"/>
            <a:ext cx="1691" cy="86456"/>
          </a:xfrm>
          <a:prstGeom prst="line">
            <a:avLst/>
          </a:prstGeom>
          <a:noFill/>
          <a:ln w="28575" cap="flat" cmpd="sng" algn="ctr">
            <a:solidFill>
              <a:schemeClr val="bg2">
                <a:lumMod val="50000"/>
              </a:schemeClr>
            </a:solidFill>
            <a:prstDash val="solid"/>
            <a:miter lim="800000"/>
          </a:ln>
          <a:effectLst/>
        </p:spPr>
      </p:cxnSp>
      <p:cxnSp>
        <p:nvCxnSpPr>
          <p:cNvPr id="196" name="Straight Connector 195">
            <a:extLst>
              <a:ext uri="{FF2B5EF4-FFF2-40B4-BE49-F238E27FC236}">
                <a16:creationId xmlns:a16="http://schemas.microsoft.com/office/drawing/2014/main" id="{FEEC29EC-FEC1-E473-EF21-FF6782370E02}"/>
              </a:ext>
            </a:extLst>
          </p:cNvPr>
          <p:cNvCxnSpPr>
            <a:cxnSpLocks/>
          </p:cNvCxnSpPr>
          <p:nvPr/>
        </p:nvCxnSpPr>
        <p:spPr>
          <a:xfrm flipH="1">
            <a:off x="2384909" y="4373607"/>
            <a:ext cx="1691" cy="86456"/>
          </a:xfrm>
          <a:prstGeom prst="line">
            <a:avLst/>
          </a:prstGeom>
          <a:noFill/>
          <a:ln w="28575" cap="flat" cmpd="sng" algn="ctr">
            <a:solidFill>
              <a:schemeClr val="bg2">
                <a:lumMod val="50000"/>
              </a:schemeClr>
            </a:solidFill>
            <a:prstDash val="solid"/>
            <a:miter lim="800000"/>
          </a:ln>
          <a:effectLst/>
        </p:spPr>
      </p:cxnSp>
      <p:cxnSp>
        <p:nvCxnSpPr>
          <p:cNvPr id="197" name="Straight Connector 196">
            <a:extLst>
              <a:ext uri="{FF2B5EF4-FFF2-40B4-BE49-F238E27FC236}">
                <a16:creationId xmlns:a16="http://schemas.microsoft.com/office/drawing/2014/main" id="{1C6D0FA3-7663-CE22-5631-41AC391BAE0C}"/>
              </a:ext>
            </a:extLst>
          </p:cNvPr>
          <p:cNvCxnSpPr>
            <a:cxnSpLocks/>
            <a:stCxn id="150" idx="2"/>
            <a:endCxn id="149" idx="0"/>
          </p:cNvCxnSpPr>
          <p:nvPr/>
        </p:nvCxnSpPr>
        <p:spPr>
          <a:xfrm>
            <a:off x="2393694" y="3353700"/>
            <a:ext cx="0" cy="48281"/>
          </a:xfrm>
          <a:prstGeom prst="line">
            <a:avLst/>
          </a:prstGeom>
          <a:noFill/>
          <a:ln w="28575" cap="flat" cmpd="sng" algn="ctr">
            <a:solidFill>
              <a:schemeClr val="bg2">
                <a:lumMod val="50000"/>
              </a:schemeClr>
            </a:solidFill>
            <a:prstDash val="solid"/>
            <a:miter lim="800000"/>
          </a:ln>
          <a:effectLst/>
        </p:spPr>
      </p:cxnSp>
      <p:sp>
        <p:nvSpPr>
          <p:cNvPr id="198" name="TextBox 197">
            <a:extLst>
              <a:ext uri="{FF2B5EF4-FFF2-40B4-BE49-F238E27FC236}">
                <a16:creationId xmlns:a16="http://schemas.microsoft.com/office/drawing/2014/main" id="{61B12757-81EF-F6E1-0B9E-480D4109512A}"/>
              </a:ext>
            </a:extLst>
          </p:cNvPr>
          <p:cNvSpPr txBox="1"/>
          <p:nvPr/>
        </p:nvSpPr>
        <p:spPr>
          <a:xfrm>
            <a:off x="5746092" y="2550103"/>
            <a:ext cx="4839786" cy="1200329"/>
          </a:xfrm>
          <a:prstGeom prst="rect">
            <a:avLst/>
          </a:prstGeom>
          <a:noFill/>
        </p:spPr>
        <p:txBody>
          <a:bodyPr wrap="none" rtlCol="0">
            <a:spAutoFit/>
          </a:bodyPr>
          <a:lstStyle/>
          <a:p>
            <a:r>
              <a:rPr lang="en-US" dirty="0"/>
              <a:t>Residual connection serves 2 main purposes:</a:t>
            </a:r>
          </a:p>
          <a:p>
            <a:endParaRPr lang="en-US" dirty="0"/>
          </a:p>
          <a:p>
            <a:pPr marL="342900" indent="-342900">
              <a:buAutoNum type="arabicPeriod"/>
            </a:pPr>
            <a:r>
              <a:rPr lang="en-US" dirty="0"/>
              <a:t>Knowledge Preservation</a:t>
            </a:r>
          </a:p>
          <a:p>
            <a:pPr marL="342900" indent="-342900">
              <a:buAutoNum type="arabicPeriod"/>
            </a:pPr>
            <a:r>
              <a:rPr lang="en-US" dirty="0"/>
              <a:t>Vanishing Gradient Problem</a:t>
            </a:r>
            <a:endParaRPr lang="en-IN" dirty="0"/>
          </a:p>
        </p:txBody>
      </p:sp>
      <p:sp>
        <p:nvSpPr>
          <p:cNvPr id="199" name="TextBox 198">
            <a:extLst>
              <a:ext uri="{FF2B5EF4-FFF2-40B4-BE49-F238E27FC236}">
                <a16:creationId xmlns:a16="http://schemas.microsoft.com/office/drawing/2014/main" id="{4DF8BE6A-89DE-D273-FE1B-85928991B1EE}"/>
              </a:ext>
            </a:extLst>
          </p:cNvPr>
          <p:cNvSpPr txBox="1"/>
          <p:nvPr/>
        </p:nvSpPr>
        <p:spPr>
          <a:xfrm>
            <a:off x="374203" y="4502637"/>
            <a:ext cx="1107908" cy="523220"/>
          </a:xfrm>
          <a:prstGeom prst="rect">
            <a:avLst/>
          </a:prstGeom>
          <a:noFill/>
        </p:spPr>
        <p:txBody>
          <a:bodyPr wrap="square" rtlCol="0">
            <a:spAutoFit/>
          </a:bodyPr>
          <a:lstStyle/>
          <a:p>
            <a:r>
              <a:rPr lang="en-US" sz="1400" dirty="0">
                <a:solidFill>
                  <a:srgbClr val="EA4335"/>
                </a:solidFill>
              </a:rPr>
              <a:t>Residual Connection</a:t>
            </a:r>
            <a:endParaRPr lang="en-IN" sz="1400" dirty="0">
              <a:solidFill>
                <a:srgbClr val="EA4335"/>
              </a:solidFill>
            </a:endParaRPr>
          </a:p>
        </p:txBody>
      </p:sp>
    </p:spTree>
    <p:extLst>
      <p:ext uri="{BB962C8B-B14F-4D97-AF65-F5344CB8AC3E}">
        <p14:creationId xmlns:p14="http://schemas.microsoft.com/office/powerpoint/2010/main" val="328719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p:cTn id="7" dur="500"/>
                                        <p:tgtEl>
                                          <p:spTgt spid="199"/>
                                        </p:tgtEl>
                                      </p:cBhvr>
                                    </p:animEffect>
                                  </p:childTnLst>
                                </p:cTn>
                              </p:par>
                              <p:par>
                                <p:cTn id="8" presetID="22" presetClass="entr" presetSubtype="4" fill="hold" grpId="1" nodeType="withEffect">
                                  <p:stCondLst>
                                    <p:cond delay="0"/>
                                  </p:stCondLst>
                                  <p:childTnLst>
                                    <p:set>
                                      <p:cBhvr>
                                        <p:cTn id="9" dur="1" fill="hold">
                                          <p:stCondLst>
                                            <p:cond delay="0"/>
                                          </p:stCondLst>
                                        </p:cTn>
                                        <p:tgtEl>
                                          <p:spTgt spid="161"/>
                                        </p:tgtEl>
                                        <p:attrNameLst>
                                          <p:attrName>style.visibility</p:attrName>
                                        </p:attrNameLst>
                                      </p:cBhvr>
                                      <p:to>
                                        <p:strVal val="visible"/>
                                      </p:to>
                                    </p:set>
                                    <p:animEffect transition="in" filter="wipe(down)">
                                      <p:cBhvr>
                                        <p:cTn id="10"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1" animBg="1"/>
      <p:bldP spid="199"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91A4F737-1189-158D-DA5E-93F8E0A8C160}"/>
              </a:ext>
            </a:extLst>
          </p:cNvPr>
          <p:cNvCxnSpPr>
            <a:stCxn id="2" idx="0"/>
            <a:endCxn id="8" idx="4"/>
          </p:cNvCxnSpPr>
          <p:nvPr/>
        </p:nvCxnSpPr>
        <p:spPr>
          <a:xfrm flipV="1">
            <a:off x="7303062" y="4009070"/>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sp>
        <p:nvSpPr>
          <p:cNvPr id="6" name="TextBox 5">
            <a:extLst>
              <a:ext uri="{FF2B5EF4-FFF2-40B4-BE49-F238E27FC236}">
                <a16:creationId xmlns:a16="http://schemas.microsoft.com/office/drawing/2014/main" id="{421FBACD-EA0B-87FB-B28F-9A421F37F1DC}"/>
              </a:ext>
            </a:extLst>
          </p:cNvPr>
          <p:cNvSpPr txBox="1"/>
          <p:nvPr/>
        </p:nvSpPr>
        <p:spPr>
          <a:xfrm>
            <a:off x="2141698" y="304727"/>
            <a:ext cx="417133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Residual Connections</a:t>
            </a:r>
            <a:endParaRPr kumimoji="0" lang="en-IN" sz="3200" b="0" i="0" u="none" strike="noStrike" kern="1200" cap="none" spc="0" normalizeH="0" baseline="0" noProof="0" dirty="0">
              <a:ln>
                <a:noFill/>
              </a:ln>
              <a:solidFill>
                <a:prstClr val="black"/>
              </a:solidFill>
              <a:effectLst/>
              <a:uLnTx/>
              <a:uFillTx/>
              <a:latin typeface="Arial"/>
            </a:endParaRPr>
          </a:p>
        </p:txBody>
      </p:sp>
      <p:cxnSp>
        <p:nvCxnSpPr>
          <p:cNvPr id="193" name="Straight Arrow Connector 192">
            <a:extLst>
              <a:ext uri="{FF2B5EF4-FFF2-40B4-BE49-F238E27FC236}">
                <a16:creationId xmlns:a16="http://schemas.microsoft.com/office/drawing/2014/main" id="{BDDD15BE-B09D-FD56-B3DE-AA7B64057C9E}"/>
              </a:ext>
            </a:extLst>
          </p:cNvPr>
          <p:cNvCxnSpPr>
            <a:cxnSpLocks/>
          </p:cNvCxnSpPr>
          <p:nvPr/>
        </p:nvCxnSpPr>
        <p:spPr>
          <a:xfrm flipV="1">
            <a:off x="3930056" y="1028225"/>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2" name="Oval 1">
            <a:extLst>
              <a:ext uri="{FF2B5EF4-FFF2-40B4-BE49-F238E27FC236}">
                <a16:creationId xmlns:a16="http://schemas.microsoft.com/office/drawing/2014/main" id="{DE99E1F2-5E20-9BF3-3218-D361EB5B311F}"/>
              </a:ext>
            </a:extLst>
          </p:cNvPr>
          <p:cNvSpPr/>
          <p:nvPr/>
        </p:nvSpPr>
        <p:spPr>
          <a:xfrm>
            <a:off x="7083427" y="4655406"/>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3" name="Oval 2">
            <a:extLst>
              <a:ext uri="{FF2B5EF4-FFF2-40B4-BE49-F238E27FC236}">
                <a16:creationId xmlns:a16="http://schemas.microsoft.com/office/drawing/2014/main" id="{C8BF6FBD-8219-A3DE-CCBE-4E5CD2E86517}"/>
              </a:ext>
            </a:extLst>
          </p:cNvPr>
          <p:cNvSpPr/>
          <p:nvPr/>
        </p:nvSpPr>
        <p:spPr>
          <a:xfrm>
            <a:off x="7827497" y="4655406"/>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4" name="Oval 3">
            <a:extLst>
              <a:ext uri="{FF2B5EF4-FFF2-40B4-BE49-F238E27FC236}">
                <a16:creationId xmlns:a16="http://schemas.microsoft.com/office/drawing/2014/main" id="{6A98969B-35E3-DF17-C982-A4CD176620C7}"/>
              </a:ext>
            </a:extLst>
          </p:cNvPr>
          <p:cNvSpPr/>
          <p:nvPr/>
        </p:nvSpPr>
        <p:spPr>
          <a:xfrm>
            <a:off x="8571567" y="4655406"/>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5" name="Oval 4">
            <a:extLst>
              <a:ext uri="{FF2B5EF4-FFF2-40B4-BE49-F238E27FC236}">
                <a16:creationId xmlns:a16="http://schemas.microsoft.com/office/drawing/2014/main" id="{331FE79E-17A1-4AB9-CCFE-48229D332DAF}"/>
              </a:ext>
            </a:extLst>
          </p:cNvPr>
          <p:cNvSpPr/>
          <p:nvPr/>
        </p:nvSpPr>
        <p:spPr>
          <a:xfrm>
            <a:off x="9315637" y="4638382"/>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7" name="Oval 6">
            <a:extLst>
              <a:ext uri="{FF2B5EF4-FFF2-40B4-BE49-F238E27FC236}">
                <a16:creationId xmlns:a16="http://schemas.microsoft.com/office/drawing/2014/main" id="{1559DBA9-9EC6-7E57-9CB0-0B8F1E98394E}"/>
              </a:ext>
            </a:extLst>
          </p:cNvPr>
          <p:cNvSpPr/>
          <p:nvPr/>
        </p:nvSpPr>
        <p:spPr>
          <a:xfrm>
            <a:off x="7083427" y="3569800"/>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8" name="Oval 7">
            <a:extLst>
              <a:ext uri="{FF2B5EF4-FFF2-40B4-BE49-F238E27FC236}">
                <a16:creationId xmlns:a16="http://schemas.microsoft.com/office/drawing/2014/main" id="{C2BAF245-B803-B8DE-82E4-07845E80CD83}"/>
              </a:ext>
            </a:extLst>
          </p:cNvPr>
          <p:cNvSpPr/>
          <p:nvPr/>
        </p:nvSpPr>
        <p:spPr>
          <a:xfrm>
            <a:off x="7827497" y="3569800"/>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9" name="Oval 8">
            <a:extLst>
              <a:ext uri="{FF2B5EF4-FFF2-40B4-BE49-F238E27FC236}">
                <a16:creationId xmlns:a16="http://schemas.microsoft.com/office/drawing/2014/main" id="{D011CF06-F01D-20F2-469D-95CBE1FA2CF8}"/>
              </a:ext>
            </a:extLst>
          </p:cNvPr>
          <p:cNvSpPr/>
          <p:nvPr/>
        </p:nvSpPr>
        <p:spPr>
          <a:xfrm>
            <a:off x="8571567" y="3569800"/>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10" name="Oval 9">
            <a:extLst>
              <a:ext uri="{FF2B5EF4-FFF2-40B4-BE49-F238E27FC236}">
                <a16:creationId xmlns:a16="http://schemas.microsoft.com/office/drawing/2014/main" id="{49C5AE5D-CD2A-AC70-5A37-9FF3CE4BB8A5}"/>
              </a:ext>
            </a:extLst>
          </p:cNvPr>
          <p:cNvSpPr/>
          <p:nvPr/>
        </p:nvSpPr>
        <p:spPr>
          <a:xfrm>
            <a:off x="9315637" y="3552776"/>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11" name="Oval 10">
            <a:extLst>
              <a:ext uri="{FF2B5EF4-FFF2-40B4-BE49-F238E27FC236}">
                <a16:creationId xmlns:a16="http://schemas.microsoft.com/office/drawing/2014/main" id="{47229682-D1E1-D2A6-F925-4304D3399C03}"/>
              </a:ext>
            </a:extLst>
          </p:cNvPr>
          <p:cNvSpPr/>
          <p:nvPr/>
        </p:nvSpPr>
        <p:spPr>
          <a:xfrm>
            <a:off x="7083427" y="2479011"/>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12" name="Oval 11">
            <a:extLst>
              <a:ext uri="{FF2B5EF4-FFF2-40B4-BE49-F238E27FC236}">
                <a16:creationId xmlns:a16="http://schemas.microsoft.com/office/drawing/2014/main" id="{B8D3CB6D-BAE0-FBC7-4BCE-334167B208E8}"/>
              </a:ext>
            </a:extLst>
          </p:cNvPr>
          <p:cNvSpPr/>
          <p:nvPr/>
        </p:nvSpPr>
        <p:spPr>
          <a:xfrm>
            <a:off x="7827497" y="2479011"/>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13" name="Oval 12">
            <a:extLst>
              <a:ext uri="{FF2B5EF4-FFF2-40B4-BE49-F238E27FC236}">
                <a16:creationId xmlns:a16="http://schemas.microsoft.com/office/drawing/2014/main" id="{6DCF36C6-C7CB-02B6-5454-0ED177989F27}"/>
              </a:ext>
            </a:extLst>
          </p:cNvPr>
          <p:cNvSpPr/>
          <p:nvPr/>
        </p:nvSpPr>
        <p:spPr>
          <a:xfrm>
            <a:off x="8571567" y="2479011"/>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14" name="Oval 13">
            <a:extLst>
              <a:ext uri="{FF2B5EF4-FFF2-40B4-BE49-F238E27FC236}">
                <a16:creationId xmlns:a16="http://schemas.microsoft.com/office/drawing/2014/main" id="{FBC763D6-F609-A244-AEE4-D3C7A8DC8571}"/>
              </a:ext>
            </a:extLst>
          </p:cNvPr>
          <p:cNvSpPr/>
          <p:nvPr/>
        </p:nvSpPr>
        <p:spPr>
          <a:xfrm>
            <a:off x="9315637" y="2461987"/>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16" name="Oval 15">
            <a:extLst>
              <a:ext uri="{FF2B5EF4-FFF2-40B4-BE49-F238E27FC236}">
                <a16:creationId xmlns:a16="http://schemas.microsoft.com/office/drawing/2014/main" id="{28EAD0FC-C18C-75BE-8B49-1F3B6EC9A335}"/>
              </a:ext>
            </a:extLst>
          </p:cNvPr>
          <p:cNvSpPr/>
          <p:nvPr/>
        </p:nvSpPr>
        <p:spPr>
          <a:xfrm>
            <a:off x="7827497" y="1393405"/>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17" name="Oval 16">
            <a:extLst>
              <a:ext uri="{FF2B5EF4-FFF2-40B4-BE49-F238E27FC236}">
                <a16:creationId xmlns:a16="http://schemas.microsoft.com/office/drawing/2014/main" id="{210D30D9-488D-855B-3C55-7B3BBC6B8886}"/>
              </a:ext>
            </a:extLst>
          </p:cNvPr>
          <p:cNvSpPr/>
          <p:nvPr/>
        </p:nvSpPr>
        <p:spPr>
          <a:xfrm>
            <a:off x="8571567" y="1393405"/>
            <a:ext cx="439270" cy="439270"/>
          </a:xfrm>
          <a:prstGeom prst="ellipse">
            <a:avLst/>
          </a:prstGeom>
          <a:solidFill>
            <a:srgbClr val="FBBC05"/>
          </a:solidFill>
          <a:ln w="9525" cap="flat">
            <a:noFill/>
            <a:prstDash val="solid"/>
            <a:miter/>
          </a:ln>
        </p:spPr>
        <p:txBody>
          <a:bodyPr rtlCol="0" anchor="ctr"/>
          <a:lstStyle/>
          <a:p>
            <a:pPr algn="l"/>
            <a:endParaRPr lang="en-IN"/>
          </a:p>
        </p:txBody>
      </p:sp>
      <p:cxnSp>
        <p:nvCxnSpPr>
          <p:cNvPr id="21" name="Straight Connector 20">
            <a:extLst>
              <a:ext uri="{FF2B5EF4-FFF2-40B4-BE49-F238E27FC236}">
                <a16:creationId xmlns:a16="http://schemas.microsoft.com/office/drawing/2014/main" id="{600488B3-3096-1701-A5E1-2FCCE2CCB46A}"/>
              </a:ext>
            </a:extLst>
          </p:cNvPr>
          <p:cNvCxnSpPr>
            <a:cxnSpLocks/>
            <a:stCxn id="2" idx="0"/>
            <a:endCxn id="9" idx="4"/>
          </p:cNvCxnSpPr>
          <p:nvPr/>
        </p:nvCxnSpPr>
        <p:spPr>
          <a:xfrm flipV="1">
            <a:off x="7303062" y="4009070"/>
            <a:ext cx="148814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5FEFA9-2568-9BB3-A569-84F27A0F4E82}"/>
              </a:ext>
            </a:extLst>
          </p:cNvPr>
          <p:cNvCxnSpPr>
            <a:cxnSpLocks/>
            <a:stCxn id="2" idx="0"/>
            <a:endCxn id="10" idx="4"/>
          </p:cNvCxnSpPr>
          <p:nvPr/>
        </p:nvCxnSpPr>
        <p:spPr>
          <a:xfrm flipV="1">
            <a:off x="7303062" y="3992046"/>
            <a:ext cx="2232210" cy="66336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331C9F-AD16-CA9C-6BEF-29563D61D099}"/>
              </a:ext>
            </a:extLst>
          </p:cNvPr>
          <p:cNvCxnSpPr>
            <a:cxnSpLocks/>
            <a:stCxn id="2" idx="0"/>
            <a:endCxn id="7" idx="4"/>
          </p:cNvCxnSpPr>
          <p:nvPr/>
        </p:nvCxnSpPr>
        <p:spPr>
          <a:xfrm flipV="1">
            <a:off x="7303062" y="4009070"/>
            <a:ext cx="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C21821-3712-140E-9E06-95F46F2B656E}"/>
              </a:ext>
            </a:extLst>
          </p:cNvPr>
          <p:cNvCxnSpPr>
            <a:cxnSpLocks/>
            <a:stCxn id="3" idx="0"/>
            <a:endCxn id="7" idx="4"/>
          </p:cNvCxnSpPr>
          <p:nvPr/>
        </p:nvCxnSpPr>
        <p:spPr>
          <a:xfrm flipH="1" flipV="1">
            <a:off x="7303062" y="4009070"/>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89FD145-4825-0607-2DA8-F472FF6CA4AD}"/>
              </a:ext>
            </a:extLst>
          </p:cNvPr>
          <p:cNvCxnSpPr>
            <a:cxnSpLocks/>
            <a:stCxn id="4" idx="0"/>
            <a:endCxn id="7" idx="4"/>
          </p:cNvCxnSpPr>
          <p:nvPr/>
        </p:nvCxnSpPr>
        <p:spPr>
          <a:xfrm flipH="1" flipV="1">
            <a:off x="7303062" y="4009070"/>
            <a:ext cx="148814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82546BD-0714-7E1B-0302-032B02191493}"/>
              </a:ext>
            </a:extLst>
          </p:cNvPr>
          <p:cNvCxnSpPr>
            <a:cxnSpLocks/>
            <a:stCxn id="5" idx="0"/>
            <a:endCxn id="7" idx="4"/>
          </p:cNvCxnSpPr>
          <p:nvPr/>
        </p:nvCxnSpPr>
        <p:spPr>
          <a:xfrm flipH="1" flipV="1">
            <a:off x="7303062" y="4009070"/>
            <a:ext cx="2232210"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1AADF30-58CF-A505-EBEE-EB4073BEEF3F}"/>
              </a:ext>
            </a:extLst>
          </p:cNvPr>
          <p:cNvCxnSpPr>
            <a:cxnSpLocks/>
            <a:stCxn id="5" idx="0"/>
            <a:endCxn id="8" idx="4"/>
          </p:cNvCxnSpPr>
          <p:nvPr/>
        </p:nvCxnSpPr>
        <p:spPr>
          <a:xfrm flipH="1" flipV="1">
            <a:off x="8047132" y="4009070"/>
            <a:ext cx="1488140"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45383C-2DBE-D99D-7728-9B5D6E3623D9}"/>
              </a:ext>
            </a:extLst>
          </p:cNvPr>
          <p:cNvCxnSpPr>
            <a:cxnSpLocks/>
            <a:stCxn id="5" idx="0"/>
            <a:endCxn id="9" idx="4"/>
          </p:cNvCxnSpPr>
          <p:nvPr/>
        </p:nvCxnSpPr>
        <p:spPr>
          <a:xfrm flipH="1" flipV="1">
            <a:off x="8791202" y="4009070"/>
            <a:ext cx="744070"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F02269-98B8-3D58-7F4B-ED1F4507EB2F}"/>
              </a:ext>
            </a:extLst>
          </p:cNvPr>
          <p:cNvCxnSpPr>
            <a:cxnSpLocks/>
            <a:stCxn id="5" idx="0"/>
            <a:endCxn id="10" idx="4"/>
          </p:cNvCxnSpPr>
          <p:nvPr/>
        </p:nvCxnSpPr>
        <p:spPr>
          <a:xfrm flipV="1">
            <a:off x="9535272" y="3992046"/>
            <a:ext cx="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2879037-8E34-54F2-4F20-BBFF85FD26E2}"/>
              </a:ext>
            </a:extLst>
          </p:cNvPr>
          <p:cNvCxnSpPr>
            <a:cxnSpLocks/>
            <a:stCxn id="4" idx="0"/>
          </p:cNvCxnSpPr>
          <p:nvPr/>
        </p:nvCxnSpPr>
        <p:spPr>
          <a:xfrm flipV="1">
            <a:off x="8791202" y="4022718"/>
            <a:ext cx="744070" cy="632688"/>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D2CB986-2C82-2636-0806-7A286AFE5184}"/>
              </a:ext>
            </a:extLst>
          </p:cNvPr>
          <p:cNvCxnSpPr>
            <a:cxnSpLocks/>
            <a:stCxn id="4" idx="0"/>
            <a:endCxn id="9" idx="4"/>
          </p:cNvCxnSpPr>
          <p:nvPr/>
        </p:nvCxnSpPr>
        <p:spPr>
          <a:xfrm flipV="1">
            <a:off x="8791202" y="4009070"/>
            <a:ext cx="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92CE0B5-236A-052A-4B13-A60B19A1A294}"/>
              </a:ext>
            </a:extLst>
          </p:cNvPr>
          <p:cNvCxnSpPr>
            <a:cxnSpLocks/>
            <a:stCxn id="4" idx="0"/>
            <a:endCxn id="8" idx="4"/>
          </p:cNvCxnSpPr>
          <p:nvPr/>
        </p:nvCxnSpPr>
        <p:spPr>
          <a:xfrm flipH="1" flipV="1">
            <a:off x="8047132" y="4009070"/>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16B1990-9CF7-14E1-FAF7-15F5CCB71455}"/>
              </a:ext>
            </a:extLst>
          </p:cNvPr>
          <p:cNvCxnSpPr>
            <a:cxnSpLocks/>
            <a:endCxn id="8" idx="4"/>
          </p:cNvCxnSpPr>
          <p:nvPr/>
        </p:nvCxnSpPr>
        <p:spPr>
          <a:xfrm flipV="1">
            <a:off x="8047131" y="4009070"/>
            <a:ext cx="1"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A512C16-6E88-9374-82AE-DFFCAE557A31}"/>
              </a:ext>
            </a:extLst>
          </p:cNvPr>
          <p:cNvCxnSpPr>
            <a:cxnSpLocks/>
            <a:stCxn id="3" idx="0"/>
            <a:endCxn id="9" idx="4"/>
          </p:cNvCxnSpPr>
          <p:nvPr/>
        </p:nvCxnSpPr>
        <p:spPr>
          <a:xfrm flipV="1">
            <a:off x="8047132" y="4009070"/>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8F319B6-4749-9FD1-D3C6-5B7B406948D6}"/>
              </a:ext>
            </a:extLst>
          </p:cNvPr>
          <p:cNvCxnSpPr>
            <a:cxnSpLocks/>
            <a:stCxn id="3" idx="0"/>
            <a:endCxn id="10" idx="4"/>
          </p:cNvCxnSpPr>
          <p:nvPr/>
        </p:nvCxnSpPr>
        <p:spPr>
          <a:xfrm flipV="1">
            <a:off x="8047132" y="3992046"/>
            <a:ext cx="1488140" cy="66336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F9438FE-F864-B0DF-49D1-764838789551}"/>
              </a:ext>
            </a:extLst>
          </p:cNvPr>
          <p:cNvCxnSpPr>
            <a:cxnSpLocks/>
            <a:stCxn id="9" idx="0"/>
            <a:endCxn id="14" idx="4"/>
          </p:cNvCxnSpPr>
          <p:nvPr/>
        </p:nvCxnSpPr>
        <p:spPr>
          <a:xfrm flipV="1">
            <a:off x="8791202" y="2901257"/>
            <a:ext cx="744070" cy="66854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E6234B1-7C35-1671-3691-9E43F0FC3F28}"/>
              </a:ext>
            </a:extLst>
          </p:cNvPr>
          <p:cNvCxnSpPr>
            <a:cxnSpLocks/>
            <a:stCxn id="9" idx="0"/>
            <a:endCxn id="13" idx="4"/>
          </p:cNvCxnSpPr>
          <p:nvPr/>
        </p:nvCxnSpPr>
        <p:spPr>
          <a:xfrm flipV="1">
            <a:off x="8791202" y="2918281"/>
            <a:ext cx="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000A7FD-5BDC-E5BA-A73E-EE11AA9983F8}"/>
              </a:ext>
            </a:extLst>
          </p:cNvPr>
          <p:cNvCxnSpPr>
            <a:cxnSpLocks/>
            <a:stCxn id="9" idx="0"/>
            <a:endCxn id="12" idx="4"/>
          </p:cNvCxnSpPr>
          <p:nvPr/>
        </p:nvCxnSpPr>
        <p:spPr>
          <a:xfrm flipH="1" flipV="1">
            <a:off x="8047132" y="2918281"/>
            <a:ext cx="74407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F0EB4A60-15AF-6AA6-DF3B-83866FF7B29A}"/>
              </a:ext>
            </a:extLst>
          </p:cNvPr>
          <p:cNvCxnSpPr>
            <a:cxnSpLocks/>
            <a:stCxn id="9" idx="0"/>
            <a:endCxn id="11" idx="4"/>
          </p:cNvCxnSpPr>
          <p:nvPr/>
        </p:nvCxnSpPr>
        <p:spPr>
          <a:xfrm flipH="1" flipV="1">
            <a:off x="7303062" y="2918281"/>
            <a:ext cx="148814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6CEC8AA4-59B1-2BEF-2CB9-32FFD616F2E4}"/>
              </a:ext>
            </a:extLst>
          </p:cNvPr>
          <p:cNvCxnSpPr>
            <a:cxnSpLocks/>
            <a:stCxn id="10" idx="0"/>
            <a:endCxn id="14" idx="4"/>
          </p:cNvCxnSpPr>
          <p:nvPr/>
        </p:nvCxnSpPr>
        <p:spPr>
          <a:xfrm flipV="1">
            <a:off x="9535272" y="2901257"/>
            <a:ext cx="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5023AEBD-8E53-2B67-5E35-D7C2A2188E2B}"/>
              </a:ext>
            </a:extLst>
          </p:cNvPr>
          <p:cNvCxnSpPr>
            <a:cxnSpLocks/>
            <a:stCxn id="10" idx="0"/>
            <a:endCxn id="13" idx="4"/>
          </p:cNvCxnSpPr>
          <p:nvPr/>
        </p:nvCxnSpPr>
        <p:spPr>
          <a:xfrm flipH="1" flipV="1">
            <a:off x="8791202" y="2918281"/>
            <a:ext cx="744070" cy="634495"/>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6F38792-F51D-36C0-EC94-04E86638BFC5}"/>
              </a:ext>
            </a:extLst>
          </p:cNvPr>
          <p:cNvCxnSpPr>
            <a:cxnSpLocks/>
            <a:stCxn id="10" idx="0"/>
            <a:endCxn id="12" idx="4"/>
          </p:cNvCxnSpPr>
          <p:nvPr/>
        </p:nvCxnSpPr>
        <p:spPr>
          <a:xfrm flipH="1" flipV="1">
            <a:off x="8047132" y="2918281"/>
            <a:ext cx="1488140" cy="634495"/>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F8F482AF-C5F7-73FB-66B2-43B0BC17CA6E}"/>
              </a:ext>
            </a:extLst>
          </p:cNvPr>
          <p:cNvCxnSpPr>
            <a:cxnSpLocks/>
            <a:stCxn id="10" idx="0"/>
            <a:endCxn id="11" idx="4"/>
          </p:cNvCxnSpPr>
          <p:nvPr/>
        </p:nvCxnSpPr>
        <p:spPr>
          <a:xfrm flipH="1" flipV="1">
            <a:off x="7303062" y="2918281"/>
            <a:ext cx="2232210" cy="634495"/>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3C9F5E2-46CC-A607-4E95-84FF26228692}"/>
              </a:ext>
            </a:extLst>
          </p:cNvPr>
          <p:cNvCxnSpPr>
            <a:cxnSpLocks/>
            <a:stCxn id="8" idx="0"/>
            <a:endCxn id="13" idx="4"/>
          </p:cNvCxnSpPr>
          <p:nvPr/>
        </p:nvCxnSpPr>
        <p:spPr>
          <a:xfrm flipV="1">
            <a:off x="8047132" y="2918281"/>
            <a:ext cx="74407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F450A21B-89A0-09AC-A2AA-2077F9211758}"/>
              </a:ext>
            </a:extLst>
          </p:cNvPr>
          <p:cNvCxnSpPr>
            <a:cxnSpLocks/>
            <a:stCxn id="8" idx="0"/>
            <a:endCxn id="14" idx="4"/>
          </p:cNvCxnSpPr>
          <p:nvPr/>
        </p:nvCxnSpPr>
        <p:spPr>
          <a:xfrm flipV="1">
            <a:off x="8047132" y="2901257"/>
            <a:ext cx="1488140" cy="66854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A8DFCB5D-A9B6-AEA7-2443-5210995E1F41}"/>
              </a:ext>
            </a:extLst>
          </p:cNvPr>
          <p:cNvCxnSpPr>
            <a:cxnSpLocks/>
            <a:stCxn id="8" idx="0"/>
            <a:endCxn id="12" idx="4"/>
          </p:cNvCxnSpPr>
          <p:nvPr/>
        </p:nvCxnSpPr>
        <p:spPr>
          <a:xfrm flipV="1">
            <a:off x="8047132" y="2918281"/>
            <a:ext cx="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E06E9BD-8892-1387-C396-E41789CD8B95}"/>
              </a:ext>
            </a:extLst>
          </p:cNvPr>
          <p:cNvCxnSpPr>
            <a:cxnSpLocks/>
            <a:stCxn id="7" idx="0"/>
            <a:endCxn id="12" idx="4"/>
          </p:cNvCxnSpPr>
          <p:nvPr/>
        </p:nvCxnSpPr>
        <p:spPr>
          <a:xfrm flipV="1">
            <a:off x="7303062" y="2918281"/>
            <a:ext cx="74407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91737D29-4DE8-D98A-FA93-7F6C8939FCDC}"/>
              </a:ext>
            </a:extLst>
          </p:cNvPr>
          <p:cNvCxnSpPr>
            <a:cxnSpLocks/>
            <a:stCxn id="8" idx="0"/>
            <a:endCxn id="11" idx="4"/>
          </p:cNvCxnSpPr>
          <p:nvPr/>
        </p:nvCxnSpPr>
        <p:spPr>
          <a:xfrm flipH="1" flipV="1">
            <a:off x="7303062" y="2918281"/>
            <a:ext cx="74407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8671111-B7F6-B82A-3A46-D1E07FC933BA}"/>
              </a:ext>
            </a:extLst>
          </p:cNvPr>
          <p:cNvCxnSpPr>
            <a:cxnSpLocks/>
            <a:stCxn id="7" idx="0"/>
            <a:endCxn id="11" idx="4"/>
          </p:cNvCxnSpPr>
          <p:nvPr/>
        </p:nvCxnSpPr>
        <p:spPr>
          <a:xfrm flipV="1">
            <a:off x="7303062" y="2918281"/>
            <a:ext cx="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75FDD837-078F-A46D-EBA7-1DF7C0CAF5CC}"/>
              </a:ext>
            </a:extLst>
          </p:cNvPr>
          <p:cNvCxnSpPr>
            <a:cxnSpLocks/>
            <a:stCxn id="7" idx="0"/>
            <a:endCxn id="13" idx="4"/>
          </p:cNvCxnSpPr>
          <p:nvPr/>
        </p:nvCxnSpPr>
        <p:spPr>
          <a:xfrm flipV="1">
            <a:off x="7303062" y="2918281"/>
            <a:ext cx="148814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6973BF40-E06B-70F3-E465-C96598EE5644}"/>
              </a:ext>
            </a:extLst>
          </p:cNvPr>
          <p:cNvCxnSpPr>
            <a:cxnSpLocks/>
            <a:stCxn id="7" idx="0"/>
            <a:endCxn id="14" idx="4"/>
          </p:cNvCxnSpPr>
          <p:nvPr/>
        </p:nvCxnSpPr>
        <p:spPr>
          <a:xfrm flipV="1">
            <a:off x="7303062" y="2901257"/>
            <a:ext cx="2232210" cy="66854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CD0CA29-8D6E-DEF2-1E1F-2CF317F85052}"/>
              </a:ext>
            </a:extLst>
          </p:cNvPr>
          <p:cNvCxnSpPr>
            <a:cxnSpLocks/>
            <a:stCxn id="11" idx="0"/>
            <a:endCxn id="16" idx="4"/>
          </p:cNvCxnSpPr>
          <p:nvPr/>
        </p:nvCxnSpPr>
        <p:spPr>
          <a:xfrm flipV="1">
            <a:off x="7303062" y="1832675"/>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DDA36812-6111-98FA-0458-54165C2C9647}"/>
              </a:ext>
            </a:extLst>
          </p:cNvPr>
          <p:cNvCxnSpPr>
            <a:cxnSpLocks/>
            <a:stCxn id="11" idx="0"/>
            <a:endCxn id="17" idx="4"/>
          </p:cNvCxnSpPr>
          <p:nvPr/>
        </p:nvCxnSpPr>
        <p:spPr>
          <a:xfrm flipV="1">
            <a:off x="7303062" y="1832675"/>
            <a:ext cx="148814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36421E34-F4BF-1F2D-E139-9C58FD58A6A8}"/>
              </a:ext>
            </a:extLst>
          </p:cNvPr>
          <p:cNvCxnSpPr>
            <a:cxnSpLocks/>
            <a:stCxn id="12" idx="0"/>
            <a:endCxn id="17" idx="4"/>
          </p:cNvCxnSpPr>
          <p:nvPr/>
        </p:nvCxnSpPr>
        <p:spPr>
          <a:xfrm flipV="1">
            <a:off x="8047132" y="1832675"/>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AF84A019-3C28-DD53-CBAC-750E53C8F09F}"/>
              </a:ext>
            </a:extLst>
          </p:cNvPr>
          <p:cNvCxnSpPr>
            <a:cxnSpLocks/>
            <a:stCxn id="12" idx="0"/>
            <a:endCxn id="16" idx="4"/>
          </p:cNvCxnSpPr>
          <p:nvPr/>
        </p:nvCxnSpPr>
        <p:spPr>
          <a:xfrm flipV="1">
            <a:off x="8047132" y="1832675"/>
            <a:ext cx="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E906CF6-4024-D600-F537-F68F1E37ECA1}"/>
              </a:ext>
            </a:extLst>
          </p:cNvPr>
          <p:cNvCxnSpPr>
            <a:cxnSpLocks/>
            <a:stCxn id="13" idx="0"/>
            <a:endCxn id="16" idx="4"/>
          </p:cNvCxnSpPr>
          <p:nvPr/>
        </p:nvCxnSpPr>
        <p:spPr>
          <a:xfrm flipH="1" flipV="1">
            <a:off x="8047132" y="1832675"/>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5A0E45AE-F7A1-EA47-0471-1DC1D2FB3ECC}"/>
              </a:ext>
            </a:extLst>
          </p:cNvPr>
          <p:cNvCxnSpPr>
            <a:cxnSpLocks/>
            <a:stCxn id="14" idx="0"/>
            <a:endCxn id="16" idx="4"/>
          </p:cNvCxnSpPr>
          <p:nvPr/>
        </p:nvCxnSpPr>
        <p:spPr>
          <a:xfrm flipH="1" flipV="1">
            <a:off x="8047132" y="1832675"/>
            <a:ext cx="1488140"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AB291FE-EA67-D2A8-A2D2-199CB4090167}"/>
              </a:ext>
            </a:extLst>
          </p:cNvPr>
          <p:cNvCxnSpPr>
            <a:cxnSpLocks/>
            <a:stCxn id="14" idx="0"/>
            <a:endCxn id="17" idx="4"/>
          </p:cNvCxnSpPr>
          <p:nvPr/>
        </p:nvCxnSpPr>
        <p:spPr>
          <a:xfrm flipH="1" flipV="1">
            <a:off x="8791202" y="1832675"/>
            <a:ext cx="744070"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595CFA68-5684-0015-B5E5-9C507436358A}"/>
              </a:ext>
            </a:extLst>
          </p:cNvPr>
          <p:cNvCxnSpPr>
            <a:cxnSpLocks/>
            <a:stCxn id="13" idx="0"/>
            <a:endCxn id="17" idx="4"/>
          </p:cNvCxnSpPr>
          <p:nvPr/>
        </p:nvCxnSpPr>
        <p:spPr>
          <a:xfrm flipV="1">
            <a:off x="8791202" y="1832675"/>
            <a:ext cx="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73" name="TextBox 272">
            <a:extLst>
              <a:ext uri="{FF2B5EF4-FFF2-40B4-BE49-F238E27FC236}">
                <a16:creationId xmlns:a16="http://schemas.microsoft.com/office/drawing/2014/main" id="{987E9C00-213E-ABD8-F85B-DEEE1AD9051F}"/>
              </a:ext>
            </a:extLst>
          </p:cNvPr>
          <p:cNvSpPr txBox="1"/>
          <p:nvPr/>
        </p:nvSpPr>
        <p:spPr>
          <a:xfrm>
            <a:off x="5075873" y="1040496"/>
            <a:ext cx="1654345" cy="646331"/>
          </a:xfrm>
          <a:prstGeom prst="rect">
            <a:avLst/>
          </a:prstGeom>
          <a:noFill/>
        </p:spPr>
        <p:txBody>
          <a:bodyPr wrap="square" rtlCol="0">
            <a:spAutoFit/>
          </a:bodyPr>
          <a:lstStyle/>
          <a:p>
            <a:pPr algn="ctr"/>
            <a:r>
              <a:rPr lang="en-US" dirty="0">
                <a:solidFill>
                  <a:srgbClr val="2F6DFF"/>
                </a:solidFill>
              </a:rPr>
              <a:t>Forward Propagation</a:t>
            </a:r>
            <a:endParaRPr lang="en-IN" dirty="0">
              <a:solidFill>
                <a:srgbClr val="2F6DFF"/>
              </a:solidFill>
            </a:endParaRPr>
          </a:p>
        </p:txBody>
      </p:sp>
      <p:sp>
        <p:nvSpPr>
          <p:cNvPr id="274" name="Rectangle: Rounded Corners 273">
            <a:extLst>
              <a:ext uri="{FF2B5EF4-FFF2-40B4-BE49-F238E27FC236}">
                <a16:creationId xmlns:a16="http://schemas.microsoft.com/office/drawing/2014/main" id="{F1E00502-E5CA-D79A-DAD7-A8A9772F3539}"/>
              </a:ext>
            </a:extLst>
          </p:cNvPr>
          <p:cNvSpPr/>
          <p:nvPr/>
        </p:nvSpPr>
        <p:spPr>
          <a:xfrm>
            <a:off x="3061267" y="1988467"/>
            <a:ext cx="1495556" cy="3258819"/>
          </a:xfrm>
          <a:prstGeom prst="roundRect">
            <a:avLst>
              <a:gd name="adj" fmla="val 8554"/>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5" name="Rectangle: Rounded Corners 274">
            <a:extLst>
              <a:ext uri="{FF2B5EF4-FFF2-40B4-BE49-F238E27FC236}">
                <a16:creationId xmlns:a16="http://schemas.microsoft.com/office/drawing/2014/main" id="{90F58942-EEDF-62DD-A9D8-4BA28570FED7}"/>
              </a:ext>
            </a:extLst>
          </p:cNvPr>
          <p:cNvSpPr/>
          <p:nvPr/>
        </p:nvSpPr>
        <p:spPr>
          <a:xfrm>
            <a:off x="1253865" y="302986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6" name="Rectangle: Rounded Corners 275">
            <a:extLst>
              <a:ext uri="{FF2B5EF4-FFF2-40B4-BE49-F238E27FC236}">
                <a16:creationId xmlns:a16="http://schemas.microsoft.com/office/drawing/2014/main" id="{F96F14DF-08D3-2583-CFBA-99703A4B2E9D}"/>
              </a:ext>
            </a:extLst>
          </p:cNvPr>
          <p:cNvSpPr/>
          <p:nvPr/>
        </p:nvSpPr>
        <p:spPr>
          <a:xfrm>
            <a:off x="1647929" y="444198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77" name="Rectangle: Rounded Corners 276">
            <a:extLst>
              <a:ext uri="{FF2B5EF4-FFF2-40B4-BE49-F238E27FC236}">
                <a16:creationId xmlns:a16="http://schemas.microsoft.com/office/drawing/2014/main" id="{85F7B457-2FB1-A984-0C7D-7AE5D01ADBF3}"/>
              </a:ext>
            </a:extLst>
          </p:cNvPr>
          <p:cNvSpPr/>
          <p:nvPr/>
        </p:nvSpPr>
        <p:spPr>
          <a:xfrm>
            <a:off x="1647929" y="4187665"/>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8" name="Rectangle: Rounded Corners 277">
            <a:extLst>
              <a:ext uri="{FF2B5EF4-FFF2-40B4-BE49-F238E27FC236}">
                <a16:creationId xmlns:a16="http://schemas.microsoft.com/office/drawing/2014/main" id="{AB2062DB-7BEC-5F86-90FE-137E5DD3CE09}"/>
              </a:ext>
            </a:extLst>
          </p:cNvPr>
          <p:cNvSpPr/>
          <p:nvPr/>
        </p:nvSpPr>
        <p:spPr>
          <a:xfrm>
            <a:off x="1647929" y="3399084"/>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9" name="Rectangle: Rounded Corners 278">
            <a:extLst>
              <a:ext uri="{FF2B5EF4-FFF2-40B4-BE49-F238E27FC236}">
                <a16:creationId xmlns:a16="http://schemas.microsoft.com/office/drawing/2014/main" id="{14310877-A21A-E470-1BEB-A473C426FE30}"/>
              </a:ext>
            </a:extLst>
          </p:cNvPr>
          <p:cNvSpPr/>
          <p:nvPr/>
        </p:nvSpPr>
        <p:spPr>
          <a:xfrm>
            <a:off x="1647929" y="3153258"/>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0" name="Oval 279">
            <a:extLst>
              <a:ext uri="{FF2B5EF4-FFF2-40B4-BE49-F238E27FC236}">
                <a16:creationId xmlns:a16="http://schemas.microsoft.com/office/drawing/2014/main" id="{8325E45F-C39E-0E4A-4FF5-DC35B80657B3}"/>
              </a:ext>
            </a:extLst>
          </p:cNvPr>
          <p:cNvSpPr/>
          <p:nvPr/>
        </p:nvSpPr>
        <p:spPr>
          <a:xfrm>
            <a:off x="2081024" y="547216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81" name="Cross 280">
            <a:extLst>
              <a:ext uri="{FF2B5EF4-FFF2-40B4-BE49-F238E27FC236}">
                <a16:creationId xmlns:a16="http://schemas.microsoft.com/office/drawing/2014/main" id="{2ABC5D43-441E-7105-D788-980B8A358A6B}"/>
              </a:ext>
            </a:extLst>
          </p:cNvPr>
          <p:cNvSpPr/>
          <p:nvPr/>
        </p:nvSpPr>
        <p:spPr>
          <a:xfrm>
            <a:off x="2108973" y="550011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82" name="Group 281">
            <a:extLst>
              <a:ext uri="{FF2B5EF4-FFF2-40B4-BE49-F238E27FC236}">
                <a16:creationId xmlns:a16="http://schemas.microsoft.com/office/drawing/2014/main" id="{13F8F714-90D3-049D-B679-56440CD77BB8}"/>
              </a:ext>
            </a:extLst>
          </p:cNvPr>
          <p:cNvGrpSpPr/>
          <p:nvPr/>
        </p:nvGrpSpPr>
        <p:grpSpPr>
          <a:xfrm>
            <a:off x="1598565" y="5391042"/>
            <a:ext cx="317131" cy="317131"/>
            <a:chOff x="1290919" y="1058164"/>
            <a:chExt cx="3765176" cy="3765176"/>
          </a:xfrm>
        </p:grpSpPr>
        <p:sp>
          <p:nvSpPr>
            <p:cNvPr id="283" name="Freeform: Shape 282">
              <a:extLst>
                <a:ext uri="{FF2B5EF4-FFF2-40B4-BE49-F238E27FC236}">
                  <a16:creationId xmlns:a16="http://schemas.microsoft.com/office/drawing/2014/main" id="{67EB5AF7-4C9D-00A8-FE14-5F36A740893E}"/>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84" name="Oval 283">
              <a:extLst>
                <a:ext uri="{FF2B5EF4-FFF2-40B4-BE49-F238E27FC236}">
                  <a16:creationId xmlns:a16="http://schemas.microsoft.com/office/drawing/2014/main" id="{0099869A-1C1E-214B-C447-DE95C6734A2B}"/>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285" name="Rectangle: Rounded Corners 284">
            <a:extLst>
              <a:ext uri="{FF2B5EF4-FFF2-40B4-BE49-F238E27FC236}">
                <a16:creationId xmlns:a16="http://schemas.microsoft.com/office/drawing/2014/main" id="{5A330AAF-28E5-E883-5F1B-D73C511DBC4F}"/>
              </a:ext>
            </a:extLst>
          </p:cNvPr>
          <p:cNvSpPr/>
          <p:nvPr/>
        </p:nvSpPr>
        <p:spPr>
          <a:xfrm>
            <a:off x="1647929" y="580776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6" name="Straight Arrow Connector 285">
            <a:extLst>
              <a:ext uri="{FF2B5EF4-FFF2-40B4-BE49-F238E27FC236}">
                <a16:creationId xmlns:a16="http://schemas.microsoft.com/office/drawing/2014/main" id="{6775D682-1D9E-19A3-66ED-C934573749D6}"/>
              </a:ext>
            </a:extLst>
          </p:cNvPr>
          <p:cNvCxnSpPr>
            <a:cxnSpLocks/>
          </p:cNvCxnSpPr>
          <p:nvPr/>
        </p:nvCxnSpPr>
        <p:spPr>
          <a:xfrm flipV="1">
            <a:off x="2157869" y="621984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287" name="Straight Arrow Connector 286">
            <a:extLst>
              <a:ext uri="{FF2B5EF4-FFF2-40B4-BE49-F238E27FC236}">
                <a16:creationId xmlns:a16="http://schemas.microsoft.com/office/drawing/2014/main" id="{919C14D4-D6CB-EEB6-12E5-FFCCD1BFE540}"/>
              </a:ext>
            </a:extLst>
          </p:cNvPr>
          <p:cNvCxnSpPr>
            <a:cxnSpLocks/>
            <a:stCxn id="285" idx="0"/>
          </p:cNvCxnSpPr>
          <p:nvPr/>
        </p:nvCxnSpPr>
        <p:spPr>
          <a:xfrm flipH="1" flipV="1">
            <a:off x="2157872" y="562705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288" name="Straight Arrow Connector 287">
            <a:extLst>
              <a:ext uri="{FF2B5EF4-FFF2-40B4-BE49-F238E27FC236}">
                <a16:creationId xmlns:a16="http://schemas.microsoft.com/office/drawing/2014/main" id="{FA4A737F-C0C3-D8B5-E054-E17B9CA05868}"/>
              </a:ext>
            </a:extLst>
          </p:cNvPr>
          <p:cNvCxnSpPr>
            <a:cxnSpLocks/>
            <a:stCxn id="280" idx="0"/>
            <a:endCxn id="276" idx="2"/>
          </p:cNvCxnSpPr>
          <p:nvPr/>
        </p:nvCxnSpPr>
        <p:spPr>
          <a:xfrm flipV="1">
            <a:off x="2158468" y="485407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289" name="Straight Connector 288">
            <a:extLst>
              <a:ext uri="{FF2B5EF4-FFF2-40B4-BE49-F238E27FC236}">
                <a16:creationId xmlns:a16="http://schemas.microsoft.com/office/drawing/2014/main" id="{6F79C632-4C34-4C3D-CEBD-DCECD845EA37}"/>
              </a:ext>
            </a:extLst>
          </p:cNvPr>
          <p:cNvCxnSpPr>
            <a:stCxn id="284" idx="6"/>
            <a:endCxn id="280" idx="2"/>
          </p:cNvCxnSpPr>
          <p:nvPr/>
        </p:nvCxnSpPr>
        <p:spPr>
          <a:xfrm>
            <a:off x="1915696" y="5549608"/>
            <a:ext cx="165328" cy="2"/>
          </a:xfrm>
          <a:prstGeom prst="line">
            <a:avLst/>
          </a:prstGeom>
          <a:noFill/>
          <a:ln w="28575" cap="flat" cmpd="sng" algn="ctr">
            <a:solidFill>
              <a:sysClr val="windowText" lastClr="000000"/>
            </a:solidFill>
            <a:prstDash val="solid"/>
            <a:miter lim="800000"/>
          </a:ln>
          <a:effectLst/>
        </p:spPr>
      </p:cxnSp>
      <p:sp>
        <p:nvSpPr>
          <p:cNvPr id="290" name="Arrow: U-Turn 99">
            <a:extLst>
              <a:ext uri="{FF2B5EF4-FFF2-40B4-BE49-F238E27FC236}">
                <a16:creationId xmlns:a16="http://schemas.microsoft.com/office/drawing/2014/main" id="{0F107F11-7AF3-8548-8F6D-510C4A94FEEB}"/>
              </a:ext>
            </a:extLst>
          </p:cNvPr>
          <p:cNvSpPr/>
          <p:nvPr/>
        </p:nvSpPr>
        <p:spPr>
          <a:xfrm rot="16200000">
            <a:off x="1315196" y="431296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rgbClr val="EA4335"/>
          </a:solidFill>
          <a:ln w="12700" cap="flat" cmpd="sng" algn="ctr">
            <a:solidFill>
              <a:srgbClr val="EA433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91" name="Arrow: U-Turn 99">
            <a:extLst>
              <a:ext uri="{FF2B5EF4-FFF2-40B4-BE49-F238E27FC236}">
                <a16:creationId xmlns:a16="http://schemas.microsoft.com/office/drawing/2014/main" id="{4488E8E7-EFCF-58EF-424B-E9ACB4469901}"/>
              </a:ext>
            </a:extLst>
          </p:cNvPr>
          <p:cNvSpPr/>
          <p:nvPr/>
        </p:nvSpPr>
        <p:spPr>
          <a:xfrm rot="16200000">
            <a:off x="1361294" y="323633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92" name="Arrow: Bent 136">
            <a:extLst>
              <a:ext uri="{FF2B5EF4-FFF2-40B4-BE49-F238E27FC236}">
                <a16:creationId xmlns:a16="http://schemas.microsoft.com/office/drawing/2014/main" id="{36F29C88-4B7A-3FBC-55A1-87E38EB4B4BD}"/>
              </a:ext>
            </a:extLst>
          </p:cNvPr>
          <p:cNvSpPr/>
          <p:nvPr/>
        </p:nvSpPr>
        <p:spPr>
          <a:xfrm rot="5400000" flipH="1">
            <a:off x="2276893" y="473457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93" name="Arrow: Bent 136">
            <a:extLst>
              <a:ext uri="{FF2B5EF4-FFF2-40B4-BE49-F238E27FC236}">
                <a16:creationId xmlns:a16="http://schemas.microsoft.com/office/drawing/2014/main" id="{879A3F66-CFB4-8A27-E037-52BDEBFD5426}"/>
              </a:ext>
            </a:extLst>
          </p:cNvPr>
          <p:cNvSpPr/>
          <p:nvPr/>
        </p:nvSpPr>
        <p:spPr>
          <a:xfrm rot="16200000">
            <a:off x="1865270" y="473457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94" name="Straight Arrow Connector 293">
            <a:extLst>
              <a:ext uri="{FF2B5EF4-FFF2-40B4-BE49-F238E27FC236}">
                <a16:creationId xmlns:a16="http://schemas.microsoft.com/office/drawing/2014/main" id="{ECAAFB0F-A776-D2D3-490F-23EDED8C9081}"/>
              </a:ext>
            </a:extLst>
          </p:cNvPr>
          <p:cNvCxnSpPr>
            <a:cxnSpLocks/>
            <a:endCxn id="278" idx="2"/>
          </p:cNvCxnSpPr>
          <p:nvPr/>
        </p:nvCxnSpPr>
        <p:spPr>
          <a:xfrm flipV="1">
            <a:off x="2153541" y="3811170"/>
            <a:ext cx="4928" cy="371908"/>
          </a:xfrm>
          <a:prstGeom prst="straightConnector1">
            <a:avLst/>
          </a:prstGeom>
          <a:noFill/>
          <a:ln w="28575" cap="flat" cmpd="sng" algn="ctr">
            <a:solidFill>
              <a:schemeClr val="bg2">
                <a:lumMod val="50000"/>
              </a:schemeClr>
            </a:solidFill>
            <a:prstDash val="solid"/>
            <a:miter lim="800000"/>
            <a:tailEnd type="stealth"/>
          </a:ln>
          <a:effectLst/>
        </p:spPr>
      </p:cxnSp>
      <p:sp>
        <p:nvSpPr>
          <p:cNvPr id="295" name="Rectangle: Rounded Corners 294">
            <a:extLst>
              <a:ext uri="{FF2B5EF4-FFF2-40B4-BE49-F238E27FC236}">
                <a16:creationId xmlns:a16="http://schemas.microsoft.com/office/drawing/2014/main" id="{BDE57036-2C61-939E-A8B8-539CE787A41A}"/>
              </a:ext>
            </a:extLst>
          </p:cNvPr>
          <p:cNvSpPr/>
          <p:nvPr/>
        </p:nvSpPr>
        <p:spPr>
          <a:xfrm>
            <a:off x="3181284" y="3226736"/>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96" name="Freeform: Shape 295">
            <a:extLst>
              <a:ext uri="{FF2B5EF4-FFF2-40B4-BE49-F238E27FC236}">
                <a16:creationId xmlns:a16="http://schemas.microsoft.com/office/drawing/2014/main" id="{54562FAF-6646-11D6-655E-B25D2C534DB0}"/>
              </a:ext>
            </a:extLst>
          </p:cNvPr>
          <p:cNvSpPr/>
          <p:nvPr/>
        </p:nvSpPr>
        <p:spPr>
          <a:xfrm>
            <a:off x="2163033" y="291854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97" name="Freeform: Shape 296">
            <a:extLst>
              <a:ext uri="{FF2B5EF4-FFF2-40B4-BE49-F238E27FC236}">
                <a16:creationId xmlns:a16="http://schemas.microsoft.com/office/drawing/2014/main" id="{DE039E28-3B88-6E85-B550-E565AEFB1383}"/>
              </a:ext>
            </a:extLst>
          </p:cNvPr>
          <p:cNvSpPr/>
          <p:nvPr/>
        </p:nvSpPr>
        <p:spPr>
          <a:xfrm rot="16200000">
            <a:off x="3300138" y="342536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98" name="Freeform: Shape 297">
            <a:extLst>
              <a:ext uri="{FF2B5EF4-FFF2-40B4-BE49-F238E27FC236}">
                <a16:creationId xmlns:a16="http://schemas.microsoft.com/office/drawing/2014/main" id="{2F4444F7-E6BA-F97B-037B-3F445DF56B19}"/>
              </a:ext>
            </a:extLst>
          </p:cNvPr>
          <p:cNvSpPr/>
          <p:nvPr/>
        </p:nvSpPr>
        <p:spPr>
          <a:xfrm rot="10800000">
            <a:off x="3663698" y="366914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99" name="Rectangle: Rounded Corners 298">
            <a:extLst>
              <a:ext uri="{FF2B5EF4-FFF2-40B4-BE49-F238E27FC236}">
                <a16:creationId xmlns:a16="http://schemas.microsoft.com/office/drawing/2014/main" id="{5FB23DFE-A45E-C634-D749-110484A83B21}"/>
              </a:ext>
            </a:extLst>
          </p:cNvPr>
          <p:cNvSpPr/>
          <p:nvPr/>
        </p:nvSpPr>
        <p:spPr>
          <a:xfrm>
            <a:off x="3181284" y="4274252"/>
            <a:ext cx="1021080" cy="581893"/>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00" name="Rectangle: Rounded Corners 299">
            <a:extLst>
              <a:ext uri="{FF2B5EF4-FFF2-40B4-BE49-F238E27FC236}">
                <a16:creationId xmlns:a16="http://schemas.microsoft.com/office/drawing/2014/main" id="{E92D4EBC-DB2A-3C49-4008-8B0FC91BB316}"/>
              </a:ext>
            </a:extLst>
          </p:cNvPr>
          <p:cNvSpPr/>
          <p:nvPr/>
        </p:nvSpPr>
        <p:spPr>
          <a:xfrm>
            <a:off x="3182975" y="4006173"/>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01" name="Arrow: U-Turn 99">
            <a:extLst>
              <a:ext uri="{FF2B5EF4-FFF2-40B4-BE49-F238E27FC236}">
                <a16:creationId xmlns:a16="http://schemas.microsoft.com/office/drawing/2014/main" id="{3C367850-52D3-9D83-4BEA-E1C107116A03}"/>
              </a:ext>
            </a:extLst>
          </p:cNvPr>
          <p:cNvSpPr/>
          <p:nvPr/>
        </p:nvSpPr>
        <p:spPr>
          <a:xfrm rot="5400000" flipH="1">
            <a:off x="3627279" y="309059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302" name="Straight Arrow Connector 301">
            <a:extLst>
              <a:ext uri="{FF2B5EF4-FFF2-40B4-BE49-F238E27FC236}">
                <a16:creationId xmlns:a16="http://schemas.microsoft.com/office/drawing/2014/main" id="{98CCE926-DEFE-499F-AD5D-DDAF48900CE2}"/>
              </a:ext>
            </a:extLst>
          </p:cNvPr>
          <p:cNvCxnSpPr>
            <a:cxnSpLocks/>
          </p:cNvCxnSpPr>
          <p:nvPr/>
        </p:nvCxnSpPr>
        <p:spPr>
          <a:xfrm flipV="1">
            <a:off x="3678958" y="4869572"/>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303" name="Arrow: Bent 136">
            <a:extLst>
              <a:ext uri="{FF2B5EF4-FFF2-40B4-BE49-F238E27FC236}">
                <a16:creationId xmlns:a16="http://schemas.microsoft.com/office/drawing/2014/main" id="{6F7317B2-61FF-046D-42B0-7D6B08E3A009}"/>
              </a:ext>
            </a:extLst>
          </p:cNvPr>
          <p:cNvSpPr/>
          <p:nvPr/>
        </p:nvSpPr>
        <p:spPr>
          <a:xfrm rot="5400000" flipH="1">
            <a:off x="3797383" y="475007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04" name="Arrow: Bent 136">
            <a:extLst>
              <a:ext uri="{FF2B5EF4-FFF2-40B4-BE49-F238E27FC236}">
                <a16:creationId xmlns:a16="http://schemas.microsoft.com/office/drawing/2014/main" id="{C40F9930-7970-24BE-E882-7B95179AB30D}"/>
              </a:ext>
            </a:extLst>
          </p:cNvPr>
          <p:cNvSpPr/>
          <p:nvPr/>
        </p:nvSpPr>
        <p:spPr>
          <a:xfrm rot="16200000">
            <a:off x="3385760" y="475007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05" name="Oval 304">
            <a:extLst>
              <a:ext uri="{FF2B5EF4-FFF2-40B4-BE49-F238E27FC236}">
                <a16:creationId xmlns:a16="http://schemas.microsoft.com/office/drawing/2014/main" id="{90043374-5866-C0CF-890F-CFCCA449665E}"/>
              </a:ext>
            </a:extLst>
          </p:cNvPr>
          <p:cNvSpPr/>
          <p:nvPr/>
        </p:nvSpPr>
        <p:spPr>
          <a:xfrm>
            <a:off x="3592731" y="5472165"/>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06" name="Cross 305">
            <a:extLst>
              <a:ext uri="{FF2B5EF4-FFF2-40B4-BE49-F238E27FC236}">
                <a16:creationId xmlns:a16="http://schemas.microsoft.com/office/drawing/2014/main" id="{D5886838-83D1-5DD4-6E7C-7E35A7829B92}"/>
              </a:ext>
            </a:extLst>
          </p:cNvPr>
          <p:cNvSpPr/>
          <p:nvPr/>
        </p:nvSpPr>
        <p:spPr>
          <a:xfrm>
            <a:off x="3620680" y="5500114"/>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307" name="Group 306">
            <a:extLst>
              <a:ext uri="{FF2B5EF4-FFF2-40B4-BE49-F238E27FC236}">
                <a16:creationId xmlns:a16="http://schemas.microsoft.com/office/drawing/2014/main" id="{E8BCAC6D-539F-01BE-2337-707D2C2F9FF1}"/>
              </a:ext>
            </a:extLst>
          </p:cNvPr>
          <p:cNvGrpSpPr/>
          <p:nvPr/>
        </p:nvGrpSpPr>
        <p:grpSpPr>
          <a:xfrm>
            <a:off x="3927202" y="5396907"/>
            <a:ext cx="317131" cy="317131"/>
            <a:chOff x="1290919" y="1058164"/>
            <a:chExt cx="3765176" cy="3765176"/>
          </a:xfrm>
          <a:noFill/>
        </p:grpSpPr>
        <p:sp>
          <p:nvSpPr>
            <p:cNvPr id="308" name="Freeform: Shape 307">
              <a:extLst>
                <a:ext uri="{FF2B5EF4-FFF2-40B4-BE49-F238E27FC236}">
                  <a16:creationId xmlns:a16="http://schemas.microsoft.com/office/drawing/2014/main" id="{E1844BA6-6518-DAE6-328C-61297AC95A34}"/>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09" name="Oval 308">
              <a:extLst>
                <a:ext uri="{FF2B5EF4-FFF2-40B4-BE49-F238E27FC236}">
                  <a16:creationId xmlns:a16="http://schemas.microsoft.com/office/drawing/2014/main" id="{044BC4B0-F25E-2A54-745A-44D29A3E8DD6}"/>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310" name="Straight Connector 309">
            <a:extLst>
              <a:ext uri="{FF2B5EF4-FFF2-40B4-BE49-F238E27FC236}">
                <a16:creationId xmlns:a16="http://schemas.microsoft.com/office/drawing/2014/main" id="{36906CA5-369D-592F-F9F4-BB8BF1D329F7}"/>
              </a:ext>
            </a:extLst>
          </p:cNvPr>
          <p:cNvCxnSpPr>
            <a:cxnSpLocks/>
            <a:endCxn id="309" idx="2"/>
          </p:cNvCxnSpPr>
          <p:nvPr/>
        </p:nvCxnSpPr>
        <p:spPr>
          <a:xfrm>
            <a:off x="3745908" y="5555473"/>
            <a:ext cx="181294" cy="0"/>
          </a:xfrm>
          <a:prstGeom prst="line">
            <a:avLst/>
          </a:prstGeom>
          <a:noFill/>
          <a:ln w="28575" cap="flat" cmpd="sng" algn="ctr">
            <a:solidFill>
              <a:schemeClr val="bg2">
                <a:lumMod val="50000"/>
              </a:schemeClr>
            </a:solidFill>
            <a:prstDash val="solid"/>
            <a:miter lim="800000"/>
          </a:ln>
          <a:effectLst/>
        </p:spPr>
      </p:cxnSp>
      <p:sp>
        <p:nvSpPr>
          <p:cNvPr id="311" name="Rectangle: Rounded Corners 310">
            <a:extLst>
              <a:ext uri="{FF2B5EF4-FFF2-40B4-BE49-F238E27FC236}">
                <a16:creationId xmlns:a16="http://schemas.microsoft.com/office/drawing/2014/main" id="{D0683DF4-5EB8-49D5-303D-50E129AE82DD}"/>
              </a:ext>
            </a:extLst>
          </p:cNvPr>
          <p:cNvSpPr/>
          <p:nvPr/>
        </p:nvSpPr>
        <p:spPr>
          <a:xfrm>
            <a:off x="3168418" y="5810660"/>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312" name="Straight Arrow Connector 311">
            <a:extLst>
              <a:ext uri="{FF2B5EF4-FFF2-40B4-BE49-F238E27FC236}">
                <a16:creationId xmlns:a16="http://schemas.microsoft.com/office/drawing/2014/main" id="{BA1139A9-8C1A-A6FD-797F-69CA297FB48F}"/>
              </a:ext>
            </a:extLst>
          </p:cNvPr>
          <p:cNvCxnSpPr>
            <a:cxnSpLocks/>
          </p:cNvCxnSpPr>
          <p:nvPr/>
        </p:nvCxnSpPr>
        <p:spPr>
          <a:xfrm flipV="1">
            <a:off x="3678358" y="6222746"/>
            <a:ext cx="0" cy="26594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313" name="Straight Arrow Connector 312">
            <a:extLst>
              <a:ext uri="{FF2B5EF4-FFF2-40B4-BE49-F238E27FC236}">
                <a16:creationId xmlns:a16="http://schemas.microsoft.com/office/drawing/2014/main" id="{F4F63731-3EB7-C141-DCF1-1A551D4CF2A1}"/>
              </a:ext>
            </a:extLst>
          </p:cNvPr>
          <p:cNvCxnSpPr>
            <a:cxnSpLocks/>
            <a:stCxn id="311" idx="0"/>
          </p:cNvCxnSpPr>
          <p:nvPr/>
        </p:nvCxnSpPr>
        <p:spPr>
          <a:xfrm flipH="1" flipV="1">
            <a:off x="3678361" y="5629950"/>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314" name="Arrow: U-Turn 99">
            <a:extLst>
              <a:ext uri="{FF2B5EF4-FFF2-40B4-BE49-F238E27FC236}">
                <a16:creationId xmlns:a16="http://schemas.microsoft.com/office/drawing/2014/main" id="{1AA9232B-7FA0-EC5C-D4B1-14C4D7C74A5D}"/>
              </a:ext>
            </a:extLst>
          </p:cNvPr>
          <p:cNvSpPr/>
          <p:nvPr/>
        </p:nvSpPr>
        <p:spPr>
          <a:xfrm rot="5400000" flipH="1">
            <a:off x="3532481" y="421213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315" name="Straight Arrow Connector 314">
            <a:extLst>
              <a:ext uri="{FF2B5EF4-FFF2-40B4-BE49-F238E27FC236}">
                <a16:creationId xmlns:a16="http://schemas.microsoft.com/office/drawing/2014/main" id="{072EF425-48AE-4942-F0D3-A2492BD4D36D}"/>
              </a:ext>
            </a:extLst>
          </p:cNvPr>
          <p:cNvCxnSpPr>
            <a:cxnSpLocks/>
            <a:stCxn id="295" idx="0"/>
            <a:endCxn id="316" idx="2"/>
          </p:cNvCxnSpPr>
          <p:nvPr/>
        </p:nvCxnSpPr>
        <p:spPr>
          <a:xfrm flipH="1" flipV="1">
            <a:off x="3690395" y="2772851"/>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316" name="Rectangle: Rounded Corners 315">
            <a:extLst>
              <a:ext uri="{FF2B5EF4-FFF2-40B4-BE49-F238E27FC236}">
                <a16:creationId xmlns:a16="http://schemas.microsoft.com/office/drawing/2014/main" id="{44FBBEC2-4E89-84FA-E723-E278BD03C39C}"/>
              </a:ext>
            </a:extLst>
          </p:cNvPr>
          <p:cNvSpPr/>
          <p:nvPr/>
        </p:nvSpPr>
        <p:spPr>
          <a:xfrm>
            <a:off x="3179855" y="2360765"/>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17" name="Rectangle: Rounded Corners 316">
            <a:extLst>
              <a:ext uri="{FF2B5EF4-FFF2-40B4-BE49-F238E27FC236}">
                <a16:creationId xmlns:a16="http://schemas.microsoft.com/office/drawing/2014/main" id="{D9917F7C-06F2-9259-5B43-F328DB8E81F8}"/>
              </a:ext>
            </a:extLst>
          </p:cNvPr>
          <p:cNvSpPr/>
          <p:nvPr/>
        </p:nvSpPr>
        <p:spPr>
          <a:xfrm>
            <a:off x="3179855" y="2978438"/>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318" name="Straight Arrow Connector 317">
            <a:extLst>
              <a:ext uri="{FF2B5EF4-FFF2-40B4-BE49-F238E27FC236}">
                <a16:creationId xmlns:a16="http://schemas.microsoft.com/office/drawing/2014/main" id="{A60F9565-0D28-6270-082A-925586E8A367}"/>
              </a:ext>
            </a:extLst>
          </p:cNvPr>
          <p:cNvCxnSpPr>
            <a:cxnSpLocks/>
            <a:endCxn id="319" idx="2"/>
          </p:cNvCxnSpPr>
          <p:nvPr/>
        </p:nvCxnSpPr>
        <p:spPr>
          <a:xfrm flipV="1">
            <a:off x="3689438" y="1829778"/>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319" name="Rectangle: Rounded Corners 318">
            <a:extLst>
              <a:ext uri="{FF2B5EF4-FFF2-40B4-BE49-F238E27FC236}">
                <a16:creationId xmlns:a16="http://schemas.microsoft.com/office/drawing/2014/main" id="{CCAE75BA-E292-29AB-2544-A14EF94A5EA3}"/>
              </a:ext>
            </a:extLst>
          </p:cNvPr>
          <p:cNvSpPr/>
          <p:nvPr/>
        </p:nvSpPr>
        <p:spPr>
          <a:xfrm>
            <a:off x="3184291" y="164815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Linear</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20" name="Rectangle: Rounded Corners 319">
            <a:extLst>
              <a:ext uri="{FF2B5EF4-FFF2-40B4-BE49-F238E27FC236}">
                <a16:creationId xmlns:a16="http://schemas.microsoft.com/office/drawing/2014/main" id="{4A800C91-9F5E-CF30-315E-57D37093C0EC}"/>
              </a:ext>
            </a:extLst>
          </p:cNvPr>
          <p:cNvSpPr/>
          <p:nvPr/>
        </p:nvSpPr>
        <p:spPr>
          <a:xfrm>
            <a:off x="3184291" y="124593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solidFill>
                  <a:prstClr val="black"/>
                </a:solidFill>
                <a:effectLst/>
                <a:uLnTx/>
                <a:uFillTx/>
                <a:latin typeface="Calibri Light" panose="020F0302020204030204"/>
                <a:ea typeface="+mn-ea"/>
                <a:cs typeface="+mn-cs"/>
              </a:rPr>
              <a:t>Softmax</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321" name="Straight Arrow Connector 320">
            <a:extLst>
              <a:ext uri="{FF2B5EF4-FFF2-40B4-BE49-F238E27FC236}">
                <a16:creationId xmlns:a16="http://schemas.microsoft.com/office/drawing/2014/main" id="{47623F6E-93A2-1E31-0E02-61C6CA41AFA4}"/>
              </a:ext>
            </a:extLst>
          </p:cNvPr>
          <p:cNvCxnSpPr>
            <a:cxnSpLocks/>
            <a:stCxn id="319" idx="0"/>
            <a:endCxn id="320" idx="2"/>
          </p:cNvCxnSpPr>
          <p:nvPr/>
        </p:nvCxnSpPr>
        <p:spPr>
          <a:xfrm flipV="1">
            <a:off x="3694831" y="142755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322" name="Straight Arrow Connector 321">
            <a:extLst>
              <a:ext uri="{FF2B5EF4-FFF2-40B4-BE49-F238E27FC236}">
                <a16:creationId xmlns:a16="http://schemas.microsoft.com/office/drawing/2014/main" id="{346DE8DC-EE79-7A55-E187-88DE48D71D16}"/>
              </a:ext>
            </a:extLst>
          </p:cNvPr>
          <p:cNvCxnSpPr>
            <a:cxnSpLocks/>
          </p:cNvCxnSpPr>
          <p:nvPr/>
        </p:nvCxnSpPr>
        <p:spPr>
          <a:xfrm flipV="1">
            <a:off x="3694831" y="102532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323" name="Rectangle: Rounded Corners 322">
            <a:extLst>
              <a:ext uri="{FF2B5EF4-FFF2-40B4-BE49-F238E27FC236}">
                <a16:creationId xmlns:a16="http://schemas.microsoft.com/office/drawing/2014/main" id="{3561540C-B687-B6E9-4658-8C9092B14697}"/>
              </a:ext>
            </a:extLst>
          </p:cNvPr>
          <p:cNvSpPr/>
          <p:nvPr/>
        </p:nvSpPr>
        <p:spPr>
          <a:xfrm>
            <a:off x="3168418" y="2087122"/>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324" name="Straight Connector 323">
            <a:extLst>
              <a:ext uri="{FF2B5EF4-FFF2-40B4-BE49-F238E27FC236}">
                <a16:creationId xmlns:a16="http://schemas.microsoft.com/office/drawing/2014/main" id="{43EAFD21-3B6B-6985-4134-D15FE7416F87}"/>
              </a:ext>
            </a:extLst>
          </p:cNvPr>
          <p:cNvCxnSpPr>
            <a:cxnSpLocks/>
          </p:cNvCxnSpPr>
          <p:nvPr/>
        </p:nvCxnSpPr>
        <p:spPr>
          <a:xfrm flipH="1">
            <a:off x="3676667" y="4187796"/>
            <a:ext cx="1691" cy="86456"/>
          </a:xfrm>
          <a:prstGeom prst="line">
            <a:avLst/>
          </a:prstGeom>
          <a:noFill/>
          <a:ln w="28575" cap="flat" cmpd="sng" algn="ctr">
            <a:solidFill>
              <a:schemeClr val="bg2">
                <a:lumMod val="50000"/>
              </a:schemeClr>
            </a:solidFill>
            <a:prstDash val="solid"/>
            <a:miter lim="800000"/>
          </a:ln>
          <a:effectLst/>
        </p:spPr>
      </p:cxnSp>
      <p:cxnSp>
        <p:nvCxnSpPr>
          <p:cNvPr id="325" name="Straight Connector 324">
            <a:extLst>
              <a:ext uri="{FF2B5EF4-FFF2-40B4-BE49-F238E27FC236}">
                <a16:creationId xmlns:a16="http://schemas.microsoft.com/office/drawing/2014/main" id="{4C2FA1A4-654C-0ED8-8CDE-C08E9775786E}"/>
              </a:ext>
            </a:extLst>
          </p:cNvPr>
          <p:cNvCxnSpPr>
            <a:cxnSpLocks/>
          </p:cNvCxnSpPr>
          <p:nvPr/>
        </p:nvCxnSpPr>
        <p:spPr>
          <a:xfrm flipH="1">
            <a:off x="2149684" y="4370710"/>
            <a:ext cx="1691" cy="86456"/>
          </a:xfrm>
          <a:prstGeom prst="line">
            <a:avLst/>
          </a:prstGeom>
          <a:noFill/>
          <a:ln w="28575" cap="flat" cmpd="sng" algn="ctr">
            <a:solidFill>
              <a:schemeClr val="bg2">
                <a:lumMod val="50000"/>
              </a:schemeClr>
            </a:solidFill>
            <a:prstDash val="solid"/>
            <a:miter lim="800000"/>
          </a:ln>
          <a:effectLst/>
        </p:spPr>
      </p:cxnSp>
      <p:cxnSp>
        <p:nvCxnSpPr>
          <p:cNvPr id="326" name="Straight Connector 325">
            <a:extLst>
              <a:ext uri="{FF2B5EF4-FFF2-40B4-BE49-F238E27FC236}">
                <a16:creationId xmlns:a16="http://schemas.microsoft.com/office/drawing/2014/main" id="{07CD7157-F691-C98C-A00D-69D0ED3158B2}"/>
              </a:ext>
            </a:extLst>
          </p:cNvPr>
          <p:cNvCxnSpPr>
            <a:cxnSpLocks/>
            <a:stCxn id="279" idx="2"/>
            <a:endCxn id="278" idx="0"/>
          </p:cNvCxnSpPr>
          <p:nvPr/>
        </p:nvCxnSpPr>
        <p:spPr>
          <a:xfrm>
            <a:off x="2158469" y="3350803"/>
            <a:ext cx="0" cy="48281"/>
          </a:xfrm>
          <a:prstGeom prst="line">
            <a:avLst/>
          </a:prstGeom>
          <a:noFill/>
          <a:ln w="28575" cap="flat" cmpd="sng" algn="ctr">
            <a:solidFill>
              <a:schemeClr val="bg2">
                <a:lumMod val="50000"/>
              </a:schemeClr>
            </a:solidFill>
            <a:prstDash val="solid"/>
            <a:miter lim="800000"/>
          </a:ln>
          <a:effectLst/>
        </p:spPr>
      </p:cxnSp>
      <p:sp>
        <p:nvSpPr>
          <p:cNvPr id="327" name="TextBox 326">
            <a:extLst>
              <a:ext uri="{FF2B5EF4-FFF2-40B4-BE49-F238E27FC236}">
                <a16:creationId xmlns:a16="http://schemas.microsoft.com/office/drawing/2014/main" id="{070108FB-36A8-EF8F-E89C-9D84E8257AF3}"/>
              </a:ext>
            </a:extLst>
          </p:cNvPr>
          <p:cNvSpPr txBox="1"/>
          <p:nvPr/>
        </p:nvSpPr>
        <p:spPr>
          <a:xfrm>
            <a:off x="138978" y="4499740"/>
            <a:ext cx="1107908" cy="523220"/>
          </a:xfrm>
          <a:prstGeom prst="rect">
            <a:avLst/>
          </a:prstGeom>
          <a:noFill/>
        </p:spPr>
        <p:txBody>
          <a:bodyPr wrap="square" rtlCol="0">
            <a:spAutoFit/>
          </a:bodyPr>
          <a:lstStyle/>
          <a:p>
            <a:r>
              <a:rPr lang="en-US" sz="1400" dirty="0">
                <a:solidFill>
                  <a:srgbClr val="EA4335"/>
                </a:solidFill>
              </a:rPr>
              <a:t>Residual Connection</a:t>
            </a:r>
            <a:endParaRPr lang="en-IN" sz="1400" dirty="0">
              <a:solidFill>
                <a:srgbClr val="EA4335"/>
              </a:solidFill>
            </a:endParaRPr>
          </a:p>
        </p:txBody>
      </p:sp>
      <p:sp>
        <p:nvSpPr>
          <p:cNvPr id="328" name="TextBox 327">
            <a:extLst>
              <a:ext uri="{FF2B5EF4-FFF2-40B4-BE49-F238E27FC236}">
                <a16:creationId xmlns:a16="http://schemas.microsoft.com/office/drawing/2014/main" id="{4227A252-3730-E787-7E05-B66D50E76CE0}"/>
              </a:ext>
            </a:extLst>
          </p:cNvPr>
          <p:cNvSpPr txBox="1"/>
          <p:nvPr/>
        </p:nvSpPr>
        <p:spPr>
          <a:xfrm>
            <a:off x="6946005" y="5279695"/>
            <a:ext cx="2941831" cy="369332"/>
          </a:xfrm>
          <a:prstGeom prst="rect">
            <a:avLst/>
          </a:prstGeom>
          <a:noFill/>
        </p:spPr>
        <p:txBody>
          <a:bodyPr wrap="none" rtlCol="0">
            <a:spAutoFit/>
          </a:bodyPr>
          <a:lstStyle/>
          <a:p>
            <a:pPr algn="ctr"/>
            <a:r>
              <a:rPr lang="en-US" dirty="0"/>
              <a:t>Preservation of information</a:t>
            </a:r>
            <a:endParaRPr lang="en-IN" dirty="0"/>
          </a:p>
        </p:txBody>
      </p:sp>
    </p:spTree>
    <p:extLst>
      <p:ext uri="{BB962C8B-B14F-4D97-AF65-F5344CB8AC3E}">
        <p14:creationId xmlns:p14="http://schemas.microsoft.com/office/powerpoint/2010/main" val="130142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91A4F737-1189-158D-DA5E-93F8E0A8C160}"/>
              </a:ext>
            </a:extLst>
          </p:cNvPr>
          <p:cNvCxnSpPr>
            <a:stCxn id="2" idx="0"/>
            <a:endCxn id="8" idx="4"/>
          </p:cNvCxnSpPr>
          <p:nvPr/>
        </p:nvCxnSpPr>
        <p:spPr>
          <a:xfrm flipV="1">
            <a:off x="7303062" y="4009070"/>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sp>
        <p:nvSpPr>
          <p:cNvPr id="6" name="TextBox 5">
            <a:extLst>
              <a:ext uri="{FF2B5EF4-FFF2-40B4-BE49-F238E27FC236}">
                <a16:creationId xmlns:a16="http://schemas.microsoft.com/office/drawing/2014/main" id="{421FBACD-EA0B-87FB-B28F-9A421F37F1DC}"/>
              </a:ext>
            </a:extLst>
          </p:cNvPr>
          <p:cNvSpPr txBox="1"/>
          <p:nvPr/>
        </p:nvSpPr>
        <p:spPr>
          <a:xfrm>
            <a:off x="2141698" y="304727"/>
            <a:ext cx="417133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Residual Connections</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145" name="Rectangle: Rounded Corners 144">
            <a:extLst>
              <a:ext uri="{FF2B5EF4-FFF2-40B4-BE49-F238E27FC236}">
                <a16:creationId xmlns:a16="http://schemas.microsoft.com/office/drawing/2014/main" id="{A93184E6-DCAA-F067-47E6-5D925B9B91B9}"/>
              </a:ext>
            </a:extLst>
          </p:cNvPr>
          <p:cNvSpPr/>
          <p:nvPr/>
        </p:nvSpPr>
        <p:spPr>
          <a:xfrm>
            <a:off x="3061267" y="1988467"/>
            <a:ext cx="1495556" cy="3258819"/>
          </a:xfrm>
          <a:prstGeom prst="roundRect">
            <a:avLst>
              <a:gd name="adj" fmla="val 8554"/>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46" name="Rectangle: Rounded Corners 145">
            <a:extLst>
              <a:ext uri="{FF2B5EF4-FFF2-40B4-BE49-F238E27FC236}">
                <a16:creationId xmlns:a16="http://schemas.microsoft.com/office/drawing/2014/main" id="{CE1274EE-513A-B347-84B9-05F99DCFC741}"/>
              </a:ext>
            </a:extLst>
          </p:cNvPr>
          <p:cNvSpPr/>
          <p:nvPr/>
        </p:nvSpPr>
        <p:spPr>
          <a:xfrm>
            <a:off x="1253865" y="302986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47" name="Rectangle: Rounded Corners 146">
            <a:extLst>
              <a:ext uri="{FF2B5EF4-FFF2-40B4-BE49-F238E27FC236}">
                <a16:creationId xmlns:a16="http://schemas.microsoft.com/office/drawing/2014/main" id="{0004349B-2E1B-D21D-5808-F4E42BED1734}"/>
              </a:ext>
            </a:extLst>
          </p:cNvPr>
          <p:cNvSpPr/>
          <p:nvPr/>
        </p:nvSpPr>
        <p:spPr>
          <a:xfrm>
            <a:off x="1647929" y="444198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48" name="Rectangle: Rounded Corners 147">
            <a:extLst>
              <a:ext uri="{FF2B5EF4-FFF2-40B4-BE49-F238E27FC236}">
                <a16:creationId xmlns:a16="http://schemas.microsoft.com/office/drawing/2014/main" id="{D706977D-3113-92C7-C095-042F405401B2}"/>
              </a:ext>
            </a:extLst>
          </p:cNvPr>
          <p:cNvSpPr/>
          <p:nvPr/>
        </p:nvSpPr>
        <p:spPr>
          <a:xfrm>
            <a:off x="1647929" y="4187665"/>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9" name="Rectangle: Rounded Corners 148">
            <a:extLst>
              <a:ext uri="{FF2B5EF4-FFF2-40B4-BE49-F238E27FC236}">
                <a16:creationId xmlns:a16="http://schemas.microsoft.com/office/drawing/2014/main" id="{D5BDBF62-4224-636B-1C44-151A799FA224}"/>
              </a:ext>
            </a:extLst>
          </p:cNvPr>
          <p:cNvSpPr/>
          <p:nvPr/>
        </p:nvSpPr>
        <p:spPr>
          <a:xfrm>
            <a:off x="1647929" y="3399084"/>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50" name="Rectangle: Rounded Corners 149">
            <a:extLst>
              <a:ext uri="{FF2B5EF4-FFF2-40B4-BE49-F238E27FC236}">
                <a16:creationId xmlns:a16="http://schemas.microsoft.com/office/drawing/2014/main" id="{1A56F252-D262-1EDF-1D3C-3176C97A66F0}"/>
              </a:ext>
            </a:extLst>
          </p:cNvPr>
          <p:cNvSpPr/>
          <p:nvPr/>
        </p:nvSpPr>
        <p:spPr>
          <a:xfrm>
            <a:off x="1647929" y="3153258"/>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51" name="Oval 150">
            <a:extLst>
              <a:ext uri="{FF2B5EF4-FFF2-40B4-BE49-F238E27FC236}">
                <a16:creationId xmlns:a16="http://schemas.microsoft.com/office/drawing/2014/main" id="{18EEF4A0-031C-CC85-0E27-5658676CB55E}"/>
              </a:ext>
            </a:extLst>
          </p:cNvPr>
          <p:cNvSpPr/>
          <p:nvPr/>
        </p:nvSpPr>
        <p:spPr>
          <a:xfrm>
            <a:off x="2081024" y="547216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2" name="Cross 151">
            <a:extLst>
              <a:ext uri="{FF2B5EF4-FFF2-40B4-BE49-F238E27FC236}">
                <a16:creationId xmlns:a16="http://schemas.microsoft.com/office/drawing/2014/main" id="{477D0D85-A892-160A-3EC3-6BF87400BBD5}"/>
              </a:ext>
            </a:extLst>
          </p:cNvPr>
          <p:cNvSpPr/>
          <p:nvPr/>
        </p:nvSpPr>
        <p:spPr>
          <a:xfrm>
            <a:off x="2108973" y="550011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53" name="Group 152">
            <a:extLst>
              <a:ext uri="{FF2B5EF4-FFF2-40B4-BE49-F238E27FC236}">
                <a16:creationId xmlns:a16="http://schemas.microsoft.com/office/drawing/2014/main" id="{AEFC1B6D-204E-1563-0F2F-67CD97D47BBA}"/>
              </a:ext>
            </a:extLst>
          </p:cNvPr>
          <p:cNvGrpSpPr/>
          <p:nvPr/>
        </p:nvGrpSpPr>
        <p:grpSpPr>
          <a:xfrm>
            <a:off x="1598565" y="5391042"/>
            <a:ext cx="317131" cy="317131"/>
            <a:chOff x="1290919" y="1058164"/>
            <a:chExt cx="3765176" cy="3765176"/>
          </a:xfrm>
        </p:grpSpPr>
        <p:sp>
          <p:nvSpPr>
            <p:cNvPr id="154" name="Freeform: Shape 153">
              <a:extLst>
                <a:ext uri="{FF2B5EF4-FFF2-40B4-BE49-F238E27FC236}">
                  <a16:creationId xmlns:a16="http://schemas.microsoft.com/office/drawing/2014/main" id="{A64FF346-1AB2-BCDD-546A-0AFE632F9A42}"/>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5" name="Oval 154">
              <a:extLst>
                <a:ext uri="{FF2B5EF4-FFF2-40B4-BE49-F238E27FC236}">
                  <a16:creationId xmlns:a16="http://schemas.microsoft.com/office/drawing/2014/main" id="{94BFECBD-D593-CB47-5BE2-7C4D225BA0D7}"/>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156" name="Rectangle: Rounded Corners 155">
            <a:extLst>
              <a:ext uri="{FF2B5EF4-FFF2-40B4-BE49-F238E27FC236}">
                <a16:creationId xmlns:a16="http://schemas.microsoft.com/office/drawing/2014/main" id="{640E7042-938D-F60E-3CDA-278929EE80BD}"/>
              </a:ext>
            </a:extLst>
          </p:cNvPr>
          <p:cNvSpPr/>
          <p:nvPr/>
        </p:nvSpPr>
        <p:spPr>
          <a:xfrm>
            <a:off x="1647929" y="580776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57" name="Straight Arrow Connector 156">
            <a:extLst>
              <a:ext uri="{FF2B5EF4-FFF2-40B4-BE49-F238E27FC236}">
                <a16:creationId xmlns:a16="http://schemas.microsoft.com/office/drawing/2014/main" id="{01D2F086-0B3A-5472-B89C-633C7AA448D3}"/>
              </a:ext>
            </a:extLst>
          </p:cNvPr>
          <p:cNvCxnSpPr>
            <a:cxnSpLocks/>
          </p:cNvCxnSpPr>
          <p:nvPr/>
        </p:nvCxnSpPr>
        <p:spPr>
          <a:xfrm flipV="1">
            <a:off x="2157869" y="621984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158" name="Straight Arrow Connector 157">
            <a:extLst>
              <a:ext uri="{FF2B5EF4-FFF2-40B4-BE49-F238E27FC236}">
                <a16:creationId xmlns:a16="http://schemas.microsoft.com/office/drawing/2014/main" id="{EA10413A-203C-50BC-A8EB-DC6F7EF5EB9F}"/>
              </a:ext>
            </a:extLst>
          </p:cNvPr>
          <p:cNvCxnSpPr>
            <a:cxnSpLocks/>
            <a:stCxn id="156" idx="0"/>
          </p:cNvCxnSpPr>
          <p:nvPr/>
        </p:nvCxnSpPr>
        <p:spPr>
          <a:xfrm flipH="1" flipV="1">
            <a:off x="2157872" y="562705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159" name="Straight Arrow Connector 158">
            <a:extLst>
              <a:ext uri="{FF2B5EF4-FFF2-40B4-BE49-F238E27FC236}">
                <a16:creationId xmlns:a16="http://schemas.microsoft.com/office/drawing/2014/main" id="{E4443F9C-AC5A-8815-2BD6-81F2628ED4AE}"/>
              </a:ext>
            </a:extLst>
          </p:cNvPr>
          <p:cNvCxnSpPr>
            <a:cxnSpLocks/>
            <a:stCxn id="151" idx="0"/>
            <a:endCxn id="147" idx="2"/>
          </p:cNvCxnSpPr>
          <p:nvPr/>
        </p:nvCxnSpPr>
        <p:spPr>
          <a:xfrm flipV="1">
            <a:off x="2158468" y="485407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160" name="Straight Connector 159">
            <a:extLst>
              <a:ext uri="{FF2B5EF4-FFF2-40B4-BE49-F238E27FC236}">
                <a16:creationId xmlns:a16="http://schemas.microsoft.com/office/drawing/2014/main" id="{BF5E48AF-6271-F1CD-46A7-781799509302}"/>
              </a:ext>
            </a:extLst>
          </p:cNvPr>
          <p:cNvCxnSpPr>
            <a:stCxn id="155" idx="6"/>
            <a:endCxn id="151" idx="2"/>
          </p:cNvCxnSpPr>
          <p:nvPr/>
        </p:nvCxnSpPr>
        <p:spPr>
          <a:xfrm>
            <a:off x="1915696" y="5549608"/>
            <a:ext cx="165328" cy="2"/>
          </a:xfrm>
          <a:prstGeom prst="line">
            <a:avLst/>
          </a:prstGeom>
          <a:noFill/>
          <a:ln w="28575" cap="flat" cmpd="sng" algn="ctr">
            <a:solidFill>
              <a:sysClr val="windowText" lastClr="000000"/>
            </a:solidFill>
            <a:prstDash val="solid"/>
            <a:miter lim="800000"/>
          </a:ln>
          <a:effectLst/>
        </p:spPr>
      </p:cxnSp>
      <p:sp>
        <p:nvSpPr>
          <p:cNvPr id="161" name="Arrow: U-Turn 99">
            <a:extLst>
              <a:ext uri="{FF2B5EF4-FFF2-40B4-BE49-F238E27FC236}">
                <a16:creationId xmlns:a16="http://schemas.microsoft.com/office/drawing/2014/main" id="{248CBA94-5949-D112-E7F5-FD674494CA5D}"/>
              </a:ext>
            </a:extLst>
          </p:cNvPr>
          <p:cNvSpPr/>
          <p:nvPr/>
        </p:nvSpPr>
        <p:spPr>
          <a:xfrm rot="16200000">
            <a:off x="1315196" y="431296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rgbClr val="EA4335"/>
          </a:solidFill>
          <a:ln w="12700" cap="flat" cmpd="sng" algn="ctr">
            <a:solidFill>
              <a:srgbClr val="EA433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2" name="Arrow: U-Turn 99">
            <a:extLst>
              <a:ext uri="{FF2B5EF4-FFF2-40B4-BE49-F238E27FC236}">
                <a16:creationId xmlns:a16="http://schemas.microsoft.com/office/drawing/2014/main" id="{39E32170-1EE3-5CBE-3A46-B00004C3E87E}"/>
              </a:ext>
            </a:extLst>
          </p:cNvPr>
          <p:cNvSpPr/>
          <p:nvPr/>
        </p:nvSpPr>
        <p:spPr>
          <a:xfrm rot="16200000">
            <a:off x="1361294" y="323633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3" name="Arrow: Bent 136">
            <a:extLst>
              <a:ext uri="{FF2B5EF4-FFF2-40B4-BE49-F238E27FC236}">
                <a16:creationId xmlns:a16="http://schemas.microsoft.com/office/drawing/2014/main" id="{23133A75-4BE2-802E-320E-C42837F38FE4}"/>
              </a:ext>
            </a:extLst>
          </p:cNvPr>
          <p:cNvSpPr/>
          <p:nvPr/>
        </p:nvSpPr>
        <p:spPr>
          <a:xfrm rot="5400000" flipH="1">
            <a:off x="2276893" y="473457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64" name="Arrow: Bent 136">
            <a:extLst>
              <a:ext uri="{FF2B5EF4-FFF2-40B4-BE49-F238E27FC236}">
                <a16:creationId xmlns:a16="http://schemas.microsoft.com/office/drawing/2014/main" id="{05574FB9-1617-9A90-DEE1-3ED8503EAFD9}"/>
              </a:ext>
            </a:extLst>
          </p:cNvPr>
          <p:cNvSpPr/>
          <p:nvPr/>
        </p:nvSpPr>
        <p:spPr>
          <a:xfrm rot="16200000">
            <a:off x="1865270" y="473457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65" name="Straight Arrow Connector 164">
            <a:extLst>
              <a:ext uri="{FF2B5EF4-FFF2-40B4-BE49-F238E27FC236}">
                <a16:creationId xmlns:a16="http://schemas.microsoft.com/office/drawing/2014/main" id="{55737D8A-9AC5-9951-0326-F87CE5A7ACB6}"/>
              </a:ext>
            </a:extLst>
          </p:cNvPr>
          <p:cNvCxnSpPr>
            <a:cxnSpLocks/>
            <a:endCxn id="149" idx="2"/>
          </p:cNvCxnSpPr>
          <p:nvPr/>
        </p:nvCxnSpPr>
        <p:spPr>
          <a:xfrm flipV="1">
            <a:off x="2153541" y="3811170"/>
            <a:ext cx="4928" cy="371908"/>
          </a:xfrm>
          <a:prstGeom prst="straightConnector1">
            <a:avLst/>
          </a:prstGeom>
          <a:noFill/>
          <a:ln w="28575" cap="flat" cmpd="sng" algn="ctr">
            <a:solidFill>
              <a:schemeClr val="bg2">
                <a:lumMod val="50000"/>
              </a:schemeClr>
            </a:solidFill>
            <a:prstDash val="solid"/>
            <a:miter lim="800000"/>
            <a:tailEnd type="stealth"/>
          </a:ln>
          <a:effectLst/>
        </p:spPr>
      </p:cxnSp>
      <p:sp>
        <p:nvSpPr>
          <p:cNvPr id="166" name="Rectangle: Rounded Corners 165">
            <a:extLst>
              <a:ext uri="{FF2B5EF4-FFF2-40B4-BE49-F238E27FC236}">
                <a16:creationId xmlns:a16="http://schemas.microsoft.com/office/drawing/2014/main" id="{4E0C9AFA-503C-3EDA-0E48-F7B1624404DE}"/>
              </a:ext>
            </a:extLst>
          </p:cNvPr>
          <p:cNvSpPr/>
          <p:nvPr/>
        </p:nvSpPr>
        <p:spPr>
          <a:xfrm>
            <a:off x="3181284" y="3226736"/>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67" name="Freeform: Shape 166">
            <a:extLst>
              <a:ext uri="{FF2B5EF4-FFF2-40B4-BE49-F238E27FC236}">
                <a16:creationId xmlns:a16="http://schemas.microsoft.com/office/drawing/2014/main" id="{F4B7E847-39BA-AE21-AFDB-714FBC4FC03D}"/>
              </a:ext>
            </a:extLst>
          </p:cNvPr>
          <p:cNvSpPr/>
          <p:nvPr/>
        </p:nvSpPr>
        <p:spPr>
          <a:xfrm>
            <a:off x="2163033" y="291854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8" name="Freeform: Shape 167">
            <a:extLst>
              <a:ext uri="{FF2B5EF4-FFF2-40B4-BE49-F238E27FC236}">
                <a16:creationId xmlns:a16="http://schemas.microsoft.com/office/drawing/2014/main" id="{6FF7BBB6-6D2C-2AF4-457D-4E43A9C70566}"/>
              </a:ext>
            </a:extLst>
          </p:cNvPr>
          <p:cNvSpPr/>
          <p:nvPr/>
        </p:nvSpPr>
        <p:spPr>
          <a:xfrm rot="16200000">
            <a:off x="3300138" y="342536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9" name="Freeform: Shape 168">
            <a:extLst>
              <a:ext uri="{FF2B5EF4-FFF2-40B4-BE49-F238E27FC236}">
                <a16:creationId xmlns:a16="http://schemas.microsoft.com/office/drawing/2014/main" id="{78EB8B5E-DA5F-8B5C-2F05-8C69F6A99429}"/>
              </a:ext>
            </a:extLst>
          </p:cNvPr>
          <p:cNvSpPr/>
          <p:nvPr/>
        </p:nvSpPr>
        <p:spPr>
          <a:xfrm rot="10800000">
            <a:off x="3663698" y="366914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0" name="Rectangle: Rounded Corners 169">
            <a:extLst>
              <a:ext uri="{FF2B5EF4-FFF2-40B4-BE49-F238E27FC236}">
                <a16:creationId xmlns:a16="http://schemas.microsoft.com/office/drawing/2014/main" id="{86622BC1-5753-482F-1118-97438AA09328}"/>
              </a:ext>
            </a:extLst>
          </p:cNvPr>
          <p:cNvSpPr/>
          <p:nvPr/>
        </p:nvSpPr>
        <p:spPr>
          <a:xfrm>
            <a:off x="3181284" y="4274252"/>
            <a:ext cx="1021080" cy="581893"/>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1" name="Rectangle: Rounded Corners 170">
            <a:extLst>
              <a:ext uri="{FF2B5EF4-FFF2-40B4-BE49-F238E27FC236}">
                <a16:creationId xmlns:a16="http://schemas.microsoft.com/office/drawing/2014/main" id="{F1B98A98-A1D1-8C2E-56C2-C4EE4991A281}"/>
              </a:ext>
            </a:extLst>
          </p:cNvPr>
          <p:cNvSpPr/>
          <p:nvPr/>
        </p:nvSpPr>
        <p:spPr>
          <a:xfrm>
            <a:off x="3182975" y="4006173"/>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2" name="Arrow: U-Turn 99">
            <a:extLst>
              <a:ext uri="{FF2B5EF4-FFF2-40B4-BE49-F238E27FC236}">
                <a16:creationId xmlns:a16="http://schemas.microsoft.com/office/drawing/2014/main" id="{86853F95-48FD-7476-CB9A-EC69E344255F}"/>
              </a:ext>
            </a:extLst>
          </p:cNvPr>
          <p:cNvSpPr/>
          <p:nvPr/>
        </p:nvSpPr>
        <p:spPr>
          <a:xfrm rot="5400000" flipH="1">
            <a:off x="3627279" y="309059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173" name="Straight Arrow Connector 172">
            <a:extLst>
              <a:ext uri="{FF2B5EF4-FFF2-40B4-BE49-F238E27FC236}">
                <a16:creationId xmlns:a16="http://schemas.microsoft.com/office/drawing/2014/main" id="{118A95B3-2EB0-0EEA-BA2D-BA248472C57B}"/>
              </a:ext>
            </a:extLst>
          </p:cNvPr>
          <p:cNvCxnSpPr>
            <a:cxnSpLocks/>
          </p:cNvCxnSpPr>
          <p:nvPr/>
        </p:nvCxnSpPr>
        <p:spPr>
          <a:xfrm flipV="1">
            <a:off x="3678958" y="4869572"/>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174" name="Arrow: Bent 136">
            <a:extLst>
              <a:ext uri="{FF2B5EF4-FFF2-40B4-BE49-F238E27FC236}">
                <a16:creationId xmlns:a16="http://schemas.microsoft.com/office/drawing/2014/main" id="{32AE9B6D-A087-E99E-2F11-E247E7B54031}"/>
              </a:ext>
            </a:extLst>
          </p:cNvPr>
          <p:cNvSpPr/>
          <p:nvPr/>
        </p:nvSpPr>
        <p:spPr>
          <a:xfrm rot="5400000" flipH="1">
            <a:off x="3797383" y="475007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5" name="Arrow: Bent 136">
            <a:extLst>
              <a:ext uri="{FF2B5EF4-FFF2-40B4-BE49-F238E27FC236}">
                <a16:creationId xmlns:a16="http://schemas.microsoft.com/office/drawing/2014/main" id="{F0D89D6F-9A93-2878-89E1-C98BDC66295C}"/>
              </a:ext>
            </a:extLst>
          </p:cNvPr>
          <p:cNvSpPr/>
          <p:nvPr/>
        </p:nvSpPr>
        <p:spPr>
          <a:xfrm rot="16200000">
            <a:off x="3385760" y="475007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6" name="Oval 175">
            <a:extLst>
              <a:ext uri="{FF2B5EF4-FFF2-40B4-BE49-F238E27FC236}">
                <a16:creationId xmlns:a16="http://schemas.microsoft.com/office/drawing/2014/main" id="{E272AC10-C0DA-E9C9-2BFB-2B15657BB4D0}"/>
              </a:ext>
            </a:extLst>
          </p:cNvPr>
          <p:cNvSpPr/>
          <p:nvPr/>
        </p:nvSpPr>
        <p:spPr>
          <a:xfrm>
            <a:off x="3592731" y="5472165"/>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7" name="Cross 176">
            <a:extLst>
              <a:ext uri="{FF2B5EF4-FFF2-40B4-BE49-F238E27FC236}">
                <a16:creationId xmlns:a16="http://schemas.microsoft.com/office/drawing/2014/main" id="{18AFE746-7541-32BE-74BE-F6B3ED6680A5}"/>
              </a:ext>
            </a:extLst>
          </p:cNvPr>
          <p:cNvSpPr/>
          <p:nvPr/>
        </p:nvSpPr>
        <p:spPr>
          <a:xfrm>
            <a:off x="3620680" y="5500114"/>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78" name="Group 177">
            <a:extLst>
              <a:ext uri="{FF2B5EF4-FFF2-40B4-BE49-F238E27FC236}">
                <a16:creationId xmlns:a16="http://schemas.microsoft.com/office/drawing/2014/main" id="{298FB4AF-1514-A54B-B6B8-623C10228F80}"/>
              </a:ext>
            </a:extLst>
          </p:cNvPr>
          <p:cNvGrpSpPr/>
          <p:nvPr/>
        </p:nvGrpSpPr>
        <p:grpSpPr>
          <a:xfrm>
            <a:off x="3927202" y="5396907"/>
            <a:ext cx="317131" cy="317131"/>
            <a:chOff x="1290919" y="1058164"/>
            <a:chExt cx="3765176" cy="3765176"/>
          </a:xfrm>
          <a:noFill/>
        </p:grpSpPr>
        <p:sp>
          <p:nvSpPr>
            <p:cNvPr id="179" name="Freeform: Shape 178">
              <a:extLst>
                <a:ext uri="{FF2B5EF4-FFF2-40B4-BE49-F238E27FC236}">
                  <a16:creationId xmlns:a16="http://schemas.microsoft.com/office/drawing/2014/main" id="{233781F4-2E42-25E1-067C-ACF9CD362CCD}"/>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80" name="Oval 179">
              <a:extLst>
                <a:ext uri="{FF2B5EF4-FFF2-40B4-BE49-F238E27FC236}">
                  <a16:creationId xmlns:a16="http://schemas.microsoft.com/office/drawing/2014/main" id="{F01C124B-82B5-A433-81B0-499F208A0AD7}"/>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181" name="Straight Connector 180">
            <a:extLst>
              <a:ext uri="{FF2B5EF4-FFF2-40B4-BE49-F238E27FC236}">
                <a16:creationId xmlns:a16="http://schemas.microsoft.com/office/drawing/2014/main" id="{F2AB435A-F4D5-DCD2-3960-BF5EE5F12DB5}"/>
              </a:ext>
            </a:extLst>
          </p:cNvPr>
          <p:cNvCxnSpPr>
            <a:cxnSpLocks/>
            <a:endCxn id="180" idx="2"/>
          </p:cNvCxnSpPr>
          <p:nvPr/>
        </p:nvCxnSpPr>
        <p:spPr>
          <a:xfrm>
            <a:off x="3745908" y="5555473"/>
            <a:ext cx="181294" cy="0"/>
          </a:xfrm>
          <a:prstGeom prst="line">
            <a:avLst/>
          </a:prstGeom>
          <a:noFill/>
          <a:ln w="28575" cap="flat" cmpd="sng" algn="ctr">
            <a:solidFill>
              <a:schemeClr val="bg2">
                <a:lumMod val="50000"/>
              </a:schemeClr>
            </a:solidFill>
            <a:prstDash val="solid"/>
            <a:miter lim="800000"/>
          </a:ln>
          <a:effectLst/>
        </p:spPr>
      </p:cxnSp>
      <p:sp>
        <p:nvSpPr>
          <p:cNvPr id="182" name="Rectangle: Rounded Corners 181">
            <a:extLst>
              <a:ext uri="{FF2B5EF4-FFF2-40B4-BE49-F238E27FC236}">
                <a16:creationId xmlns:a16="http://schemas.microsoft.com/office/drawing/2014/main" id="{261F5EFC-7C84-E774-69E1-53B01F75CBDD}"/>
              </a:ext>
            </a:extLst>
          </p:cNvPr>
          <p:cNvSpPr/>
          <p:nvPr/>
        </p:nvSpPr>
        <p:spPr>
          <a:xfrm>
            <a:off x="3168418" y="5810660"/>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83" name="Straight Arrow Connector 182">
            <a:extLst>
              <a:ext uri="{FF2B5EF4-FFF2-40B4-BE49-F238E27FC236}">
                <a16:creationId xmlns:a16="http://schemas.microsoft.com/office/drawing/2014/main" id="{DDC6D974-EEAC-DBA5-5B47-57BD3D45B64E}"/>
              </a:ext>
            </a:extLst>
          </p:cNvPr>
          <p:cNvCxnSpPr>
            <a:cxnSpLocks/>
          </p:cNvCxnSpPr>
          <p:nvPr/>
        </p:nvCxnSpPr>
        <p:spPr>
          <a:xfrm flipV="1">
            <a:off x="3678358" y="6222746"/>
            <a:ext cx="0" cy="26594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184" name="Straight Arrow Connector 183">
            <a:extLst>
              <a:ext uri="{FF2B5EF4-FFF2-40B4-BE49-F238E27FC236}">
                <a16:creationId xmlns:a16="http://schemas.microsoft.com/office/drawing/2014/main" id="{DA3B1D98-F672-7DC2-442D-C78074478CB0}"/>
              </a:ext>
            </a:extLst>
          </p:cNvPr>
          <p:cNvCxnSpPr>
            <a:cxnSpLocks/>
            <a:stCxn id="182" idx="0"/>
          </p:cNvCxnSpPr>
          <p:nvPr/>
        </p:nvCxnSpPr>
        <p:spPr>
          <a:xfrm flipH="1" flipV="1">
            <a:off x="3678361" y="5629950"/>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185" name="Arrow: U-Turn 99">
            <a:extLst>
              <a:ext uri="{FF2B5EF4-FFF2-40B4-BE49-F238E27FC236}">
                <a16:creationId xmlns:a16="http://schemas.microsoft.com/office/drawing/2014/main" id="{CFC7EE42-73E1-5BC1-D66D-A073C2C4F159}"/>
              </a:ext>
            </a:extLst>
          </p:cNvPr>
          <p:cNvSpPr/>
          <p:nvPr/>
        </p:nvSpPr>
        <p:spPr>
          <a:xfrm rot="5400000" flipH="1">
            <a:off x="3532481" y="421213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186" name="Straight Arrow Connector 185">
            <a:extLst>
              <a:ext uri="{FF2B5EF4-FFF2-40B4-BE49-F238E27FC236}">
                <a16:creationId xmlns:a16="http://schemas.microsoft.com/office/drawing/2014/main" id="{56A5C69D-AD9B-7BDE-34A9-D74C8ED7081A}"/>
              </a:ext>
            </a:extLst>
          </p:cNvPr>
          <p:cNvCxnSpPr>
            <a:cxnSpLocks/>
            <a:stCxn id="166" idx="0"/>
            <a:endCxn id="187" idx="2"/>
          </p:cNvCxnSpPr>
          <p:nvPr/>
        </p:nvCxnSpPr>
        <p:spPr>
          <a:xfrm flipH="1" flipV="1">
            <a:off x="3690395" y="2772851"/>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187" name="Rectangle: Rounded Corners 186">
            <a:extLst>
              <a:ext uri="{FF2B5EF4-FFF2-40B4-BE49-F238E27FC236}">
                <a16:creationId xmlns:a16="http://schemas.microsoft.com/office/drawing/2014/main" id="{565E2B18-ADA5-1658-46AD-E6DAC5F696AB}"/>
              </a:ext>
            </a:extLst>
          </p:cNvPr>
          <p:cNvSpPr/>
          <p:nvPr/>
        </p:nvSpPr>
        <p:spPr>
          <a:xfrm>
            <a:off x="3179855" y="2360765"/>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88" name="Rectangle: Rounded Corners 187">
            <a:extLst>
              <a:ext uri="{FF2B5EF4-FFF2-40B4-BE49-F238E27FC236}">
                <a16:creationId xmlns:a16="http://schemas.microsoft.com/office/drawing/2014/main" id="{BF2C11FD-BB84-6A9E-CDBB-BF9115D2AB3C}"/>
              </a:ext>
            </a:extLst>
          </p:cNvPr>
          <p:cNvSpPr/>
          <p:nvPr/>
        </p:nvSpPr>
        <p:spPr>
          <a:xfrm>
            <a:off x="3179855" y="2978438"/>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89" name="Straight Arrow Connector 188">
            <a:extLst>
              <a:ext uri="{FF2B5EF4-FFF2-40B4-BE49-F238E27FC236}">
                <a16:creationId xmlns:a16="http://schemas.microsoft.com/office/drawing/2014/main" id="{4A93EA4F-1A80-6822-52EE-8CCE38465466}"/>
              </a:ext>
            </a:extLst>
          </p:cNvPr>
          <p:cNvCxnSpPr>
            <a:cxnSpLocks/>
            <a:endCxn id="190" idx="2"/>
          </p:cNvCxnSpPr>
          <p:nvPr/>
        </p:nvCxnSpPr>
        <p:spPr>
          <a:xfrm flipV="1">
            <a:off x="3689438" y="1829778"/>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190" name="Rectangle: Rounded Corners 189">
            <a:extLst>
              <a:ext uri="{FF2B5EF4-FFF2-40B4-BE49-F238E27FC236}">
                <a16:creationId xmlns:a16="http://schemas.microsoft.com/office/drawing/2014/main" id="{FFD01057-1588-04A8-AED6-25DAFB94AB32}"/>
              </a:ext>
            </a:extLst>
          </p:cNvPr>
          <p:cNvSpPr/>
          <p:nvPr/>
        </p:nvSpPr>
        <p:spPr>
          <a:xfrm>
            <a:off x="3184291" y="164815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Linear</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91" name="Rectangle: Rounded Corners 190">
            <a:extLst>
              <a:ext uri="{FF2B5EF4-FFF2-40B4-BE49-F238E27FC236}">
                <a16:creationId xmlns:a16="http://schemas.microsoft.com/office/drawing/2014/main" id="{FA485910-D4FD-38F4-FA29-B527CBD3364E}"/>
              </a:ext>
            </a:extLst>
          </p:cNvPr>
          <p:cNvSpPr/>
          <p:nvPr/>
        </p:nvSpPr>
        <p:spPr>
          <a:xfrm>
            <a:off x="3184291" y="124593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solidFill>
                  <a:prstClr val="black"/>
                </a:solidFill>
                <a:effectLst/>
                <a:uLnTx/>
                <a:uFillTx/>
                <a:latin typeface="Calibri Light" panose="020F0302020204030204"/>
                <a:ea typeface="+mn-ea"/>
                <a:cs typeface="+mn-cs"/>
              </a:rPr>
              <a:t>Softmax</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92" name="Straight Arrow Connector 191">
            <a:extLst>
              <a:ext uri="{FF2B5EF4-FFF2-40B4-BE49-F238E27FC236}">
                <a16:creationId xmlns:a16="http://schemas.microsoft.com/office/drawing/2014/main" id="{5C2E493E-5CDB-673A-75B1-2D13EDBE1B6D}"/>
              </a:ext>
            </a:extLst>
          </p:cNvPr>
          <p:cNvCxnSpPr>
            <a:cxnSpLocks/>
            <a:stCxn id="190" idx="0"/>
            <a:endCxn id="191" idx="2"/>
          </p:cNvCxnSpPr>
          <p:nvPr/>
        </p:nvCxnSpPr>
        <p:spPr>
          <a:xfrm flipV="1">
            <a:off x="3694831" y="142755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193" name="Straight Arrow Connector 192">
            <a:extLst>
              <a:ext uri="{FF2B5EF4-FFF2-40B4-BE49-F238E27FC236}">
                <a16:creationId xmlns:a16="http://schemas.microsoft.com/office/drawing/2014/main" id="{BDDD15BE-B09D-FD56-B3DE-AA7B64057C9E}"/>
              </a:ext>
            </a:extLst>
          </p:cNvPr>
          <p:cNvCxnSpPr>
            <a:cxnSpLocks/>
          </p:cNvCxnSpPr>
          <p:nvPr/>
        </p:nvCxnSpPr>
        <p:spPr>
          <a:xfrm flipV="1">
            <a:off x="3694831" y="102532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194" name="Rectangle: Rounded Corners 193">
            <a:extLst>
              <a:ext uri="{FF2B5EF4-FFF2-40B4-BE49-F238E27FC236}">
                <a16:creationId xmlns:a16="http://schemas.microsoft.com/office/drawing/2014/main" id="{B4AFE6B4-E7DA-6DAD-99B8-9C9C6775A0D8}"/>
              </a:ext>
            </a:extLst>
          </p:cNvPr>
          <p:cNvSpPr/>
          <p:nvPr/>
        </p:nvSpPr>
        <p:spPr>
          <a:xfrm>
            <a:off x="3168418" y="2087122"/>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95" name="Straight Connector 194">
            <a:extLst>
              <a:ext uri="{FF2B5EF4-FFF2-40B4-BE49-F238E27FC236}">
                <a16:creationId xmlns:a16="http://schemas.microsoft.com/office/drawing/2014/main" id="{A2695B34-4575-B449-4B60-3D55F871416D}"/>
              </a:ext>
            </a:extLst>
          </p:cNvPr>
          <p:cNvCxnSpPr>
            <a:cxnSpLocks/>
          </p:cNvCxnSpPr>
          <p:nvPr/>
        </p:nvCxnSpPr>
        <p:spPr>
          <a:xfrm flipH="1">
            <a:off x="3676667" y="4187796"/>
            <a:ext cx="1691" cy="86456"/>
          </a:xfrm>
          <a:prstGeom prst="line">
            <a:avLst/>
          </a:prstGeom>
          <a:noFill/>
          <a:ln w="28575" cap="flat" cmpd="sng" algn="ctr">
            <a:solidFill>
              <a:schemeClr val="bg2">
                <a:lumMod val="50000"/>
              </a:schemeClr>
            </a:solidFill>
            <a:prstDash val="solid"/>
            <a:miter lim="800000"/>
          </a:ln>
          <a:effectLst/>
        </p:spPr>
      </p:cxnSp>
      <p:cxnSp>
        <p:nvCxnSpPr>
          <p:cNvPr id="196" name="Straight Connector 195">
            <a:extLst>
              <a:ext uri="{FF2B5EF4-FFF2-40B4-BE49-F238E27FC236}">
                <a16:creationId xmlns:a16="http://schemas.microsoft.com/office/drawing/2014/main" id="{FEEC29EC-FEC1-E473-EF21-FF6782370E02}"/>
              </a:ext>
            </a:extLst>
          </p:cNvPr>
          <p:cNvCxnSpPr>
            <a:cxnSpLocks/>
          </p:cNvCxnSpPr>
          <p:nvPr/>
        </p:nvCxnSpPr>
        <p:spPr>
          <a:xfrm flipH="1">
            <a:off x="2149684" y="4370710"/>
            <a:ext cx="1691" cy="86456"/>
          </a:xfrm>
          <a:prstGeom prst="line">
            <a:avLst/>
          </a:prstGeom>
          <a:noFill/>
          <a:ln w="28575" cap="flat" cmpd="sng" algn="ctr">
            <a:solidFill>
              <a:schemeClr val="bg2">
                <a:lumMod val="50000"/>
              </a:schemeClr>
            </a:solidFill>
            <a:prstDash val="solid"/>
            <a:miter lim="800000"/>
          </a:ln>
          <a:effectLst/>
        </p:spPr>
      </p:cxnSp>
      <p:cxnSp>
        <p:nvCxnSpPr>
          <p:cNvPr id="197" name="Straight Connector 196">
            <a:extLst>
              <a:ext uri="{FF2B5EF4-FFF2-40B4-BE49-F238E27FC236}">
                <a16:creationId xmlns:a16="http://schemas.microsoft.com/office/drawing/2014/main" id="{1C6D0FA3-7663-CE22-5631-41AC391BAE0C}"/>
              </a:ext>
            </a:extLst>
          </p:cNvPr>
          <p:cNvCxnSpPr>
            <a:cxnSpLocks/>
            <a:stCxn id="150" idx="2"/>
            <a:endCxn id="149" idx="0"/>
          </p:cNvCxnSpPr>
          <p:nvPr/>
        </p:nvCxnSpPr>
        <p:spPr>
          <a:xfrm>
            <a:off x="2158469" y="3350803"/>
            <a:ext cx="0" cy="48281"/>
          </a:xfrm>
          <a:prstGeom prst="line">
            <a:avLst/>
          </a:prstGeom>
          <a:noFill/>
          <a:ln w="28575" cap="flat" cmpd="sng" algn="ctr">
            <a:solidFill>
              <a:schemeClr val="bg2">
                <a:lumMod val="50000"/>
              </a:schemeClr>
            </a:solidFill>
            <a:prstDash val="solid"/>
            <a:miter lim="800000"/>
          </a:ln>
          <a:effectLst/>
        </p:spPr>
      </p:cxnSp>
      <p:sp>
        <p:nvSpPr>
          <p:cNvPr id="199" name="TextBox 198">
            <a:extLst>
              <a:ext uri="{FF2B5EF4-FFF2-40B4-BE49-F238E27FC236}">
                <a16:creationId xmlns:a16="http://schemas.microsoft.com/office/drawing/2014/main" id="{4DF8BE6A-89DE-D273-FE1B-85928991B1EE}"/>
              </a:ext>
            </a:extLst>
          </p:cNvPr>
          <p:cNvSpPr txBox="1"/>
          <p:nvPr/>
        </p:nvSpPr>
        <p:spPr>
          <a:xfrm>
            <a:off x="138978" y="4499740"/>
            <a:ext cx="1107908" cy="523220"/>
          </a:xfrm>
          <a:prstGeom prst="rect">
            <a:avLst/>
          </a:prstGeom>
          <a:noFill/>
        </p:spPr>
        <p:txBody>
          <a:bodyPr wrap="square" rtlCol="0">
            <a:spAutoFit/>
          </a:bodyPr>
          <a:lstStyle/>
          <a:p>
            <a:r>
              <a:rPr lang="en-US" sz="1400" dirty="0">
                <a:solidFill>
                  <a:srgbClr val="EA4335"/>
                </a:solidFill>
              </a:rPr>
              <a:t>Residual Connection</a:t>
            </a:r>
            <a:endParaRPr lang="en-IN" sz="1400" dirty="0">
              <a:solidFill>
                <a:srgbClr val="EA4335"/>
              </a:solidFill>
            </a:endParaRPr>
          </a:p>
        </p:txBody>
      </p:sp>
      <p:sp>
        <p:nvSpPr>
          <p:cNvPr id="2" name="Oval 1">
            <a:extLst>
              <a:ext uri="{FF2B5EF4-FFF2-40B4-BE49-F238E27FC236}">
                <a16:creationId xmlns:a16="http://schemas.microsoft.com/office/drawing/2014/main" id="{DE99E1F2-5E20-9BF3-3218-D361EB5B311F}"/>
              </a:ext>
            </a:extLst>
          </p:cNvPr>
          <p:cNvSpPr/>
          <p:nvPr/>
        </p:nvSpPr>
        <p:spPr>
          <a:xfrm>
            <a:off x="7083427" y="4655406"/>
            <a:ext cx="439270" cy="439270"/>
          </a:xfrm>
          <a:prstGeom prst="ellipse">
            <a:avLst/>
          </a:prstGeom>
          <a:solidFill>
            <a:srgbClr val="2F6DFF"/>
          </a:solidFill>
          <a:ln w="9525" cap="flat">
            <a:noFill/>
            <a:prstDash val="solid"/>
            <a:miter/>
          </a:ln>
        </p:spPr>
        <p:txBody>
          <a:bodyPr rtlCol="0" anchor="ctr"/>
          <a:lstStyle/>
          <a:p>
            <a:pPr algn="l"/>
            <a:endParaRPr lang="en-IN"/>
          </a:p>
        </p:txBody>
      </p:sp>
      <p:sp>
        <p:nvSpPr>
          <p:cNvPr id="3" name="Oval 2">
            <a:extLst>
              <a:ext uri="{FF2B5EF4-FFF2-40B4-BE49-F238E27FC236}">
                <a16:creationId xmlns:a16="http://schemas.microsoft.com/office/drawing/2014/main" id="{C8BF6FBD-8219-A3DE-CCBE-4E5CD2E86517}"/>
              </a:ext>
            </a:extLst>
          </p:cNvPr>
          <p:cNvSpPr/>
          <p:nvPr/>
        </p:nvSpPr>
        <p:spPr>
          <a:xfrm>
            <a:off x="7827497" y="4655406"/>
            <a:ext cx="439270" cy="439270"/>
          </a:xfrm>
          <a:prstGeom prst="ellipse">
            <a:avLst/>
          </a:prstGeom>
          <a:solidFill>
            <a:srgbClr val="2F6DFF"/>
          </a:solidFill>
          <a:ln w="9525" cap="flat">
            <a:noFill/>
            <a:prstDash val="solid"/>
            <a:miter/>
          </a:ln>
        </p:spPr>
        <p:txBody>
          <a:bodyPr rtlCol="0" anchor="ctr"/>
          <a:lstStyle/>
          <a:p>
            <a:pPr algn="l"/>
            <a:endParaRPr lang="en-IN"/>
          </a:p>
        </p:txBody>
      </p:sp>
      <p:sp>
        <p:nvSpPr>
          <p:cNvPr id="4" name="Oval 3">
            <a:extLst>
              <a:ext uri="{FF2B5EF4-FFF2-40B4-BE49-F238E27FC236}">
                <a16:creationId xmlns:a16="http://schemas.microsoft.com/office/drawing/2014/main" id="{6A98969B-35E3-DF17-C982-A4CD176620C7}"/>
              </a:ext>
            </a:extLst>
          </p:cNvPr>
          <p:cNvSpPr/>
          <p:nvPr/>
        </p:nvSpPr>
        <p:spPr>
          <a:xfrm>
            <a:off x="8571567" y="4655406"/>
            <a:ext cx="439270" cy="439270"/>
          </a:xfrm>
          <a:prstGeom prst="ellipse">
            <a:avLst/>
          </a:prstGeom>
          <a:solidFill>
            <a:srgbClr val="2F6DFF"/>
          </a:solidFill>
          <a:ln w="9525" cap="flat">
            <a:noFill/>
            <a:prstDash val="solid"/>
            <a:miter/>
          </a:ln>
        </p:spPr>
        <p:txBody>
          <a:bodyPr rtlCol="0" anchor="ctr"/>
          <a:lstStyle/>
          <a:p>
            <a:pPr algn="l"/>
            <a:endParaRPr lang="en-IN"/>
          </a:p>
        </p:txBody>
      </p:sp>
      <p:sp>
        <p:nvSpPr>
          <p:cNvPr id="5" name="Oval 4">
            <a:extLst>
              <a:ext uri="{FF2B5EF4-FFF2-40B4-BE49-F238E27FC236}">
                <a16:creationId xmlns:a16="http://schemas.microsoft.com/office/drawing/2014/main" id="{331FE79E-17A1-4AB9-CCFE-48229D332DAF}"/>
              </a:ext>
            </a:extLst>
          </p:cNvPr>
          <p:cNvSpPr/>
          <p:nvPr/>
        </p:nvSpPr>
        <p:spPr>
          <a:xfrm>
            <a:off x="9315637" y="4638382"/>
            <a:ext cx="439270" cy="439270"/>
          </a:xfrm>
          <a:prstGeom prst="ellipse">
            <a:avLst/>
          </a:prstGeom>
          <a:solidFill>
            <a:srgbClr val="2F6DFF"/>
          </a:solidFill>
          <a:ln w="9525" cap="flat">
            <a:noFill/>
            <a:prstDash val="solid"/>
            <a:miter/>
          </a:ln>
        </p:spPr>
        <p:txBody>
          <a:bodyPr rtlCol="0" anchor="ctr"/>
          <a:lstStyle/>
          <a:p>
            <a:pPr algn="l"/>
            <a:endParaRPr lang="en-IN"/>
          </a:p>
        </p:txBody>
      </p:sp>
      <p:sp>
        <p:nvSpPr>
          <p:cNvPr id="7" name="Oval 6">
            <a:extLst>
              <a:ext uri="{FF2B5EF4-FFF2-40B4-BE49-F238E27FC236}">
                <a16:creationId xmlns:a16="http://schemas.microsoft.com/office/drawing/2014/main" id="{1559DBA9-9EC6-7E57-9CB0-0B8F1E98394E}"/>
              </a:ext>
            </a:extLst>
          </p:cNvPr>
          <p:cNvSpPr/>
          <p:nvPr/>
        </p:nvSpPr>
        <p:spPr>
          <a:xfrm>
            <a:off x="7083427" y="3569800"/>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8" name="Oval 7">
            <a:extLst>
              <a:ext uri="{FF2B5EF4-FFF2-40B4-BE49-F238E27FC236}">
                <a16:creationId xmlns:a16="http://schemas.microsoft.com/office/drawing/2014/main" id="{C2BAF245-B803-B8DE-82E4-07845E80CD83}"/>
              </a:ext>
            </a:extLst>
          </p:cNvPr>
          <p:cNvSpPr/>
          <p:nvPr/>
        </p:nvSpPr>
        <p:spPr>
          <a:xfrm>
            <a:off x="7827497" y="3569800"/>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9" name="Oval 8">
            <a:extLst>
              <a:ext uri="{FF2B5EF4-FFF2-40B4-BE49-F238E27FC236}">
                <a16:creationId xmlns:a16="http://schemas.microsoft.com/office/drawing/2014/main" id="{D011CF06-F01D-20F2-469D-95CBE1FA2CF8}"/>
              </a:ext>
            </a:extLst>
          </p:cNvPr>
          <p:cNvSpPr/>
          <p:nvPr/>
        </p:nvSpPr>
        <p:spPr>
          <a:xfrm>
            <a:off x="8571567" y="3569800"/>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10" name="Oval 9">
            <a:extLst>
              <a:ext uri="{FF2B5EF4-FFF2-40B4-BE49-F238E27FC236}">
                <a16:creationId xmlns:a16="http://schemas.microsoft.com/office/drawing/2014/main" id="{49C5AE5D-CD2A-AC70-5A37-9FF3CE4BB8A5}"/>
              </a:ext>
            </a:extLst>
          </p:cNvPr>
          <p:cNvSpPr/>
          <p:nvPr/>
        </p:nvSpPr>
        <p:spPr>
          <a:xfrm>
            <a:off x="9315637" y="3552776"/>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11" name="Oval 10">
            <a:extLst>
              <a:ext uri="{FF2B5EF4-FFF2-40B4-BE49-F238E27FC236}">
                <a16:creationId xmlns:a16="http://schemas.microsoft.com/office/drawing/2014/main" id="{47229682-D1E1-D2A6-F925-4304D3399C03}"/>
              </a:ext>
            </a:extLst>
          </p:cNvPr>
          <p:cNvSpPr/>
          <p:nvPr/>
        </p:nvSpPr>
        <p:spPr>
          <a:xfrm>
            <a:off x="7083427" y="2479011"/>
            <a:ext cx="439270" cy="439270"/>
          </a:xfrm>
          <a:prstGeom prst="ellipse">
            <a:avLst/>
          </a:prstGeom>
          <a:solidFill>
            <a:srgbClr val="34A853"/>
          </a:solidFill>
          <a:ln w="9525" cap="flat">
            <a:noFill/>
            <a:prstDash val="solid"/>
            <a:miter/>
          </a:ln>
        </p:spPr>
        <p:txBody>
          <a:bodyPr rtlCol="0" anchor="ctr"/>
          <a:lstStyle/>
          <a:p>
            <a:pPr algn="l"/>
            <a:endParaRPr lang="en-IN"/>
          </a:p>
        </p:txBody>
      </p:sp>
      <p:sp>
        <p:nvSpPr>
          <p:cNvPr id="12" name="Oval 11">
            <a:extLst>
              <a:ext uri="{FF2B5EF4-FFF2-40B4-BE49-F238E27FC236}">
                <a16:creationId xmlns:a16="http://schemas.microsoft.com/office/drawing/2014/main" id="{B8D3CB6D-BAE0-FBC7-4BCE-334167B208E8}"/>
              </a:ext>
            </a:extLst>
          </p:cNvPr>
          <p:cNvSpPr/>
          <p:nvPr/>
        </p:nvSpPr>
        <p:spPr>
          <a:xfrm>
            <a:off x="7827497" y="2479011"/>
            <a:ext cx="439270" cy="439270"/>
          </a:xfrm>
          <a:prstGeom prst="ellipse">
            <a:avLst/>
          </a:prstGeom>
          <a:solidFill>
            <a:srgbClr val="34A853"/>
          </a:solidFill>
          <a:ln w="9525" cap="flat">
            <a:noFill/>
            <a:prstDash val="solid"/>
            <a:miter/>
          </a:ln>
        </p:spPr>
        <p:txBody>
          <a:bodyPr rtlCol="0" anchor="ctr"/>
          <a:lstStyle/>
          <a:p>
            <a:pPr algn="l"/>
            <a:endParaRPr lang="en-IN"/>
          </a:p>
        </p:txBody>
      </p:sp>
      <p:sp>
        <p:nvSpPr>
          <p:cNvPr id="13" name="Oval 12">
            <a:extLst>
              <a:ext uri="{FF2B5EF4-FFF2-40B4-BE49-F238E27FC236}">
                <a16:creationId xmlns:a16="http://schemas.microsoft.com/office/drawing/2014/main" id="{6DCF36C6-C7CB-02B6-5454-0ED177989F27}"/>
              </a:ext>
            </a:extLst>
          </p:cNvPr>
          <p:cNvSpPr/>
          <p:nvPr/>
        </p:nvSpPr>
        <p:spPr>
          <a:xfrm>
            <a:off x="8571567" y="2479011"/>
            <a:ext cx="439270" cy="439270"/>
          </a:xfrm>
          <a:prstGeom prst="ellipse">
            <a:avLst/>
          </a:prstGeom>
          <a:solidFill>
            <a:srgbClr val="34A853"/>
          </a:solidFill>
          <a:ln w="9525" cap="flat">
            <a:noFill/>
            <a:prstDash val="solid"/>
            <a:miter/>
          </a:ln>
        </p:spPr>
        <p:txBody>
          <a:bodyPr rtlCol="0" anchor="ctr"/>
          <a:lstStyle/>
          <a:p>
            <a:pPr algn="l"/>
            <a:endParaRPr lang="en-IN"/>
          </a:p>
        </p:txBody>
      </p:sp>
      <p:sp>
        <p:nvSpPr>
          <p:cNvPr id="14" name="Oval 13">
            <a:extLst>
              <a:ext uri="{FF2B5EF4-FFF2-40B4-BE49-F238E27FC236}">
                <a16:creationId xmlns:a16="http://schemas.microsoft.com/office/drawing/2014/main" id="{FBC763D6-F609-A244-AEE4-D3C7A8DC8571}"/>
              </a:ext>
            </a:extLst>
          </p:cNvPr>
          <p:cNvSpPr/>
          <p:nvPr/>
        </p:nvSpPr>
        <p:spPr>
          <a:xfrm>
            <a:off x="9315637" y="2461987"/>
            <a:ext cx="439270" cy="439270"/>
          </a:xfrm>
          <a:prstGeom prst="ellipse">
            <a:avLst/>
          </a:prstGeom>
          <a:solidFill>
            <a:srgbClr val="34A853"/>
          </a:solidFill>
          <a:ln w="9525" cap="flat">
            <a:noFill/>
            <a:prstDash val="solid"/>
            <a:miter/>
          </a:ln>
        </p:spPr>
        <p:txBody>
          <a:bodyPr rtlCol="0" anchor="ctr"/>
          <a:lstStyle/>
          <a:p>
            <a:pPr algn="l"/>
            <a:endParaRPr lang="en-IN"/>
          </a:p>
        </p:txBody>
      </p:sp>
      <p:sp>
        <p:nvSpPr>
          <p:cNvPr id="16" name="Oval 15">
            <a:extLst>
              <a:ext uri="{FF2B5EF4-FFF2-40B4-BE49-F238E27FC236}">
                <a16:creationId xmlns:a16="http://schemas.microsoft.com/office/drawing/2014/main" id="{28EAD0FC-C18C-75BE-8B49-1F3B6EC9A335}"/>
              </a:ext>
            </a:extLst>
          </p:cNvPr>
          <p:cNvSpPr/>
          <p:nvPr/>
        </p:nvSpPr>
        <p:spPr>
          <a:xfrm>
            <a:off x="7827497" y="1393405"/>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17" name="Oval 16">
            <a:extLst>
              <a:ext uri="{FF2B5EF4-FFF2-40B4-BE49-F238E27FC236}">
                <a16:creationId xmlns:a16="http://schemas.microsoft.com/office/drawing/2014/main" id="{210D30D9-488D-855B-3C55-7B3BBC6B8886}"/>
              </a:ext>
            </a:extLst>
          </p:cNvPr>
          <p:cNvSpPr/>
          <p:nvPr/>
        </p:nvSpPr>
        <p:spPr>
          <a:xfrm>
            <a:off x="8571567" y="1393405"/>
            <a:ext cx="439270" cy="439270"/>
          </a:xfrm>
          <a:prstGeom prst="ellipse">
            <a:avLst/>
          </a:prstGeom>
          <a:solidFill>
            <a:srgbClr val="FBBC05"/>
          </a:solidFill>
          <a:ln w="9525" cap="flat">
            <a:noFill/>
            <a:prstDash val="solid"/>
            <a:miter/>
          </a:ln>
        </p:spPr>
        <p:txBody>
          <a:bodyPr rtlCol="0" anchor="ctr"/>
          <a:lstStyle/>
          <a:p>
            <a:pPr algn="l"/>
            <a:endParaRPr lang="en-IN"/>
          </a:p>
        </p:txBody>
      </p:sp>
      <p:cxnSp>
        <p:nvCxnSpPr>
          <p:cNvPr id="21" name="Straight Connector 20">
            <a:extLst>
              <a:ext uri="{FF2B5EF4-FFF2-40B4-BE49-F238E27FC236}">
                <a16:creationId xmlns:a16="http://schemas.microsoft.com/office/drawing/2014/main" id="{600488B3-3096-1701-A5E1-2FCCE2CCB46A}"/>
              </a:ext>
            </a:extLst>
          </p:cNvPr>
          <p:cNvCxnSpPr>
            <a:cxnSpLocks/>
            <a:stCxn id="2" idx="0"/>
            <a:endCxn id="9" idx="4"/>
          </p:cNvCxnSpPr>
          <p:nvPr/>
        </p:nvCxnSpPr>
        <p:spPr>
          <a:xfrm flipV="1">
            <a:off x="7303062" y="4009070"/>
            <a:ext cx="148814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5FEFA9-2568-9BB3-A569-84F27A0F4E82}"/>
              </a:ext>
            </a:extLst>
          </p:cNvPr>
          <p:cNvCxnSpPr>
            <a:cxnSpLocks/>
            <a:stCxn id="2" idx="0"/>
            <a:endCxn id="10" idx="4"/>
          </p:cNvCxnSpPr>
          <p:nvPr/>
        </p:nvCxnSpPr>
        <p:spPr>
          <a:xfrm flipV="1">
            <a:off x="7303062" y="3992046"/>
            <a:ext cx="2232210" cy="66336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331C9F-AD16-CA9C-6BEF-29563D61D099}"/>
              </a:ext>
            </a:extLst>
          </p:cNvPr>
          <p:cNvCxnSpPr>
            <a:cxnSpLocks/>
            <a:stCxn id="2" idx="0"/>
            <a:endCxn id="7" idx="4"/>
          </p:cNvCxnSpPr>
          <p:nvPr/>
        </p:nvCxnSpPr>
        <p:spPr>
          <a:xfrm flipV="1">
            <a:off x="7303062" y="4009070"/>
            <a:ext cx="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C21821-3712-140E-9E06-95F46F2B656E}"/>
              </a:ext>
            </a:extLst>
          </p:cNvPr>
          <p:cNvCxnSpPr>
            <a:cxnSpLocks/>
            <a:stCxn id="3" idx="0"/>
            <a:endCxn id="7" idx="4"/>
          </p:cNvCxnSpPr>
          <p:nvPr/>
        </p:nvCxnSpPr>
        <p:spPr>
          <a:xfrm flipH="1" flipV="1">
            <a:off x="7303062" y="4009070"/>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89FD145-4825-0607-2DA8-F472FF6CA4AD}"/>
              </a:ext>
            </a:extLst>
          </p:cNvPr>
          <p:cNvCxnSpPr>
            <a:cxnSpLocks/>
            <a:stCxn id="4" idx="0"/>
            <a:endCxn id="7" idx="4"/>
          </p:cNvCxnSpPr>
          <p:nvPr/>
        </p:nvCxnSpPr>
        <p:spPr>
          <a:xfrm flipH="1" flipV="1">
            <a:off x="7303062" y="4009070"/>
            <a:ext cx="148814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82546BD-0714-7E1B-0302-032B02191493}"/>
              </a:ext>
            </a:extLst>
          </p:cNvPr>
          <p:cNvCxnSpPr>
            <a:cxnSpLocks/>
            <a:stCxn id="5" idx="0"/>
            <a:endCxn id="7" idx="4"/>
          </p:cNvCxnSpPr>
          <p:nvPr/>
        </p:nvCxnSpPr>
        <p:spPr>
          <a:xfrm flipH="1" flipV="1">
            <a:off x="7303062" y="4009070"/>
            <a:ext cx="2232210"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1AADF30-58CF-A505-EBEE-EB4073BEEF3F}"/>
              </a:ext>
            </a:extLst>
          </p:cNvPr>
          <p:cNvCxnSpPr>
            <a:cxnSpLocks/>
            <a:stCxn id="5" idx="0"/>
            <a:endCxn id="8" idx="4"/>
          </p:cNvCxnSpPr>
          <p:nvPr/>
        </p:nvCxnSpPr>
        <p:spPr>
          <a:xfrm flipH="1" flipV="1">
            <a:off x="8047132" y="4009070"/>
            <a:ext cx="1488140"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45383C-2DBE-D99D-7728-9B5D6E3623D9}"/>
              </a:ext>
            </a:extLst>
          </p:cNvPr>
          <p:cNvCxnSpPr>
            <a:cxnSpLocks/>
            <a:stCxn id="5" idx="0"/>
            <a:endCxn id="9" idx="4"/>
          </p:cNvCxnSpPr>
          <p:nvPr/>
        </p:nvCxnSpPr>
        <p:spPr>
          <a:xfrm flipH="1" flipV="1">
            <a:off x="8791202" y="4009070"/>
            <a:ext cx="744070"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F02269-98B8-3D58-7F4B-ED1F4507EB2F}"/>
              </a:ext>
            </a:extLst>
          </p:cNvPr>
          <p:cNvCxnSpPr>
            <a:cxnSpLocks/>
            <a:stCxn id="5" idx="0"/>
            <a:endCxn id="10" idx="4"/>
          </p:cNvCxnSpPr>
          <p:nvPr/>
        </p:nvCxnSpPr>
        <p:spPr>
          <a:xfrm flipV="1">
            <a:off x="9535272" y="3992046"/>
            <a:ext cx="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2879037-8E34-54F2-4F20-BBFF85FD26E2}"/>
              </a:ext>
            </a:extLst>
          </p:cNvPr>
          <p:cNvCxnSpPr>
            <a:cxnSpLocks/>
            <a:stCxn id="4" idx="0"/>
          </p:cNvCxnSpPr>
          <p:nvPr/>
        </p:nvCxnSpPr>
        <p:spPr>
          <a:xfrm flipV="1">
            <a:off x="8791202" y="4022718"/>
            <a:ext cx="744070" cy="632688"/>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D2CB986-2C82-2636-0806-7A286AFE5184}"/>
              </a:ext>
            </a:extLst>
          </p:cNvPr>
          <p:cNvCxnSpPr>
            <a:cxnSpLocks/>
            <a:stCxn id="4" idx="0"/>
            <a:endCxn id="9" idx="4"/>
          </p:cNvCxnSpPr>
          <p:nvPr/>
        </p:nvCxnSpPr>
        <p:spPr>
          <a:xfrm flipV="1">
            <a:off x="8791202" y="4009070"/>
            <a:ext cx="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92CE0B5-236A-052A-4B13-A60B19A1A294}"/>
              </a:ext>
            </a:extLst>
          </p:cNvPr>
          <p:cNvCxnSpPr>
            <a:cxnSpLocks/>
            <a:stCxn id="4" idx="0"/>
            <a:endCxn id="8" idx="4"/>
          </p:cNvCxnSpPr>
          <p:nvPr/>
        </p:nvCxnSpPr>
        <p:spPr>
          <a:xfrm flipH="1" flipV="1">
            <a:off x="8047132" y="4009070"/>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16B1990-9CF7-14E1-FAF7-15F5CCB71455}"/>
              </a:ext>
            </a:extLst>
          </p:cNvPr>
          <p:cNvCxnSpPr>
            <a:cxnSpLocks/>
            <a:endCxn id="8" idx="4"/>
          </p:cNvCxnSpPr>
          <p:nvPr/>
        </p:nvCxnSpPr>
        <p:spPr>
          <a:xfrm flipV="1">
            <a:off x="8047131" y="4009070"/>
            <a:ext cx="1"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A512C16-6E88-9374-82AE-DFFCAE557A31}"/>
              </a:ext>
            </a:extLst>
          </p:cNvPr>
          <p:cNvCxnSpPr>
            <a:cxnSpLocks/>
            <a:stCxn id="3" idx="0"/>
            <a:endCxn id="9" idx="4"/>
          </p:cNvCxnSpPr>
          <p:nvPr/>
        </p:nvCxnSpPr>
        <p:spPr>
          <a:xfrm flipV="1">
            <a:off x="8047132" y="4009070"/>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8F319B6-4749-9FD1-D3C6-5B7B406948D6}"/>
              </a:ext>
            </a:extLst>
          </p:cNvPr>
          <p:cNvCxnSpPr>
            <a:cxnSpLocks/>
            <a:stCxn id="3" idx="0"/>
            <a:endCxn id="10" idx="4"/>
          </p:cNvCxnSpPr>
          <p:nvPr/>
        </p:nvCxnSpPr>
        <p:spPr>
          <a:xfrm flipV="1">
            <a:off x="8047132" y="3992046"/>
            <a:ext cx="1488140" cy="66336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F9438FE-F864-B0DF-49D1-764838789551}"/>
              </a:ext>
            </a:extLst>
          </p:cNvPr>
          <p:cNvCxnSpPr>
            <a:cxnSpLocks/>
            <a:stCxn id="9" idx="0"/>
            <a:endCxn id="14" idx="4"/>
          </p:cNvCxnSpPr>
          <p:nvPr/>
        </p:nvCxnSpPr>
        <p:spPr>
          <a:xfrm flipV="1">
            <a:off x="8791202" y="2901257"/>
            <a:ext cx="744070" cy="66854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E6234B1-7C35-1671-3691-9E43F0FC3F28}"/>
              </a:ext>
            </a:extLst>
          </p:cNvPr>
          <p:cNvCxnSpPr>
            <a:cxnSpLocks/>
            <a:stCxn id="9" idx="0"/>
            <a:endCxn id="13" idx="4"/>
          </p:cNvCxnSpPr>
          <p:nvPr/>
        </p:nvCxnSpPr>
        <p:spPr>
          <a:xfrm flipV="1">
            <a:off x="8791202" y="2918281"/>
            <a:ext cx="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000A7FD-5BDC-E5BA-A73E-EE11AA9983F8}"/>
              </a:ext>
            </a:extLst>
          </p:cNvPr>
          <p:cNvCxnSpPr>
            <a:cxnSpLocks/>
            <a:stCxn id="9" idx="0"/>
            <a:endCxn id="12" idx="4"/>
          </p:cNvCxnSpPr>
          <p:nvPr/>
        </p:nvCxnSpPr>
        <p:spPr>
          <a:xfrm flipH="1" flipV="1">
            <a:off x="8047132" y="2918281"/>
            <a:ext cx="74407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F0EB4A60-15AF-6AA6-DF3B-83866FF7B29A}"/>
              </a:ext>
            </a:extLst>
          </p:cNvPr>
          <p:cNvCxnSpPr>
            <a:cxnSpLocks/>
            <a:stCxn id="9" idx="0"/>
            <a:endCxn id="11" idx="4"/>
          </p:cNvCxnSpPr>
          <p:nvPr/>
        </p:nvCxnSpPr>
        <p:spPr>
          <a:xfrm flipH="1" flipV="1">
            <a:off x="7303062" y="2918281"/>
            <a:ext cx="148814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6CEC8AA4-59B1-2BEF-2CB9-32FFD616F2E4}"/>
              </a:ext>
            </a:extLst>
          </p:cNvPr>
          <p:cNvCxnSpPr>
            <a:cxnSpLocks/>
            <a:stCxn id="10" idx="0"/>
            <a:endCxn id="14" idx="4"/>
          </p:cNvCxnSpPr>
          <p:nvPr/>
        </p:nvCxnSpPr>
        <p:spPr>
          <a:xfrm flipV="1">
            <a:off x="9535272" y="2901257"/>
            <a:ext cx="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5023AEBD-8E53-2B67-5E35-D7C2A2188E2B}"/>
              </a:ext>
            </a:extLst>
          </p:cNvPr>
          <p:cNvCxnSpPr>
            <a:cxnSpLocks/>
            <a:stCxn id="10" idx="0"/>
            <a:endCxn id="13" idx="4"/>
          </p:cNvCxnSpPr>
          <p:nvPr/>
        </p:nvCxnSpPr>
        <p:spPr>
          <a:xfrm flipH="1" flipV="1">
            <a:off x="8791202" y="2918281"/>
            <a:ext cx="744070" cy="634495"/>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6F38792-F51D-36C0-EC94-04E86638BFC5}"/>
              </a:ext>
            </a:extLst>
          </p:cNvPr>
          <p:cNvCxnSpPr>
            <a:cxnSpLocks/>
            <a:stCxn id="10" idx="0"/>
            <a:endCxn id="12" idx="4"/>
          </p:cNvCxnSpPr>
          <p:nvPr/>
        </p:nvCxnSpPr>
        <p:spPr>
          <a:xfrm flipH="1" flipV="1">
            <a:off x="8047132" y="2918281"/>
            <a:ext cx="1488140" cy="634495"/>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F8F482AF-C5F7-73FB-66B2-43B0BC17CA6E}"/>
              </a:ext>
            </a:extLst>
          </p:cNvPr>
          <p:cNvCxnSpPr>
            <a:cxnSpLocks/>
            <a:stCxn id="10" idx="0"/>
            <a:endCxn id="11" idx="4"/>
          </p:cNvCxnSpPr>
          <p:nvPr/>
        </p:nvCxnSpPr>
        <p:spPr>
          <a:xfrm flipH="1" flipV="1">
            <a:off x="7303062" y="2918281"/>
            <a:ext cx="2232210" cy="634495"/>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3C9F5E2-46CC-A607-4E95-84FF26228692}"/>
              </a:ext>
            </a:extLst>
          </p:cNvPr>
          <p:cNvCxnSpPr>
            <a:cxnSpLocks/>
            <a:stCxn id="8" idx="0"/>
            <a:endCxn id="13" idx="4"/>
          </p:cNvCxnSpPr>
          <p:nvPr/>
        </p:nvCxnSpPr>
        <p:spPr>
          <a:xfrm flipV="1">
            <a:off x="8047132" y="2918281"/>
            <a:ext cx="74407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F450A21B-89A0-09AC-A2AA-2077F9211758}"/>
              </a:ext>
            </a:extLst>
          </p:cNvPr>
          <p:cNvCxnSpPr>
            <a:cxnSpLocks/>
            <a:stCxn id="8" idx="0"/>
            <a:endCxn id="14" idx="4"/>
          </p:cNvCxnSpPr>
          <p:nvPr/>
        </p:nvCxnSpPr>
        <p:spPr>
          <a:xfrm flipV="1">
            <a:off x="8047132" y="2901257"/>
            <a:ext cx="1488140" cy="66854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A8DFCB5D-A9B6-AEA7-2443-5210995E1F41}"/>
              </a:ext>
            </a:extLst>
          </p:cNvPr>
          <p:cNvCxnSpPr>
            <a:cxnSpLocks/>
            <a:stCxn id="8" idx="0"/>
            <a:endCxn id="12" idx="4"/>
          </p:cNvCxnSpPr>
          <p:nvPr/>
        </p:nvCxnSpPr>
        <p:spPr>
          <a:xfrm flipV="1">
            <a:off x="8047132" y="2918281"/>
            <a:ext cx="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E06E9BD-8892-1387-C396-E41789CD8B95}"/>
              </a:ext>
            </a:extLst>
          </p:cNvPr>
          <p:cNvCxnSpPr>
            <a:cxnSpLocks/>
            <a:stCxn id="7" idx="0"/>
            <a:endCxn id="12" idx="4"/>
          </p:cNvCxnSpPr>
          <p:nvPr/>
        </p:nvCxnSpPr>
        <p:spPr>
          <a:xfrm flipV="1">
            <a:off x="7303062" y="2918281"/>
            <a:ext cx="74407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91737D29-4DE8-D98A-FA93-7F6C8939FCDC}"/>
              </a:ext>
            </a:extLst>
          </p:cNvPr>
          <p:cNvCxnSpPr>
            <a:cxnSpLocks/>
            <a:stCxn id="8" idx="0"/>
            <a:endCxn id="11" idx="4"/>
          </p:cNvCxnSpPr>
          <p:nvPr/>
        </p:nvCxnSpPr>
        <p:spPr>
          <a:xfrm flipH="1" flipV="1">
            <a:off x="7303062" y="2918281"/>
            <a:ext cx="74407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8671111-B7F6-B82A-3A46-D1E07FC933BA}"/>
              </a:ext>
            </a:extLst>
          </p:cNvPr>
          <p:cNvCxnSpPr>
            <a:cxnSpLocks/>
            <a:stCxn id="7" idx="0"/>
            <a:endCxn id="11" idx="4"/>
          </p:cNvCxnSpPr>
          <p:nvPr/>
        </p:nvCxnSpPr>
        <p:spPr>
          <a:xfrm flipV="1">
            <a:off x="7303062" y="2918281"/>
            <a:ext cx="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75FDD837-078F-A46D-EBA7-1DF7C0CAF5CC}"/>
              </a:ext>
            </a:extLst>
          </p:cNvPr>
          <p:cNvCxnSpPr>
            <a:cxnSpLocks/>
            <a:stCxn id="7" idx="0"/>
            <a:endCxn id="13" idx="4"/>
          </p:cNvCxnSpPr>
          <p:nvPr/>
        </p:nvCxnSpPr>
        <p:spPr>
          <a:xfrm flipV="1">
            <a:off x="7303062" y="2918281"/>
            <a:ext cx="148814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6973BF40-E06B-70F3-E465-C96598EE5644}"/>
              </a:ext>
            </a:extLst>
          </p:cNvPr>
          <p:cNvCxnSpPr>
            <a:cxnSpLocks/>
            <a:stCxn id="7" idx="0"/>
            <a:endCxn id="14" idx="4"/>
          </p:cNvCxnSpPr>
          <p:nvPr/>
        </p:nvCxnSpPr>
        <p:spPr>
          <a:xfrm flipV="1">
            <a:off x="7303062" y="2901257"/>
            <a:ext cx="2232210" cy="66854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CD0CA29-8D6E-DEF2-1E1F-2CF317F85052}"/>
              </a:ext>
            </a:extLst>
          </p:cNvPr>
          <p:cNvCxnSpPr>
            <a:cxnSpLocks/>
            <a:stCxn id="11" idx="0"/>
            <a:endCxn id="16" idx="4"/>
          </p:cNvCxnSpPr>
          <p:nvPr/>
        </p:nvCxnSpPr>
        <p:spPr>
          <a:xfrm flipV="1">
            <a:off x="7303062" y="1832675"/>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DDA36812-6111-98FA-0458-54165C2C9647}"/>
              </a:ext>
            </a:extLst>
          </p:cNvPr>
          <p:cNvCxnSpPr>
            <a:cxnSpLocks/>
            <a:stCxn id="11" idx="0"/>
            <a:endCxn id="17" idx="4"/>
          </p:cNvCxnSpPr>
          <p:nvPr/>
        </p:nvCxnSpPr>
        <p:spPr>
          <a:xfrm flipV="1">
            <a:off x="7303062" y="1832675"/>
            <a:ext cx="148814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36421E34-F4BF-1F2D-E139-9C58FD58A6A8}"/>
              </a:ext>
            </a:extLst>
          </p:cNvPr>
          <p:cNvCxnSpPr>
            <a:cxnSpLocks/>
            <a:stCxn id="12" idx="0"/>
            <a:endCxn id="17" idx="4"/>
          </p:cNvCxnSpPr>
          <p:nvPr/>
        </p:nvCxnSpPr>
        <p:spPr>
          <a:xfrm flipV="1">
            <a:off x="8047132" y="1832675"/>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AF84A019-3C28-DD53-CBAC-750E53C8F09F}"/>
              </a:ext>
            </a:extLst>
          </p:cNvPr>
          <p:cNvCxnSpPr>
            <a:cxnSpLocks/>
            <a:stCxn id="12" idx="0"/>
            <a:endCxn id="16" idx="4"/>
          </p:cNvCxnSpPr>
          <p:nvPr/>
        </p:nvCxnSpPr>
        <p:spPr>
          <a:xfrm flipV="1">
            <a:off x="8047132" y="1832675"/>
            <a:ext cx="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E906CF6-4024-D600-F537-F68F1E37ECA1}"/>
              </a:ext>
            </a:extLst>
          </p:cNvPr>
          <p:cNvCxnSpPr>
            <a:cxnSpLocks/>
            <a:stCxn id="13" idx="0"/>
            <a:endCxn id="16" idx="4"/>
          </p:cNvCxnSpPr>
          <p:nvPr/>
        </p:nvCxnSpPr>
        <p:spPr>
          <a:xfrm flipH="1" flipV="1">
            <a:off x="8047132" y="1832675"/>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5A0E45AE-F7A1-EA47-0471-1DC1D2FB3ECC}"/>
              </a:ext>
            </a:extLst>
          </p:cNvPr>
          <p:cNvCxnSpPr>
            <a:cxnSpLocks/>
            <a:stCxn id="14" idx="0"/>
            <a:endCxn id="16" idx="4"/>
          </p:cNvCxnSpPr>
          <p:nvPr/>
        </p:nvCxnSpPr>
        <p:spPr>
          <a:xfrm flipH="1" flipV="1">
            <a:off x="8047132" y="1832675"/>
            <a:ext cx="1488140"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AB291FE-EA67-D2A8-A2D2-199CB4090167}"/>
              </a:ext>
            </a:extLst>
          </p:cNvPr>
          <p:cNvCxnSpPr>
            <a:cxnSpLocks/>
            <a:stCxn id="14" idx="0"/>
            <a:endCxn id="17" idx="4"/>
          </p:cNvCxnSpPr>
          <p:nvPr/>
        </p:nvCxnSpPr>
        <p:spPr>
          <a:xfrm flipH="1" flipV="1">
            <a:off x="8791202" y="1832675"/>
            <a:ext cx="744070"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595CFA68-5684-0015-B5E5-9C507436358A}"/>
              </a:ext>
            </a:extLst>
          </p:cNvPr>
          <p:cNvCxnSpPr>
            <a:cxnSpLocks/>
            <a:stCxn id="13" idx="0"/>
            <a:endCxn id="17" idx="4"/>
          </p:cNvCxnSpPr>
          <p:nvPr/>
        </p:nvCxnSpPr>
        <p:spPr>
          <a:xfrm flipV="1">
            <a:off x="8791202" y="1832675"/>
            <a:ext cx="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72" name="TextBox 271">
            <a:extLst>
              <a:ext uri="{FF2B5EF4-FFF2-40B4-BE49-F238E27FC236}">
                <a16:creationId xmlns:a16="http://schemas.microsoft.com/office/drawing/2014/main" id="{80388982-9461-C7C9-A34F-66F7E320475C}"/>
              </a:ext>
            </a:extLst>
          </p:cNvPr>
          <p:cNvSpPr txBox="1"/>
          <p:nvPr/>
        </p:nvSpPr>
        <p:spPr>
          <a:xfrm>
            <a:off x="6946005" y="5279695"/>
            <a:ext cx="2941831" cy="369332"/>
          </a:xfrm>
          <a:prstGeom prst="rect">
            <a:avLst/>
          </a:prstGeom>
          <a:noFill/>
        </p:spPr>
        <p:txBody>
          <a:bodyPr wrap="none" rtlCol="0">
            <a:spAutoFit/>
          </a:bodyPr>
          <a:lstStyle/>
          <a:p>
            <a:pPr algn="ctr"/>
            <a:r>
              <a:rPr lang="en-US" dirty="0"/>
              <a:t>Preservation of information</a:t>
            </a:r>
            <a:endParaRPr lang="en-IN" dirty="0"/>
          </a:p>
        </p:txBody>
      </p:sp>
      <p:sp>
        <p:nvSpPr>
          <p:cNvPr id="273" name="TextBox 272">
            <a:extLst>
              <a:ext uri="{FF2B5EF4-FFF2-40B4-BE49-F238E27FC236}">
                <a16:creationId xmlns:a16="http://schemas.microsoft.com/office/drawing/2014/main" id="{987E9C00-213E-ABD8-F85B-DEEE1AD9051F}"/>
              </a:ext>
            </a:extLst>
          </p:cNvPr>
          <p:cNvSpPr txBox="1"/>
          <p:nvPr/>
        </p:nvSpPr>
        <p:spPr>
          <a:xfrm>
            <a:off x="5075873" y="1040496"/>
            <a:ext cx="1654345" cy="646331"/>
          </a:xfrm>
          <a:prstGeom prst="rect">
            <a:avLst/>
          </a:prstGeom>
          <a:noFill/>
        </p:spPr>
        <p:txBody>
          <a:bodyPr wrap="square" rtlCol="0">
            <a:spAutoFit/>
          </a:bodyPr>
          <a:lstStyle/>
          <a:p>
            <a:pPr algn="ctr"/>
            <a:r>
              <a:rPr lang="en-US" dirty="0">
                <a:solidFill>
                  <a:srgbClr val="2F6DFF"/>
                </a:solidFill>
              </a:rPr>
              <a:t>Forward Propagation</a:t>
            </a:r>
            <a:endParaRPr lang="en-IN" dirty="0">
              <a:solidFill>
                <a:srgbClr val="2F6DFF"/>
              </a:solidFill>
            </a:endParaRPr>
          </a:p>
        </p:txBody>
      </p:sp>
      <p:sp>
        <p:nvSpPr>
          <p:cNvPr id="15" name="TextBox 14">
            <a:extLst>
              <a:ext uri="{FF2B5EF4-FFF2-40B4-BE49-F238E27FC236}">
                <a16:creationId xmlns:a16="http://schemas.microsoft.com/office/drawing/2014/main" id="{55259B91-2D89-B578-2858-DD00A8CD69F6}"/>
              </a:ext>
            </a:extLst>
          </p:cNvPr>
          <p:cNvSpPr txBox="1"/>
          <p:nvPr/>
        </p:nvSpPr>
        <p:spPr>
          <a:xfrm>
            <a:off x="9861971" y="4656525"/>
            <a:ext cx="441147" cy="369332"/>
          </a:xfrm>
          <a:prstGeom prst="rect">
            <a:avLst/>
          </a:prstGeom>
          <a:noFill/>
        </p:spPr>
        <p:txBody>
          <a:bodyPr wrap="none" rtlCol="0">
            <a:spAutoFit/>
          </a:bodyPr>
          <a:lstStyle/>
          <a:p>
            <a:pPr algn="ctr"/>
            <a:r>
              <a:rPr lang="en-US" dirty="0"/>
              <a:t>L0</a:t>
            </a:r>
            <a:endParaRPr lang="en-IN" dirty="0"/>
          </a:p>
        </p:txBody>
      </p:sp>
      <p:sp>
        <p:nvSpPr>
          <p:cNvPr id="18" name="TextBox 17">
            <a:extLst>
              <a:ext uri="{FF2B5EF4-FFF2-40B4-BE49-F238E27FC236}">
                <a16:creationId xmlns:a16="http://schemas.microsoft.com/office/drawing/2014/main" id="{5167BEB0-897C-065E-5509-7CCEE10E5D8C}"/>
              </a:ext>
            </a:extLst>
          </p:cNvPr>
          <p:cNvSpPr txBox="1"/>
          <p:nvPr/>
        </p:nvSpPr>
        <p:spPr>
          <a:xfrm>
            <a:off x="9861970" y="3571867"/>
            <a:ext cx="441147" cy="369332"/>
          </a:xfrm>
          <a:prstGeom prst="rect">
            <a:avLst/>
          </a:prstGeom>
          <a:noFill/>
        </p:spPr>
        <p:txBody>
          <a:bodyPr wrap="none" rtlCol="0">
            <a:spAutoFit/>
          </a:bodyPr>
          <a:lstStyle/>
          <a:p>
            <a:pPr algn="ctr"/>
            <a:r>
              <a:rPr lang="en-US" dirty="0"/>
              <a:t>L1</a:t>
            </a:r>
            <a:endParaRPr lang="en-IN" dirty="0"/>
          </a:p>
        </p:txBody>
      </p:sp>
      <p:sp>
        <p:nvSpPr>
          <p:cNvPr id="19" name="TextBox 18">
            <a:extLst>
              <a:ext uri="{FF2B5EF4-FFF2-40B4-BE49-F238E27FC236}">
                <a16:creationId xmlns:a16="http://schemas.microsoft.com/office/drawing/2014/main" id="{B90559FE-E105-84A9-CE89-3FBAE132BD36}"/>
              </a:ext>
            </a:extLst>
          </p:cNvPr>
          <p:cNvSpPr txBox="1"/>
          <p:nvPr/>
        </p:nvSpPr>
        <p:spPr>
          <a:xfrm>
            <a:off x="9868208" y="2513980"/>
            <a:ext cx="441147" cy="369332"/>
          </a:xfrm>
          <a:prstGeom prst="rect">
            <a:avLst/>
          </a:prstGeom>
          <a:noFill/>
        </p:spPr>
        <p:txBody>
          <a:bodyPr wrap="none" rtlCol="0">
            <a:spAutoFit/>
          </a:bodyPr>
          <a:lstStyle/>
          <a:p>
            <a:pPr algn="ctr"/>
            <a:r>
              <a:rPr lang="en-US" dirty="0"/>
              <a:t>L2</a:t>
            </a:r>
            <a:endParaRPr lang="en-IN" dirty="0"/>
          </a:p>
        </p:txBody>
      </p:sp>
      <p:sp>
        <p:nvSpPr>
          <p:cNvPr id="22" name="TextBox 21">
            <a:extLst>
              <a:ext uri="{FF2B5EF4-FFF2-40B4-BE49-F238E27FC236}">
                <a16:creationId xmlns:a16="http://schemas.microsoft.com/office/drawing/2014/main" id="{F9CE3024-B459-A414-8DB5-A5F017A36371}"/>
              </a:ext>
            </a:extLst>
          </p:cNvPr>
          <p:cNvSpPr txBox="1"/>
          <p:nvPr/>
        </p:nvSpPr>
        <p:spPr>
          <a:xfrm>
            <a:off x="9094125" y="1420899"/>
            <a:ext cx="441147" cy="369332"/>
          </a:xfrm>
          <a:prstGeom prst="rect">
            <a:avLst/>
          </a:prstGeom>
          <a:noFill/>
        </p:spPr>
        <p:txBody>
          <a:bodyPr wrap="none" rtlCol="0">
            <a:spAutoFit/>
          </a:bodyPr>
          <a:lstStyle/>
          <a:p>
            <a:pPr algn="ctr"/>
            <a:r>
              <a:rPr lang="en-US" dirty="0"/>
              <a:t>L3</a:t>
            </a:r>
            <a:endParaRPr lang="en-IN" dirty="0"/>
          </a:p>
        </p:txBody>
      </p:sp>
      <p:sp>
        <p:nvSpPr>
          <p:cNvPr id="44" name="TextBox 43">
            <a:extLst>
              <a:ext uri="{FF2B5EF4-FFF2-40B4-BE49-F238E27FC236}">
                <a16:creationId xmlns:a16="http://schemas.microsoft.com/office/drawing/2014/main" id="{20E53A5D-3EB5-5A7E-532C-1CE428306FE9}"/>
              </a:ext>
            </a:extLst>
          </p:cNvPr>
          <p:cNvSpPr txBox="1"/>
          <p:nvPr/>
        </p:nvSpPr>
        <p:spPr>
          <a:xfrm>
            <a:off x="6322263" y="2233904"/>
            <a:ext cx="614271" cy="261610"/>
          </a:xfrm>
          <a:prstGeom prst="rect">
            <a:avLst/>
          </a:prstGeom>
          <a:noFill/>
        </p:spPr>
        <p:txBody>
          <a:bodyPr wrap="none" rtlCol="0">
            <a:spAutoFit/>
          </a:bodyPr>
          <a:lstStyle/>
          <a:p>
            <a:pPr algn="r"/>
            <a:r>
              <a:rPr lang="en-US" sz="1100" dirty="0"/>
              <a:t>Info L2</a:t>
            </a:r>
            <a:endParaRPr lang="en-IN" sz="1100" dirty="0"/>
          </a:p>
        </p:txBody>
      </p:sp>
      <p:sp>
        <p:nvSpPr>
          <p:cNvPr id="27" name="Rectangle 26">
            <a:extLst>
              <a:ext uri="{FF2B5EF4-FFF2-40B4-BE49-F238E27FC236}">
                <a16:creationId xmlns:a16="http://schemas.microsoft.com/office/drawing/2014/main" id="{FDA4E641-940E-C3AB-D55C-310B97A3B1F6}"/>
              </a:ext>
            </a:extLst>
          </p:cNvPr>
          <p:cNvSpPr/>
          <p:nvPr/>
        </p:nvSpPr>
        <p:spPr>
          <a:xfrm>
            <a:off x="6445630" y="2514627"/>
            <a:ext cx="386630" cy="386630"/>
          </a:xfrm>
          <a:prstGeom prst="rect">
            <a:avLst/>
          </a:prstGeom>
          <a:solidFill>
            <a:srgbClr val="34A853"/>
          </a:solidFill>
          <a:ln w="9525" cap="flat">
            <a:noFill/>
            <a:prstDash val="solid"/>
            <a:miter/>
          </a:ln>
        </p:spPr>
        <p:txBody>
          <a:bodyPr rtlCol="0" anchor="ctr"/>
          <a:lstStyle/>
          <a:p>
            <a:pPr algn="l"/>
            <a:endParaRPr lang="en-IN"/>
          </a:p>
        </p:txBody>
      </p:sp>
      <p:sp>
        <p:nvSpPr>
          <p:cNvPr id="47" name="TextBox 46">
            <a:extLst>
              <a:ext uri="{FF2B5EF4-FFF2-40B4-BE49-F238E27FC236}">
                <a16:creationId xmlns:a16="http://schemas.microsoft.com/office/drawing/2014/main" id="{2840F5CF-1F67-1AFD-7E04-DC3093A09AD8}"/>
              </a:ext>
            </a:extLst>
          </p:cNvPr>
          <p:cNvSpPr txBox="1"/>
          <p:nvPr/>
        </p:nvSpPr>
        <p:spPr>
          <a:xfrm>
            <a:off x="6314692" y="4417020"/>
            <a:ext cx="614271" cy="261610"/>
          </a:xfrm>
          <a:prstGeom prst="rect">
            <a:avLst/>
          </a:prstGeom>
          <a:noFill/>
        </p:spPr>
        <p:txBody>
          <a:bodyPr wrap="none" rtlCol="0">
            <a:spAutoFit/>
          </a:bodyPr>
          <a:lstStyle/>
          <a:p>
            <a:pPr algn="r"/>
            <a:r>
              <a:rPr lang="en-US" sz="1100" dirty="0"/>
              <a:t>Info L0</a:t>
            </a:r>
            <a:endParaRPr lang="en-IN" sz="1100" dirty="0"/>
          </a:p>
        </p:txBody>
      </p:sp>
      <p:sp>
        <p:nvSpPr>
          <p:cNvPr id="48" name="Rectangle 47">
            <a:extLst>
              <a:ext uri="{FF2B5EF4-FFF2-40B4-BE49-F238E27FC236}">
                <a16:creationId xmlns:a16="http://schemas.microsoft.com/office/drawing/2014/main" id="{083D5152-F1AB-DA16-AFD0-35A9674E577C}"/>
              </a:ext>
            </a:extLst>
          </p:cNvPr>
          <p:cNvSpPr/>
          <p:nvPr/>
        </p:nvSpPr>
        <p:spPr>
          <a:xfrm>
            <a:off x="6438059" y="4697743"/>
            <a:ext cx="386630" cy="386630"/>
          </a:xfrm>
          <a:prstGeom prst="rect">
            <a:avLst/>
          </a:prstGeom>
          <a:solidFill>
            <a:srgbClr val="2F6DFF"/>
          </a:solidFill>
          <a:ln w="9525" cap="flat">
            <a:noFill/>
            <a:prstDash val="solid"/>
            <a:miter/>
          </a:ln>
        </p:spPr>
        <p:txBody>
          <a:bodyPr rtlCol="0" anchor="ctr"/>
          <a:lstStyle/>
          <a:p>
            <a:pPr algn="l"/>
            <a:endParaRPr lang="en-IN"/>
          </a:p>
        </p:txBody>
      </p:sp>
    </p:spTree>
    <p:extLst>
      <p:ext uri="{BB962C8B-B14F-4D97-AF65-F5344CB8AC3E}">
        <p14:creationId xmlns:p14="http://schemas.microsoft.com/office/powerpoint/2010/main" val="100409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
                                        </p:tgtEl>
                                      </p:cBhvr>
                                    </p:animEffect>
                                    <p:animScale>
                                      <p:cBhvr>
                                        <p:cTn id="10" dur="250" autoRev="1" fill="hold"/>
                                        <p:tgtEl>
                                          <p:spTgt spid="3"/>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5"/>
                                        </p:tgtEl>
                                      </p:cBhvr>
                                    </p:animEffect>
                                    <p:animScale>
                                      <p:cBhvr>
                                        <p:cTn id="16" dur="250" autoRev="1" fill="hold"/>
                                        <p:tgtEl>
                                          <p:spTgt spid="5"/>
                                        </p:tgtEl>
                                      </p:cBhvr>
                                      <p:by x="105000" y="105000"/>
                                    </p:animScale>
                                  </p:childTnLst>
                                </p:cTn>
                              </p:par>
                            </p:childTnLst>
                          </p:cTn>
                        </p:par>
                        <p:par>
                          <p:cTn id="17" fill="hold">
                            <p:stCondLst>
                              <p:cond delay="500"/>
                            </p:stCondLst>
                            <p:childTnLst>
                              <p:par>
                                <p:cTn id="18" presetID="26" presetClass="emph" presetSubtype="0" fill="hold" grpId="0" nodeType="afterEffect">
                                  <p:stCondLst>
                                    <p:cond delay="0"/>
                                  </p:stCondLst>
                                  <p:childTnLst>
                                    <p:animEffect transition="out" filter="fade">
                                      <p:cBhvr>
                                        <p:cTn id="19" dur="500" tmFilter="0, 0; .2, .5; .8, .5; 1, 0"/>
                                        <p:tgtEl>
                                          <p:spTgt spid="7"/>
                                        </p:tgtEl>
                                      </p:cBhvr>
                                    </p:animEffect>
                                    <p:animScale>
                                      <p:cBhvr>
                                        <p:cTn id="20" dur="250" autoRev="1" fill="hold"/>
                                        <p:tgtEl>
                                          <p:spTgt spid="7"/>
                                        </p:tgtEl>
                                      </p:cBhvr>
                                      <p:by x="105000" y="105000"/>
                                    </p:animScale>
                                  </p:childTnLst>
                                </p:cTn>
                              </p:par>
                              <p:par>
                                <p:cTn id="21" presetID="26" presetClass="emph" presetSubtype="0" fill="hold" grpId="0" nodeType="withEffect">
                                  <p:stCondLst>
                                    <p:cond delay="0"/>
                                  </p:stCondLst>
                                  <p:childTnLst>
                                    <p:animEffect transition="out" filter="fade">
                                      <p:cBhvr>
                                        <p:cTn id="22" dur="500" tmFilter="0, 0; .2, .5; .8, .5; 1, 0"/>
                                        <p:tgtEl>
                                          <p:spTgt spid="8"/>
                                        </p:tgtEl>
                                      </p:cBhvr>
                                    </p:animEffect>
                                    <p:animScale>
                                      <p:cBhvr>
                                        <p:cTn id="23" dur="250" autoRev="1" fill="hold"/>
                                        <p:tgtEl>
                                          <p:spTgt spid="8"/>
                                        </p:tgtEl>
                                      </p:cBhvr>
                                      <p:by x="105000" y="105000"/>
                                    </p:animScale>
                                  </p:childTnLst>
                                </p:cTn>
                              </p:par>
                              <p:par>
                                <p:cTn id="24" presetID="26" presetClass="emph" presetSubtype="0" fill="hold" grpId="0" nodeType="withEffect">
                                  <p:stCondLst>
                                    <p:cond delay="0"/>
                                  </p:stCondLst>
                                  <p:childTnLst>
                                    <p:animEffect transition="out" filter="fade">
                                      <p:cBhvr>
                                        <p:cTn id="25" dur="500" tmFilter="0, 0; .2, .5; .8, .5; 1, 0"/>
                                        <p:tgtEl>
                                          <p:spTgt spid="9"/>
                                        </p:tgtEl>
                                      </p:cBhvr>
                                    </p:animEffect>
                                    <p:animScale>
                                      <p:cBhvr>
                                        <p:cTn id="26" dur="250" autoRev="1" fill="hold"/>
                                        <p:tgtEl>
                                          <p:spTgt spid="9"/>
                                        </p:tgtEl>
                                      </p:cBhvr>
                                      <p:by x="105000" y="105000"/>
                                    </p:animScale>
                                  </p:childTnLst>
                                </p:cTn>
                              </p:par>
                              <p:par>
                                <p:cTn id="27" presetID="26" presetClass="emph" presetSubtype="0" fill="hold" grpId="0" nodeType="withEffect">
                                  <p:stCondLst>
                                    <p:cond delay="0"/>
                                  </p:stCondLst>
                                  <p:childTnLst>
                                    <p:animEffect transition="out" filter="fade">
                                      <p:cBhvr>
                                        <p:cTn id="28" dur="500" tmFilter="0, 0; .2, .5; .8, .5; 1, 0"/>
                                        <p:tgtEl>
                                          <p:spTgt spid="10"/>
                                        </p:tgtEl>
                                      </p:cBhvr>
                                    </p:animEffect>
                                    <p:animScale>
                                      <p:cBhvr>
                                        <p:cTn id="29" dur="250" autoRev="1" fill="hold"/>
                                        <p:tgtEl>
                                          <p:spTgt spid="10"/>
                                        </p:tgtEl>
                                      </p:cBhvr>
                                      <p:by x="105000" y="105000"/>
                                    </p:animScale>
                                  </p:childTnLst>
                                </p:cTn>
                              </p:par>
                            </p:childTnLst>
                          </p:cTn>
                        </p:par>
                        <p:par>
                          <p:cTn id="30" fill="hold">
                            <p:stCondLst>
                              <p:cond delay="1000"/>
                            </p:stCondLst>
                            <p:childTnLst>
                              <p:par>
                                <p:cTn id="31" presetID="26" presetClass="emph" presetSubtype="0" fill="hold" grpId="0" nodeType="afterEffect">
                                  <p:stCondLst>
                                    <p:cond delay="0"/>
                                  </p:stCondLst>
                                  <p:childTnLst>
                                    <p:animEffect transition="out" filter="fade">
                                      <p:cBhvr>
                                        <p:cTn id="32" dur="500" tmFilter="0, 0; .2, .5; .8, .5; 1, 0"/>
                                        <p:tgtEl>
                                          <p:spTgt spid="11"/>
                                        </p:tgtEl>
                                      </p:cBhvr>
                                    </p:animEffect>
                                    <p:animScale>
                                      <p:cBhvr>
                                        <p:cTn id="33" dur="250" autoRev="1" fill="hold"/>
                                        <p:tgtEl>
                                          <p:spTgt spid="11"/>
                                        </p:tgtEl>
                                      </p:cBhvr>
                                      <p:by x="105000" y="105000"/>
                                    </p:animScale>
                                  </p:childTnLst>
                                </p:cTn>
                              </p:par>
                              <p:par>
                                <p:cTn id="34" presetID="26" presetClass="emph" presetSubtype="0" fill="hold" grpId="0" nodeType="withEffect">
                                  <p:stCondLst>
                                    <p:cond delay="0"/>
                                  </p:stCondLst>
                                  <p:childTnLst>
                                    <p:animEffect transition="out" filter="fade">
                                      <p:cBhvr>
                                        <p:cTn id="35" dur="500" tmFilter="0, 0; .2, .5; .8, .5; 1, 0"/>
                                        <p:tgtEl>
                                          <p:spTgt spid="12"/>
                                        </p:tgtEl>
                                      </p:cBhvr>
                                    </p:animEffect>
                                    <p:animScale>
                                      <p:cBhvr>
                                        <p:cTn id="36" dur="250" autoRev="1" fill="hold"/>
                                        <p:tgtEl>
                                          <p:spTgt spid="12"/>
                                        </p:tgtEl>
                                      </p:cBhvr>
                                      <p:by x="105000" y="105000"/>
                                    </p:animScale>
                                  </p:childTnLst>
                                </p:cTn>
                              </p:par>
                              <p:par>
                                <p:cTn id="37" presetID="26" presetClass="emph" presetSubtype="0" fill="hold" grpId="0" nodeType="withEffect">
                                  <p:stCondLst>
                                    <p:cond delay="0"/>
                                  </p:stCondLst>
                                  <p:childTnLst>
                                    <p:animEffect transition="out" filter="fade">
                                      <p:cBhvr>
                                        <p:cTn id="38" dur="500" tmFilter="0, 0; .2, .5; .8, .5; 1, 0"/>
                                        <p:tgtEl>
                                          <p:spTgt spid="13"/>
                                        </p:tgtEl>
                                      </p:cBhvr>
                                    </p:animEffect>
                                    <p:animScale>
                                      <p:cBhvr>
                                        <p:cTn id="39" dur="250" autoRev="1" fill="hold"/>
                                        <p:tgtEl>
                                          <p:spTgt spid="13"/>
                                        </p:tgtEl>
                                      </p:cBhvr>
                                      <p:by x="105000" y="105000"/>
                                    </p:animScale>
                                  </p:childTnLst>
                                </p:cTn>
                              </p:par>
                              <p:par>
                                <p:cTn id="40" presetID="26" presetClass="emph" presetSubtype="0" fill="hold" grpId="0" nodeType="withEffect">
                                  <p:stCondLst>
                                    <p:cond delay="0"/>
                                  </p:stCondLst>
                                  <p:childTnLst>
                                    <p:animEffect transition="out" filter="fade">
                                      <p:cBhvr>
                                        <p:cTn id="41" dur="500" tmFilter="0, 0; .2, .5; .8, .5; 1, 0"/>
                                        <p:tgtEl>
                                          <p:spTgt spid="14"/>
                                        </p:tgtEl>
                                      </p:cBhvr>
                                    </p:animEffect>
                                    <p:animScale>
                                      <p:cBhvr>
                                        <p:cTn id="42"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91A4F737-1189-158D-DA5E-93F8E0A8C160}"/>
              </a:ext>
            </a:extLst>
          </p:cNvPr>
          <p:cNvCxnSpPr>
            <a:stCxn id="2" idx="0"/>
            <a:endCxn id="8" idx="4"/>
          </p:cNvCxnSpPr>
          <p:nvPr/>
        </p:nvCxnSpPr>
        <p:spPr>
          <a:xfrm flipV="1">
            <a:off x="7303062" y="4009070"/>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sp>
        <p:nvSpPr>
          <p:cNvPr id="6" name="TextBox 5">
            <a:extLst>
              <a:ext uri="{FF2B5EF4-FFF2-40B4-BE49-F238E27FC236}">
                <a16:creationId xmlns:a16="http://schemas.microsoft.com/office/drawing/2014/main" id="{421FBACD-EA0B-87FB-B28F-9A421F37F1DC}"/>
              </a:ext>
            </a:extLst>
          </p:cNvPr>
          <p:cNvSpPr txBox="1"/>
          <p:nvPr/>
        </p:nvSpPr>
        <p:spPr>
          <a:xfrm>
            <a:off x="2141698" y="304727"/>
            <a:ext cx="417133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Residual Connections</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145" name="Rectangle: Rounded Corners 144">
            <a:extLst>
              <a:ext uri="{FF2B5EF4-FFF2-40B4-BE49-F238E27FC236}">
                <a16:creationId xmlns:a16="http://schemas.microsoft.com/office/drawing/2014/main" id="{A93184E6-DCAA-F067-47E6-5D925B9B91B9}"/>
              </a:ext>
            </a:extLst>
          </p:cNvPr>
          <p:cNvSpPr/>
          <p:nvPr/>
        </p:nvSpPr>
        <p:spPr>
          <a:xfrm>
            <a:off x="3061267" y="1988467"/>
            <a:ext cx="1495556" cy="3258819"/>
          </a:xfrm>
          <a:prstGeom prst="roundRect">
            <a:avLst>
              <a:gd name="adj" fmla="val 8554"/>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46" name="Rectangle: Rounded Corners 145">
            <a:extLst>
              <a:ext uri="{FF2B5EF4-FFF2-40B4-BE49-F238E27FC236}">
                <a16:creationId xmlns:a16="http://schemas.microsoft.com/office/drawing/2014/main" id="{CE1274EE-513A-B347-84B9-05F99DCFC741}"/>
              </a:ext>
            </a:extLst>
          </p:cNvPr>
          <p:cNvSpPr/>
          <p:nvPr/>
        </p:nvSpPr>
        <p:spPr>
          <a:xfrm>
            <a:off x="1253865" y="302986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47" name="Rectangle: Rounded Corners 146">
            <a:extLst>
              <a:ext uri="{FF2B5EF4-FFF2-40B4-BE49-F238E27FC236}">
                <a16:creationId xmlns:a16="http://schemas.microsoft.com/office/drawing/2014/main" id="{0004349B-2E1B-D21D-5808-F4E42BED1734}"/>
              </a:ext>
            </a:extLst>
          </p:cNvPr>
          <p:cNvSpPr/>
          <p:nvPr/>
        </p:nvSpPr>
        <p:spPr>
          <a:xfrm>
            <a:off x="1647929" y="444198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48" name="Rectangle: Rounded Corners 147">
            <a:extLst>
              <a:ext uri="{FF2B5EF4-FFF2-40B4-BE49-F238E27FC236}">
                <a16:creationId xmlns:a16="http://schemas.microsoft.com/office/drawing/2014/main" id="{D706977D-3113-92C7-C095-042F405401B2}"/>
              </a:ext>
            </a:extLst>
          </p:cNvPr>
          <p:cNvSpPr/>
          <p:nvPr/>
        </p:nvSpPr>
        <p:spPr>
          <a:xfrm>
            <a:off x="1647929" y="4187665"/>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9" name="Rectangle: Rounded Corners 148">
            <a:extLst>
              <a:ext uri="{FF2B5EF4-FFF2-40B4-BE49-F238E27FC236}">
                <a16:creationId xmlns:a16="http://schemas.microsoft.com/office/drawing/2014/main" id="{D5BDBF62-4224-636B-1C44-151A799FA224}"/>
              </a:ext>
            </a:extLst>
          </p:cNvPr>
          <p:cNvSpPr/>
          <p:nvPr/>
        </p:nvSpPr>
        <p:spPr>
          <a:xfrm>
            <a:off x="1647929" y="3399084"/>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50" name="Rectangle: Rounded Corners 149">
            <a:extLst>
              <a:ext uri="{FF2B5EF4-FFF2-40B4-BE49-F238E27FC236}">
                <a16:creationId xmlns:a16="http://schemas.microsoft.com/office/drawing/2014/main" id="{1A56F252-D262-1EDF-1D3C-3176C97A66F0}"/>
              </a:ext>
            </a:extLst>
          </p:cNvPr>
          <p:cNvSpPr/>
          <p:nvPr/>
        </p:nvSpPr>
        <p:spPr>
          <a:xfrm>
            <a:off x="1647929" y="3153258"/>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51" name="Oval 150">
            <a:extLst>
              <a:ext uri="{FF2B5EF4-FFF2-40B4-BE49-F238E27FC236}">
                <a16:creationId xmlns:a16="http://schemas.microsoft.com/office/drawing/2014/main" id="{18EEF4A0-031C-CC85-0E27-5658676CB55E}"/>
              </a:ext>
            </a:extLst>
          </p:cNvPr>
          <p:cNvSpPr/>
          <p:nvPr/>
        </p:nvSpPr>
        <p:spPr>
          <a:xfrm>
            <a:off x="2081024" y="547216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2" name="Cross 151">
            <a:extLst>
              <a:ext uri="{FF2B5EF4-FFF2-40B4-BE49-F238E27FC236}">
                <a16:creationId xmlns:a16="http://schemas.microsoft.com/office/drawing/2014/main" id="{477D0D85-A892-160A-3EC3-6BF87400BBD5}"/>
              </a:ext>
            </a:extLst>
          </p:cNvPr>
          <p:cNvSpPr/>
          <p:nvPr/>
        </p:nvSpPr>
        <p:spPr>
          <a:xfrm>
            <a:off x="2108973" y="550011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53" name="Group 152">
            <a:extLst>
              <a:ext uri="{FF2B5EF4-FFF2-40B4-BE49-F238E27FC236}">
                <a16:creationId xmlns:a16="http://schemas.microsoft.com/office/drawing/2014/main" id="{AEFC1B6D-204E-1563-0F2F-67CD97D47BBA}"/>
              </a:ext>
            </a:extLst>
          </p:cNvPr>
          <p:cNvGrpSpPr/>
          <p:nvPr/>
        </p:nvGrpSpPr>
        <p:grpSpPr>
          <a:xfrm>
            <a:off x="1598565" y="5391042"/>
            <a:ext cx="317131" cy="317131"/>
            <a:chOff x="1290919" y="1058164"/>
            <a:chExt cx="3765176" cy="3765176"/>
          </a:xfrm>
        </p:grpSpPr>
        <p:sp>
          <p:nvSpPr>
            <p:cNvPr id="154" name="Freeform: Shape 153">
              <a:extLst>
                <a:ext uri="{FF2B5EF4-FFF2-40B4-BE49-F238E27FC236}">
                  <a16:creationId xmlns:a16="http://schemas.microsoft.com/office/drawing/2014/main" id="{A64FF346-1AB2-BCDD-546A-0AFE632F9A42}"/>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5" name="Oval 154">
              <a:extLst>
                <a:ext uri="{FF2B5EF4-FFF2-40B4-BE49-F238E27FC236}">
                  <a16:creationId xmlns:a16="http://schemas.microsoft.com/office/drawing/2014/main" id="{94BFECBD-D593-CB47-5BE2-7C4D225BA0D7}"/>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156" name="Rectangle: Rounded Corners 155">
            <a:extLst>
              <a:ext uri="{FF2B5EF4-FFF2-40B4-BE49-F238E27FC236}">
                <a16:creationId xmlns:a16="http://schemas.microsoft.com/office/drawing/2014/main" id="{640E7042-938D-F60E-3CDA-278929EE80BD}"/>
              </a:ext>
            </a:extLst>
          </p:cNvPr>
          <p:cNvSpPr/>
          <p:nvPr/>
        </p:nvSpPr>
        <p:spPr>
          <a:xfrm>
            <a:off x="1647929" y="580776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57" name="Straight Arrow Connector 156">
            <a:extLst>
              <a:ext uri="{FF2B5EF4-FFF2-40B4-BE49-F238E27FC236}">
                <a16:creationId xmlns:a16="http://schemas.microsoft.com/office/drawing/2014/main" id="{01D2F086-0B3A-5472-B89C-633C7AA448D3}"/>
              </a:ext>
            </a:extLst>
          </p:cNvPr>
          <p:cNvCxnSpPr>
            <a:cxnSpLocks/>
          </p:cNvCxnSpPr>
          <p:nvPr/>
        </p:nvCxnSpPr>
        <p:spPr>
          <a:xfrm flipV="1">
            <a:off x="2157869" y="621984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158" name="Straight Arrow Connector 157">
            <a:extLst>
              <a:ext uri="{FF2B5EF4-FFF2-40B4-BE49-F238E27FC236}">
                <a16:creationId xmlns:a16="http://schemas.microsoft.com/office/drawing/2014/main" id="{EA10413A-203C-50BC-A8EB-DC6F7EF5EB9F}"/>
              </a:ext>
            </a:extLst>
          </p:cNvPr>
          <p:cNvCxnSpPr>
            <a:cxnSpLocks/>
            <a:stCxn id="156" idx="0"/>
          </p:cNvCxnSpPr>
          <p:nvPr/>
        </p:nvCxnSpPr>
        <p:spPr>
          <a:xfrm flipH="1" flipV="1">
            <a:off x="2157872" y="562705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159" name="Straight Arrow Connector 158">
            <a:extLst>
              <a:ext uri="{FF2B5EF4-FFF2-40B4-BE49-F238E27FC236}">
                <a16:creationId xmlns:a16="http://schemas.microsoft.com/office/drawing/2014/main" id="{E4443F9C-AC5A-8815-2BD6-81F2628ED4AE}"/>
              </a:ext>
            </a:extLst>
          </p:cNvPr>
          <p:cNvCxnSpPr>
            <a:cxnSpLocks/>
            <a:stCxn id="151" idx="0"/>
            <a:endCxn id="147" idx="2"/>
          </p:cNvCxnSpPr>
          <p:nvPr/>
        </p:nvCxnSpPr>
        <p:spPr>
          <a:xfrm flipV="1">
            <a:off x="2158468" y="485407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160" name="Straight Connector 159">
            <a:extLst>
              <a:ext uri="{FF2B5EF4-FFF2-40B4-BE49-F238E27FC236}">
                <a16:creationId xmlns:a16="http://schemas.microsoft.com/office/drawing/2014/main" id="{BF5E48AF-6271-F1CD-46A7-781799509302}"/>
              </a:ext>
            </a:extLst>
          </p:cNvPr>
          <p:cNvCxnSpPr>
            <a:stCxn id="155" idx="6"/>
            <a:endCxn id="151" idx="2"/>
          </p:cNvCxnSpPr>
          <p:nvPr/>
        </p:nvCxnSpPr>
        <p:spPr>
          <a:xfrm>
            <a:off x="1915696" y="5549608"/>
            <a:ext cx="165328" cy="2"/>
          </a:xfrm>
          <a:prstGeom prst="line">
            <a:avLst/>
          </a:prstGeom>
          <a:noFill/>
          <a:ln w="28575" cap="flat" cmpd="sng" algn="ctr">
            <a:solidFill>
              <a:sysClr val="windowText" lastClr="000000"/>
            </a:solidFill>
            <a:prstDash val="solid"/>
            <a:miter lim="800000"/>
          </a:ln>
          <a:effectLst/>
        </p:spPr>
      </p:cxnSp>
      <p:sp>
        <p:nvSpPr>
          <p:cNvPr id="161" name="Arrow: U-Turn 99">
            <a:extLst>
              <a:ext uri="{FF2B5EF4-FFF2-40B4-BE49-F238E27FC236}">
                <a16:creationId xmlns:a16="http://schemas.microsoft.com/office/drawing/2014/main" id="{248CBA94-5949-D112-E7F5-FD674494CA5D}"/>
              </a:ext>
            </a:extLst>
          </p:cNvPr>
          <p:cNvSpPr/>
          <p:nvPr/>
        </p:nvSpPr>
        <p:spPr>
          <a:xfrm rot="16200000">
            <a:off x="1315196" y="431296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rgbClr val="EA4335"/>
          </a:solidFill>
          <a:ln w="12700" cap="flat" cmpd="sng" algn="ctr">
            <a:solidFill>
              <a:srgbClr val="EA433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2" name="Arrow: U-Turn 99">
            <a:extLst>
              <a:ext uri="{FF2B5EF4-FFF2-40B4-BE49-F238E27FC236}">
                <a16:creationId xmlns:a16="http://schemas.microsoft.com/office/drawing/2014/main" id="{39E32170-1EE3-5CBE-3A46-B00004C3E87E}"/>
              </a:ext>
            </a:extLst>
          </p:cNvPr>
          <p:cNvSpPr/>
          <p:nvPr/>
        </p:nvSpPr>
        <p:spPr>
          <a:xfrm rot="16200000">
            <a:off x="1361294" y="323633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3" name="Arrow: Bent 136">
            <a:extLst>
              <a:ext uri="{FF2B5EF4-FFF2-40B4-BE49-F238E27FC236}">
                <a16:creationId xmlns:a16="http://schemas.microsoft.com/office/drawing/2014/main" id="{23133A75-4BE2-802E-320E-C42837F38FE4}"/>
              </a:ext>
            </a:extLst>
          </p:cNvPr>
          <p:cNvSpPr/>
          <p:nvPr/>
        </p:nvSpPr>
        <p:spPr>
          <a:xfrm rot="5400000" flipH="1">
            <a:off x="2276893" y="473457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64" name="Arrow: Bent 136">
            <a:extLst>
              <a:ext uri="{FF2B5EF4-FFF2-40B4-BE49-F238E27FC236}">
                <a16:creationId xmlns:a16="http://schemas.microsoft.com/office/drawing/2014/main" id="{05574FB9-1617-9A90-DEE1-3ED8503EAFD9}"/>
              </a:ext>
            </a:extLst>
          </p:cNvPr>
          <p:cNvSpPr/>
          <p:nvPr/>
        </p:nvSpPr>
        <p:spPr>
          <a:xfrm rot="16200000">
            <a:off x="1865270" y="473457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65" name="Straight Arrow Connector 164">
            <a:extLst>
              <a:ext uri="{FF2B5EF4-FFF2-40B4-BE49-F238E27FC236}">
                <a16:creationId xmlns:a16="http://schemas.microsoft.com/office/drawing/2014/main" id="{55737D8A-9AC5-9951-0326-F87CE5A7ACB6}"/>
              </a:ext>
            </a:extLst>
          </p:cNvPr>
          <p:cNvCxnSpPr>
            <a:cxnSpLocks/>
            <a:endCxn id="149" idx="2"/>
          </p:cNvCxnSpPr>
          <p:nvPr/>
        </p:nvCxnSpPr>
        <p:spPr>
          <a:xfrm flipV="1">
            <a:off x="2153541" y="3811170"/>
            <a:ext cx="4928" cy="371908"/>
          </a:xfrm>
          <a:prstGeom prst="straightConnector1">
            <a:avLst/>
          </a:prstGeom>
          <a:noFill/>
          <a:ln w="28575" cap="flat" cmpd="sng" algn="ctr">
            <a:solidFill>
              <a:schemeClr val="bg2">
                <a:lumMod val="50000"/>
              </a:schemeClr>
            </a:solidFill>
            <a:prstDash val="solid"/>
            <a:miter lim="800000"/>
            <a:tailEnd type="stealth"/>
          </a:ln>
          <a:effectLst/>
        </p:spPr>
      </p:cxnSp>
      <p:sp>
        <p:nvSpPr>
          <p:cNvPr id="166" name="Rectangle: Rounded Corners 165">
            <a:extLst>
              <a:ext uri="{FF2B5EF4-FFF2-40B4-BE49-F238E27FC236}">
                <a16:creationId xmlns:a16="http://schemas.microsoft.com/office/drawing/2014/main" id="{4E0C9AFA-503C-3EDA-0E48-F7B1624404DE}"/>
              </a:ext>
            </a:extLst>
          </p:cNvPr>
          <p:cNvSpPr/>
          <p:nvPr/>
        </p:nvSpPr>
        <p:spPr>
          <a:xfrm>
            <a:off x="3181284" y="3226736"/>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67" name="Freeform: Shape 166">
            <a:extLst>
              <a:ext uri="{FF2B5EF4-FFF2-40B4-BE49-F238E27FC236}">
                <a16:creationId xmlns:a16="http://schemas.microsoft.com/office/drawing/2014/main" id="{F4B7E847-39BA-AE21-AFDB-714FBC4FC03D}"/>
              </a:ext>
            </a:extLst>
          </p:cNvPr>
          <p:cNvSpPr/>
          <p:nvPr/>
        </p:nvSpPr>
        <p:spPr>
          <a:xfrm>
            <a:off x="2163033" y="291854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8" name="Freeform: Shape 167">
            <a:extLst>
              <a:ext uri="{FF2B5EF4-FFF2-40B4-BE49-F238E27FC236}">
                <a16:creationId xmlns:a16="http://schemas.microsoft.com/office/drawing/2014/main" id="{6FF7BBB6-6D2C-2AF4-457D-4E43A9C70566}"/>
              </a:ext>
            </a:extLst>
          </p:cNvPr>
          <p:cNvSpPr/>
          <p:nvPr/>
        </p:nvSpPr>
        <p:spPr>
          <a:xfrm rot="16200000">
            <a:off x="3300138" y="342536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9" name="Freeform: Shape 168">
            <a:extLst>
              <a:ext uri="{FF2B5EF4-FFF2-40B4-BE49-F238E27FC236}">
                <a16:creationId xmlns:a16="http://schemas.microsoft.com/office/drawing/2014/main" id="{78EB8B5E-DA5F-8B5C-2F05-8C69F6A99429}"/>
              </a:ext>
            </a:extLst>
          </p:cNvPr>
          <p:cNvSpPr/>
          <p:nvPr/>
        </p:nvSpPr>
        <p:spPr>
          <a:xfrm rot="10800000">
            <a:off x="3663698" y="366914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0" name="Rectangle: Rounded Corners 169">
            <a:extLst>
              <a:ext uri="{FF2B5EF4-FFF2-40B4-BE49-F238E27FC236}">
                <a16:creationId xmlns:a16="http://schemas.microsoft.com/office/drawing/2014/main" id="{86622BC1-5753-482F-1118-97438AA09328}"/>
              </a:ext>
            </a:extLst>
          </p:cNvPr>
          <p:cNvSpPr/>
          <p:nvPr/>
        </p:nvSpPr>
        <p:spPr>
          <a:xfrm>
            <a:off x="3181284" y="4274252"/>
            <a:ext cx="1021080" cy="581893"/>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1" name="Rectangle: Rounded Corners 170">
            <a:extLst>
              <a:ext uri="{FF2B5EF4-FFF2-40B4-BE49-F238E27FC236}">
                <a16:creationId xmlns:a16="http://schemas.microsoft.com/office/drawing/2014/main" id="{F1B98A98-A1D1-8C2E-56C2-C4EE4991A281}"/>
              </a:ext>
            </a:extLst>
          </p:cNvPr>
          <p:cNvSpPr/>
          <p:nvPr/>
        </p:nvSpPr>
        <p:spPr>
          <a:xfrm>
            <a:off x="3182975" y="4006173"/>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2" name="Arrow: U-Turn 99">
            <a:extLst>
              <a:ext uri="{FF2B5EF4-FFF2-40B4-BE49-F238E27FC236}">
                <a16:creationId xmlns:a16="http://schemas.microsoft.com/office/drawing/2014/main" id="{86853F95-48FD-7476-CB9A-EC69E344255F}"/>
              </a:ext>
            </a:extLst>
          </p:cNvPr>
          <p:cNvSpPr/>
          <p:nvPr/>
        </p:nvSpPr>
        <p:spPr>
          <a:xfrm rot="5400000" flipH="1">
            <a:off x="3627279" y="309059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173" name="Straight Arrow Connector 172">
            <a:extLst>
              <a:ext uri="{FF2B5EF4-FFF2-40B4-BE49-F238E27FC236}">
                <a16:creationId xmlns:a16="http://schemas.microsoft.com/office/drawing/2014/main" id="{118A95B3-2EB0-0EEA-BA2D-BA248472C57B}"/>
              </a:ext>
            </a:extLst>
          </p:cNvPr>
          <p:cNvCxnSpPr>
            <a:cxnSpLocks/>
          </p:cNvCxnSpPr>
          <p:nvPr/>
        </p:nvCxnSpPr>
        <p:spPr>
          <a:xfrm flipV="1">
            <a:off x="3678958" y="4869572"/>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174" name="Arrow: Bent 136">
            <a:extLst>
              <a:ext uri="{FF2B5EF4-FFF2-40B4-BE49-F238E27FC236}">
                <a16:creationId xmlns:a16="http://schemas.microsoft.com/office/drawing/2014/main" id="{32AE9B6D-A087-E99E-2F11-E247E7B54031}"/>
              </a:ext>
            </a:extLst>
          </p:cNvPr>
          <p:cNvSpPr/>
          <p:nvPr/>
        </p:nvSpPr>
        <p:spPr>
          <a:xfrm rot="5400000" flipH="1">
            <a:off x="3797383" y="475007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5" name="Arrow: Bent 136">
            <a:extLst>
              <a:ext uri="{FF2B5EF4-FFF2-40B4-BE49-F238E27FC236}">
                <a16:creationId xmlns:a16="http://schemas.microsoft.com/office/drawing/2014/main" id="{F0D89D6F-9A93-2878-89E1-C98BDC66295C}"/>
              </a:ext>
            </a:extLst>
          </p:cNvPr>
          <p:cNvSpPr/>
          <p:nvPr/>
        </p:nvSpPr>
        <p:spPr>
          <a:xfrm rot="16200000">
            <a:off x="3385760" y="475007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6" name="Oval 175">
            <a:extLst>
              <a:ext uri="{FF2B5EF4-FFF2-40B4-BE49-F238E27FC236}">
                <a16:creationId xmlns:a16="http://schemas.microsoft.com/office/drawing/2014/main" id="{E272AC10-C0DA-E9C9-2BFB-2B15657BB4D0}"/>
              </a:ext>
            </a:extLst>
          </p:cNvPr>
          <p:cNvSpPr/>
          <p:nvPr/>
        </p:nvSpPr>
        <p:spPr>
          <a:xfrm>
            <a:off x="3592731" y="5472165"/>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7" name="Cross 176">
            <a:extLst>
              <a:ext uri="{FF2B5EF4-FFF2-40B4-BE49-F238E27FC236}">
                <a16:creationId xmlns:a16="http://schemas.microsoft.com/office/drawing/2014/main" id="{18AFE746-7541-32BE-74BE-F6B3ED6680A5}"/>
              </a:ext>
            </a:extLst>
          </p:cNvPr>
          <p:cNvSpPr/>
          <p:nvPr/>
        </p:nvSpPr>
        <p:spPr>
          <a:xfrm>
            <a:off x="3620680" y="5500114"/>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78" name="Group 177">
            <a:extLst>
              <a:ext uri="{FF2B5EF4-FFF2-40B4-BE49-F238E27FC236}">
                <a16:creationId xmlns:a16="http://schemas.microsoft.com/office/drawing/2014/main" id="{298FB4AF-1514-A54B-B6B8-623C10228F80}"/>
              </a:ext>
            </a:extLst>
          </p:cNvPr>
          <p:cNvGrpSpPr/>
          <p:nvPr/>
        </p:nvGrpSpPr>
        <p:grpSpPr>
          <a:xfrm>
            <a:off x="3927202" y="5396907"/>
            <a:ext cx="317131" cy="317131"/>
            <a:chOff x="1290919" y="1058164"/>
            <a:chExt cx="3765176" cy="3765176"/>
          </a:xfrm>
          <a:noFill/>
        </p:grpSpPr>
        <p:sp>
          <p:nvSpPr>
            <p:cNvPr id="179" name="Freeform: Shape 178">
              <a:extLst>
                <a:ext uri="{FF2B5EF4-FFF2-40B4-BE49-F238E27FC236}">
                  <a16:creationId xmlns:a16="http://schemas.microsoft.com/office/drawing/2014/main" id="{233781F4-2E42-25E1-067C-ACF9CD362CCD}"/>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80" name="Oval 179">
              <a:extLst>
                <a:ext uri="{FF2B5EF4-FFF2-40B4-BE49-F238E27FC236}">
                  <a16:creationId xmlns:a16="http://schemas.microsoft.com/office/drawing/2014/main" id="{F01C124B-82B5-A433-81B0-499F208A0AD7}"/>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181" name="Straight Connector 180">
            <a:extLst>
              <a:ext uri="{FF2B5EF4-FFF2-40B4-BE49-F238E27FC236}">
                <a16:creationId xmlns:a16="http://schemas.microsoft.com/office/drawing/2014/main" id="{F2AB435A-F4D5-DCD2-3960-BF5EE5F12DB5}"/>
              </a:ext>
            </a:extLst>
          </p:cNvPr>
          <p:cNvCxnSpPr>
            <a:cxnSpLocks/>
            <a:endCxn id="180" idx="2"/>
          </p:cNvCxnSpPr>
          <p:nvPr/>
        </p:nvCxnSpPr>
        <p:spPr>
          <a:xfrm>
            <a:off x="3745908" y="5555473"/>
            <a:ext cx="181294" cy="0"/>
          </a:xfrm>
          <a:prstGeom prst="line">
            <a:avLst/>
          </a:prstGeom>
          <a:noFill/>
          <a:ln w="28575" cap="flat" cmpd="sng" algn="ctr">
            <a:solidFill>
              <a:schemeClr val="bg2">
                <a:lumMod val="50000"/>
              </a:schemeClr>
            </a:solidFill>
            <a:prstDash val="solid"/>
            <a:miter lim="800000"/>
          </a:ln>
          <a:effectLst/>
        </p:spPr>
      </p:cxnSp>
      <p:sp>
        <p:nvSpPr>
          <p:cNvPr id="182" name="Rectangle: Rounded Corners 181">
            <a:extLst>
              <a:ext uri="{FF2B5EF4-FFF2-40B4-BE49-F238E27FC236}">
                <a16:creationId xmlns:a16="http://schemas.microsoft.com/office/drawing/2014/main" id="{261F5EFC-7C84-E774-69E1-53B01F75CBDD}"/>
              </a:ext>
            </a:extLst>
          </p:cNvPr>
          <p:cNvSpPr/>
          <p:nvPr/>
        </p:nvSpPr>
        <p:spPr>
          <a:xfrm>
            <a:off x="3168418" y="5810660"/>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83" name="Straight Arrow Connector 182">
            <a:extLst>
              <a:ext uri="{FF2B5EF4-FFF2-40B4-BE49-F238E27FC236}">
                <a16:creationId xmlns:a16="http://schemas.microsoft.com/office/drawing/2014/main" id="{DDC6D974-EEAC-DBA5-5B47-57BD3D45B64E}"/>
              </a:ext>
            </a:extLst>
          </p:cNvPr>
          <p:cNvCxnSpPr>
            <a:cxnSpLocks/>
          </p:cNvCxnSpPr>
          <p:nvPr/>
        </p:nvCxnSpPr>
        <p:spPr>
          <a:xfrm flipV="1">
            <a:off x="3678358" y="6222746"/>
            <a:ext cx="0" cy="26594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184" name="Straight Arrow Connector 183">
            <a:extLst>
              <a:ext uri="{FF2B5EF4-FFF2-40B4-BE49-F238E27FC236}">
                <a16:creationId xmlns:a16="http://schemas.microsoft.com/office/drawing/2014/main" id="{DA3B1D98-F672-7DC2-442D-C78074478CB0}"/>
              </a:ext>
            </a:extLst>
          </p:cNvPr>
          <p:cNvCxnSpPr>
            <a:cxnSpLocks/>
            <a:stCxn id="182" idx="0"/>
          </p:cNvCxnSpPr>
          <p:nvPr/>
        </p:nvCxnSpPr>
        <p:spPr>
          <a:xfrm flipH="1" flipV="1">
            <a:off x="3678361" y="5629950"/>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185" name="Arrow: U-Turn 99">
            <a:extLst>
              <a:ext uri="{FF2B5EF4-FFF2-40B4-BE49-F238E27FC236}">
                <a16:creationId xmlns:a16="http://schemas.microsoft.com/office/drawing/2014/main" id="{CFC7EE42-73E1-5BC1-D66D-A073C2C4F159}"/>
              </a:ext>
            </a:extLst>
          </p:cNvPr>
          <p:cNvSpPr/>
          <p:nvPr/>
        </p:nvSpPr>
        <p:spPr>
          <a:xfrm rot="5400000" flipH="1">
            <a:off x="3532481" y="421213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186" name="Straight Arrow Connector 185">
            <a:extLst>
              <a:ext uri="{FF2B5EF4-FFF2-40B4-BE49-F238E27FC236}">
                <a16:creationId xmlns:a16="http://schemas.microsoft.com/office/drawing/2014/main" id="{56A5C69D-AD9B-7BDE-34A9-D74C8ED7081A}"/>
              </a:ext>
            </a:extLst>
          </p:cNvPr>
          <p:cNvCxnSpPr>
            <a:cxnSpLocks/>
            <a:stCxn id="166" idx="0"/>
            <a:endCxn id="187" idx="2"/>
          </p:cNvCxnSpPr>
          <p:nvPr/>
        </p:nvCxnSpPr>
        <p:spPr>
          <a:xfrm flipH="1" flipV="1">
            <a:off x="3690395" y="2772851"/>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187" name="Rectangle: Rounded Corners 186">
            <a:extLst>
              <a:ext uri="{FF2B5EF4-FFF2-40B4-BE49-F238E27FC236}">
                <a16:creationId xmlns:a16="http://schemas.microsoft.com/office/drawing/2014/main" id="{565E2B18-ADA5-1658-46AD-E6DAC5F696AB}"/>
              </a:ext>
            </a:extLst>
          </p:cNvPr>
          <p:cNvSpPr/>
          <p:nvPr/>
        </p:nvSpPr>
        <p:spPr>
          <a:xfrm>
            <a:off x="3179855" y="2360765"/>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88" name="Rectangle: Rounded Corners 187">
            <a:extLst>
              <a:ext uri="{FF2B5EF4-FFF2-40B4-BE49-F238E27FC236}">
                <a16:creationId xmlns:a16="http://schemas.microsoft.com/office/drawing/2014/main" id="{BF2C11FD-BB84-6A9E-CDBB-BF9115D2AB3C}"/>
              </a:ext>
            </a:extLst>
          </p:cNvPr>
          <p:cNvSpPr/>
          <p:nvPr/>
        </p:nvSpPr>
        <p:spPr>
          <a:xfrm>
            <a:off x="3179855" y="2978438"/>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89" name="Straight Arrow Connector 188">
            <a:extLst>
              <a:ext uri="{FF2B5EF4-FFF2-40B4-BE49-F238E27FC236}">
                <a16:creationId xmlns:a16="http://schemas.microsoft.com/office/drawing/2014/main" id="{4A93EA4F-1A80-6822-52EE-8CCE38465466}"/>
              </a:ext>
            </a:extLst>
          </p:cNvPr>
          <p:cNvCxnSpPr>
            <a:cxnSpLocks/>
            <a:endCxn id="190" idx="2"/>
          </p:cNvCxnSpPr>
          <p:nvPr/>
        </p:nvCxnSpPr>
        <p:spPr>
          <a:xfrm flipV="1">
            <a:off x="3689438" y="1829778"/>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190" name="Rectangle: Rounded Corners 189">
            <a:extLst>
              <a:ext uri="{FF2B5EF4-FFF2-40B4-BE49-F238E27FC236}">
                <a16:creationId xmlns:a16="http://schemas.microsoft.com/office/drawing/2014/main" id="{FFD01057-1588-04A8-AED6-25DAFB94AB32}"/>
              </a:ext>
            </a:extLst>
          </p:cNvPr>
          <p:cNvSpPr/>
          <p:nvPr/>
        </p:nvSpPr>
        <p:spPr>
          <a:xfrm>
            <a:off x="3184291" y="164815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Linear</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91" name="Rectangle: Rounded Corners 190">
            <a:extLst>
              <a:ext uri="{FF2B5EF4-FFF2-40B4-BE49-F238E27FC236}">
                <a16:creationId xmlns:a16="http://schemas.microsoft.com/office/drawing/2014/main" id="{FA485910-D4FD-38F4-FA29-B527CBD3364E}"/>
              </a:ext>
            </a:extLst>
          </p:cNvPr>
          <p:cNvSpPr/>
          <p:nvPr/>
        </p:nvSpPr>
        <p:spPr>
          <a:xfrm>
            <a:off x="3184291" y="124593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solidFill>
                  <a:prstClr val="black"/>
                </a:solidFill>
                <a:effectLst/>
                <a:uLnTx/>
                <a:uFillTx/>
                <a:latin typeface="Calibri Light" panose="020F0302020204030204"/>
                <a:ea typeface="+mn-ea"/>
                <a:cs typeface="+mn-cs"/>
              </a:rPr>
              <a:t>Softmax</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92" name="Straight Arrow Connector 191">
            <a:extLst>
              <a:ext uri="{FF2B5EF4-FFF2-40B4-BE49-F238E27FC236}">
                <a16:creationId xmlns:a16="http://schemas.microsoft.com/office/drawing/2014/main" id="{5C2E493E-5CDB-673A-75B1-2D13EDBE1B6D}"/>
              </a:ext>
            </a:extLst>
          </p:cNvPr>
          <p:cNvCxnSpPr>
            <a:cxnSpLocks/>
            <a:stCxn id="190" idx="0"/>
            <a:endCxn id="191" idx="2"/>
          </p:cNvCxnSpPr>
          <p:nvPr/>
        </p:nvCxnSpPr>
        <p:spPr>
          <a:xfrm flipV="1">
            <a:off x="3694831" y="142755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193" name="Straight Arrow Connector 192">
            <a:extLst>
              <a:ext uri="{FF2B5EF4-FFF2-40B4-BE49-F238E27FC236}">
                <a16:creationId xmlns:a16="http://schemas.microsoft.com/office/drawing/2014/main" id="{BDDD15BE-B09D-FD56-B3DE-AA7B64057C9E}"/>
              </a:ext>
            </a:extLst>
          </p:cNvPr>
          <p:cNvCxnSpPr>
            <a:cxnSpLocks/>
          </p:cNvCxnSpPr>
          <p:nvPr/>
        </p:nvCxnSpPr>
        <p:spPr>
          <a:xfrm flipV="1">
            <a:off x="3694831" y="102532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194" name="Rectangle: Rounded Corners 193">
            <a:extLst>
              <a:ext uri="{FF2B5EF4-FFF2-40B4-BE49-F238E27FC236}">
                <a16:creationId xmlns:a16="http://schemas.microsoft.com/office/drawing/2014/main" id="{B4AFE6B4-E7DA-6DAD-99B8-9C9C6775A0D8}"/>
              </a:ext>
            </a:extLst>
          </p:cNvPr>
          <p:cNvSpPr/>
          <p:nvPr/>
        </p:nvSpPr>
        <p:spPr>
          <a:xfrm>
            <a:off x="3168418" y="2087122"/>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95" name="Straight Connector 194">
            <a:extLst>
              <a:ext uri="{FF2B5EF4-FFF2-40B4-BE49-F238E27FC236}">
                <a16:creationId xmlns:a16="http://schemas.microsoft.com/office/drawing/2014/main" id="{A2695B34-4575-B449-4B60-3D55F871416D}"/>
              </a:ext>
            </a:extLst>
          </p:cNvPr>
          <p:cNvCxnSpPr>
            <a:cxnSpLocks/>
          </p:cNvCxnSpPr>
          <p:nvPr/>
        </p:nvCxnSpPr>
        <p:spPr>
          <a:xfrm flipH="1">
            <a:off x="3676667" y="4187796"/>
            <a:ext cx="1691" cy="86456"/>
          </a:xfrm>
          <a:prstGeom prst="line">
            <a:avLst/>
          </a:prstGeom>
          <a:noFill/>
          <a:ln w="28575" cap="flat" cmpd="sng" algn="ctr">
            <a:solidFill>
              <a:schemeClr val="bg2">
                <a:lumMod val="50000"/>
              </a:schemeClr>
            </a:solidFill>
            <a:prstDash val="solid"/>
            <a:miter lim="800000"/>
          </a:ln>
          <a:effectLst/>
        </p:spPr>
      </p:cxnSp>
      <p:cxnSp>
        <p:nvCxnSpPr>
          <p:cNvPr id="196" name="Straight Connector 195">
            <a:extLst>
              <a:ext uri="{FF2B5EF4-FFF2-40B4-BE49-F238E27FC236}">
                <a16:creationId xmlns:a16="http://schemas.microsoft.com/office/drawing/2014/main" id="{FEEC29EC-FEC1-E473-EF21-FF6782370E02}"/>
              </a:ext>
            </a:extLst>
          </p:cNvPr>
          <p:cNvCxnSpPr>
            <a:cxnSpLocks/>
          </p:cNvCxnSpPr>
          <p:nvPr/>
        </p:nvCxnSpPr>
        <p:spPr>
          <a:xfrm flipH="1">
            <a:off x="2149684" y="4370710"/>
            <a:ext cx="1691" cy="86456"/>
          </a:xfrm>
          <a:prstGeom prst="line">
            <a:avLst/>
          </a:prstGeom>
          <a:noFill/>
          <a:ln w="28575" cap="flat" cmpd="sng" algn="ctr">
            <a:solidFill>
              <a:schemeClr val="bg2">
                <a:lumMod val="50000"/>
              </a:schemeClr>
            </a:solidFill>
            <a:prstDash val="solid"/>
            <a:miter lim="800000"/>
          </a:ln>
          <a:effectLst/>
        </p:spPr>
      </p:cxnSp>
      <p:cxnSp>
        <p:nvCxnSpPr>
          <p:cNvPr id="197" name="Straight Connector 196">
            <a:extLst>
              <a:ext uri="{FF2B5EF4-FFF2-40B4-BE49-F238E27FC236}">
                <a16:creationId xmlns:a16="http://schemas.microsoft.com/office/drawing/2014/main" id="{1C6D0FA3-7663-CE22-5631-41AC391BAE0C}"/>
              </a:ext>
            </a:extLst>
          </p:cNvPr>
          <p:cNvCxnSpPr>
            <a:cxnSpLocks/>
            <a:stCxn id="150" idx="2"/>
            <a:endCxn id="149" idx="0"/>
          </p:cNvCxnSpPr>
          <p:nvPr/>
        </p:nvCxnSpPr>
        <p:spPr>
          <a:xfrm>
            <a:off x="2158469" y="3350803"/>
            <a:ext cx="0" cy="48281"/>
          </a:xfrm>
          <a:prstGeom prst="line">
            <a:avLst/>
          </a:prstGeom>
          <a:noFill/>
          <a:ln w="28575" cap="flat" cmpd="sng" algn="ctr">
            <a:solidFill>
              <a:schemeClr val="bg2">
                <a:lumMod val="50000"/>
              </a:schemeClr>
            </a:solidFill>
            <a:prstDash val="solid"/>
            <a:miter lim="800000"/>
          </a:ln>
          <a:effectLst/>
        </p:spPr>
      </p:cxnSp>
      <p:sp>
        <p:nvSpPr>
          <p:cNvPr id="199" name="TextBox 198">
            <a:extLst>
              <a:ext uri="{FF2B5EF4-FFF2-40B4-BE49-F238E27FC236}">
                <a16:creationId xmlns:a16="http://schemas.microsoft.com/office/drawing/2014/main" id="{4DF8BE6A-89DE-D273-FE1B-85928991B1EE}"/>
              </a:ext>
            </a:extLst>
          </p:cNvPr>
          <p:cNvSpPr txBox="1"/>
          <p:nvPr/>
        </p:nvSpPr>
        <p:spPr>
          <a:xfrm>
            <a:off x="138978" y="4499740"/>
            <a:ext cx="1107908" cy="523220"/>
          </a:xfrm>
          <a:prstGeom prst="rect">
            <a:avLst/>
          </a:prstGeom>
          <a:noFill/>
        </p:spPr>
        <p:txBody>
          <a:bodyPr wrap="square" rtlCol="0">
            <a:spAutoFit/>
          </a:bodyPr>
          <a:lstStyle/>
          <a:p>
            <a:r>
              <a:rPr lang="en-US" sz="1400" dirty="0">
                <a:solidFill>
                  <a:srgbClr val="EA4335"/>
                </a:solidFill>
              </a:rPr>
              <a:t>Residual Connection</a:t>
            </a:r>
            <a:endParaRPr lang="en-IN" sz="1400" dirty="0">
              <a:solidFill>
                <a:srgbClr val="EA4335"/>
              </a:solidFill>
            </a:endParaRPr>
          </a:p>
        </p:txBody>
      </p:sp>
      <p:sp>
        <p:nvSpPr>
          <p:cNvPr id="2" name="Oval 1">
            <a:extLst>
              <a:ext uri="{FF2B5EF4-FFF2-40B4-BE49-F238E27FC236}">
                <a16:creationId xmlns:a16="http://schemas.microsoft.com/office/drawing/2014/main" id="{DE99E1F2-5E20-9BF3-3218-D361EB5B311F}"/>
              </a:ext>
            </a:extLst>
          </p:cNvPr>
          <p:cNvSpPr/>
          <p:nvPr/>
        </p:nvSpPr>
        <p:spPr>
          <a:xfrm>
            <a:off x="7083427" y="4655406"/>
            <a:ext cx="439270" cy="439270"/>
          </a:xfrm>
          <a:prstGeom prst="ellipse">
            <a:avLst/>
          </a:prstGeom>
          <a:solidFill>
            <a:srgbClr val="2F6DFF"/>
          </a:solidFill>
          <a:ln w="9525" cap="flat">
            <a:noFill/>
            <a:prstDash val="solid"/>
            <a:miter/>
          </a:ln>
        </p:spPr>
        <p:txBody>
          <a:bodyPr rtlCol="0" anchor="ctr"/>
          <a:lstStyle/>
          <a:p>
            <a:pPr algn="l"/>
            <a:endParaRPr lang="en-IN"/>
          </a:p>
        </p:txBody>
      </p:sp>
      <p:sp>
        <p:nvSpPr>
          <p:cNvPr id="3" name="Oval 2">
            <a:extLst>
              <a:ext uri="{FF2B5EF4-FFF2-40B4-BE49-F238E27FC236}">
                <a16:creationId xmlns:a16="http://schemas.microsoft.com/office/drawing/2014/main" id="{C8BF6FBD-8219-A3DE-CCBE-4E5CD2E86517}"/>
              </a:ext>
            </a:extLst>
          </p:cNvPr>
          <p:cNvSpPr/>
          <p:nvPr/>
        </p:nvSpPr>
        <p:spPr>
          <a:xfrm>
            <a:off x="7827497" y="4655406"/>
            <a:ext cx="439270" cy="439270"/>
          </a:xfrm>
          <a:prstGeom prst="ellipse">
            <a:avLst/>
          </a:prstGeom>
          <a:solidFill>
            <a:srgbClr val="2F6DFF"/>
          </a:solidFill>
          <a:ln w="9525" cap="flat">
            <a:noFill/>
            <a:prstDash val="solid"/>
            <a:miter/>
          </a:ln>
        </p:spPr>
        <p:txBody>
          <a:bodyPr rtlCol="0" anchor="ctr"/>
          <a:lstStyle/>
          <a:p>
            <a:pPr algn="l"/>
            <a:endParaRPr lang="en-IN"/>
          </a:p>
        </p:txBody>
      </p:sp>
      <p:sp>
        <p:nvSpPr>
          <p:cNvPr id="4" name="Oval 3">
            <a:extLst>
              <a:ext uri="{FF2B5EF4-FFF2-40B4-BE49-F238E27FC236}">
                <a16:creationId xmlns:a16="http://schemas.microsoft.com/office/drawing/2014/main" id="{6A98969B-35E3-DF17-C982-A4CD176620C7}"/>
              </a:ext>
            </a:extLst>
          </p:cNvPr>
          <p:cNvSpPr/>
          <p:nvPr/>
        </p:nvSpPr>
        <p:spPr>
          <a:xfrm>
            <a:off x="8571567" y="4655406"/>
            <a:ext cx="439270" cy="439270"/>
          </a:xfrm>
          <a:prstGeom prst="ellipse">
            <a:avLst/>
          </a:prstGeom>
          <a:solidFill>
            <a:srgbClr val="2F6DFF"/>
          </a:solidFill>
          <a:ln w="9525" cap="flat">
            <a:noFill/>
            <a:prstDash val="solid"/>
            <a:miter/>
          </a:ln>
        </p:spPr>
        <p:txBody>
          <a:bodyPr rtlCol="0" anchor="ctr"/>
          <a:lstStyle/>
          <a:p>
            <a:pPr algn="l"/>
            <a:endParaRPr lang="en-IN"/>
          </a:p>
        </p:txBody>
      </p:sp>
      <p:sp>
        <p:nvSpPr>
          <p:cNvPr id="5" name="Oval 4">
            <a:extLst>
              <a:ext uri="{FF2B5EF4-FFF2-40B4-BE49-F238E27FC236}">
                <a16:creationId xmlns:a16="http://schemas.microsoft.com/office/drawing/2014/main" id="{331FE79E-17A1-4AB9-CCFE-48229D332DAF}"/>
              </a:ext>
            </a:extLst>
          </p:cNvPr>
          <p:cNvSpPr/>
          <p:nvPr/>
        </p:nvSpPr>
        <p:spPr>
          <a:xfrm>
            <a:off x="9315637" y="4638382"/>
            <a:ext cx="439270" cy="439270"/>
          </a:xfrm>
          <a:prstGeom prst="ellipse">
            <a:avLst/>
          </a:prstGeom>
          <a:solidFill>
            <a:srgbClr val="2F6DFF"/>
          </a:solidFill>
          <a:ln w="9525" cap="flat">
            <a:noFill/>
            <a:prstDash val="solid"/>
            <a:miter/>
          </a:ln>
        </p:spPr>
        <p:txBody>
          <a:bodyPr rtlCol="0" anchor="ctr"/>
          <a:lstStyle/>
          <a:p>
            <a:pPr algn="l"/>
            <a:endParaRPr lang="en-IN"/>
          </a:p>
        </p:txBody>
      </p:sp>
      <p:sp>
        <p:nvSpPr>
          <p:cNvPr id="7" name="Oval 6">
            <a:extLst>
              <a:ext uri="{FF2B5EF4-FFF2-40B4-BE49-F238E27FC236}">
                <a16:creationId xmlns:a16="http://schemas.microsoft.com/office/drawing/2014/main" id="{1559DBA9-9EC6-7E57-9CB0-0B8F1E98394E}"/>
              </a:ext>
            </a:extLst>
          </p:cNvPr>
          <p:cNvSpPr/>
          <p:nvPr/>
        </p:nvSpPr>
        <p:spPr>
          <a:xfrm>
            <a:off x="7083427" y="3569800"/>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8" name="Oval 7">
            <a:extLst>
              <a:ext uri="{FF2B5EF4-FFF2-40B4-BE49-F238E27FC236}">
                <a16:creationId xmlns:a16="http://schemas.microsoft.com/office/drawing/2014/main" id="{C2BAF245-B803-B8DE-82E4-07845E80CD83}"/>
              </a:ext>
            </a:extLst>
          </p:cNvPr>
          <p:cNvSpPr/>
          <p:nvPr/>
        </p:nvSpPr>
        <p:spPr>
          <a:xfrm>
            <a:off x="7827497" y="3569800"/>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9" name="Oval 8">
            <a:extLst>
              <a:ext uri="{FF2B5EF4-FFF2-40B4-BE49-F238E27FC236}">
                <a16:creationId xmlns:a16="http://schemas.microsoft.com/office/drawing/2014/main" id="{D011CF06-F01D-20F2-469D-95CBE1FA2CF8}"/>
              </a:ext>
            </a:extLst>
          </p:cNvPr>
          <p:cNvSpPr/>
          <p:nvPr/>
        </p:nvSpPr>
        <p:spPr>
          <a:xfrm>
            <a:off x="8571567" y="3569800"/>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10" name="Oval 9">
            <a:extLst>
              <a:ext uri="{FF2B5EF4-FFF2-40B4-BE49-F238E27FC236}">
                <a16:creationId xmlns:a16="http://schemas.microsoft.com/office/drawing/2014/main" id="{49C5AE5D-CD2A-AC70-5A37-9FF3CE4BB8A5}"/>
              </a:ext>
            </a:extLst>
          </p:cNvPr>
          <p:cNvSpPr/>
          <p:nvPr/>
        </p:nvSpPr>
        <p:spPr>
          <a:xfrm>
            <a:off x="9315637" y="3552776"/>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11" name="Oval 10">
            <a:extLst>
              <a:ext uri="{FF2B5EF4-FFF2-40B4-BE49-F238E27FC236}">
                <a16:creationId xmlns:a16="http://schemas.microsoft.com/office/drawing/2014/main" id="{47229682-D1E1-D2A6-F925-4304D3399C03}"/>
              </a:ext>
            </a:extLst>
          </p:cNvPr>
          <p:cNvSpPr/>
          <p:nvPr/>
        </p:nvSpPr>
        <p:spPr>
          <a:xfrm>
            <a:off x="7083427" y="2479011"/>
            <a:ext cx="439270" cy="439270"/>
          </a:xfrm>
          <a:prstGeom prst="ellipse">
            <a:avLst/>
          </a:prstGeom>
          <a:solidFill>
            <a:srgbClr val="34A853"/>
          </a:solidFill>
          <a:ln w="9525" cap="flat">
            <a:noFill/>
            <a:prstDash val="solid"/>
            <a:miter/>
          </a:ln>
        </p:spPr>
        <p:txBody>
          <a:bodyPr rtlCol="0" anchor="ctr"/>
          <a:lstStyle/>
          <a:p>
            <a:pPr algn="l"/>
            <a:endParaRPr lang="en-IN"/>
          </a:p>
        </p:txBody>
      </p:sp>
      <p:sp>
        <p:nvSpPr>
          <p:cNvPr id="12" name="Oval 11">
            <a:extLst>
              <a:ext uri="{FF2B5EF4-FFF2-40B4-BE49-F238E27FC236}">
                <a16:creationId xmlns:a16="http://schemas.microsoft.com/office/drawing/2014/main" id="{B8D3CB6D-BAE0-FBC7-4BCE-334167B208E8}"/>
              </a:ext>
            </a:extLst>
          </p:cNvPr>
          <p:cNvSpPr/>
          <p:nvPr/>
        </p:nvSpPr>
        <p:spPr>
          <a:xfrm>
            <a:off x="7827497" y="2479011"/>
            <a:ext cx="439270" cy="439270"/>
          </a:xfrm>
          <a:prstGeom prst="ellipse">
            <a:avLst/>
          </a:prstGeom>
          <a:solidFill>
            <a:srgbClr val="34A853"/>
          </a:solidFill>
          <a:ln w="9525" cap="flat">
            <a:noFill/>
            <a:prstDash val="solid"/>
            <a:miter/>
          </a:ln>
        </p:spPr>
        <p:txBody>
          <a:bodyPr rtlCol="0" anchor="ctr"/>
          <a:lstStyle/>
          <a:p>
            <a:pPr algn="l"/>
            <a:endParaRPr lang="en-IN"/>
          </a:p>
        </p:txBody>
      </p:sp>
      <p:sp>
        <p:nvSpPr>
          <p:cNvPr id="13" name="Oval 12">
            <a:extLst>
              <a:ext uri="{FF2B5EF4-FFF2-40B4-BE49-F238E27FC236}">
                <a16:creationId xmlns:a16="http://schemas.microsoft.com/office/drawing/2014/main" id="{6DCF36C6-C7CB-02B6-5454-0ED177989F27}"/>
              </a:ext>
            </a:extLst>
          </p:cNvPr>
          <p:cNvSpPr/>
          <p:nvPr/>
        </p:nvSpPr>
        <p:spPr>
          <a:xfrm>
            <a:off x="8571567" y="2479011"/>
            <a:ext cx="439270" cy="439270"/>
          </a:xfrm>
          <a:prstGeom prst="ellipse">
            <a:avLst/>
          </a:prstGeom>
          <a:solidFill>
            <a:srgbClr val="34A853"/>
          </a:solidFill>
          <a:ln w="9525" cap="flat">
            <a:noFill/>
            <a:prstDash val="solid"/>
            <a:miter/>
          </a:ln>
        </p:spPr>
        <p:txBody>
          <a:bodyPr rtlCol="0" anchor="ctr"/>
          <a:lstStyle/>
          <a:p>
            <a:pPr algn="l"/>
            <a:endParaRPr lang="en-IN"/>
          </a:p>
        </p:txBody>
      </p:sp>
      <p:sp>
        <p:nvSpPr>
          <p:cNvPr id="14" name="Oval 13">
            <a:extLst>
              <a:ext uri="{FF2B5EF4-FFF2-40B4-BE49-F238E27FC236}">
                <a16:creationId xmlns:a16="http://schemas.microsoft.com/office/drawing/2014/main" id="{FBC763D6-F609-A244-AEE4-D3C7A8DC8571}"/>
              </a:ext>
            </a:extLst>
          </p:cNvPr>
          <p:cNvSpPr/>
          <p:nvPr/>
        </p:nvSpPr>
        <p:spPr>
          <a:xfrm>
            <a:off x="9315637" y="2461987"/>
            <a:ext cx="439270" cy="439270"/>
          </a:xfrm>
          <a:prstGeom prst="ellipse">
            <a:avLst/>
          </a:prstGeom>
          <a:solidFill>
            <a:srgbClr val="34A853"/>
          </a:solidFill>
          <a:ln w="9525" cap="flat">
            <a:noFill/>
            <a:prstDash val="solid"/>
            <a:miter/>
          </a:ln>
        </p:spPr>
        <p:txBody>
          <a:bodyPr rtlCol="0" anchor="ctr"/>
          <a:lstStyle/>
          <a:p>
            <a:pPr algn="l"/>
            <a:endParaRPr lang="en-IN"/>
          </a:p>
        </p:txBody>
      </p:sp>
      <p:sp>
        <p:nvSpPr>
          <p:cNvPr id="16" name="Oval 15">
            <a:extLst>
              <a:ext uri="{FF2B5EF4-FFF2-40B4-BE49-F238E27FC236}">
                <a16:creationId xmlns:a16="http://schemas.microsoft.com/office/drawing/2014/main" id="{28EAD0FC-C18C-75BE-8B49-1F3B6EC9A335}"/>
              </a:ext>
            </a:extLst>
          </p:cNvPr>
          <p:cNvSpPr/>
          <p:nvPr/>
        </p:nvSpPr>
        <p:spPr>
          <a:xfrm>
            <a:off x="7827497" y="1393405"/>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17" name="Oval 16">
            <a:extLst>
              <a:ext uri="{FF2B5EF4-FFF2-40B4-BE49-F238E27FC236}">
                <a16:creationId xmlns:a16="http://schemas.microsoft.com/office/drawing/2014/main" id="{210D30D9-488D-855B-3C55-7B3BBC6B8886}"/>
              </a:ext>
            </a:extLst>
          </p:cNvPr>
          <p:cNvSpPr/>
          <p:nvPr/>
        </p:nvSpPr>
        <p:spPr>
          <a:xfrm>
            <a:off x="8571567" y="1393405"/>
            <a:ext cx="439270" cy="439270"/>
          </a:xfrm>
          <a:prstGeom prst="ellipse">
            <a:avLst/>
          </a:prstGeom>
          <a:solidFill>
            <a:srgbClr val="FBBC05"/>
          </a:solidFill>
          <a:ln w="9525" cap="flat">
            <a:noFill/>
            <a:prstDash val="solid"/>
            <a:miter/>
          </a:ln>
        </p:spPr>
        <p:txBody>
          <a:bodyPr rtlCol="0" anchor="ctr"/>
          <a:lstStyle/>
          <a:p>
            <a:pPr algn="l"/>
            <a:endParaRPr lang="en-IN"/>
          </a:p>
        </p:txBody>
      </p:sp>
      <p:cxnSp>
        <p:nvCxnSpPr>
          <p:cNvPr id="21" name="Straight Connector 20">
            <a:extLst>
              <a:ext uri="{FF2B5EF4-FFF2-40B4-BE49-F238E27FC236}">
                <a16:creationId xmlns:a16="http://schemas.microsoft.com/office/drawing/2014/main" id="{600488B3-3096-1701-A5E1-2FCCE2CCB46A}"/>
              </a:ext>
            </a:extLst>
          </p:cNvPr>
          <p:cNvCxnSpPr>
            <a:cxnSpLocks/>
            <a:stCxn id="2" idx="0"/>
            <a:endCxn id="9" idx="4"/>
          </p:cNvCxnSpPr>
          <p:nvPr/>
        </p:nvCxnSpPr>
        <p:spPr>
          <a:xfrm flipV="1">
            <a:off x="7303062" y="4009070"/>
            <a:ext cx="148814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5FEFA9-2568-9BB3-A569-84F27A0F4E82}"/>
              </a:ext>
            </a:extLst>
          </p:cNvPr>
          <p:cNvCxnSpPr>
            <a:cxnSpLocks/>
            <a:stCxn id="2" idx="0"/>
            <a:endCxn id="10" idx="4"/>
          </p:cNvCxnSpPr>
          <p:nvPr/>
        </p:nvCxnSpPr>
        <p:spPr>
          <a:xfrm flipV="1">
            <a:off x="7303062" y="3992046"/>
            <a:ext cx="2232210" cy="66336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331C9F-AD16-CA9C-6BEF-29563D61D099}"/>
              </a:ext>
            </a:extLst>
          </p:cNvPr>
          <p:cNvCxnSpPr>
            <a:cxnSpLocks/>
            <a:stCxn id="2" idx="0"/>
            <a:endCxn id="7" idx="4"/>
          </p:cNvCxnSpPr>
          <p:nvPr/>
        </p:nvCxnSpPr>
        <p:spPr>
          <a:xfrm flipV="1">
            <a:off x="7303062" y="4009070"/>
            <a:ext cx="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C21821-3712-140E-9E06-95F46F2B656E}"/>
              </a:ext>
            </a:extLst>
          </p:cNvPr>
          <p:cNvCxnSpPr>
            <a:cxnSpLocks/>
            <a:stCxn id="3" idx="0"/>
            <a:endCxn id="7" idx="4"/>
          </p:cNvCxnSpPr>
          <p:nvPr/>
        </p:nvCxnSpPr>
        <p:spPr>
          <a:xfrm flipH="1" flipV="1">
            <a:off x="7303062" y="4009070"/>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89FD145-4825-0607-2DA8-F472FF6CA4AD}"/>
              </a:ext>
            </a:extLst>
          </p:cNvPr>
          <p:cNvCxnSpPr>
            <a:cxnSpLocks/>
            <a:stCxn id="4" idx="0"/>
            <a:endCxn id="7" idx="4"/>
          </p:cNvCxnSpPr>
          <p:nvPr/>
        </p:nvCxnSpPr>
        <p:spPr>
          <a:xfrm flipH="1" flipV="1">
            <a:off x="7303062" y="4009070"/>
            <a:ext cx="148814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82546BD-0714-7E1B-0302-032B02191493}"/>
              </a:ext>
            </a:extLst>
          </p:cNvPr>
          <p:cNvCxnSpPr>
            <a:cxnSpLocks/>
            <a:stCxn id="5" idx="0"/>
            <a:endCxn id="7" idx="4"/>
          </p:cNvCxnSpPr>
          <p:nvPr/>
        </p:nvCxnSpPr>
        <p:spPr>
          <a:xfrm flipH="1" flipV="1">
            <a:off x="7303062" y="4009070"/>
            <a:ext cx="2232210"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1AADF30-58CF-A505-EBEE-EB4073BEEF3F}"/>
              </a:ext>
            </a:extLst>
          </p:cNvPr>
          <p:cNvCxnSpPr>
            <a:cxnSpLocks/>
            <a:stCxn id="5" idx="0"/>
            <a:endCxn id="8" idx="4"/>
          </p:cNvCxnSpPr>
          <p:nvPr/>
        </p:nvCxnSpPr>
        <p:spPr>
          <a:xfrm flipH="1" flipV="1">
            <a:off x="8047132" y="4009070"/>
            <a:ext cx="1488140"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45383C-2DBE-D99D-7728-9B5D6E3623D9}"/>
              </a:ext>
            </a:extLst>
          </p:cNvPr>
          <p:cNvCxnSpPr>
            <a:cxnSpLocks/>
            <a:stCxn id="5" idx="0"/>
            <a:endCxn id="9" idx="4"/>
          </p:cNvCxnSpPr>
          <p:nvPr/>
        </p:nvCxnSpPr>
        <p:spPr>
          <a:xfrm flipH="1" flipV="1">
            <a:off x="8791202" y="4009070"/>
            <a:ext cx="744070"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F02269-98B8-3D58-7F4B-ED1F4507EB2F}"/>
              </a:ext>
            </a:extLst>
          </p:cNvPr>
          <p:cNvCxnSpPr>
            <a:cxnSpLocks/>
            <a:stCxn id="5" idx="0"/>
            <a:endCxn id="10" idx="4"/>
          </p:cNvCxnSpPr>
          <p:nvPr/>
        </p:nvCxnSpPr>
        <p:spPr>
          <a:xfrm flipV="1">
            <a:off x="9535272" y="3992046"/>
            <a:ext cx="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2879037-8E34-54F2-4F20-BBFF85FD26E2}"/>
              </a:ext>
            </a:extLst>
          </p:cNvPr>
          <p:cNvCxnSpPr>
            <a:cxnSpLocks/>
            <a:stCxn id="4" idx="0"/>
          </p:cNvCxnSpPr>
          <p:nvPr/>
        </p:nvCxnSpPr>
        <p:spPr>
          <a:xfrm flipV="1">
            <a:off x="8791202" y="4022718"/>
            <a:ext cx="744070" cy="632688"/>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D2CB986-2C82-2636-0806-7A286AFE5184}"/>
              </a:ext>
            </a:extLst>
          </p:cNvPr>
          <p:cNvCxnSpPr>
            <a:cxnSpLocks/>
            <a:stCxn id="4" idx="0"/>
            <a:endCxn id="9" idx="4"/>
          </p:cNvCxnSpPr>
          <p:nvPr/>
        </p:nvCxnSpPr>
        <p:spPr>
          <a:xfrm flipV="1">
            <a:off x="8791202" y="4009070"/>
            <a:ext cx="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92CE0B5-236A-052A-4B13-A60B19A1A294}"/>
              </a:ext>
            </a:extLst>
          </p:cNvPr>
          <p:cNvCxnSpPr>
            <a:cxnSpLocks/>
            <a:stCxn id="4" idx="0"/>
            <a:endCxn id="8" idx="4"/>
          </p:cNvCxnSpPr>
          <p:nvPr/>
        </p:nvCxnSpPr>
        <p:spPr>
          <a:xfrm flipH="1" flipV="1">
            <a:off x="8047132" y="4009070"/>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16B1990-9CF7-14E1-FAF7-15F5CCB71455}"/>
              </a:ext>
            </a:extLst>
          </p:cNvPr>
          <p:cNvCxnSpPr>
            <a:cxnSpLocks/>
            <a:endCxn id="8" idx="4"/>
          </p:cNvCxnSpPr>
          <p:nvPr/>
        </p:nvCxnSpPr>
        <p:spPr>
          <a:xfrm flipV="1">
            <a:off x="8047131" y="4009070"/>
            <a:ext cx="1"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A512C16-6E88-9374-82AE-DFFCAE557A31}"/>
              </a:ext>
            </a:extLst>
          </p:cNvPr>
          <p:cNvCxnSpPr>
            <a:cxnSpLocks/>
            <a:stCxn id="3" idx="0"/>
            <a:endCxn id="9" idx="4"/>
          </p:cNvCxnSpPr>
          <p:nvPr/>
        </p:nvCxnSpPr>
        <p:spPr>
          <a:xfrm flipV="1">
            <a:off x="8047132" y="4009070"/>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8F319B6-4749-9FD1-D3C6-5B7B406948D6}"/>
              </a:ext>
            </a:extLst>
          </p:cNvPr>
          <p:cNvCxnSpPr>
            <a:cxnSpLocks/>
            <a:stCxn id="3" idx="0"/>
            <a:endCxn id="10" idx="4"/>
          </p:cNvCxnSpPr>
          <p:nvPr/>
        </p:nvCxnSpPr>
        <p:spPr>
          <a:xfrm flipV="1">
            <a:off x="8047132" y="3992046"/>
            <a:ext cx="1488140" cy="66336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F9438FE-F864-B0DF-49D1-764838789551}"/>
              </a:ext>
            </a:extLst>
          </p:cNvPr>
          <p:cNvCxnSpPr>
            <a:cxnSpLocks/>
            <a:stCxn id="9" idx="0"/>
            <a:endCxn id="14" idx="4"/>
          </p:cNvCxnSpPr>
          <p:nvPr/>
        </p:nvCxnSpPr>
        <p:spPr>
          <a:xfrm flipV="1">
            <a:off x="8791202" y="2901257"/>
            <a:ext cx="744070" cy="66854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E6234B1-7C35-1671-3691-9E43F0FC3F28}"/>
              </a:ext>
            </a:extLst>
          </p:cNvPr>
          <p:cNvCxnSpPr>
            <a:cxnSpLocks/>
            <a:stCxn id="9" idx="0"/>
            <a:endCxn id="13" idx="4"/>
          </p:cNvCxnSpPr>
          <p:nvPr/>
        </p:nvCxnSpPr>
        <p:spPr>
          <a:xfrm flipV="1">
            <a:off x="8791202" y="2918281"/>
            <a:ext cx="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000A7FD-5BDC-E5BA-A73E-EE11AA9983F8}"/>
              </a:ext>
            </a:extLst>
          </p:cNvPr>
          <p:cNvCxnSpPr>
            <a:cxnSpLocks/>
            <a:stCxn id="9" idx="0"/>
            <a:endCxn id="12" idx="4"/>
          </p:cNvCxnSpPr>
          <p:nvPr/>
        </p:nvCxnSpPr>
        <p:spPr>
          <a:xfrm flipH="1" flipV="1">
            <a:off x="8047132" y="2918281"/>
            <a:ext cx="74407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F0EB4A60-15AF-6AA6-DF3B-83866FF7B29A}"/>
              </a:ext>
            </a:extLst>
          </p:cNvPr>
          <p:cNvCxnSpPr>
            <a:cxnSpLocks/>
            <a:stCxn id="9" idx="0"/>
            <a:endCxn id="11" idx="4"/>
          </p:cNvCxnSpPr>
          <p:nvPr/>
        </p:nvCxnSpPr>
        <p:spPr>
          <a:xfrm flipH="1" flipV="1">
            <a:off x="7303062" y="2918281"/>
            <a:ext cx="148814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6CEC8AA4-59B1-2BEF-2CB9-32FFD616F2E4}"/>
              </a:ext>
            </a:extLst>
          </p:cNvPr>
          <p:cNvCxnSpPr>
            <a:cxnSpLocks/>
            <a:stCxn id="10" idx="0"/>
            <a:endCxn id="14" idx="4"/>
          </p:cNvCxnSpPr>
          <p:nvPr/>
        </p:nvCxnSpPr>
        <p:spPr>
          <a:xfrm flipV="1">
            <a:off x="9535272" y="2901257"/>
            <a:ext cx="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5023AEBD-8E53-2B67-5E35-D7C2A2188E2B}"/>
              </a:ext>
            </a:extLst>
          </p:cNvPr>
          <p:cNvCxnSpPr>
            <a:cxnSpLocks/>
            <a:stCxn id="10" idx="0"/>
            <a:endCxn id="13" idx="4"/>
          </p:cNvCxnSpPr>
          <p:nvPr/>
        </p:nvCxnSpPr>
        <p:spPr>
          <a:xfrm flipH="1" flipV="1">
            <a:off x="8791202" y="2918281"/>
            <a:ext cx="744070" cy="634495"/>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6F38792-F51D-36C0-EC94-04E86638BFC5}"/>
              </a:ext>
            </a:extLst>
          </p:cNvPr>
          <p:cNvCxnSpPr>
            <a:cxnSpLocks/>
            <a:stCxn id="10" idx="0"/>
            <a:endCxn id="12" idx="4"/>
          </p:cNvCxnSpPr>
          <p:nvPr/>
        </p:nvCxnSpPr>
        <p:spPr>
          <a:xfrm flipH="1" flipV="1">
            <a:off x="8047132" y="2918281"/>
            <a:ext cx="1488140" cy="634495"/>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F8F482AF-C5F7-73FB-66B2-43B0BC17CA6E}"/>
              </a:ext>
            </a:extLst>
          </p:cNvPr>
          <p:cNvCxnSpPr>
            <a:cxnSpLocks/>
            <a:stCxn id="10" idx="0"/>
            <a:endCxn id="11" idx="4"/>
          </p:cNvCxnSpPr>
          <p:nvPr/>
        </p:nvCxnSpPr>
        <p:spPr>
          <a:xfrm flipH="1" flipV="1">
            <a:off x="7303062" y="2918281"/>
            <a:ext cx="2232210" cy="634495"/>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3C9F5E2-46CC-A607-4E95-84FF26228692}"/>
              </a:ext>
            </a:extLst>
          </p:cNvPr>
          <p:cNvCxnSpPr>
            <a:cxnSpLocks/>
            <a:stCxn id="8" idx="0"/>
            <a:endCxn id="13" idx="4"/>
          </p:cNvCxnSpPr>
          <p:nvPr/>
        </p:nvCxnSpPr>
        <p:spPr>
          <a:xfrm flipV="1">
            <a:off x="8047132" y="2918281"/>
            <a:ext cx="74407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F450A21B-89A0-09AC-A2AA-2077F9211758}"/>
              </a:ext>
            </a:extLst>
          </p:cNvPr>
          <p:cNvCxnSpPr>
            <a:cxnSpLocks/>
            <a:stCxn id="8" idx="0"/>
            <a:endCxn id="14" idx="4"/>
          </p:cNvCxnSpPr>
          <p:nvPr/>
        </p:nvCxnSpPr>
        <p:spPr>
          <a:xfrm flipV="1">
            <a:off x="8047132" y="2901257"/>
            <a:ext cx="1488140" cy="66854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A8DFCB5D-A9B6-AEA7-2443-5210995E1F41}"/>
              </a:ext>
            </a:extLst>
          </p:cNvPr>
          <p:cNvCxnSpPr>
            <a:cxnSpLocks/>
            <a:stCxn id="8" idx="0"/>
            <a:endCxn id="12" idx="4"/>
          </p:cNvCxnSpPr>
          <p:nvPr/>
        </p:nvCxnSpPr>
        <p:spPr>
          <a:xfrm flipV="1">
            <a:off x="8047132" y="2918281"/>
            <a:ext cx="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E06E9BD-8892-1387-C396-E41789CD8B95}"/>
              </a:ext>
            </a:extLst>
          </p:cNvPr>
          <p:cNvCxnSpPr>
            <a:cxnSpLocks/>
            <a:stCxn id="7" idx="0"/>
            <a:endCxn id="12" idx="4"/>
          </p:cNvCxnSpPr>
          <p:nvPr/>
        </p:nvCxnSpPr>
        <p:spPr>
          <a:xfrm flipV="1">
            <a:off x="7303062" y="2918281"/>
            <a:ext cx="74407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91737D29-4DE8-D98A-FA93-7F6C8939FCDC}"/>
              </a:ext>
            </a:extLst>
          </p:cNvPr>
          <p:cNvCxnSpPr>
            <a:cxnSpLocks/>
            <a:stCxn id="8" idx="0"/>
            <a:endCxn id="11" idx="4"/>
          </p:cNvCxnSpPr>
          <p:nvPr/>
        </p:nvCxnSpPr>
        <p:spPr>
          <a:xfrm flipH="1" flipV="1">
            <a:off x="7303062" y="2918281"/>
            <a:ext cx="74407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8671111-B7F6-B82A-3A46-D1E07FC933BA}"/>
              </a:ext>
            </a:extLst>
          </p:cNvPr>
          <p:cNvCxnSpPr>
            <a:cxnSpLocks/>
            <a:stCxn id="7" idx="0"/>
            <a:endCxn id="11" idx="4"/>
          </p:cNvCxnSpPr>
          <p:nvPr/>
        </p:nvCxnSpPr>
        <p:spPr>
          <a:xfrm flipV="1">
            <a:off x="7303062" y="2918281"/>
            <a:ext cx="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75FDD837-078F-A46D-EBA7-1DF7C0CAF5CC}"/>
              </a:ext>
            </a:extLst>
          </p:cNvPr>
          <p:cNvCxnSpPr>
            <a:cxnSpLocks/>
            <a:stCxn id="7" idx="0"/>
            <a:endCxn id="13" idx="4"/>
          </p:cNvCxnSpPr>
          <p:nvPr/>
        </p:nvCxnSpPr>
        <p:spPr>
          <a:xfrm flipV="1">
            <a:off x="7303062" y="2918281"/>
            <a:ext cx="148814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6973BF40-E06B-70F3-E465-C96598EE5644}"/>
              </a:ext>
            </a:extLst>
          </p:cNvPr>
          <p:cNvCxnSpPr>
            <a:cxnSpLocks/>
            <a:stCxn id="7" idx="0"/>
            <a:endCxn id="14" idx="4"/>
          </p:cNvCxnSpPr>
          <p:nvPr/>
        </p:nvCxnSpPr>
        <p:spPr>
          <a:xfrm flipV="1">
            <a:off x="7303062" y="2901257"/>
            <a:ext cx="2232210" cy="66854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CD0CA29-8D6E-DEF2-1E1F-2CF317F85052}"/>
              </a:ext>
            </a:extLst>
          </p:cNvPr>
          <p:cNvCxnSpPr>
            <a:cxnSpLocks/>
            <a:stCxn id="11" idx="0"/>
            <a:endCxn id="16" idx="4"/>
          </p:cNvCxnSpPr>
          <p:nvPr/>
        </p:nvCxnSpPr>
        <p:spPr>
          <a:xfrm flipV="1">
            <a:off x="7303062" y="1832675"/>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DDA36812-6111-98FA-0458-54165C2C9647}"/>
              </a:ext>
            </a:extLst>
          </p:cNvPr>
          <p:cNvCxnSpPr>
            <a:cxnSpLocks/>
            <a:stCxn id="11" idx="0"/>
            <a:endCxn id="17" idx="4"/>
          </p:cNvCxnSpPr>
          <p:nvPr/>
        </p:nvCxnSpPr>
        <p:spPr>
          <a:xfrm flipV="1">
            <a:off x="7303062" y="1832675"/>
            <a:ext cx="148814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36421E34-F4BF-1F2D-E139-9C58FD58A6A8}"/>
              </a:ext>
            </a:extLst>
          </p:cNvPr>
          <p:cNvCxnSpPr>
            <a:cxnSpLocks/>
            <a:stCxn id="12" idx="0"/>
            <a:endCxn id="17" idx="4"/>
          </p:cNvCxnSpPr>
          <p:nvPr/>
        </p:nvCxnSpPr>
        <p:spPr>
          <a:xfrm flipV="1">
            <a:off x="8047132" y="1832675"/>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AF84A019-3C28-DD53-CBAC-750E53C8F09F}"/>
              </a:ext>
            </a:extLst>
          </p:cNvPr>
          <p:cNvCxnSpPr>
            <a:cxnSpLocks/>
            <a:stCxn id="12" idx="0"/>
            <a:endCxn id="16" idx="4"/>
          </p:cNvCxnSpPr>
          <p:nvPr/>
        </p:nvCxnSpPr>
        <p:spPr>
          <a:xfrm flipV="1">
            <a:off x="8047132" y="1832675"/>
            <a:ext cx="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E906CF6-4024-D600-F537-F68F1E37ECA1}"/>
              </a:ext>
            </a:extLst>
          </p:cNvPr>
          <p:cNvCxnSpPr>
            <a:cxnSpLocks/>
            <a:stCxn id="13" idx="0"/>
            <a:endCxn id="16" idx="4"/>
          </p:cNvCxnSpPr>
          <p:nvPr/>
        </p:nvCxnSpPr>
        <p:spPr>
          <a:xfrm flipH="1" flipV="1">
            <a:off x="8047132" y="1832675"/>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5A0E45AE-F7A1-EA47-0471-1DC1D2FB3ECC}"/>
              </a:ext>
            </a:extLst>
          </p:cNvPr>
          <p:cNvCxnSpPr>
            <a:cxnSpLocks/>
            <a:stCxn id="14" idx="0"/>
            <a:endCxn id="16" idx="4"/>
          </p:cNvCxnSpPr>
          <p:nvPr/>
        </p:nvCxnSpPr>
        <p:spPr>
          <a:xfrm flipH="1" flipV="1">
            <a:off x="8047132" y="1832675"/>
            <a:ext cx="1488140"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AB291FE-EA67-D2A8-A2D2-199CB4090167}"/>
              </a:ext>
            </a:extLst>
          </p:cNvPr>
          <p:cNvCxnSpPr>
            <a:cxnSpLocks/>
            <a:stCxn id="14" idx="0"/>
            <a:endCxn id="17" idx="4"/>
          </p:cNvCxnSpPr>
          <p:nvPr/>
        </p:nvCxnSpPr>
        <p:spPr>
          <a:xfrm flipH="1" flipV="1">
            <a:off x="8791202" y="1832675"/>
            <a:ext cx="744070"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595CFA68-5684-0015-B5E5-9C507436358A}"/>
              </a:ext>
            </a:extLst>
          </p:cNvPr>
          <p:cNvCxnSpPr>
            <a:cxnSpLocks/>
            <a:stCxn id="13" idx="0"/>
            <a:endCxn id="17" idx="4"/>
          </p:cNvCxnSpPr>
          <p:nvPr/>
        </p:nvCxnSpPr>
        <p:spPr>
          <a:xfrm flipV="1">
            <a:off x="8791202" y="1832675"/>
            <a:ext cx="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73" name="TextBox 272">
            <a:extLst>
              <a:ext uri="{FF2B5EF4-FFF2-40B4-BE49-F238E27FC236}">
                <a16:creationId xmlns:a16="http://schemas.microsoft.com/office/drawing/2014/main" id="{987E9C00-213E-ABD8-F85B-DEEE1AD9051F}"/>
              </a:ext>
            </a:extLst>
          </p:cNvPr>
          <p:cNvSpPr txBox="1"/>
          <p:nvPr/>
        </p:nvSpPr>
        <p:spPr>
          <a:xfrm>
            <a:off x="5075873" y="1040496"/>
            <a:ext cx="1654345" cy="646331"/>
          </a:xfrm>
          <a:prstGeom prst="rect">
            <a:avLst/>
          </a:prstGeom>
          <a:noFill/>
        </p:spPr>
        <p:txBody>
          <a:bodyPr wrap="square" rtlCol="0">
            <a:spAutoFit/>
          </a:bodyPr>
          <a:lstStyle/>
          <a:p>
            <a:pPr algn="ctr"/>
            <a:r>
              <a:rPr lang="en-US" dirty="0">
                <a:solidFill>
                  <a:srgbClr val="2F6DFF"/>
                </a:solidFill>
              </a:rPr>
              <a:t>Forward Propagation</a:t>
            </a:r>
            <a:endParaRPr lang="en-IN" dirty="0">
              <a:solidFill>
                <a:srgbClr val="2F6DFF"/>
              </a:solidFill>
            </a:endParaRPr>
          </a:p>
        </p:txBody>
      </p:sp>
      <p:sp>
        <p:nvSpPr>
          <p:cNvPr id="15" name="TextBox 14">
            <a:extLst>
              <a:ext uri="{FF2B5EF4-FFF2-40B4-BE49-F238E27FC236}">
                <a16:creationId xmlns:a16="http://schemas.microsoft.com/office/drawing/2014/main" id="{55259B91-2D89-B578-2858-DD00A8CD69F6}"/>
              </a:ext>
            </a:extLst>
          </p:cNvPr>
          <p:cNvSpPr txBox="1"/>
          <p:nvPr/>
        </p:nvSpPr>
        <p:spPr>
          <a:xfrm>
            <a:off x="9861971" y="4656525"/>
            <a:ext cx="441147" cy="369332"/>
          </a:xfrm>
          <a:prstGeom prst="rect">
            <a:avLst/>
          </a:prstGeom>
          <a:noFill/>
        </p:spPr>
        <p:txBody>
          <a:bodyPr wrap="none" rtlCol="0">
            <a:spAutoFit/>
          </a:bodyPr>
          <a:lstStyle/>
          <a:p>
            <a:pPr algn="ctr"/>
            <a:r>
              <a:rPr lang="en-US" dirty="0"/>
              <a:t>L0</a:t>
            </a:r>
            <a:endParaRPr lang="en-IN" dirty="0"/>
          </a:p>
        </p:txBody>
      </p:sp>
      <p:sp>
        <p:nvSpPr>
          <p:cNvPr id="18" name="TextBox 17">
            <a:extLst>
              <a:ext uri="{FF2B5EF4-FFF2-40B4-BE49-F238E27FC236}">
                <a16:creationId xmlns:a16="http://schemas.microsoft.com/office/drawing/2014/main" id="{5167BEB0-897C-065E-5509-7CCEE10E5D8C}"/>
              </a:ext>
            </a:extLst>
          </p:cNvPr>
          <p:cNvSpPr txBox="1"/>
          <p:nvPr/>
        </p:nvSpPr>
        <p:spPr>
          <a:xfrm>
            <a:off x="9861970" y="3571867"/>
            <a:ext cx="441147" cy="369332"/>
          </a:xfrm>
          <a:prstGeom prst="rect">
            <a:avLst/>
          </a:prstGeom>
          <a:noFill/>
        </p:spPr>
        <p:txBody>
          <a:bodyPr wrap="none" rtlCol="0">
            <a:spAutoFit/>
          </a:bodyPr>
          <a:lstStyle/>
          <a:p>
            <a:pPr algn="ctr"/>
            <a:r>
              <a:rPr lang="en-US" dirty="0"/>
              <a:t>L1</a:t>
            </a:r>
            <a:endParaRPr lang="en-IN" dirty="0"/>
          </a:p>
        </p:txBody>
      </p:sp>
      <p:sp>
        <p:nvSpPr>
          <p:cNvPr id="19" name="TextBox 18">
            <a:extLst>
              <a:ext uri="{FF2B5EF4-FFF2-40B4-BE49-F238E27FC236}">
                <a16:creationId xmlns:a16="http://schemas.microsoft.com/office/drawing/2014/main" id="{B90559FE-E105-84A9-CE89-3FBAE132BD36}"/>
              </a:ext>
            </a:extLst>
          </p:cNvPr>
          <p:cNvSpPr txBox="1"/>
          <p:nvPr/>
        </p:nvSpPr>
        <p:spPr>
          <a:xfrm>
            <a:off x="9868208" y="2513980"/>
            <a:ext cx="441147" cy="369332"/>
          </a:xfrm>
          <a:prstGeom prst="rect">
            <a:avLst/>
          </a:prstGeom>
          <a:noFill/>
        </p:spPr>
        <p:txBody>
          <a:bodyPr wrap="none" rtlCol="0">
            <a:spAutoFit/>
          </a:bodyPr>
          <a:lstStyle/>
          <a:p>
            <a:pPr algn="ctr"/>
            <a:r>
              <a:rPr lang="en-US" dirty="0"/>
              <a:t>L2</a:t>
            </a:r>
            <a:endParaRPr lang="en-IN" dirty="0"/>
          </a:p>
        </p:txBody>
      </p:sp>
      <p:sp>
        <p:nvSpPr>
          <p:cNvPr id="22" name="TextBox 21">
            <a:extLst>
              <a:ext uri="{FF2B5EF4-FFF2-40B4-BE49-F238E27FC236}">
                <a16:creationId xmlns:a16="http://schemas.microsoft.com/office/drawing/2014/main" id="{F9CE3024-B459-A414-8DB5-A5F017A36371}"/>
              </a:ext>
            </a:extLst>
          </p:cNvPr>
          <p:cNvSpPr txBox="1"/>
          <p:nvPr/>
        </p:nvSpPr>
        <p:spPr>
          <a:xfrm>
            <a:off x="9094125" y="1420899"/>
            <a:ext cx="441147" cy="369332"/>
          </a:xfrm>
          <a:prstGeom prst="rect">
            <a:avLst/>
          </a:prstGeom>
          <a:noFill/>
        </p:spPr>
        <p:txBody>
          <a:bodyPr wrap="none" rtlCol="0">
            <a:spAutoFit/>
          </a:bodyPr>
          <a:lstStyle/>
          <a:p>
            <a:pPr algn="ctr"/>
            <a:r>
              <a:rPr lang="en-US" dirty="0"/>
              <a:t>L3</a:t>
            </a:r>
            <a:endParaRPr lang="en-IN" dirty="0"/>
          </a:p>
        </p:txBody>
      </p:sp>
      <p:grpSp>
        <p:nvGrpSpPr>
          <p:cNvPr id="35" name="Group 34">
            <a:extLst>
              <a:ext uri="{FF2B5EF4-FFF2-40B4-BE49-F238E27FC236}">
                <a16:creationId xmlns:a16="http://schemas.microsoft.com/office/drawing/2014/main" id="{A48E0697-1330-69B2-A974-D58161A25A04}"/>
              </a:ext>
            </a:extLst>
          </p:cNvPr>
          <p:cNvGrpSpPr/>
          <p:nvPr/>
        </p:nvGrpSpPr>
        <p:grpSpPr>
          <a:xfrm>
            <a:off x="5702217" y="2687955"/>
            <a:ext cx="1278235" cy="2219325"/>
            <a:chOff x="5268045" y="2687955"/>
            <a:chExt cx="1035323" cy="2219325"/>
          </a:xfrm>
        </p:grpSpPr>
        <p:cxnSp>
          <p:nvCxnSpPr>
            <p:cNvPr id="248" name="Straight Connector 247">
              <a:extLst>
                <a:ext uri="{FF2B5EF4-FFF2-40B4-BE49-F238E27FC236}">
                  <a16:creationId xmlns:a16="http://schemas.microsoft.com/office/drawing/2014/main" id="{D8816FBD-00BA-E3A4-3449-A863A09BB099}"/>
                </a:ext>
              </a:extLst>
            </p:cNvPr>
            <p:cNvCxnSpPr>
              <a:cxnSpLocks/>
            </p:cNvCxnSpPr>
            <p:nvPr/>
          </p:nvCxnSpPr>
          <p:spPr>
            <a:xfrm>
              <a:off x="5283315" y="2707942"/>
              <a:ext cx="1020053" cy="0"/>
            </a:xfrm>
            <a:prstGeom prst="line">
              <a:avLst/>
            </a:prstGeom>
            <a:ln w="38100">
              <a:solidFill>
                <a:srgbClr val="EA4335"/>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15290A6C-15EB-9D3F-3734-72A60CEA6B3F}"/>
                </a:ext>
              </a:extLst>
            </p:cNvPr>
            <p:cNvCxnSpPr/>
            <p:nvPr/>
          </p:nvCxnSpPr>
          <p:spPr>
            <a:xfrm>
              <a:off x="5268045" y="4890928"/>
              <a:ext cx="635000" cy="0"/>
            </a:xfrm>
            <a:prstGeom prst="line">
              <a:avLst/>
            </a:prstGeom>
            <a:ln w="38100">
              <a:solidFill>
                <a:srgbClr val="EA4335"/>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F3E624A-A8E4-AD59-3474-E8823FE97592}"/>
                </a:ext>
              </a:extLst>
            </p:cNvPr>
            <p:cNvCxnSpPr>
              <a:cxnSpLocks/>
            </p:cNvCxnSpPr>
            <p:nvPr/>
          </p:nvCxnSpPr>
          <p:spPr>
            <a:xfrm>
              <a:off x="5283400" y="2687955"/>
              <a:ext cx="0" cy="2219325"/>
            </a:xfrm>
            <a:prstGeom prst="line">
              <a:avLst/>
            </a:prstGeom>
            <a:ln w="38100">
              <a:solidFill>
                <a:srgbClr val="EA4335"/>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74B7E333-40AC-5A7B-18C1-602F93F66521}"/>
              </a:ext>
            </a:extLst>
          </p:cNvPr>
          <p:cNvSpPr txBox="1"/>
          <p:nvPr/>
        </p:nvSpPr>
        <p:spPr>
          <a:xfrm rot="16200000">
            <a:off x="4878426" y="3415460"/>
            <a:ext cx="1107908" cy="523220"/>
          </a:xfrm>
          <a:prstGeom prst="rect">
            <a:avLst/>
          </a:prstGeom>
          <a:noFill/>
        </p:spPr>
        <p:txBody>
          <a:bodyPr wrap="square" rtlCol="0">
            <a:spAutoFit/>
          </a:bodyPr>
          <a:lstStyle/>
          <a:p>
            <a:r>
              <a:rPr lang="en-US" sz="1400" dirty="0">
                <a:solidFill>
                  <a:srgbClr val="EA4335"/>
                </a:solidFill>
              </a:rPr>
              <a:t>Residual Connection</a:t>
            </a:r>
            <a:endParaRPr lang="en-IN" sz="1400" dirty="0">
              <a:solidFill>
                <a:srgbClr val="EA4335"/>
              </a:solidFill>
            </a:endParaRPr>
          </a:p>
        </p:txBody>
      </p:sp>
      <p:sp>
        <p:nvSpPr>
          <p:cNvPr id="44" name="TextBox 43">
            <a:extLst>
              <a:ext uri="{FF2B5EF4-FFF2-40B4-BE49-F238E27FC236}">
                <a16:creationId xmlns:a16="http://schemas.microsoft.com/office/drawing/2014/main" id="{20E53A5D-3EB5-5A7E-532C-1CE428306FE9}"/>
              </a:ext>
            </a:extLst>
          </p:cNvPr>
          <p:cNvSpPr txBox="1"/>
          <p:nvPr/>
        </p:nvSpPr>
        <p:spPr>
          <a:xfrm>
            <a:off x="6322263" y="2233904"/>
            <a:ext cx="614271" cy="261610"/>
          </a:xfrm>
          <a:prstGeom prst="rect">
            <a:avLst/>
          </a:prstGeom>
          <a:noFill/>
        </p:spPr>
        <p:txBody>
          <a:bodyPr wrap="none" rtlCol="0">
            <a:spAutoFit/>
          </a:bodyPr>
          <a:lstStyle/>
          <a:p>
            <a:pPr algn="r"/>
            <a:r>
              <a:rPr lang="en-US" sz="1100" dirty="0"/>
              <a:t>Info L2</a:t>
            </a:r>
            <a:endParaRPr lang="en-IN" sz="1100" dirty="0"/>
          </a:p>
        </p:txBody>
      </p:sp>
      <p:sp>
        <p:nvSpPr>
          <p:cNvPr id="27" name="Rectangle 26">
            <a:extLst>
              <a:ext uri="{FF2B5EF4-FFF2-40B4-BE49-F238E27FC236}">
                <a16:creationId xmlns:a16="http://schemas.microsoft.com/office/drawing/2014/main" id="{FDA4E641-940E-C3AB-D55C-310B97A3B1F6}"/>
              </a:ext>
            </a:extLst>
          </p:cNvPr>
          <p:cNvSpPr/>
          <p:nvPr/>
        </p:nvSpPr>
        <p:spPr>
          <a:xfrm>
            <a:off x="6445630" y="2514627"/>
            <a:ext cx="386630" cy="386630"/>
          </a:xfrm>
          <a:prstGeom prst="rect">
            <a:avLst/>
          </a:prstGeom>
          <a:solidFill>
            <a:srgbClr val="34A853"/>
          </a:solidFill>
          <a:ln w="9525" cap="flat">
            <a:noFill/>
            <a:prstDash val="solid"/>
            <a:miter/>
          </a:ln>
        </p:spPr>
        <p:txBody>
          <a:bodyPr rtlCol="0" anchor="ctr"/>
          <a:lstStyle/>
          <a:p>
            <a:pPr algn="l"/>
            <a:endParaRPr lang="en-IN"/>
          </a:p>
        </p:txBody>
      </p:sp>
      <p:sp>
        <p:nvSpPr>
          <p:cNvPr id="47" name="TextBox 46">
            <a:extLst>
              <a:ext uri="{FF2B5EF4-FFF2-40B4-BE49-F238E27FC236}">
                <a16:creationId xmlns:a16="http://schemas.microsoft.com/office/drawing/2014/main" id="{2840F5CF-1F67-1AFD-7E04-DC3093A09AD8}"/>
              </a:ext>
            </a:extLst>
          </p:cNvPr>
          <p:cNvSpPr txBox="1"/>
          <p:nvPr/>
        </p:nvSpPr>
        <p:spPr>
          <a:xfrm>
            <a:off x="6314692" y="4417020"/>
            <a:ext cx="614271" cy="261610"/>
          </a:xfrm>
          <a:prstGeom prst="rect">
            <a:avLst/>
          </a:prstGeom>
          <a:noFill/>
        </p:spPr>
        <p:txBody>
          <a:bodyPr wrap="none" rtlCol="0">
            <a:spAutoFit/>
          </a:bodyPr>
          <a:lstStyle/>
          <a:p>
            <a:pPr algn="r"/>
            <a:r>
              <a:rPr lang="en-US" sz="1100" dirty="0"/>
              <a:t>Info L0</a:t>
            </a:r>
            <a:endParaRPr lang="en-IN" sz="1100" dirty="0"/>
          </a:p>
        </p:txBody>
      </p:sp>
      <p:sp>
        <p:nvSpPr>
          <p:cNvPr id="48" name="Rectangle 47">
            <a:extLst>
              <a:ext uri="{FF2B5EF4-FFF2-40B4-BE49-F238E27FC236}">
                <a16:creationId xmlns:a16="http://schemas.microsoft.com/office/drawing/2014/main" id="{083D5152-F1AB-DA16-AFD0-35A9674E577C}"/>
              </a:ext>
            </a:extLst>
          </p:cNvPr>
          <p:cNvSpPr/>
          <p:nvPr/>
        </p:nvSpPr>
        <p:spPr>
          <a:xfrm>
            <a:off x="6438059" y="4697743"/>
            <a:ext cx="386630" cy="386630"/>
          </a:xfrm>
          <a:prstGeom prst="rect">
            <a:avLst/>
          </a:prstGeom>
          <a:solidFill>
            <a:srgbClr val="2F6DFF"/>
          </a:solidFill>
          <a:ln w="9525" cap="flat">
            <a:noFill/>
            <a:prstDash val="solid"/>
            <a:miter/>
          </a:ln>
        </p:spPr>
        <p:txBody>
          <a:bodyPr rtlCol="0" anchor="ctr"/>
          <a:lstStyle/>
          <a:p>
            <a:pPr algn="l"/>
            <a:endParaRPr lang="en-IN"/>
          </a:p>
        </p:txBody>
      </p:sp>
      <p:sp>
        <p:nvSpPr>
          <p:cNvPr id="25" name="TextBox 24">
            <a:extLst>
              <a:ext uri="{FF2B5EF4-FFF2-40B4-BE49-F238E27FC236}">
                <a16:creationId xmlns:a16="http://schemas.microsoft.com/office/drawing/2014/main" id="{86033188-D850-B2E0-4EB6-58ADB2455570}"/>
              </a:ext>
            </a:extLst>
          </p:cNvPr>
          <p:cNvSpPr txBox="1"/>
          <p:nvPr/>
        </p:nvSpPr>
        <p:spPr>
          <a:xfrm>
            <a:off x="6946005" y="5279695"/>
            <a:ext cx="2941831" cy="369332"/>
          </a:xfrm>
          <a:prstGeom prst="rect">
            <a:avLst/>
          </a:prstGeom>
          <a:noFill/>
        </p:spPr>
        <p:txBody>
          <a:bodyPr wrap="none" rtlCol="0">
            <a:spAutoFit/>
          </a:bodyPr>
          <a:lstStyle/>
          <a:p>
            <a:pPr algn="ctr"/>
            <a:r>
              <a:rPr lang="en-US" dirty="0"/>
              <a:t>Preservation of information</a:t>
            </a:r>
            <a:endParaRPr lang="en-IN" dirty="0"/>
          </a:p>
        </p:txBody>
      </p:sp>
    </p:spTree>
    <p:extLst>
      <p:ext uri="{BB962C8B-B14F-4D97-AF65-F5344CB8AC3E}">
        <p14:creationId xmlns:p14="http://schemas.microsoft.com/office/powerpoint/2010/main" val="1964598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91A4F737-1189-158D-DA5E-93F8E0A8C160}"/>
              </a:ext>
            </a:extLst>
          </p:cNvPr>
          <p:cNvCxnSpPr>
            <a:stCxn id="2" idx="0"/>
            <a:endCxn id="8" idx="4"/>
          </p:cNvCxnSpPr>
          <p:nvPr/>
        </p:nvCxnSpPr>
        <p:spPr>
          <a:xfrm flipV="1">
            <a:off x="7303062" y="4009070"/>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sp>
        <p:nvSpPr>
          <p:cNvPr id="6" name="TextBox 5">
            <a:extLst>
              <a:ext uri="{FF2B5EF4-FFF2-40B4-BE49-F238E27FC236}">
                <a16:creationId xmlns:a16="http://schemas.microsoft.com/office/drawing/2014/main" id="{421FBACD-EA0B-87FB-B28F-9A421F37F1DC}"/>
              </a:ext>
            </a:extLst>
          </p:cNvPr>
          <p:cNvSpPr txBox="1"/>
          <p:nvPr/>
        </p:nvSpPr>
        <p:spPr>
          <a:xfrm>
            <a:off x="2141698" y="304727"/>
            <a:ext cx="417133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Residual Connections</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145" name="Rectangle: Rounded Corners 144">
            <a:extLst>
              <a:ext uri="{FF2B5EF4-FFF2-40B4-BE49-F238E27FC236}">
                <a16:creationId xmlns:a16="http://schemas.microsoft.com/office/drawing/2014/main" id="{A93184E6-DCAA-F067-47E6-5D925B9B91B9}"/>
              </a:ext>
            </a:extLst>
          </p:cNvPr>
          <p:cNvSpPr/>
          <p:nvPr/>
        </p:nvSpPr>
        <p:spPr>
          <a:xfrm>
            <a:off x="3061267" y="1988467"/>
            <a:ext cx="1495556" cy="3258819"/>
          </a:xfrm>
          <a:prstGeom prst="roundRect">
            <a:avLst>
              <a:gd name="adj" fmla="val 8554"/>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46" name="Rectangle: Rounded Corners 145">
            <a:extLst>
              <a:ext uri="{FF2B5EF4-FFF2-40B4-BE49-F238E27FC236}">
                <a16:creationId xmlns:a16="http://schemas.microsoft.com/office/drawing/2014/main" id="{CE1274EE-513A-B347-84B9-05F99DCFC741}"/>
              </a:ext>
            </a:extLst>
          </p:cNvPr>
          <p:cNvSpPr/>
          <p:nvPr/>
        </p:nvSpPr>
        <p:spPr>
          <a:xfrm>
            <a:off x="1253865" y="302986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47" name="Rectangle: Rounded Corners 146">
            <a:extLst>
              <a:ext uri="{FF2B5EF4-FFF2-40B4-BE49-F238E27FC236}">
                <a16:creationId xmlns:a16="http://schemas.microsoft.com/office/drawing/2014/main" id="{0004349B-2E1B-D21D-5808-F4E42BED1734}"/>
              </a:ext>
            </a:extLst>
          </p:cNvPr>
          <p:cNvSpPr/>
          <p:nvPr/>
        </p:nvSpPr>
        <p:spPr>
          <a:xfrm>
            <a:off x="1647929" y="444198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48" name="Rectangle: Rounded Corners 147">
            <a:extLst>
              <a:ext uri="{FF2B5EF4-FFF2-40B4-BE49-F238E27FC236}">
                <a16:creationId xmlns:a16="http://schemas.microsoft.com/office/drawing/2014/main" id="{D706977D-3113-92C7-C095-042F405401B2}"/>
              </a:ext>
            </a:extLst>
          </p:cNvPr>
          <p:cNvSpPr/>
          <p:nvPr/>
        </p:nvSpPr>
        <p:spPr>
          <a:xfrm>
            <a:off x="1647929" y="4187665"/>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9" name="Rectangle: Rounded Corners 148">
            <a:extLst>
              <a:ext uri="{FF2B5EF4-FFF2-40B4-BE49-F238E27FC236}">
                <a16:creationId xmlns:a16="http://schemas.microsoft.com/office/drawing/2014/main" id="{D5BDBF62-4224-636B-1C44-151A799FA224}"/>
              </a:ext>
            </a:extLst>
          </p:cNvPr>
          <p:cNvSpPr/>
          <p:nvPr/>
        </p:nvSpPr>
        <p:spPr>
          <a:xfrm>
            <a:off x="1647929" y="3399084"/>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50" name="Rectangle: Rounded Corners 149">
            <a:extLst>
              <a:ext uri="{FF2B5EF4-FFF2-40B4-BE49-F238E27FC236}">
                <a16:creationId xmlns:a16="http://schemas.microsoft.com/office/drawing/2014/main" id="{1A56F252-D262-1EDF-1D3C-3176C97A66F0}"/>
              </a:ext>
            </a:extLst>
          </p:cNvPr>
          <p:cNvSpPr/>
          <p:nvPr/>
        </p:nvSpPr>
        <p:spPr>
          <a:xfrm>
            <a:off x="1647929" y="3153258"/>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51" name="Oval 150">
            <a:extLst>
              <a:ext uri="{FF2B5EF4-FFF2-40B4-BE49-F238E27FC236}">
                <a16:creationId xmlns:a16="http://schemas.microsoft.com/office/drawing/2014/main" id="{18EEF4A0-031C-CC85-0E27-5658676CB55E}"/>
              </a:ext>
            </a:extLst>
          </p:cNvPr>
          <p:cNvSpPr/>
          <p:nvPr/>
        </p:nvSpPr>
        <p:spPr>
          <a:xfrm>
            <a:off x="2081024" y="547216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2" name="Cross 151">
            <a:extLst>
              <a:ext uri="{FF2B5EF4-FFF2-40B4-BE49-F238E27FC236}">
                <a16:creationId xmlns:a16="http://schemas.microsoft.com/office/drawing/2014/main" id="{477D0D85-A892-160A-3EC3-6BF87400BBD5}"/>
              </a:ext>
            </a:extLst>
          </p:cNvPr>
          <p:cNvSpPr/>
          <p:nvPr/>
        </p:nvSpPr>
        <p:spPr>
          <a:xfrm>
            <a:off x="2108973" y="550011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53" name="Group 152">
            <a:extLst>
              <a:ext uri="{FF2B5EF4-FFF2-40B4-BE49-F238E27FC236}">
                <a16:creationId xmlns:a16="http://schemas.microsoft.com/office/drawing/2014/main" id="{AEFC1B6D-204E-1563-0F2F-67CD97D47BBA}"/>
              </a:ext>
            </a:extLst>
          </p:cNvPr>
          <p:cNvGrpSpPr/>
          <p:nvPr/>
        </p:nvGrpSpPr>
        <p:grpSpPr>
          <a:xfrm>
            <a:off x="1598565" y="5391042"/>
            <a:ext cx="317131" cy="317131"/>
            <a:chOff x="1290919" y="1058164"/>
            <a:chExt cx="3765176" cy="3765176"/>
          </a:xfrm>
        </p:grpSpPr>
        <p:sp>
          <p:nvSpPr>
            <p:cNvPr id="154" name="Freeform: Shape 153">
              <a:extLst>
                <a:ext uri="{FF2B5EF4-FFF2-40B4-BE49-F238E27FC236}">
                  <a16:creationId xmlns:a16="http://schemas.microsoft.com/office/drawing/2014/main" id="{A64FF346-1AB2-BCDD-546A-0AFE632F9A42}"/>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5" name="Oval 154">
              <a:extLst>
                <a:ext uri="{FF2B5EF4-FFF2-40B4-BE49-F238E27FC236}">
                  <a16:creationId xmlns:a16="http://schemas.microsoft.com/office/drawing/2014/main" id="{94BFECBD-D593-CB47-5BE2-7C4D225BA0D7}"/>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156" name="Rectangle: Rounded Corners 155">
            <a:extLst>
              <a:ext uri="{FF2B5EF4-FFF2-40B4-BE49-F238E27FC236}">
                <a16:creationId xmlns:a16="http://schemas.microsoft.com/office/drawing/2014/main" id="{640E7042-938D-F60E-3CDA-278929EE80BD}"/>
              </a:ext>
            </a:extLst>
          </p:cNvPr>
          <p:cNvSpPr/>
          <p:nvPr/>
        </p:nvSpPr>
        <p:spPr>
          <a:xfrm>
            <a:off x="1647929" y="580776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57" name="Straight Arrow Connector 156">
            <a:extLst>
              <a:ext uri="{FF2B5EF4-FFF2-40B4-BE49-F238E27FC236}">
                <a16:creationId xmlns:a16="http://schemas.microsoft.com/office/drawing/2014/main" id="{01D2F086-0B3A-5472-B89C-633C7AA448D3}"/>
              </a:ext>
            </a:extLst>
          </p:cNvPr>
          <p:cNvCxnSpPr>
            <a:cxnSpLocks/>
          </p:cNvCxnSpPr>
          <p:nvPr/>
        </p:nvCxnSpPr>
        <p:spPr>
          <a:xfrm flipV="1">
            <a:off x="2157869" y="621984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158" name="Straight Arrow Connector 157">
            <a:extLst>
              <a:ext uri="{FF2B5EF4-FFF2-40B4-BE49-F238E27FC236}">
                <a16:creationId xmlns:a16="http://schemas.microsoft.com/office/drawing/2014/main" id="{EA10413A-203C-50BC-A8EB-DC6F7EF5EB9F}"/>
              </a:ext>
            </a:extLst>
          </p:cNvPr>
          <p:cNvCxnSpPr>
            <a:cxnSpLocks/>
            <a:stCxn id="156" idx="0"/>
          </p:cNvCxnSpPr>
          <p:nvPr/>
        </p:nvCxnSpPr>
        <p:spPr>
          <a:xfrm flipH="1" flipV="1">
            <a:off x="2157872" y="562705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159" name="Straight Arrow Connector 158">
            <a:extLst>
              <a:ext uri="{FF2B5EF4-FFF2-40B4-BE49-F238E27FC236}">
                <a16:creationId xmlns:a16="http://schemas.microsoft.com/office/drawing/2014/main" id="{E4443F9C-AC5A-8815-2BD6-81F2628ED4AE}"/>
              </a:ext>
            </a:extLst>
          </p:cNvPr>
          <p:cNvCxnSpPr>
            <a:cxnSpLocks/>
            <a:stCxn id="151" idx="0"/>
            <a:endCxn id="147" idx="2"/>
          </p:cNvCxnSpPr>
          <p:nvPr/>
        </p:nvCxnSpPr>
        <p:spPr>
          <a:xfrm flipV="1">
            <a:off x="2158468" y="485407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160" name="Straight Connector 159">
            <a:extLst>
              <a:ext uri="{FF2B5EF4-FFF2-40B4-BE49-F238E27FC236}">
                <a16:creationId xmlns:a16="http://schemas.microsoft.com/office/drawing/2014/main" id="{BF5E48AF-6271-F1CD-46A7-781799509302}"/>
              </a:ext>
            </a:extLst>
          </p:cNvPr>
          <p:cNvCxnSpPr>
            <a:stCxn id="155" idx="6"/>
            <a:endCxn id="151" idx="2"/>
          </p:cNvCxnSpPr>
          <p:nvPr/>
        </p:nvCxnSpPr>
        <p:spPr>
          <a:xfrm>
            <a:off x="1915696" y="5549608"/>
            <a:ext cx="165328" cy="2"/>
          </a:xfrm>
          <a:prstGeom prst="line">
            <a:avLst/>
          </a:prstGeom>
          <a:noFill/>
          <a:ln w="28575" cap="flat" cmpd="sng" algn="ctr">
            <a:solidFill>
              <a:sysClr val="windowText" lastClr="000000"/>
            </a:solidFill>
            <a:prstDash val="solid"/>
            <a:miter lim="800000"/>
          </a:ln>
          <a:effectLst/>
        </p:spPr>
      </p:cxnSp>
      <p:sp>
        <p:nvSpPr>
          <p:cNvPr id="161" name="Arrow: U-Turn 99">
            <a:extLst>
              <a:ext uri="{FF2B5EF4-FFF2-40B4-BE49-F238E27FC236}">
                <a16:creationId xmlns:a16="http://schemas.microsoft.com/office/drawing/2014/main" id="{248CBA94-5949-D112-E7F5-FD674494CA5D}"/>
              </a:ext>
            </a:extLst>
          </p:cNvPr>
          <p:cNvSpPr/>
          <p:nvPr/>
        </p:nvSpPr>
        <p:spPr>
          <a:xfrm rot="16200000">
            <a:off x="1315196" y="431296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rgbClr val="EA4335"/>
          </a:solidFill>
          <a:ln w="12700" cap="flat" cmpd="sng" algn="ctr">
            <a:solidFill>
              <a:srgbClr val="EA433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2" name="Arrow: U-Turn 99">
            <a:extLst>
              <a:ext uri="{FF2B5EF4-FFF2-40B4-BE49-F238E27FC236}">
                <a16:creationId xmlns:a16="http://schemas.microsoft.com/office/drawing/2014/main" id="{39E32170-1EE3-5CBE-3A46-B00004C3E87E}"/>
              </a:ext>
            </a:extLst>
          </p:cNvPr>
          <p:cNvSpPr/>
          <p:nvPr/>
        </p:nvSpPr>
        <p:spPr>
          <a:xfrm rot="16200000">
            <a:off x="1361294" y="323633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3" name="Arrow: Bent 136">
            <a:extLst>
              <a:ext uri="{FF2B5EF4-FFF2-40B4-BE49-F238E27FC236}">
                <a16:creationId xmlns:a16="http://schemas.microsoft.com/office/drawing/2014/main" id="{23133A75-4BE2-802E-320E-C42837F38FE4}"/>
              </a:ext>
            </a:extLst>
          </p:cNvPr>
          <p:cNvSpPr/>
          <p:nvPr/>
        </p:nvSpPr>
        <p:spPr>
          <a:xfrm rot="5400000" flipH="1">
            <a:off x="2276893" y="473457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64" name="Arrow: Bent 136">
            <a:extLst>
              <a:ext uri="{FF2B5EF4-FFF2-40B4-BE49-F238E27FC236}">
                <a16:creationId xmlns:a16="http://schemas.microsoft.com/office/drawing/2014/main" id="{05574FB9-1617-9A90-DEE1-3ED8503EAFD9}"/>
              </a:ext>
            </a:extLst>
          </p:cNvPr>
          <p:cNvSpPr/>
          <p:nvPr/>
        </p:nvSpPr>
        <p:spPr>
          <a:xfrm rot="16200000">
            <a:off x="1865270" y="473457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65" name="Straight Arrow Connector 164">
            <a:extLst>
              <a:ext uri="{FF2B5EF4-FFF2-40B4-BE49-F238E27FC236}">
                <a16:creationId xmlns:a16="http://schemas.microsoft.com/office/drawing/2014/main" id="{55737D8A-9AC5-9951-0326-F87CE5A7ACB6}"/>
              </a:ext>
            </a:extLst>
          </p:cNvPr>
          <p:cNvCxnSpPr>
            <a:cxnSpLocks/>
            <a:endCxn id="149" idx="2"/>
          </p:cNvCxnSpPr>
          <p:nvPr/>
        </p:nvCxnSpPr>
        <p:spPr>
          <a:xfrm flipV="1">
            <a:off x="2153541" y="3811170"/>
            <a:ext cx="4928" cy="371908"/>
          </a:xfrm>
          <a:prstGeom prst="straightConnector1">
            <a:avLst/>
          </a:prstGeom>
          <a:noFill/>
          <a:ln w="28575" cap="flat" cmpd="sng" algn="ctr">
            <a:solidFill>
              <a:schemeClr val="bg2">
                <a:lumMod val="50000"/>
              </a:schemeClr>
            </a:solidFill>
            <a:prstDash val="solid"/>
            <a:miter lim="800000"/>
            <a:tailEnd type="stealth"/>
          </a:ln>
          <a:effectLst/>
        </p:spPr>
      </p:cxnSp>
      <p:sp>
        <p:nvSpPr>
          <p:cNvPr id="166" name="Rectangle: Rounded Corners 165">
            <a:extLst>
              <a:ext uri="{FF2B5EF4-FFF2-40B4-BE49-F238E27FC236}">
                <a16:creationId xmlns:a16="http://schemas.microsoft.com/office/drawing/2014/main" id="{4E0C9AFA-503C-3EDA-0E48-F7B1624404DE}"/>
              </a:ext>
            </a:extLst>
          </p:cNvPr>
          <p:cNvSpPr/>
          <p:nvPr/>
        </p:nvSpPr>
        <p:spPr>
          <a:xfrm>
            <a:off x="3181284" y="3226736"/>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67" name="Freeform: Shape 166">
            <a:extLst>
              <a:ext uri="{FF2B5EF4-FFF2-40B4-BE49-F238E27FC236}">
                <a16:creationId xmlns:a16="http://schemas.microsoft.com/office/drawing/2014/main" id="{F4B7E847-39BA-AE21-AFDB-714FBC4FC03D}"/>
              </a:ext>
            </a:extLst>
          </p:cNvPr>
          <p:cNvSpPr/>
          <p:nvPr/>
        </p:nvSpPr>
        <p:spPr>
          <a:xfrm>
            <a:off x="2163033" y="291854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8" name="Freeform: Shape 167">
            <a:extLst>
              <a:ext uri="{FF2B5EF4-FFF2-40B4-BE49-F238E27FC236}">
                <a16:creationId xmlns:a16="http://schemas.microsoft.com/office/drawing/2014/main" id="{6FF7BBB6-6D2C-2AF4-457D-4E43A9C70566}"/>
              </a:ext>
            </a:extLst>
          </p:cNvPr>
          <p:cNvSpPr/>
          <p:nvPr/>
        </p:nvSpPr>
        <p:spPr>
          <a:xfrm rot="16200000">
            <a:off x="3300138" y="342536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9" name="Freeform: Shape 168">
            <a:extLst>
              <a:ext uri="{FF2B5EF4-FFF2-40B4-BE49-F238E27FC236}">
                <a16:creationId xmlns:a16="http://schemas.microsoft.com/office/drawing/2014/main" id="{78EB8B5E-DA5F-8B5C-2F05-8C69F6A99429}"/>
              </a:ext>
            </a:extLst>
          </p:cNvPr>
          <p:cNvSpPr/>
          <p:nvPr/>
        </p:nvSpPr>
        <p:spPr>
          <a:xfrm rot="10800000">
            <a:off x="3663698" y="366914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0" name="Rectangle: Rounded Corners 169">
            <a:extLst>
              <a:ext uri="{FF2B5EF4-FFF2-40B4-BE49-F238E27FC236}">
                <a16:creationId xmlns:a16="http://schemas.microsoft.com/office/drawing/2014/main" id="{86622BC1-5753-482F-1118-97438AA09328}"/>
              </a:ext>
            </a:extLst>
          </p:cNvPr>
          <p:cNvSpPr/>
          <p:nvPr/>
        </p:nvSpPr>
        <p:spPr>
          <a:xfrm>
            <a:off x="3181284" y="4274252"/>
            <a:ext cx="1021080" cy="581893"/>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1" name="Rectangle: Rounded Corners 170">
            <a:extLst>
              <a:ext uri="{FF2B5EF4-FFF2-40B4-BE49-F238E27FC236}">
                <a16:creationId xmlns:a16="http://schemas.microsoft.com/office/drawing/2014/main" id="{F1B98A98-A1D1-8C2E-56C2-C4EE4991A281}"/>
              </a:ext>
            </a:extLst>
          </p:cNvPr>
          <p:cNvSpPr/>
          <p:nvPr/>
        </p:nvSpPr>
        <p:spPr>
          <a:xfrm>
            <a:off x="3182975" y="4006173"/>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2" name="Arrow: U-Turn 99">
            <a:extLst>
              <a:ext uri="{FF2B5EF4-FFF2-40B4-BE49-F238E27FC236}">
                <a16:creationId xmlns:a16="http://schemas.microsoft.com/office/drawing/2014/main" id="{86853F95-48FD-7476-CB9A-EC69E344255F}"/>
              </a:ext>
            </a:extLst>
          </p:cNvPr>
          <p:cNvSpPr/>
          <p:nvPr/>
        </p:nvSpPr>
        <p:spPr>
          <a:xfrm rot="5400000" flipH="1">
            <a:off x="3627279" y="309059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173" name="Straight Arrow Connector 172">
            <a:extLst>
              <a:ext uri="{FF2B5EF4-FFF2-40B4-BE49-F238E27FC236}">
                <a16:creationId xmlns:a16="http://schemas.microsoft.com/office/drawing/2014/main" id="{118A95B3-2EB0-0EEA-BA2D-BA248472C57B}"/>
              </a:ext>
            </a:extLst>
          </p:cNvPr>
          <p:cNvCxnSpPr>
            <a:cxnSpLocks/>
          </p:cNvCxnSpPr>
          <p:nvPr/>
        </p:nvCxnSpPr>
        <p:spPr>
          <a:xfrm flipV="1">
            <a:off x="3678958" y="4869572"/>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174" name="Arrow: Bent 136">
            <a:extLst>
              <a:ext uri="{FF2B5EF4-FFF2-40B4-BE49-F238E27FC236}">
                <a16:creationId xmlns:a16="http://schemas.microsoft.com/office/drawing/2014/main" id="{32AE9B6D-A087-E99E-2F11-E247E7B54031}"/>
              </a:ext>
            </a:extLst>
          </p:cNvPr>
          <p:cNvSpPr/>
          <p:nvPr/>
        </p:nvSpPr>
        <p:spPr>
          <a:xfrm rot="5400000" flipH="1">
            <a:off x="3797383" y="475007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5" name="Arrow: Bent 136">
            <a:extLst>
              <a:ext uri="{FF2B5EF4-FFF2-40B4-BE49-F238E27FC236}">
                <a16:creationId xmlns:a16="http://schemas.microsoft.com/office/drawing/2014/main" id="{F0D89D6F-9A93-2878-89E1-C98BDC66295C}"/>
              </a:ext>
            </a:extLst>
          </p:cNvPr>
          <p:cNvSpPr/>
          <p:nvPr/>
        </p:nvSpPr>
        <p:spPr>
          <a:xfrm rot="16200000">
            <a:off x="3385760" y="475007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6" name="Oval 175">
            <a:extLst>
              <a:ext uri="{FF2B5EF4-FFF2-40B4-BE49-F238E27FC236}">
                <a16:creationId xmlns:a16="http://schemas.microsoft.com/office/drawing/2014/main" id="{E272AC10-C0DA-E9C9-2BFB-2B15657BB4D0}"/>
              </a:ext>
            </a:extLst>
          </p:cNvPr>
          <p:cNvSpPr/>
          <p:nvPr/>
        </p:nvSpPr>
        <p:spPr>
          <a:xfrm>
            <a:off x="3592731" y="5472165"/>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7" name="Cross 176">
            <a:extLst>
              <a:ext uri="{FF2B5EF4-FFF2-40B4-BE49-F238E27FC236}">
                <a16:creationId xmlns:a16="http://schemas.microsoft.com/office/drawing/2014/main" id="{18AFE746-7541-32BE-74BE-F6B3ED6680A5}"/>
              </a:ext>
            </a:extLst>
          </p:cNvPr>
          <p:cNvSpPr/>
          <p:nvPr/>
        </p:nvSpPr>
        <p:spPr>
          <a:xfrm>
            <a:off x="3620680" y="5500114"/>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78" name="Group 177">
            <a:extLst>
              <a:ext uri="{FF2B5EF4-FFF2-40B4-BE49-F238E27FC236}">
                <a16:creationId xmlns:a16="http://schemas.microsoft.com/office/drawing/2014/main" id="{298FB4AF-1514-A54B-B6B8-623C10228F80}"/>
              </a:ext>
            </a:extLst>
          </p:cNvPr>
          <p:cNvGrpSpPr/>
          <p:nvPr/>
        </p:nvGrpSpPr>
        <p:grpSpPr>
          <a:xfrm>
            <a:off x="3927202" y="5396907"/>
            <a:ext cx="317131" cy="317131"/>
            <a:chOff x="1290919" y="1058164"/>
            <a:chExt cx="3765176" cy="3765176"/>
          </a:xfrm>
          <a:noFill/>
        </p:grpSpPr>
        <p:sp>
          <p:nvSpPr>
            <p:cNvPr id="179" name="Freeform: Shape 178">
              <a:extLst>
                <a:ext uri="{FF2B5EF4-FFF2-40B4-BE49-F238E27FC236}">
                  <a16:creationId xmlns:a16="http://schemas.microsoft.com/office/drawing/2014/main" id="{233781F4-2E42-25E1-067C-ACF9CD362CCD}"/>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80" name="Oval 179">
              <a:extLst>
                <a:ext uri="{FF2B5EF4-FFF2-40B4-BE49-F238E27FC236}">
                  <a16:creationId xmlns:a16="http://schemas.microsoft.com/office/drawing/2014/main" id="{F01C124B-82B5-A433-81B0-499F208A0AD7}"/>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181" name="Straight Connector 180">
            <a:extLst>
              <a:ext uri="{FF2B5EF4-FFF2-40B4-BE49-F238E27FC236}">
                <a16:creationId xmlns:a16="http://schemas.microsoft.com/office/drawing/2014/main" id="{F2AB435A-F4D5-DCD2-3960-BF5EE5F12DB5}"/>
              </a:ext>
            </a:extLst>
          </p:cNvPr>
          <p:cNvCxnSpPr>
            <a:cxnSpLocks/>
            <a:endCxn id="180" idx="2"/>
          </p:cNvCxnSpPr>
          <p:nvPr/>
        </p:nvCxnSpPr>
        <p:spPr>
          <a:xfrm>
            <a:off x="3745908" y="5555473"/>
            <a:ext cx="181294" cy="0"/>
          </a:xfrm>
          <a:prstGeom prst="line">
            <a:avLst/>
          </a:prstGeom>
          <a:noFill/>
          <a:ln w="28575" cap="flat" cmpd="sng" algn="ctr">
            <a:solidFill>
              <a:schemeClr val="bg2">
                <a:lumMod val="50000"/>
              </a:schemeClr>
            </a:solidFill>
            <a:prstDash val="solid"/>
            <a:miter lim="800000"/>
          </a:ln>
          <a:effectLst/>
        </p:spPr>
      </p:cxnSp>
      <p:sp>
        <p:nvSpPr>
          <p:cNvPr id="182" name="Rectangle: Rounded Corners 181">
            <a:extLst>
              <a:ext uri="{FF2B5EF4-FFF2-40B4-BE49-F238E27FC236}">
                <a16:creationId xmlns:a16="http://schemas.microsoft.com/office/drawing/2014/main" id="{261F5EFC-7C84-E774-69E1-53B01F75CBDD}"/>
              </a:ext>
            </a:extLst>
          </p:cNvPr>
          <p:cNvSpPr/>
          <p:nvPr/>
        </p:nvSpPr>
        <p:spPr>
          <a:xfrm>
            <a:off x="3168418" y="5810660"/>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83" name="Straight Arrow Connector 182">
            <a:extLst>
              <a:ext uri="{FF2B5EF4-FFF2-40B4-BE49-F238E27FC236}">
                <a16:creationId xmlns:a16="http://schemas.microsoft.com/office/drawing/2014/main" id="{DDC6D974-EEAC-DBA5-5B47-57BD3D45B64E}"/>
              </a:ext>
            </a:extLst>
          </p:cNvPr>
          <p:cNvCxnSpPr>
            <a:cxnSpLocks/>
          </p:cNvCxnSpPr>
          <p:nvPr/>
        </p:nvCxnSpPr>
        <p:spPr>
          <a:xfrm flipV="1">
            <a:off x="3678358" y="6222746"/>
            <a:ext cx="0" cy="26594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184" name="Straight Arrow Connector 183">
            <a:extLst>
              <a:ext uri="{FF2B5EF4-FFF2-40B4-BE49-F238E27FC236}">
                <a16:creationId xmlns:a16="http://schemas.microsoft.com/office/drawing/2014/main" id="{DA3B1D98-F672-7DC2-442D-C78074478CB0}"/>
              </a:ext>
            </a:extLst>
          </p:cNvPr>
          <p:cNvCxnSpPr>
            <a:cxnSpLocks/>
            <a:stCxn id="182" idx="0"/>
          </p:cNvCxnSpPr>
          <p:nvPr/>
        </p:nvCxnSpPr>
        <p:spPr>
          <a:xfrm flipH="1" flipV="1">
            <a:off x="3678361" y="5629950"/>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185" name="Arrow: U-Turn 99">
            <a:extLst>
              <a:ext uri="{FF2B5EF4-FFF2-40B4-BE49-F238E27FC236}">
                <a16:creationId xmlns:a16="http://schemas.microsoft.com/office/drawing/2014/main" id="{CFC7EE42-73E1-5BC1-D66D-A073C2C4F159}"/>
              </a:ext>
            </a:extLst>
          </p:cNvPr>
          <p:cNvSpPr/>
          <p:nvPr/>
        </p:nvSpPr>
        <p:spPr>
          <a:xfrm rot="5400000" flipH="1">
            <a:off x="3532481" y="421213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186" name="Straight Arrow Connector 185">
            <a:extLst>
              <a:ext uri="{FF2B5EF4-FFF2-40B4-BE49-F238E27FC236}">
                <a16:creationId xmlns:a16="http://schemas.microsoft.com/office/drawing/2014/main" id="{56A5C69D-AD9B-7BDE-34A9-D74C8ED7081A}"/>
              </a:ext>
            </a:extLst>
          </p:cNvPr>
          <p:cNvCxnSpPr>
            <a:cxnSpLocks/>
            <a:stCxn id="166" idx="0"/>
            <a:endCxn id="187" idx="2"/>
          </p:cNvCxnSpPr>
          <p:nvPr/>
        </p:nvCxnSpPr>
        <p:spPr>
          <a:xfrm flipH="1" flipV="1">
            <a:off x="3690395" y="2772851"/>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187" name="Rectangle: Rounded Corners 186">
            <a:extLst>
              <a:ext uri="{FF2B5EF4-FFF2-40B4-BE49-F238E27FC236}">
                <a16:creationId xmlns:a16="http://schemas.microsoft.com/office/drawing/2014/main" id="{565E2B18-ADA5-1658-46AD-E6DAC5F696AB}"/>
              </a:ext>
            </a:extLst>
          </p:cNvPr>
          <p:cNvSpPr/>
          <p:nvPr/>
        </p:nvSpPr>
        <p:spPr>
          <a:xfrm>
            <a:off x="3179855" y="2360765"/>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88" name="Rectangle: Rounded Corners 187">
            <a:extLst>
              <a:ext uri="{FF2B5EF4-FFF2-40B4-BE49-F238E27FC236}">
                <a16:creationId xmlns:a16="http://schemas.microsoft.com/office/drawing/2014/main" id="{BF2C11FD-BB84-6A9E-CDBB-BF9115D2AB3C}"/>
              </a:ext>
            </a:extLst>
          </p:cNvPr>
          <p:cNvSpPr/>
          <p:nvPr/>
        </p:nvSpPr>
        <p:spPr>
          <a:xfrm>
            <a:off x="3179855" y="2978438"/>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89" name="Straight Arrow Connector 188">
            <a:extLst>
              <a:ext uri="{FF2B5EF4-FFF2-40B4-BE49-F238E27FC236}">
                <a16:creationId xmlns:a16="http://schemas.microsoft.com/office/drawing/2014/main" id="{4A93EA4F-1A80-6822-52EE-8CCE38465466}"/>
              </a:ext>
            </a:extLst>
          </p:cNvPr>
          <p:cNvCxnSpPr>
            <a:cxnSpLocks/>
            <a:endCxn id="190" idx="2"/>
          </p:cNvCxnSpPr>
          <p:nvPr/>
        </p:nvCxnSpPr>
        <p:spPr>
          <a:xfrm flipV="1">
            <a:off x="3689438" y="1829778"/>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190" name="Rectangle: Rounded Corners 189">
            <a:extLst>
              <a:ext uri="{FF2B5EF4-FFF2-40B4-BE49-F238E27FC236}">
                <a16:creationId xmlns:a16="http://schemas.microsoft.com/office/drawing/2014/main" id="{FFD01057-1588-04A8-AED6-25DAFB94AB32}"/>
              </a:ext>
            </a:extLst>
          </p:cNvPr>
          <p:cNvSpPr/>
          <p:nvPr/>
        </p:nvSpPr>
        <p:spPr>
          <a:xfrm>
            <a:off x="3184291" y="164815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Linear</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91" name="Rectangle: Rounded Corners 190">
            <a:extLst>
              <a:ext uri="{FF2B5EF4-FFF2-40B4-BE49-F238E27FC236}">
                <a16:creationId xmlns:a16="http://schemas.microsoft.com/office/drawing/2014/main" id="{FA485910-D4FD-38F4-FA29-B527CBD3364E}"/>
              </a:ext>
            </a:extLst>
          </p:cNvPr>
          <p:cNvSpPr/>
          <p:nvPr/>
        </p:nvSpPr>
        <p:spPr>
          <a:xfrm>
            <a:off x="3184291" y="124593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solidFill>
                  <a:prstClr val="black"/>
                </a:solidFill>
                <a:effectLst/>
                <a:uLnTx/>
                <a:uFillTx/>
                <a:latin typeface="Calibri Light" panose="020F0302020204030204"/>
                <a:ea typeface="+mn-ea"/>
                <a:cs typeface="+mn-cs"/>
              </a:rPr>
              <a:t>Softmax</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92" name="Straight Arrow Connector 191">
            <a:extLst>
              <a:ext uri="{FF2B5EF4-FFF2-40B4-BE49-F238E27FC236}">
                <a16:creationId xmlns:a16="http://schemas.microsoft.com/office/drawing/2014/main" id="{5C2E493E-5CDB-673A-75B1-2D13EDBE1B6D}"/>
              </a:ext>
            </a:extLst>
          </p:cNvPr>
          <p:cNvCxnSpPr>
            <a:cxnSpLocks/>
            <a:stCxn id="190" idx="0"/>
            <a:endCxn id="191" idx="2"/>
          </p:cNvCxnSpPr>
          <p:nvPr/>
        </p:nvCxnSpPr>
        <p:spPr>
          <a:xfrm flipV="1">
            <a:off x="3694831" y="142755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193" name="Straight Arrow Connector 192">
            <a:extLst>
              <a:ext uri="{FF2B5EF4-FFF2-40B4-BE49-F238E27FC236}">
                <a16:creationId xmlns:a16="http://schemas.microsoft.com/office/drawing/2014/main" id="{BDDD15BE-B09D-FD56-B3DE-AA7B64057C9E}"/>
              </a:ext>
            </a:extLst>
          </p:cNvPr>
          <p:cNvCxnSpPr>
            <a:cxnSpLocks/>
          </p:cNvCxnSpPr>
          <p:nvPr/>
        </p:nvCxnSpPr>
        <p:spPr>
          <a:xfrm flipV="1">
            <a:off x="3694831" y="102532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194" name="Rectangle: Rounded Corners 193">
            <a:extLst>
              <a:ext uri="{FF2B5EF4-FFF2-40B4-BE49-F238E27FC236}">
                <a16:creationId xmlns:a16="http://schemas.microsoft.com/office/drawing/2014/main" id="{B4AFE6B4-E7DA-6DAD-99B8-9C9C6775A0D8}"/>
              </a:ext>
            </a:extLst>
          </p:cNvPr>
          <p:cNvSpPr/>
          <p:nvPr/>
        </p:nvSpPr>
        <p:spPr>
          <a:xfrm>
            <a:off x="3168418" y="2087122"/>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95" name="Straight Connector 194">
            <a:extLst>
              <a:ext uri="{FF2B5EF4-FFF2-40B4-BE49-F238E27FC236}">
                <a16:creationId xmlns:a16="http://schemas.microsoft.com/office/drawing/2014/main" id="{A2695B34-4575-B449-4B60-3D55F871416D}"/>
              </a:ext>
            </a:extLst>
          </p:cNvPr>
          <p:cNvCxnSpPr>
            <a:cxnSpLocks/>
          </p:cNvCxnSpPr>
          <p:nvPr/>
        </p:nvCxnSpPr>
        <p:spPr>
          <a:xfrm flipH="1">
            <a:off x="3676667" y="4187796"/>
            <a:ext cx="1691" cy="86456"/>
          </a:xfrm>
          <a:prstGeom prst="line">
            <a:avLst/>
          </a:prstGeom>
          <a:noFill/>
          <a:ln w="28575" cap="flat" cmpd="sng" algn="ctr">
            <a:solidFill>
              <a:schemeClr val="bg2">
                <a:lumMod val="50000"/>
              </a:schemeClr>
            </a:solidFill>
            <a:prstDash val="solid"/>
            <a:miter lim="800000"/>
          </a:ln>
          <a:effectLst/>
        </p:spPr>
      </p:cxnSp>
      <p:cxnSp>
        <p:nvCxnSpPr>
          <p:cNvPr id="196" name="Straight Connector 195">
            <a:extLst>
              <a:ext uri="{FF2B5EF4-FFF2-40B4-BE49-F238E27FC236}">
                <a16:creationId xmlns:a16="http://schemas.microsoft.com/office/drawing/2014/main" id="{FEEC29EC-FEC1-E473-EF21-FF6782370E02}"/>
              </a:ext>
            </a:extLst>
          </p:cNvPr>
          <p:cNvCxnSpPr>
            <a:cxnSpLocks/>
          </p:cNvCxnSpPr>
          <p:nvPr/>
        </p:nvCxnSpPr>
        <p:spPr>
          <a:xfrm flipH="1">
            <a:off x="2149684" y="4370710"/>
            <a:ext cx="1691" cy="86456"/>
          </a:xfrm>
          <a:prstGeom prst="line">
            <a:avLst/>
          </a:prstGeom>
          <a:noFill/>
          <a:ln w="28575" cap="flat" cmpd="sng" algn="ctr">
            <a:solidFill>
              <a:schemeClr val="bg2">
                <a:lumMod val="50000"/>
              </a:schemeClr>
            </a:solidFill>
            <a:prstDash val="solid"/>
            <a:miter lim="800000"/>
          </a:ln>
          <a:effectLst/>
        </p:spPr>
      </p:cxnSp>
      <p:cxnSp>
        <p:nvCxnSpPr>
          <p:cNvPr id="197" name="Straight Connector 196">
            <a:extLst>
              <a:ext uri="{FF2B5EF4-FFF2-40B4-BE49-F238E27FC236}">
                <a16:creationId xmlns:a16="http://schemas.microsoft.com/office/drawing/2014/main" id="{1C6D0FA3-7663-CE22-5631-41AC391BAE0C}"/>
              </a:ext>
            </a:extLst>
          </p:cNvPr>
          <p:cNvCxnSpPr>
            <a:cxnSpLocks/>
            <a:stCxn id="150" idx="2"/>
            <a:endCxn id="149" idx="0"/>
          </p:cNvCxnSpPr>
          <p:nvPr/>
        </p:nvCxnSpPr>
        <p:spPr>
          <a:xfrm>
            <a:off x="2158469" y="3350803"/>
            <a:ext cx="0" cy="48281"/>
          </a:xfrm>
          <a:prstGeom prst="line">
            <a:avLst/>
          </a:prstGeom>
          <a:noFill/>
          <a:ln w="28575" cap="flat" cmpd="sng" algn="ctr">
            <a:solidFill>
              <a:schemeClr val="bg2">
                <a:lumMod val="50000"/>
              </a:schemeClr>
            </a:solidFill>
            <a:prstDash val="solid"/>
            <a:miter lim="800000"/>
          </a:ln>
          <a:effectLst/>
        </p:spPr>
      </p:cxnSp>
      <p:sp>
        <p:nvSpPr>
          <p:cNvPr id="199" name="TextBox 198">
            <a:extLst>
              <a:ext uri="{FF2B5EF4-FFF2-40B4-BE49-F238E27FC236}">
                <a16:creationId xmlns:a16="http://schemas.microsoft.com/office/drawing/2014/main" id="{4DF8BE6A-89DE-D273-FE1B-85928991B1EE}"/>
              </a:ext>
            </a:extLst>
          </p:cNvPr>
          <p:cNvSpPr txBox="1"/>
          <p:nvPr/>
        </p:nvSpPr>
        <p:spPr>
          <a:xfrm>
            <a:off x="138978" y="4499740"/>
            <a:ext cx="1107908" cy="523220"/>
          </a:xfrm>
          <a:prstGeom prst="rect">
            <a:avLst/>
          </a:prstGeom>
          <a:noFill/>
        </p:spPr>
        <p:txBody>
          <a:bodyPr wrap="square" rtlCol="0">
            <a:spAutoFit/>
          </a:bodyPr>
          <a:lstStyle/>
          <a:p>
            <a:r>
              <a:rPr lang="en-US" sz="1400" dirty="0">
                <a:solidFill>
                  <a:srgbClr val="EA4335"/>
                </a:solidFill>
              </a:rPr>
              <a:t>Residual Connection</a:t>
            </a:r>
            <a:endParaRPr lang="en-IN" sz="1400" dirty="0">
              <a:solidFill>
                <a:srgbClr val="EA4335"/>
              </a:solidFill>
            </a:endParaRPr>
          </a:p>
        </p:txBody>
      </p:sp>
      <p:sp>
        <p:nvSpPr>
          <p:cNvPr id="2" name="Oval 1">
            <a:extLst>
              <a:ext uri="{FF2B5EF4-FFF2-40B4-BE49-F238E27FC236}">
                <a16:creationId xmlns:a16="http://schemas.microsoft.com/office/drawing/2014/main" id="{DE99E1F2-5E20-9BF3-3218-D361EB5B311F}"/>
              </a:ext>
            </a:extLst>
          </p:cNvPr>
          <p:cNvSpPr/>
          <p:nvPr/>
        </p:nvSpPr>
        <p:spPr>
          <a:xfrm>
            <a:off x="7083427" y="4655406"/>
            <a:ext cx="439270" cy="439270"/>
          </a:xfrm>
          <a:prstGeom prst="ellipse">
            <a:avLst/>
          </a:prstGeom>
          <a:solidFill>
            <a:srgbClr val="2F6DFF"/>
          </a:solidFill>
          <a:ln w="9525" cap="flat">
            <a:noFill/>
            <a:prstDash val="solid"/>
            <a:miter/>
          </a:ln>
        </p:spPr>
        <p:txBody>
          <a:bodyPr rtlCol="0" anchor="ctr"/>
          <a:lstStyle/>
          <a:p>
            <a:pPr algn="l"/>
            <a:endParaRPr lang="en-IN"/>
          </a:p>
        </p:txBody>
      </p:sp>
      <p:sp>
        <p:nvSpPr>
          <p:cNvPr id="3" name="Oval 2">
            <a:extLst>
              <a:ext uri="{FF2B5EF4-FFF2-40B4-BE49-F238E27FC236}">
                <a16:creationId xmlns:a16="http://schemas.microsoft.com/office/drawing/2014/main" id="{C8BF6FBD-8219-A3DE-CCBE-4E5CD2E86517}"/>
              </a:ext>
            </a:extLst>
          </p:cNvPr>
          <p:cNvSpPr/>
          <p:nvPr/>
        </p:nvSpPr>
        <p:spPr>
          <a:xfrm>
            <a:off x="7827497" y="4655406"/>
            <a:ext cx="439270" cy="439270"/>
          </a:xfrm>
          <a:prstGeom prst="ellipse">
            <a:avLst/>
          </a:prstGeom>
          <a:solidFill>
            <a:srgbClr val="2F6DFF"/>
          </a:solidFill>
          <a:ln w="9525" cap="flat">
            <a:noFill/>
            <a:prstDash val="solid"/>
            <a:miter/>
          </a:ln>
        </p:spPr>
        <p:txBody>
          <a:bodyPr rtlCol="0" anchor="ctr"/>
          <a:lstStyle/>
          <a:p>
            <a:pPr algn="l"/>
            <a:endParaRPr lang="en-IN"/>
          </a:p>
        </p:txBody>
      </p:sp>
      <p:sp>
        <p:nvSpPr>
          <p:cNvPr id="4" name="Oval 3">
            <a:extLst>
              <a:ext uri="{FF2B5EF4-FFF2-40B4-BE49-F238E27FC236}">
                <a16:creationId xmlns:a16="http://schemas.microsoft.com/office/drawing/2014/main" id="{6A98969B-35E3-DF17-C982-A4CD176620C7}"/>
              </a:ext>
            </a:extLst>
          </p:cNvPr>
          <p:cNvSpPr/>
          <p:nvPr/>
        </p:nvSpPr>
        <p:spPr>
          <a:xfrm>
            <a:off x="8571567" y="4655406"/>
            <a:ext cx="439270" cy="439270"/>
          </a:xfrm>
          <a:prstGeom prst="ellipse">
            <a:avLst/>
          </a:prstGeom>
          <a:solidFill>
            <a:srgbClr val="2F6DFF"/>
          </a:solidFill>
          <a:ln w="9525" cap="flat">
            <a:noFill/>
            <a:prstDash val="solid"/>
            <a:miter/>
          </a:ln>
        </p:spPr>
        <p:txBody>
          <a:bodyPr rtlCol="0" anchor="ctr"/>
          <a:lstStyle/>
          <a:p>
            <a:pPr algn="l"/>
            <a:endParaRPr lang="en-IN"/>
          </a:p>
        </p:txBody>
      </p:sp>
      <p:sp>
        <p:nvSpPr>
          <p:cNvPr id="5" name="Oval 4">
            <a:extLst>
              <a:ext uri="{FF2B5EF4-FFF2-40B4-BE49-F238E27FC236}">
                <a16:creationId xmlns:a16="http://schemas.microsoft.com/office/drawing/2014/main" id="{331FE79E-17A1-4AB9-CCFE-48229D332DAF}"/>
              </a:ext>
            </a:extLst>
          </p:cNvPr>
          <p:cNvSpPr/>
          <p:nvPr/>
        </p:nvSpPr>
        <p:spPr>
          <a:xfrm>
            <a:off x="9315637" y="4638382"/>
            <a:ext cx="439270" cy="439270"/>
          </a:xfrm>
          <a:prstGeom prst="ellipse">
            <a:avLst/>
          </a:prstGeom>
          <a:solidFill>
            <a:srgbClr val="2F6DFF"/>
          </a:solidFill>
          <a:ln w="9525" cap="flat">
            <a:noFill/>
            <a:prstDash val="solid"/>
            <a:miter/>
          </a:ln>
        </p:spPr>
        <p:txBody>
          <a:bodyPr rtlCol="0" anchor="ctr"/>
          <a:lstStyle/>
          <a:p>
            <a:pPr algn="l"/>
            <a:endParaRPr lang="en-IN"/>
          </a:p>
        </p:txBody>
      </p:sp>
      <p:sp>
        <p:nvSpPr>
          <p:cNvPr id="7" name="Oval 6">
            <a:extLst>
              <a:ext uri="{FF2B5EF4-FFF2-40B4-BE49-F238E27FC236}">
                <a16:creationId xmlns:a16="http://schemas.microsoft.com/office/drawing/2014/main" id="{1559DBA9-9EC6-7E57-9CB0-0B8F1E98394E}"/>
              </a:ext>
            </a:extLst>
          </p:cNvPr>
          <p:cNvSpPr/>
          <p:nvPr/>
        </p:nvSpPr>
        <p:spPr>
          <a:xfrm>
            <a:off x="7083427" y="3569800"/>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8" name="Oval 7">
            <a:extLst>
              <a:ext uri="{FF2B5EF4-FFF2-40B4-BE49-F238E27FC236}">
                <a16:creationId xmlns:a16="http://schemas.microsoft.com/office/drawing/2014/main" id="{C2BAF245-B803-B8DE-82E4-07845E80CD83}"/>
              </a:ext>
            </a:extLst>
          </p:cNvPr>
          <p:cNvSpPr/>
          <p:nvPr/>
        </p:nvSpPr>
        <p:spPr>
          <a:xfrm>
            <a:off x="7827497" y="3569800"/>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9" name="Oval 8">
            <a:extLst>
              <a:ext uri="{FF2B5EF4-FFF2-40B4-BE49-F238E27FC236}">
                <a16:creationId xmlns:a16="http://schemas.microsoft.com/office/drawing/2014/main" id="{D011CF06-F01D-20F2-469D-95CBE1FA2CF8}"/>
              </a:ext>
            </a:extLst>
          </p:cNvPr>
          <p:cNvSpPr/>
          <p:nvPr/>
        </p:nvSpPr>
        <p:spPr>
          <a:xfrm>
            <a:off x="8571567" y="3569800"/>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10" name="Oval 9">
            <a:extLst>
              <a:ext uri="{FF2B5EF4-FFF2-40B4-BE49-F238E27FC236}">
                <a16:creationId xmlns:a16="http://schemas.microsoft.com/office/drawing/2014/main" id="{49C5AE5D-CD2A-AC70-5A37-9FF3CE4BB8A5}"/>
              </a:ext>
            </a:extLst>
          </p:cNvPr>
          <p:cNvSpPr/>
          <p:nvPr/>
        </p:nvSpPr>
        <p:spPr>
          <a:xfrm>
            <a:off x="9315637" y="3552776"/>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11" name="Oval 10">
            <a:extLst>
              <a:ext uri="{FF2B5EF4-FFF2-40B4-BE49-F238E27FC236}">
                <a16:creationId xmlns:a16="http://schemas.microsoft.com/office/drawing/2014/main" id="{47229682-D1E1-D2A6-F925-4304D3399C03}"/>
              </a:ext>
            </a:extLst>
          </p:cNvPr>
          <p:cNvSpPr/>
          <p:nvPr/>
        </p:nvSpPr>
        <p:spPr>
          <a:xfrm>
            <a:off x="7083427" y="2479011"/>
            <a:ext cx="439270" cy="439270"/>
          </a:xfrm>
          <a:prstGeom prst="ellipse">
            <a:avLst/>
          </a:prstGeom>
          <a:solidFill>
            <a:srgbClr val="34A853"/>
          </a:solidFill>
          <a:ln w="9525" cap="flat">
            <a:noFill/>
            <a:prstDash val="solid"/>
            <a:miter/>
          </a:ln>
        </p:spPr>
        <p:txBody>
          <a:bodyPr rtlCol="0" anchor="ctr"/>
          <a:lstStyle/>
          <a:p>
            <a:pPr algn="l"/>
            <a:endParaRPr lang="en-IN"/>
          </a:p>
        </p:txBody>
      </p:sp>
      <p:sp>
        <p:nvSpPr>
          <p:cNvPr id="12" name="Oval 11">
            <a:extLst>
              <a:ext uri="{FF2B5EF4-FFF2-40B4-BE49-F238E27FC236}">
                <a16:creationId xmlns:a16="http://schemas.microsoft.com/office/drawing/2014/main" id="{B8D3CB6D-BAE0-FBC7-4BCE-334167B208E8}"/>
              </a:ext>
            </a:extLst>
          </p:cNvPr>
          <p:cNvSpPr/>
          <p:nvPr/>
        </p:nvSpPr>
        <p:spPr>
          <a:xfrm>
            <a:off x="7827497" y="2479011"/>
            <a:ext cx="439270" cy="439270"/>
          </a:xfrm>
          <a:prstGeom prst="ellipse">
            <a:avLst/>
          </a:prstGeom>
          <a:solidFill>
            <a:srgbClr val="34A853"/>
          </a:solidFill>
          <a:ln w="9525" cap="flat">
            <a:noFill/>
            <a:prstDash val="solid"/>
            <a:miter/>
          </a:ln>
        </p:spPr>
        <p:txBody>
          <a:bodyPr rtlCol="0" anchor="ctr"/>
          <a:lstStyle/>
          <a:p>
            <a:pPr algn="l"/>
            <a:endParaRPr lang="en-IN"/>
          </a:p>
        </p:txBody>
      </p:sp>
      <p:sp>
        <p:nvSpPr>
          <p:cNvPr id="13" name="Oval 12">
            <a:extLst>
              <a:ext uri="{FF2B5EF4-FFF2-40B4-BE49-F238E27FC236}">
                <a16:creationId xmlns:a16="http://schemas.microsoft.com/office/drawing/2014/main" id="{6DCF36C6-C7CB-02B6-5454-0ED177989F27}"/>
              </a:ext>
            </a:extLst>
          </p:cNvPr>
          <p:cNvSpPr/>
          <p:nvPr/>
        </p:nvSpPr>
        <p:spPr>
          <a:xfrm>
            <a:off x="8571567" y="2479011"/>
            <a:ext cx="439270" cy="439270"/>
          </a:xfrm>
          <a:prstGeom prst="ellipse">
            <a:avLst/>
          </a:prstGeom>
          <a:solidFill>
            <a:srgbClr val="34A853"/>
          </a:solidFill>
          <a:ln w="9525" cap="flat">
            <a:noFill/>
            <a:prstDash val="solid"/>
            <a:miter/>
          </a:ln>
        </p:spPr>
        <p:txBody>
          <a:bodyPr rtlCol="0" anchor="ctr"/>
          <a:lstStyle/>
          <a:p>
            <a:pPr algn="l"/>
            <a:endParaRPr lang="en-IN"/>
          </a:p>
        </p:txBody>
      </p:sp>
      <p:sp>
        <p:nvSpPr>
          <p:cNvPr id="14" name="Oval 13">
            <a:extLst>
              <a:ext uri="{FF2B5EF4-FFF2-40B4-BE49-F238E27FC236}">
                <a16:creationId xmlns:a16="http://schemas.microsoft.com/office/drawing/2014/main" id="{FBC763D6-F609-A244-AEE4-D3C7A8DC8571}"/>
              </a:ext>
            </a:extLst>
          </p:cNvPr>
          <p:cNvSpPr/>
          <p:nvPr/>
        </p:nvSpPr>
        <p:spPr>
          <a:xfrm>
            <a:off x="9315637" y="2461987"/>
            <a:ext cx="439270" cy="439270"/>
          </a:xfrm>
          <a:prstGeom prst="ellipse">
            <a:avLst/>
          </a:prstGeom>
          <a:solidFill>
            <a:srgbClr val="34A853"/>
          </a:solidFill>
          <a:ln w="9525" cap="flat">
            <a:noFill/>
            <a:prstDash val="solid"/>
            <a:miter/>
          </a:ln>
        </p:spPr>
        <p:txBody>
          <a:bodyPr rtlCol="0" anchor="ctr"/>
          <a:lstStyle/>
          <a:p>
            <a:pPr algn="l"/>
            <a:endParaRPr lang="en-IN"/>
          </a:p>
        </p:txBody>
      </p:sp>
      <p:sp>
        <p:nvSpPr>
          <p:cNvPr id="16" name="Oval 15">
            <a:extLst>
              <a:ext uri="{FF2B5EF4-FFF2-40B4-BE49-F238E27FC236}">
                <a16:creationId xmlns:a16="http://schemas.microsoft.com/office/drawing/2014/main" id="{28EAD0FC-C18C-75BE-8B49-1F3B6EC9A335}"/>
              </a:ext>
            </a:extLst>
          </p:cNvPr>
          <p:cNvSpPr/>
          <p:nvPr/>
        </p:nvSpPr>
        <p:spPr>
          <a:xfrm>
            <a:off x="7827497" y="1393405"/>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17" name="Oval 16">
            <a:extLst>
              <a:ext uri="{FF2B5EF4-FFF2-40B4-BE49-F238E27FC236}">
                <a16:creationId xmlns:a16="http://schemas.microsoft.com/office/drawing/2014/main" id="{210D30D9-488D-855B-3C55-7B3BBC6B8886}"/>
              </a:ext>
            </a:extLst>
          </p:cNvPr>
          <p:cNvSpPr/>
          <p:nvPr/>
        </p:nvSpPr>
        <p:spPr>
          <a:xfrm>
            <a:off x="8571567" y="1393405"/>
            <a:ext cx="439270" cy="439270"/>
          </a:xfrm>
          <a:prstGeom prst="ellipse">
            <a:avLst/>
          </a:prstGeom>
          <a:solidFill>
            <a:srgbClr val="FBBC05"/>
          </a:solidFill>
          <a:ln w="9525" cap="flat">
            <a:noFill/>
            <a:prstDash val="solid"/>
            <a:miter/>
          </a:ln>
        </p:spPr>
        <p:txBody>
          <a:bodyPr rtlCol="0" anchor="ctr"/>
          <a:lstStyle/>
          <a:p>
            <a:pPr algn="l"/>
            <a:endParaRPr lang="en-IN"/>
          </a:p>
        </p:txBody>
      </p:sp>
      <p:cxnSp>
        <p:nvCxnSpPr>
          <p:cNvPr id="21" name="Straight Connector 20">
            <a:extLst>
              <a:ext uri="{FF2B5EF4-FFF2-40B4-BE49-F238E27FC236}">
                <a16:creationId xmlns:a16="http://schemas.microsoft.com/office/drawing/2014/main" id="{600488B3-3096-1701-A5E1-2FCCE2CCB46A}"/>
              </a:ext>
            </a:extLst>
          </p:cNvPr>
          <p:cNvCxnSpPr>
            <a:cxnSpLocks/>
            <a:stCxn id="2" idx="0"/>
            <a:endCxn id="9" idx="4"/>
          </p:cNvCxnSpPr>
          <p:nvPr/>
        </p:nvCxnSpPr>
        <p:spPr>
          <a:xfrm flipV="1">
            <a:off x="7303062" y="4009070"/>
            <a:ext cx="148814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5FEFA9-2568-9BB3-A569-84F27A0F4E82}"/>
              </a:ext>
            </a:extLst>
          </p:cNvPr>
          <p:cNvCxnSpPr>
            <a:cxnSpLocks/>
            <a:stCxn id="2" idx="0"/>
            <a:endCxn id="10" idx="4"/>
          </p:cNvCxnSpPr>
          <p:nvPr/>
        </p:nvCxnSpPr>
        <p:spPr>
          <a:xfrm flipV="1">
            <a:off x="7303062" y="3992046"/>
            <a:ext cx="2232210" cy="66336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331C9F-AD16-CA9C-6BEF-29563D61D099}"/>
              </a:ext>
            </a:extLst>
          </p:cNvPr>
          <p:cNvCxnSpPr>
            <a:cxnSpLocks/>
            <a:stCxn id="2" idx="0"/>
            <a:endCxn id="7" idx="4"/>
          </p:cNvCxnSpPr>
          <p:nvPr/>
        </p:nvCxnSpPr>
        <p:spPr>
          <a:xfrm flipV="1">
            <a:off x="7303062" y="4009070"/>
            <a:ext cx="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C21821-3712-140E-9E06-95F46F2B656E}"/>
              </a:ext>
            </a:extLst>
          </p:cNvPr>
          <p:cNvCxnSpPr>
            <a:cxnSpLocks/>
            <a:stCxn id="3" idx="0"/>
            <a:endCxn id="7" idx="4"/>
          </p:cNvCxnSpPr>
          <p:nvPr/>
        </p:nvCxnSpPr>
        <p:spPr>
          <a:xfrm flipH="1" flipV="1">
            <a:off x="7303062" y="4009070"/>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89FD145-4825-0607-2DA8-F472FF6CA4AD}"/>
              </a:ext>
            </a:extLst>
          </p:cNvPr>
          <p:cNvCxnSpPr>
            <a:cxnSpLocks/>
            <a:stCxn id="4" idx="0"/>
            <a:endCxn id="7" idx="4"/>
          </p:cNvCxnSpPr>
          <p:nvPr/>
        </p:nvCxnSpPr>
        <p:spPr>
          <a:xfrm flipH="1" flipV="1">
            <a:off x="7303062" y="4009070"/>
            <a:ext cx="148814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82546BD-0714-7E1B-0302-032B02191493}"/>
              </a:ext>
            </a:extLst>
          </p:cNvPr>
          <p:cNvCxnSpPr>
            <a:cxnSpLocks/>
            <a:stCxn id="5" idx="0"/>
            <a:endCxn id="7" idx="4"/>
          </p:cNvCxnSpPr>
          <p:nvPr/>
        </p:nvCxnSpPr>
        <p:spPr>
          <a:xfrm flipH="1" flipV="1">
            <a:off x="7303062" y="4009070"/>
            <a:ext cx="2232210"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1AADF30-58CF-A505-EBEE-EB4073BEEF3F}"/>
              </a:ext>
            </a:extLst>
          </p:cNvPr>
          <p:cNvCxnSpPr>
            <a:cxnSpLocks/>
            <a:stCxn id="5" idx="0"/>
            <a:endCxn id="8" idx="4"/>
          </p:cNvCxnSpPr>
          <p:nvPr/>
        </p:nvCxnSpPr>
        <p:spPr>
          <a:xfrm flipH="1" flipV="1">
            <a:off x="8047132" y="4009070"/>
            <a:ext cx="1488140"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45383C-2DBE-D99D-7728-9B5D6E3623D9}"/>
              </a:ext>
            </a:extLst>
          </p:cNvPr>
          <p:cNvCxnSpPr>
            <a:cxnSpLocks/>
            <a:stCxn id="5" idx="0"/>
            <a:endCxn id="9" idx="4"/>
          </p:cNvCxnSpPr>
          <p:nvPr/>
        </p:nvCxnSpPr>
        <p:spPr>
          <a:xfrm flipH="1" flipV="1">
            <a:off x="8791202" y="4009070"/>
            <a:ext cx="744070"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F02269-98B8-3D58-7F4B-ED1F4507EB2F}"/>
              </a:ext>
            </a:extLst>
          </p:cNvPr>
          <p:cNvCxnSpPr>
            <a:cxnSpLocks/>
            <a:stCxn id="5" idx="0"/>
            <a:endCxn id="10" idx="4"/>
          </p:cNvCxnSpPr>
          <p:nvPr/>
        </p:nvCxnSpPr>
        <p:spPr>
          <a:xfrm flipV="1">
            <a:off x="9535272" y="3992046"/>
            <a:ext cx="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2879037-8E34-54F2-4F20-BBFF85FD26E2}"/>
              </a:ext>
            </a:extLst>
          </p:cNvPr>
          <p:cNvCxnSpPr>
            <a:cxnSpLocks/>
            <a:stCxn id="4" idx="0"/>
          </p:cNvCxnSpPr>
          <p:nvPr/>
        </p:nvCxnSpPr>
        <p:spPr>
          <a:xfrm flipV="1">
            <a:off x="8791202" y="4022718"/>
            <a:ext cx="744070" cy="632688"/>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D2CB986-2C82-2636-0806-7A286AFE5184}"/>
              </a:ext>
            </a:extLst>
          </p:cNvPr>
          <p:cNvCxnSpPr>
            <a:cxnSpLocks/>
            <a:stCxn id="4" idx="0"/>
            <a:endCxn id="9" idx="4"/>
          </p:cNvCxnSpPr>
          <p:nvPr/>
        </p:nvCxnSpPr>
        <p:spPr>
          <a:xfrm flipV="1">
            <a:off x="8791202" y="4009070"/>
            <a:ext cx="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92CE0B5-236A-052A-4B13-A60B19A1A294}"/>
              </a:ext>
            </a:extLst>
          </p:cNvPr>
          <p:cNvCxnSpPr>
            <a:cxnSpLocks/>
            <a:stCxn id="4" idx="0"/>
            <a:endCxn id="8" idx="4"/>
          </p:cNvCxnSpPr>
          <p:nvPr/>
        </p:nvCxnSpPr>
        <p:spPr>
          <a:xfrm flipH="1" flipV="1">
            <a:off x="8047132" y="4009070"/>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16B1990-9CF7-14E1-FAF7-15F5CCB71455}"/>
              </a:ext>
            </a:extLst>
          </p:cNvPr>
          <p:cNvCxnSpPr>
            <a:cxnSpLocks/>
            <a:endCxn id="8" idx="4"/>
          </p:cNvCxnSpPr>
          <p:nvPr/>
        </p:nvCxnSpPr>
        <p:spPr>
          <a:xfrm flipV="1">
            <a:off x="8047131" y="4009070"/>
            <a:ext cx="1"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A512C16-6E88-9374-82AE-DFFCAE557A31}"/>
              </a:ext>
            </a:extLst>
          </p:cNvPr>
          <p:cNvCxnSpPr>
            <a:cxnSpLocks/>
            <a:stCxn id="3" idx="0"/>
            <a:endCxn id="9" idx="4"/>
          </p:cNvCxnSpPr>
          <p:nvPr/>
        </p:nvCxnSpPr>
        <p:spPr>
          <a:xfrm flipV="1">
            <a:off x="8047132" y="4009070"/>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8F319B6-4749-9FD1-D3C6-5B7B406948D6}"/>
              </a:ext>
            </a:extLst>
          </p:cNvPr>
          <p:cNvCxnSpPr>
            <a:cxnSpLocks/>
            <a:stCxn id="3" idx="0"/>
            <a:endCxn id="10" idx="4"/>
          </p:cNvCxnSpPr>
          <p:nvPr/>
        </p:nvCxnSpPr>
        <p:spPr>
          <a:xfrm flipV="1">
            <a:off x="8047132" y="3992046"/>
            <a:ext cx="1488140" cy="66336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F9438FE-F864-B0DF-49D1-764838789551}"/>
              </a:ext>
            </a:extLst>
          </p:cNvPr>
          <p:cNvCxnSpPr>
            <a:cxnSpLocks/>
            <a:stCxn id="9" idx="0"/>
            <a:endCxn id="14" idx="4"/>
          </p:cNvCxnSpPr>
          <p:nvPr/>
        </p:nvCxnSpPr>
        <p:spPr>
          <a:xfrm flipV="1">
            <a:off x="8791202" y="2901257"/>
            <a:ext cx="744070" cy="66854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E6234B1-7C35-1671-3691-9E43F0FC3F28}"/>
              </a:ext>
            </a:extLst>
          </p:cNvPr>
          <p:cNvCxnSpPr>
            <a:cxnSpLocks/>
            <a:stCxn id="9" idx="0"/>
            <a:endCxn id="13" idx="4"/>
          </p:cNvCxnSpPr>
          <p:nvPr/>
        </p:nvCxnSpPr>
        <p:spPr>
          <a:xfrm flipV="1">
            <a:off x="8791202" y="2918281"/>
            <a:ext cx="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000A7FD-5BDC-E5BA-A73E-EE11AA9983F8}"/>
              </a:ext>
            </a:extLst>
          </p:cNvPr>
          <p:cNvCxnSpPr>
            <a:cxnSpLocks/>
            <a:stCxn id="9" idx="0"/>
            <a:endCxn id="12" idx="4"/>
          </p:cNvCxnSpPr>
          <p:nvPr/>
        </p:nvCxnSpPr>
        <p:spPr>
          <a:xfrm flipH="1" flipV="1">
            <a:off x="8047132" y="2918281"/>
            <a:ext cx="74407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F0EB4A60-15AF-6AA6-DF3B-83866FF7B29A}"/>
              </a:ext>
            </a:extLst>
          </p:cNvPr>
          <p:cNvCxnSpPr>
            <a:cxnSpLocks/>
            <a:stCxn id="9" idx="0"/>
            <a:endCxn id="11" idx="4"/>
          </p:cNvCxnSpPr>
          <p:nvPr/>
        </p:nvCxnSpPr>
        <p:spPr>
          <a:xfrm flipH="1" flipV="1">
            <a:off x="7303062" y="2918281"/>
            <a:ext cx="148814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6CEC8AA4-59B1-2BEF-2CB9-32FFD616F2E4}"/>
              </a:ext>
            </a:extLst>
          </p:cNvPr>
          <p:cNvCxnSpPr>
            <a:cxnSpLocks/>
            <a:stCxn id="10" idx="0"/>
            <a:endCxn id="14" idx="4"/>
          </p:cNvCxnSpPr>
          <p:nvPr/>
        </p:nvCxnSpPr>
        <p:spPr>
          <a:xfrm flipV="1">
            <a:off x="9535272" y="2901257"/>
            <a:ext cx="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5023AEBD-8E53-2B67-5E35-D7C2A2188E2B}"/>
              </a:ext>
            </a:extLst>
          </p:cNvPr>
          <p:cNvCxnSpPr>
            <a:cxnSpLocks/>
            <a:stCxn id="10" idx="0"/>
            <a:endCxn id="13" idx="4"/>
          </p:cNvCxnSpPr>
          <p:nvPr/>
        </p:nvCxnSpPr>
        <p:spPr>
          <a:xfrm flipH="1" flipV="1">
            <a:off x="8791202" y="2918281"/>
            <a:ext cx="744070" cy="634495"/>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6F38792-F51D-36C0-EC94-04E86638BFC5}"/>
              </a:ext>
            </a:extLst>
          </p:cNvPr>
          <p:cNvCxnSpPr>
            <a:cxnSpLocks/>
            <a:stCxn id="10" idx="0"/>
            <a:endCxn id="12" idx="4"/>
          </p:cNvCxnSpPr>
          <p:nvPr/>
        </p:nvCxnSpPr>
        <p:spPr>
          <a:xfrm flipH="1" flipV="1">
            <a:off x="8047132" y="2918281"/>
            <a:ext cx="1488140" cy="634495"/>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F8F482AF-C5F7-73FB-66B2-43B0BC17CA6E}"/>
              </a:ext>
            </a:extLst>
          </p:cNvPr>
          <p:cNvCxnSpPr>
            <a:cxnSpLocks/>
            <a:stCxn id="10" idx="0"/>
            <a:endCxn id="11" idx="4"/>
          </p:cNvCxnSpPr>
          <p:nvPr/>
        </p:nvCxnSpPr>
        <p:spPr>
          <a:xfrm flipH="1" flipV="1">
            <a:off x="7303062" y="2918281"/>
            <a:ext cx="2232210" cy="634495"/>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3C9F5E2-46CC-A607-4E95-84FF26228692}"/>
              </a:ext>
            </a:extLst>
          </p:cNvPr>
          <p:cNvCxnSpPr>
            <a:cxnSpLocks/>
            <a:stCxn id="8" idx="0"/>
            <a:endCxn id="13" idx="4"/>
          </p:cNvCxnSpPr>
          <p:nvPr/>
        </p:nvCxnSpPr>
        <p:spPr>
          <a:xfrm flipV="1">
            <a:off x="8047132" y="2918281"/>
            <a:ext cx="74407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F450A21B-89A0-09AC-A2AA-2077F9211758}"/>
              </a:ext>
            </a:extLst>
          </p:cNvPr>
          <p:cNvCxnSpPr>
            <a:cxnSpLocks/>
            <a:stCxn id="8" idx="0"/>
            <a:endCxn id="14" idx="4"/>
          </p:cNvCxnSpPr>
          <p:nvPr/>
        </p:nvCxnSpPr>
        <p:spPr>
          <a:xfrm flipV="1">
            <a:off x="8047132" y="2901257"/>
            <a:ext cx="1488140" cy="66854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A8DFCB5D-A9B6-AEA7-2443-5210995E1F41}"/>
              </a:ext>
            </a:extLst>
          </p:cNvPr>
          <p:cNvCxnSpPr>
            <a:cxnSpLocks/>
            <a:stCxn id="8" idx="0"/>
            <a:endCxn id="12" idx="4"/>
          </p:cNvCxnSpPr>
          <p:nvPr/>
        </p:nvCxnSpPr>
        <p:spPr>
          <a:xfrm flipV="1">
            <a:off x="8047132" y="2918281"/>
            <a:ext cx="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E06E9BD-8892-1387-C396-E41789CD8B95}"/>
              </a:ext>
            </a:extLst>
          </p:cNvPr>
          <p:cNvCxnSpPr>
            <a:cxnSpLocks/>
            <a:stCxn id="7" idx="0"/>
            <a:endCxn id="12" idx="4"/>
          </p:cNvCxnSpPr>
          <p:nvPr/>
        </p:nvCxnSpPr>
        <p:spPr>
          <a:xfrm flipV="1">
            <a:off x="7303062" y="2918281"/>
            <a:ext cx="74407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91737D29-4DE8-D98A-FA93-7F6C8939FCDC}"/>
              </a:ext>
            </a:extLst>
          </p:cNvPr>
          <p:cNvCxnSpPr>
            <a:cxnSpLocks/>
            <a:stCxn id="8" idx="0"/>
            <a:endCxn id="11" idx="4"/>
          </p:cNvCxnSpPr>
          <p:nvPr/>
        </p:nvCxnSpPr>
        <p:spPr>
          <a:xfrm flipH="1" flipV="1">
            <a:off x="7303062" y="2918281"/>
            <a:ext cx="74407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8671111-B7F6-B82A-3A46-D1E07FC933BA}"/>
              </a:ext>
            </a:extLst>
          </p:cNvPr>
          <p:cNvCxnSpPr>
            <a:cxnSpLocks/>
            <a:stCxn id="7" idx="0"/>
            <a:endCxn id="11" idx="4"/>
          </p:cNvCxnSpPr>
          <p:nvPr/>
        </p:nvCxnSpPr>
        <p:spPr>
          <a:xfrm flipV="1">
            <a:off x="7303062" y="2918281"/>
            <a:ext cx="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75FDD837-078F-A46D-EBA7-1DF7C0CAF5CC}"/>
              </a:ext>
            </a:extLst>
          </p:cNvPr>
          <p:cNvCxnSpPr>
            <a:cxnSpLocks/>
            <a:stCxn id="7" idx="0"/>
            <a:endCxn id="13" idx="4"/>
          </p:cNvCxnSpPr>
          <p:nvPr/>
        </p:nvCxnSpPr>
        <p:spPr>
          <a:xfrm flipV="1">
            <a:off x="7303062" y="2918281"/>
            <a:ext cx="148814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6973BF40-E06B-70F3-E465-C96598EE5644}"/>
              </a:ext>
            </a:extLst>
          </p:cNvPr>
          <p:cNvCxnSpPr>
            <a:cxnSpLocks/>
            <a:stCxn id="7" idx="0"/>
            <a:endCxn id="14" idx="4"/>
          </p:cNvCxnSpPr>
          <p:nvPr/>
        </p:nvCxnSpPr>
        <p:spPr>
          <a:xfrm flipV="1">
            <a:off x="7303062" y="2901257"/>
            <a:ext cx="2232210" cy="66854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CD0CA29-8D6E-DEF2-1E1F-2CF317F85052}"/>
              </a:ext>
            </a:extLst>
          </p:cNvPr>
          <p:cNvCxnSpPr>
            <a:cxnSpLocks/>
            <a:stCxn id="11" idx="0"/>
            <a:endCxn id="16" idx="4"/>
          </p:cNvCxnSpPr>
          <p:nvPr/>
        </p:nvCxnSpPr>
        <p:spPr>
          <a:xfrm flipV="1">
            <a:off x="7303062" y="1832675"/>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DDA36812-6111-98FA-0458-54165C2C9647}"/>
              </a:ext>
            </a:extLst>
          </p:cNvPr>
          <p:cNvCxnSpPr>
            <a:cxnSpLocks/>
            <a:stCxn id="11" idx="0"/>
            <a:endCxn id="17" idx="4"/>
          </p:cNvCxnSpPr>
          <p:nvPr/>
        </p:nvCxnSpPr>
        <p:spPr>
          <a:xfrm flipV="1">
            <a:off x="7303062" y="1832675"/>
            <a:ext cx="148814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36421E34-F4BF-1F2D-E139-9C58FD58A6A8}"/>
              </a:ext>
            </a:extLst>
          </p:cNvPr>
          <p:cNvCxnSpPr>
            <a:cxnSpLocks/>
            <a:stCxn id="12" idx="0"/>
            <a:endCxn id="17" idx="4"/>
          </p:cNvCxnSpPr>
          <p:nvPr/>
        </p:nvCxnSpPr>
        <p:spPr>
          <a:xfrm flipV="1">
            <a:off x="8047132" y="1832675"/>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AF84A019-3C28-DD53-CBAC-750E53C8F09F}"/>
              </a:ext>
            </a:extLst>
          </p:cNvPr>
          <p:cNvCxnSpPr>
            <a:cxnSpLocks/>
            <a:stCxn id="12" idx="0"/>
            <a:endCxn id="16" idx="4"/>
          </p:cNvCxnSpPr>
          <p:nvPr/>
        </p:nvCxnSpPr>
        <p:spPr>
          <a:xfrm flipV="1">
            <a:off x="8047132" y="1832675"/>
            <a:ext cx="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E906CF6-4024-D600-F537-F68F1E37ECA1}"/>
              </a:ext>
            </a:extLst>
          </p:cNvPr>
          <p:cNvCxnSpPr>
            <a:cxnSpLocks/>
            <a:stCxn id="13" idx="0"/>
            <a:endCxn id="16" idx="4"/>
          </p:cNvCxnSpPr>
          <p:nvPr/>
        </p:nvCxnSpPr>
        <p:spPr>
          <a:xfrm flipH="1" flipV="1">
            <a:off x="8047132" y="1832675"/>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5A0E45AE-F7A1-EA47-0471-1DC1D2FB3ECC}"/>
              </a:ext>
            </a:extLst>
          </p:cNvPr>
          <p:cNvCxnSpPr>
            <a:cxnSpLocks/>
            <a:stCxn id="14" idx="0"/>
            <a:endCxn id="16" idx="4"/>
          </p:cNvCxnSpPr>
          <p:nvPr/>
        </p:nvCxnSpPr>
        <p:spPr>
          <a:xfrm flipH="1" flipV="1">
            <a:off x="8047132" y="1832675"/>
            <a:ext cx="1488140"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AB291FE-EA67-D2A8-A2D2-199CB4090167}"/>
              </a:ext>
            </a:extLst>
          </p:cNvPr>
          <p:cNvCxnSpPr>
            <a:cxnSpLocks/>
            <a:stCxn id="14" idx="0"/>
            <a:endCxn id="17" idx="4"/>
          </p:cNvCxnSpPr>
          <p:nvPr/>
        </p:nvCxnSpPr>
        <p:spPr>
          <a:xfrm flipH="1" flipV="1">
            <a:off x="8791202" y="1832675"/>
            <a:ext cx="744070"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595CFA68-5684-0015-B5E5-9C507436358A}"/>
              </a:ext>
            </a:extLst>
          </p:cNvPr>
          <p:cNvCxnSpPr>
            <a:cxnSpLocks/>
            <a:stCxn id="13" idx="0"/>
            <a:endCxn id="17" idx="4"/>
          </p:cNvCxnSpPr>
          <p:nvPr/>
        </p:nvCxnSpPr>
        <p:spPr>
          <a:xfrm flipV="1">
            <a:off x="8791202" y="1832675"/>
            <a:ext cx="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73" name="TextBox 272">
            <a:extLst>
              <a:ext uri="{FF2B5EF4-FFF2-40B4-BE49-F238E27FC236}">
                <a16:creationId xmlns:a16="http://schemas.microsoft.com/office/drawing/2014/main" id="{987E9C00-213E-ABD8-F85B-DEEE1AD9051F}"/>
              </a:ext>
            </a:extLst>
          </p:cNvPr>
          <p:cNvSpPr txBox="1"/>
          <p:nvPr/>
        </p:nvSpPr>
        <p:spPr>
          <a:xfrm>
            <a:off x="5075873" y="1040496"/>
            <a:ext cx="1654345" cy="646331"/>
          </a:xfrm>
          <a:prstGeom prst="rect">
            <a:avLst/>
          </a:prstGeom>
          <a:noFill/>
        </p:spPr>
        <p:txBody>
          <a:bodyPr wrap="square" rtlCol="0">
            <a:spAutoFit/>
          </a:bodyPr>
          <a:lstStyle/>
          <a:p>
            <a:pPr algn="ctr"/>
            <a:r>
              <a:rPr lang="en-US" dirty="0">
                <a:solidFill>
                  <a:srgbClr val="2F6DFF"/>
                </a:solidFill>
              </a:rPr>
              <a:t>Forward Propagation</a:t>
            </a:r>
            <a:endParaRPr lang="en-IN" dirty="0">
              <a:solidFill>
                <a:srgbClr val="2F6DFF"/>
              </a:solidFill>
            </a:endParaRPr>
          </a:p>
        </p:txBody>
      </p:sp>
      <p:sp>
        <p:nvSpPr>
          <p:cNvPr id="15" name="TextBox 14">
            <a:extLst>
              <a:ext uri="{FF2B5EF4-FFF2-40B4-BE49-F238E27FC236}">
                <a16:creationId xmlns:a16="http://schemas.microsoft.com/office/drawing/2014/main" id="{55259B91-2D89-B578-2858-DD00A8CD69F6}"/>
              </a:ext>
            </a:extLst>
          </p:cNvPr>
          <p:cNvSpPr txBox="1"/>
          <p:nvPr/>
        </p:nvSpPr>
        <p:spPr>
          <a:xfrm>
            <a:off x="9861971" y="4656525"/>
            <a:ext cx="441147" cy="369332"/>
          </a:xfrm>
          <a:prstGeom prst="rect">
            <a:avLst/>
          </a:prstGeom>
          <a:noFill/>
        </p:spPr>
        <p:txBody>
          <a:bodyPr wrap="none" rtlCol="0">
            <a:spAutoFit/>
          </a:bodyPr>
          <a:lstStyle/>
          <a:p>
            <a:pPr algn="ctr"/>
            <a:r>
              <a:rPr lang="en-US" dirty="0"/>
              <a:t>L0</a:t>
            </a:r>
            <a:endParaRPr lang="en-IN" dirty="0"/>
          </a:p>
        </p:txBody>
      </p:sp>
      <p:sp>
        <p:nvSpPr>
          <p:cNvPr id="18" name="TextBox 17">
            <a:extLst>
              <a:ext uri="{FF2B5EF4-FFF2-40B4-BE49-F238E27FC236}">
                <a16:creationId xmlns:a16="http://schemas.microsoft.com/office/drawing/2014/main" id="{5167BEB0-897C-065E-5509-7CCEE10E5D8C}"/>
              </a:ext>
            </a:extLst>
          </p:cNvPr>
          <p:cNvSpPr txBox="1"/>
          <p:nvPr/>
        </p:nvSpPr>
        <p:spPr>
          <a:xfrm>
            <a:off x="9861970" y="3571867"/>
            <a:ext cx="441147" cy="369332"/>
          </a:xfrm>
          <a:prstGeom prst="rect">
            <a:avLst/>
          </a:prstGeom>
          <a:noFill/>
        </p:spPr>
        <p:txBody>
          <a:bodyPr wrap="none" rtlCol="0">
            <a:spAutoFit/>
          </a:bodyPr>
          <a:lstStyle/>
          <a:p>
            <a:pPr algn="ctr"/>
            <a:r>
              <a:rPr lang="en-US" dirty="0"/>
              <a:t>L1</a:t>
            </a:r>
            <a:endParaRPr lang="en-IN" dirty="0"/>
          </a:p>
        </p:txBody>
      </p:sp>
      <p:sp>
        <p:nvSpPr>
          <p:cNvPr id="19" name="TextBox 18">
            <a:extLst>
              <a:ext uri="{FF2B5EF4-FFF2-40B4-BE49-F238E27FC236}">
                <a16:creationId xmlns:a16="http://schemas.microsoft.com/office/drawing/2014/main" id="{B90559FE-E105-84A9-CE89-3FBAE132BD36}"/>
              </a:ext>
            </a:extLst>
          </p:cNvPr>
          <p:cNvSpPr txBox="1"/>
          <p:nvPr/>
        </p:nvSpPr>
        <p:spPr>
          <a:xfrm>
            <a:off x="9868208" y="2513980"/>
            <a:ext cx="441147" cy="369332"/>
          </a:xfrm>
          <a:prstGeom prst="rect">
            <a:avLst/>
          </a:prstGeom>
          <a:noFill/>
        </p:spPr>
        <p:txBody>
          <a:bodyPr wrap="none" rtlCol="0">
            <a:spAutoFit/>
          </a:bodyPr>
          <a:lstStyle/>
          <a:p>
            <a:pPr algn="ctr"/>
            <a:r>
              <a:rPr lang="en-US" dirty="0"/>
              <a:t>L2</a:t>
            </a:r>
            <a:endParaRPr lang="en-IN" dirty="0"/>
          </a:p>
        </p:txBody>
      </p:sp>
      <p:sp>
        <p:nvSpPr>
          <p:cNvPr id="22" name="TextBox 21">
            <a:extLst>
              <a:ext uri="{FF2B5EF4-FFF2-40B4-BE49-F238E27FC236}">
                <a16:creationId xmlns:a16="http://schemas.microsoft.com/office/drawing/2014/main" id="{F9CE3024-B459-A414-8DB5-A5F017A36371}"/>
              </a:ext>
            </a:extLst>
          </p:cNvPr>
          <p:cNvSpPr txBox="1"/>
          <p:nvPr/>
        </p:nvSpPr>
        <p:spPr>
          <a:xfrm>
            <a:off x="9094125" y="1420899"/>
            <a:ext cx="441147" cy="369332"/>
          </a:xfrm>
          <a:prstGeom prst="rect">
            <a:avLst/>
          </a:prstGeom>
          <a:noFill/>
        </p:spPr>
        <p:txBody>
          <a:bodyPr wrap="none" rtlCol="0">
            <a:spAutoFit/>
          </a:bodyPr>
          <a:lstStyle/>
          <a:p>
            <a:pPr algn="ctr"/>
            <a:r>
              <a:rPr lang="en-US" dirty="0"/>
              <a:t>L3</a:t>
            </a:r>
            <a:endParaRPr lang="en-IN" dirty="0"/>
          </a:p>
        </p:txBody>
      </p:sp>
      <p:grpSp>
        <p:nvGrpSpPr>
          <p:cNvPr id="35" name="Group 34">
            <a:extLst>
              <a:ext uri="{FF2B5EF4-FFF2-40B4-BE49-F238E27FC236}">
                <a16:creationId xmlns:a16="http://schemas.microsoft.com/office/drawing/2014/main" id="{A48E0697-1330-69B2-A974-D58161A25A04}"/>
              </a:ext>
            </a:extLst>
          </p:cNvPr>
          <p:cNvGrpSpPr/>
          <p:nvPr/>
        </p:nvGrpSpPr>
        <p:grpSpPr>
          <a:xfrm>
            <a:off x="5702217" y="2687955"/>
            <a:ext cx="1278235" cy="2219325"/>
            <a:chOff x="5268045" y="2687955"/>
            <a:chExt cx="1035323" cy="2219325"/>
          </a:xfrm>
        </p:grpSpPr>
        <p:cxnSp>
          <p:nvCxnSpPr>
            <p:cNvPr id="248" name="Straight Connector 247">
              <a:extLst>
                <a:ext uri="{FF2B5EF4-FFF2-40B4-BE49-F238E27FC236}">
                  <a16:creationId xmlns:a16="http://schemas.microsoft.com/office/drawing/2014/main" id="{D8816FBD-00BA-E3A4-3449-A863A09BB099}"/>
                </a:ext>
              </a:extLst>
            </p:cNvPr>
            <p:cNvCxnSpPr>
              <a:cxnSpLocks/>
            </p:cNvCxnSpPr>
            <p:nvPr/>
          </p:nvCxnSpPr>
          <p:spPr>
            <a:xfrm>
              <a:off x="5283315" y="2707942"/>
              <a:ext cx="1020053" cy="0"/>
            </a:xfrm>
            <a:prstGeom prst="line">
              <a:avLst/>
            </a:prstGeom>
            <a:ln w="38100">
              <a:solidFill>
                <a:srgbClr val="EA4335"/>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15290A6C-15EB-9D3F-3734-72A60CEA6B3F}"/>
                </a:ext>
              </a:extLst>
            </p:cNvPr>
            <p:cNvCxnSpPr/>
            <p:nvPr/>
          </p:nvCxnSpPr>
          <p:spPr>
            <a:xfrm>
              <a:off x="5268045" y="4890928"/>
              <a:ext cx="635000" cy="0"/>
            </a:xfrm>
            <a:prstGeom prst="line">
              <a:avLst/>
            </a:prstGeom>
            <a:ln w="38100">
              <a:solidFill>
                <a:srgbClr val="EA4335"/>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F3E624A-A8E4-AD59-3474-E8823FE97592}"/>
                </a:ext>
              </a:extLst>
            </p:cNvPr>
            <p:cNvCxnSpPr>
              <a:cxnSpLocks/>
            </p:cNvCxnSpPr>
            <p:nvPr/>
          </p:nvCxnSpPr>
          <p:spPr>
            <a:xfrm>
              <a:off x="5283400" y="2687955"/>
              <a:ext cx="0" cy="2219325"/>
            </a:xfrm>
            <a:prstGeom prst="line">
              <a:avLst/>
            </a:prstGeom>
            <a:ln w="38100">
              <a:solidFill>
                <a:srgbClr val="EA4335"/>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74B7E333-40AC-5A7B-18C1-602F93F66521}"/>
              </a:ext>
            </a:extLst>
          </p:cNvPr>
          <p:cNvSpPr txBox="1"/>
          <p:nvPr/>
        </p:nvSpPr>
        <p:spPr>
          <a:xfrm rot="16200000">
            <a:off x="4878426" y="3415460"/>
            <a:ext cx="1107908" cy="523220"/>
          </a:xfrm>
          <a:prstGeom prst="rect">
            <a:avLst/>
          </a:prstGeom>
          <a:noFill/>
        </p:spPr>
        <p:txBody>
          <a:bodyPr wrap="square" rtlCol="0">
            <a:spAutoFit/>
          </a:bodyPr>
          <a:lstStyle/>
          <a:p>
            <a:r>
              <a:rPr lang="en-US" sz="1400" dirty="0">
                <a:solidFill>
                  <a:srgbClr val="EA4335"/>
                </a:solidFill>
              </a:rPr>
              <a:t>Residual Connection</a:t>
            </a:r>
            <a:endParaRPr lang="en-IN" sz="1400" dirty="0">
              <a:solidFill>
                <a:srgbClr val="EA4335"/>
              </a:solidFill>
            </a:endParaRPr>
          </a:p>
        </p:txBody>
      </p:sp>
      <p:sp>
        <p:nvSpPr>
          <p:cNvPr id="44" name="TextBox 43">
            <a:extLst>
              <a:ext uri="{FF2B5EF4-FFF2-40B4-BE49-F238E27FC236}">
                <a16:creationId xmlns:a16="http://schemas.microsoft.com/office/drawing/2014/main" id="{20E53A5D-3EB5-5A7E-532C-1CE428306FE9}"/>
              </a:ext>
            </a:extLst>
          </p:cNvPr>
          <p:cNvSpPr txBox="1"/>
          <p:nvPr/>
        </p:nvSpPr>
        <p:spPr>
          <a:xfrm>
            <a:off x="6322263" y="2233904"/>
            <a:ext cx="614271" cy="261610"/>
          </a:xfrm>
          <a:prstGeom prst="rect">
            <a:avLst/>
          </a:prstGeom>
          <a:noFill/>
        </p:spPr>
        <p:txBody>
          <a:bodyPr wrap="none" rtlCol="0">
            <a:spAutoFit/>
          </a:bodyPr>
          <a:lstStyle/>
          <a:p>
            <a:pPr algn="r"/>
            <a:r>
              <a:rPr lang="en-US" sz="1100" dirty="0"/>
              <a:t>Info L2</a:t>
            </a:r>
            <a:endParaRPr lang="en-IN" sz="1100" dirty="0"/>
          </a:p>
        </p:txBody>
      </p:sp>
      <p:sp>
        <p:nvSpPr>
          <p:cNvPr id="27" name="Rectangle 26">
            <a:extLst>
              <a:ext uri="{FF2B5EF4-FFF2-40B4-BE49-F238E27FC236}">
                <a16:creationId xmlns:a16="http://schemas.microsoft.com/office/drawing/2014/main" id="{FDA4E641-940E-C3AB-D55C-310B97A3B1F6}"/>
              </a:ext>
            </a:extLst>
          </p:cNvPr>
          <p:cNvSpPr/>
          <p:nvPr/>
        </p:nvSpPr>
        <p:spPr>
          <a:xfrm>
            <a:off x="6445630" y="2514627"/>
            <a:ext cx="386630" cy="386630"/>
          </a:xfrm>
          <a:prstGeom prst="rect">
            <a:avLst/>
          </a:prstGeom>
          <a:solidFill>
            <a:srgbClr val="34A853"/>
          </a:solidFill>
          <a:ln w="9525" cap="flat">
            <a:noFill/>
            <a:prstDash val="solid"/>
            <a:miter/>
          </a:ln>
        </p:spPr>
        <p:txBody>
          <a:bodyPr rtlCol="0" anchor="ctr"/>
          <a:lstStyle/>
          <a:p>
            <a:pPr algn="l"/>
            <a:endParaRPr lang="en-IN"/>
          </a:p>
        </p:txBody>
      </p:sp>
      <p:grpSp>
        <p:nvGrpSpPr>
          <p:cNvPr id="25" name="Group 24">
            <a:extLst>
              <a:ext uri="{FF2B5EF4-FFF2-40B4-BE49-F238E27FC236}">
                <a16:creationId xmlns:a16="http://schemas.microsoft.com/office/drawing/2014/main" id="{C8CDEC97-4114-4EB4-D9F9-F6D45374C038}"/>
              </a:ext>
            </a:extLst>
          </p:cNvPr>
          <p:cNvGrpSpPr/>
          <p:nvPr/>
        </p:nvGrpSpPr>
        <p:grpSpPr>
          <a:xfrm>
            <a:off x="6314692" y="4417020"/>
            <a:ext cx="614271" cy="667353"/>
            <a:chOff x="6314692" y="4417020"/>
            <a:chExt cx="614271" cy="667353"/>
          </a:xfrm>
        </p:grpSpPr>
        <p:sp>
          <p:nvSpPr>
            <p:cNvPr id="47" name="TextBox 46">
              <a:extLst>
                <a:ext uri="{FF2B5EF4-FFF2-40B4-BE49-F238E27FC236}">
                  <a16:creationId xmlns:a16="http://schemas.microsoft.com/office/drawing/2014/main" id="{2840F5CF-1F67-1AFD-7E04-DC3093A09AD8}"/>
                </a:ext>
              </a:extLst>
            </p:cNvPr>
            <p:cNvSpPr txBox="1"/>
            <p:nvPr/>
          </p:nvSpPr>
          <p:spPr>
            <a:xfrm>
              <a:off x="6314692" y="4417020"/>
              <a:ext cx="614271" cy="261610"/>
            </a:xfrm>
            <a:prstGeom prst="rect">
              <a:avLst/>
            </a:prstGeom>
            <a:noFill/>
          </p:spPr>
          <p:txBody>
            <a:bodyPr wrap="none" rtlCol="0">
              <a:spAutoFit/>
            </a:bodyPr>
            <a:lstStyle/>
            <a:p>
              <a:pPr algn="r"/>
              <a:r>
                <a:rPr lang="en-US" sz="1100" dirty="0"/>
                <a:t>Info L0</a:t>
              </a:r>
              <a:endParaRPr lang="en-IN" sz="1100" dirty="0"/>
            </a:p>
          </p:txBody>
        </p:sp>
        <p:sp>
          <p:nvSpPr>
            <p:cNvPr id="48" name="Rectangle 47">
              <a:extLst>
                <a:ext uri="{FF2B5EF4-FFF2-40B4-BE49-F238E27FC236}">
                  <a16:creationId xmlns:a16="http://schemas.microsoft.com/office/drawing/2014/main" id="{083D5152-F1AB-DA16-AFD0-35A9674E577C}"/>
                </a:ext>
              </a:extLst>
            </p:cNvPr>
            <p:cNvSpPr/>
            <p:nvPr/>
          </p:nvSpPr>
          <p:spPr>
            <a:xfrm>
              <a:off x="6438059" y="4697743"/>
              <a:ext cx="386630" cy="386630"/>
            </a:xfrm>
            <a:prstGeom prst="rect">
              <a:avLst/>
            </a:prstGeom>
            <a:solidFill>
              <a:srgbClr val="2F6DFF"/>
            </a:solidFill>
            <a:ln w="9525" cap="flat">
              <a:noFill/>
              <a:prstDash val="solid"/>
              <a:miter/>
            </a:ln>
          </p:spPr>
          <p:txBody>
            <a:bodyPr rtlCol="0" anchor="ctr"/>
            <a:lstStyle/>
            <a:p>
              <a:pPr algn="l"/>
              <a:endParaRPr lang="en-IN"/>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FA4610A-54C2-DDD5-A3A3-508017E4A281}"/>
                  </a:ext>
                </a:extLst>
              </p:cNvPr>
              <p:cNvSpPr txBox="1"/>
              <p:nvPr/>
            </p:nvSpPr>
            <p:spPr>
              <a:xfrm>
                <a:off x="6073538" y="2233904"/>
                <a:ext cx="2372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IN" dirty="0"/>
              </a:p>
            </p:txBody>
          </p:sp>
        </mc:Choice>
        <mc:Fallback xmlns="">
          <p:sp>
            <p:nvSpPr>
              <p:cNvPr id="29" name="TextBox 28">
                <a:extLst>
                  <a:ext uri="{FF2B5EF4-FFF2-40B4-BE49-F238E27FC236}">
                    <a16:creationId xmlns:a16="http://schemas.microsoft.com/office/drawing/2014/main" id="{BFA4610A-54C2-DDD5-A3A3-508017E4A281}"/>
                  </a:ext>
                </a:extLst>
              </p:cNvPr>
              <p:cNvSpPr txBox="1">
                <a:spLocks noRot="1" noChangeAspect="1" noMove="1" noResize="1" noEditPoints="1" noAdjustHandles="1" noChangeArrowheads="1" noChangeShapeType="1" noTextEdit="1"/>
              </p:cNvSpPr>
              <p:nvPr/>
            </p:nvSpPr>
            <p:spPr>
              <a:xfrm>
                <a:off x="6073538" y="2233904"/>
                <a:ext cx="237244" cy="276999"/>
              </a:xfrm>
              <a:prstGeom prst="rect">
                <a:avLst/>
              </a:prstGeom>
              <a:blipFill>
                <a:blip r:embed="rId2"/>
                <a:stretch>
                  <a:fillRect l="-17949" r="-17949" b="-8696"/>
                </a:stretch>
              </a:blipFill>
            </p:spPr>
            <p:txBody>
              <a:bodyPr/>
              <a:lstStyle/>
              <a:p>
                <a:r>
                  <a:rPr lang="en-IN">
                    <a:noFill/>
                  </a:rPr>
                  <a:t> </a:t>
                </a:r>
              </a:p>
            </p:txBody>
          </p:sp>
        </mc:Fallback>
      </mc:AlternateContent>
      <p:sp>
        <p:nvSpPr>
          <p:cNvPr id="31" name="TextBox 30">
            <a:extLst>
              <a:ext uri="{FF2B5EF4-FFF2-40B4-BE49-F238E27FC236}">
                <a16:creationId xmlns:a16="http://schemas.microsoft.com/office/drawing/2014/main" id="{59D3BE87-B885-EDD0-4E67-002D5482D634}"/>
              </a:ext>
            </a:extLst>
          </p:cNvPr>
          <p:cNvSpPr txBox="1"/>
          <p:nvPr/>
        </p:nvSpPr>
        <p:spPr>
          <a:xfrm>
            <a:off x="6946005" y="5279695"/>
            <a:ext cx="2941831" cy="369332"/>
          </a:xfrm>
          <a:prstGeom prst="rect">
            <a:avLst/>
          </a:prstGeom>
          <a:noFill/>
        </p:spPr>
        <p:txBody>
          <a:bodyPr wrap="none" rtlCol="0">
            <a:spAutoFit/>
          </a:bodyPr>
          <a:lstStyle/>
          <a:p>
            <a:pPr algn="ctr"/>
            <a:r>
              <a:rPr lang="en-US" dirty="0"/>
              <a:t>Preservation of information</a:t>
            </a:r>
            <a:endParaRPr lang="en-IN" dirty="0"/>
          </a:p>
        </p:txBody>
      </p:sp>
    </p:spTree>
    <p:extLst>
      <p:ext uri="{BB962C8B-B14F-4D97-AF65-F5344CB8AC3E}">
        <p14:creationId xmlns:p14="http://schemas.microsoft.com/office/powerpoint/2010/main" val="171099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7" presetClass="path" presetSubtype="0" accel="50000" decel="50000" fill="hold" nodeType="withEffect">
                                  <p:stCondLst>
                                    <p:cond delay="0"/>
                                  </p:stCondLst>
                                  <p:childTnLst>
                                    <p:animMotion origin="layout" path="M 1.04167E-6 -2.59259E-6 L -0.07604 -2.59259E-6 C -0.07604 -0.09977 -0.07448 -0.31828 -0.07448 -0.31759 " pathEditMode="relative" rAng="0" ptsTypes="AAA">
                                      <p:cBhvr>
                                        <p:cTn id="9" dur="2000" fill="hold"/>
                                        <p:tgtEl>
                                          <p:spTgt spid="25"/>
                                        </p:tgtEl>
                                        <p:attrNameLst>
                                          <p:attrName>ppt_x</p:attrName>
                                          <p:attrName>ppt_y</p:attrName>
                                        </p:attrNameLst>
                                      </p:cBhvr>
                                      <p:rCtr x="-3802" y="-15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2B5D81-0A24-89F8-7690-11CDD7EB35E0}"/>
              </a:ext>
            </a:extLst>
          </p:cNvPr>
          <p:cNvSpPr txBox="1"/>
          <p:nvPr/>
        </p:nvSpPr>
        <p:spPr>
          <a:xfrm>
            <a:off x="421303" y="1288755"/>
            <a:ext cx="8008904" cy="2118529"/>
          </a:xfrm>
          <a:prstGeom prst="rect">
            <a:avLst/>
          </a:prstGeom>
          <a:noFill/>
        </p:spPr>
        <p:txBody>
          <a:bodyPr wrap="square">
            <a:spAutoFit/>
          </a:bodyPr>
          <a:lstStyle/>
          <a:p>
            <a:pPr>
              <a:lnSpc>
                <a:spcPct val="150000"/>
              </a:lnSpc>
            </a:pP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We cannot load the input sentences directly into the embedding layers as computers do not understand natural language. So, we tokenize the inputs based on the input corpus and then we feed the inputs to the embedding layers.</a:t>
            </a:r>
          </a:p>
          <a:p>
            <a:pPr>
              <a:lnSpc>
                <a:spcPct val="150000"/>
              </a:lnSpc>
            </a:pPr>
            <a:r>
              <a:rPr lang="en-US" dirty="0">
                <a:solidFill>
                  <a:prstClr val="black"/>
                </a:solidFill>
                <a:latin typeface="Arial" panose="020B0604020202020204" pitchFamily="34" charset="0"/>
                <a:cs typeface="Arial" panose="020B0604020202020204" pitchFamily="34" charset="0"/>
              </a:rPr>
              <a:t>Example: </a:t>
            </a:r>
            <a:r>
              <a:rPr lang="en-US" dirty="0">
                <a:solidFill>
                  <a:srgbClr val="2F6DFF"/>
                </a:solidFill>
                <a:latin typeface="Arial" panose="020B0604020202020204" pitchFamily="34" charset="0"/>
                <a:cs typeface="Arial" panose="020B0604020202020204" pitchFamily="34" charset="0"/>
              </a:rPr>
              <a:t>I love cheese cake</a:t>
            </a:r>
            <a:endParaRPr kumimoji="0" lang="en-US" b="0" i="0" u="none" strike="noStrike" kern="1200" cap="none" spc="0" normalizeH="0" baseline="0" noProof="0" dirty="0">
              <a:ln>
                <a:noFill/>
              </a:ln>
              <a:solidFill>
                <a:srgbClr val="2F6DFF"/>
              </a:solidFill>
              <a:effectLst/>
              <a:uLnTx/>
              <a:uFillTx/>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7F695AB4-5A05-0699-FEEF-C6457A74646E}"/>
              </a:ext>
            </a:extLst>
          </p:cNvPr>
          <p:cNvSpPr/>
          <p:nvPr/>
        </p:nvSpPr>
        <p:spPr>
          <a:xfrm>
            <a:off x="2277035" y="268942"/>
            <a:ext cx="1913702" cy="706158"/>
          </a:xfrm>
          <a:prstGeom prst="roundRect">
            <a:avLst>
              <a:gd name="adj" fmla="val 9190"/>
            </a:avLst>
          </a:prstGeom>
          <a:solidFill>
            <a:srgbClr val="FCE0E1"/>
          </a:solidFill>
          <a:ln w="57150" cap="flat">
            <a:solidFill>
              <a:schemeClr val="tx1"/>
            </a:solidFill>
            <a:prstDash val="solid"/>
            <a:miter/>
          </a:ln>
        </p:spPr>
        <p:txBody>
          <a:bodyPr rtlCol="0" anchor="ctr"/>
          <a:lstStyle/>
          <a:p>
            <a:pPr algn="ctr"/>
            <a:r>
              <a:rPr lang="en-US" b="1" dirty="0"/>
              <a:t>Input</a:t>
            </a:r>
          </a:p>
          <a:p>
            <a:pPr algn="ctr"/>
            <a:r>
              <a:rPr lang="en-US" b="1" dirty="0"/>
              <a:t>Embedding</a:t>
            </a:r>
            <a:endParaRPr lang="en-IN" b="1" dirty="0"/>
          </a:p>
        </p:txBody>
      </p:sp>
      <p:sp>
        <p:nvSpPr>
          <p:cNvPr id="6" name="Rectangle: Rounded Corners 5">
            <a:extLst>
              <a:ext uri="{FF2B5EF4-FFF2-40B4-BE49-F238E27FC236}">
                <a16:creationId xmlns:a16="http://schemas.microsoft.com/office/drawing/2014/main" id="{26303E1F-4A64-954A-7023-8607F6123296}"/>
              </a:ext>
            </a:extLst>
          </p:cNvPr>
          <p:cNvSpPr/>
          <p:nvPr/>
        </p:nvSpPr>
        <p:spPr>
          <a:xfrm>
            <a:off x="5307105" y="268942"/>
            <a:ext cx="1913702" cy="706158"/>
          </a:xfrm>
          <a:prstGeom prst="roundRect">
            <a:avLst>
              <a:gd name="adj" fmla="val 9190"/>
            </a:avLst>
          </a:prstGeom>
          <a:solidFill>
            <a:srgbClr val="FCE0E1"/>
          </a:solidFill>
          <a:ln w="57150" cap="flat">
            <a:solidFill>
              <a:schemeClr val="tx1"/>
            </a:solidFill>
            <a:prstDash val="solid"/>
            <a:miter/>
          </a:ln>
        </p:spPr>
        <p:txBody>
          <a:bodyPr rtlCol="0" anchor="ctr"/>
          <a:lstStyle/>
          <a:p>
            <a:pPr algn="ctr"/>
            <a:r>
              <a:rPr lang="en-US" b="1" dirty="0"/>
              <a:t>Output</a:t>
            </a:r>
          </a:p>
          <a:p>
            <a:pPr algn="ctr"/>
            <a:r>
              <a:rPr lang="en-US" b="1" dirty="0"/>
              <a:t>Embedding</a:t>
            </a:r>
            <a:endParaRPr lang="en-IN" b="1" dirty="0"/>
          </a:p>
        </p:txBody>
      </p:sp>
      <p:sp>
        <p:nvSpPr>
          <p:cNvPr id="7" name="TextBox 6">
            <a:extLst>
              <a:ext uri="{FF2B5EF4-FFF2-40B4-BE49-F238E27FC236}">
                <a16:creationId xmlns:a16="http://schemas.microsoft.com/office/drawing/2014/main" id="{1C25DD77-EB83-E208-D3B3-60F151CC7A09}"/>
              </a:ext>
            </a:extLst>
          </p:cNvPr>
          <p:cNvSpPr txBox="1"/>
          <p:nvPr/>
        </p:nvSpPr>
        <p:spPr>
          <a:xfrm>
            <a:off x="4425755" y="160356"/>
            <a:ext cx="646331" cy="923330"/>
          </a:xfrm>
          <a:prstGeom prst="rect">
            <a:avLst/>
          </a:prstGeom>
          <a:noFill/>
        </p:spPr>
        <p:txBody>
          <a:bodyPr wrap="none" rtlCol="0">
            <a:spAutoFit/>
          </a:bodyPr>
          <a:lstStyle/>
          <a:p>
            <a:r>
              <a:rPr lang="en-US" sz="5400" dirty="0"/>
              <a:t>&amp;</a:t>
            </a:r>
            <a:endParaRPr lang="en-IN" sz="5400" dirty="0"/>
          </a:p>
        </p:txBody>
      </p:sp>
      <p:sp>
        <p:nvSpPr>
          <p:cNvPr id="10" name="Double Bracket 9">
            <a:extLst>
              <a:ext uri="{FF2B5EF4-FFF2-40B4-BE49-F238E27FC236}">
                <a16:creationId xmlns:a16="http://schemas.microsoft.com/office/drawing/2014/main" id="{BA4C5A0E-EC63-D397-49B8-DFE20678F4AC}"/>
              </a:ext>
            </a:extLst>
          </p:cNvPr>
          <p:cNvSpPr/>
          <p:nvPr/>
        </p:nvSpPr>
        <p:spPr>
          <a:xfrm>
            <a:off x="4901409" y="3305441"/>
            <a:ext cx="1483922" cy="3108542"/>
          </a:xfrm>
          <a:prstGeom prst="bracketPair">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 name="TextBox 10">
            <a:extLst>
              <a:ext uri="{FF2B5EF4-FFF2-40B4-BE49-F238E27FC236}">
                <a16:creationId xmlns:a16="http://schemas.microsoft.com/office/drawing/2014/main" id="{8362E5E7-F351-798F-05B5-55B7366ADCB4}"/>
              </a:ext>
            </a:extLst>
          </p:cNvPr>
          <p:cNvSpPr txBox="1"/>
          <p:nvPr/>
        </p:nvSpPr>
        <p:spPr>
          <a:xfrm>
            <a:off x="5007227" y="3305440"/>
            <a:ext cx="1272286" cy="3108543"/>
          </a:xfrm>
          <a:prstGeom prst="rect">
            <a:avLst/>
          </a:prstGeom>
          <a:noFill/>
        </p:spPr>
        <p:txBody>
          <a:bodyPr wrap="square" rtlCol="0">
            <a:spAutoFit/>
          </a:bodyPr>
          <a:lstStyle/>
          <a:p>
            <a:pPr algn="ctr"/>
            <a:r>
              <a:rPr lang="en-US" sz="1400" b="1" dirty="0">
                <a:solidFill>
                  <a:schemeClr val="bg2">
                    <a:lumMod val="75000"/>
                  </a:schemeClr>
                </a:solidFill>
              </a:rPr>
              <a:t>a</a:t>
            </a:r>
          </a:p>
          <a:p>
            <a:pPr algn="ctr"/>
            <a:r>
              <a:rPr lang="en-US" sz="1400" b="1" dirty="0">
                <a:solidFill>
                  <a:schemeClr val="bg2">
                    <a:lumMod val="75000"/>
                  </a:schemeClr>
                </a:solidFill>
              </a:rPr>
              <a:t>argument</a:t>
            </a:r>
          </a:p>
          <a:p>
            <a:pPr algn="ctr"/>
            <a:r>
              <a:rPr lang="en-IN" sz="1400" b="1" i="0" dirty="0">
                <a:solidFill>
                  <a:srgbClr val="BDC1C6"/>
                </a:solidFill>
                <a:effectLst/>
                <a:latin typeface="arial" panose="020B0604020202020204" pitchFamily="34" charset="0"/>
              </a:rPr>
              <a:t>• • •</a:t>
            </a:r>
            <a:endParaRPr lang="en-US" sz="1400" b="1" dirty="0">
              <a:solidFill>
                <a:schemeClr val="bg2">
                  <a:lumMod val="75000"/>
                </a:schemeClr>
              </a:solidFill>
            </a:endParaRPr>
          </a:p>
          <a:p>
            <a:pPr algn="ctr"/>
            <a:r>
              <a:rPr lang="en-US" sz="1400" b="1" dirty="0">
                <a:solidFill>
                  <a:srgbClr val="EA4335"/>
                </a:solidFill>
              </a:rPr>
              <a:t>I</a:t>
            </a:r>
          </a:p>
          <a:p>
            <a:pPr algn="ctr"/>
            <a:r>
              <a:rPr lang="en-IN" sz="1400" b="1" i="0" dirty="0">
                <a:solidFill>
                  <a:srgbClr val="BDC1C6"/>
                </a:solidFill>
                <a:effectLst/>
                <a:latin typeface="arial" panose="020B0604020202020204" pitchFamily="34" charset="0"/>
              </a:rPr>
              <a:t>• • •</a:t>
            </a:r>
            <a:endParaRPr lang="en-US" sz="1400" b="1" dirty="0">
              <a:solidFill>
                <a:schemeClr val="bg2">
                  <a:lumMod val="75000"/>
                </a:schemeClr>
              </a:solidFill>
            </a:endParaRPr>
          </a:p>
          <a:p>
            <a:pPr algn="ctr"/>
            <a:r>
              <a:rPr lang="en-US" sz="1400" b="1" dirty="0">
                <a:solidFill>
                  <a:srgbClr val="EA4335"/>
                </a:solidFill>
              </a:rPr>
              <a:t>cake</a:t>
            </a:r>
          </a:p>
          <a:p>
            <a:pPr algn="ctr"/>
            <a:r>
              <a:rPr lang="en-IN" sz="1400" b="1" i="0" dirty="0">
                <a:solidFill>
                  <a:srgbClr val="BDC1C6"/>
                </a:solidFill>
                <a:effectLst/>
                <a:latin typeface="arial" panose="020B0604020202020204" pitchFamily="34" charset="0"/>
              </a:rPr>
              <a:t>• • •</a:t>
            </a:r>
            <a:endParaRPr lang="en-US" sz="1400" b="1" dirty="0">
              <a:solidFill>
                <a:schemeClr val="bg2">
                  <a:lumMod val="75000"/>
                </a:schemeClr>
              </a:solidFill>
            </a:endParaRPr>
          </a:p>
          <a:p>
            <a:pPr algn="ctr"/>
            <a:r>
              <a:rPr lang="en-US" sz="1400" b="1" dirty="0">
                <a:solidFill>
                  <a:schemeClr val="bg2">
                    <a:lumMod val="75000"/>
                  </a:schemeClr>
                </a:solidFill>
              </a:rPr>
              <a:t>calendar</a:t>
            </a:r>
          </a:p>
          <a:p>
            <a:pPr algn="ctr"/>
            <a:r>
              <a:rPr lang="en-IN" sz="1400" b="1" i="0" dirty="0">
                <a:solidFill>
                  <a:srgbClr val="BDC1C6"/>
                </a:solidFill>
                <a:effectLst/>
                <a:latin typeface="arial" panose="020B0604020202020204" pitchFamily="34" charset="0"/>
              </a:rPr>
              <a:t>• • •</a:t>
            </a:r>
            <a:endParaRPr lang="en-US" sz="1400" b="1" dirty="0">
              <a:solidFill>
                <a:schemeClr val="bg2">
                  <a:lumMod val="75000"/>
                </a:schemeClr>
              </a:solidFill>
            </a:endParaRPr>
          </a:p>
          <a:p>
            <a:pPr algn="ctr"/>
            <a:r>
              <a:rPr lang="en-US" sz="1400" b="1" dirty="0">
                <a:solidFill>
                  <a:srgbClr val="EA4335"/>
                </a:solidFill>
              </a:rPr>
              <a:t>cheese</a:t>
            </a:r>
          </a:p>
          <a:p>
            <a:pPr algn="ctr"/>
            <a:r>
              <a:rPr lang="en-IN" sz="1400" b="1" i="0" dirty="0">
                <a:solidFill>
                  <a:srgbClr val="BDC1C6"/>
                </a:solidFill>
                <a:effectLst/>
                <a:latin typeface="arial" panose="020B0604020202020204" pitchFamily="34" charset="0"/>
              </a:rPr>
              <a:t>• • •</a:t>
            </a:r>
            <a:endParaRPr lang="en-US" sz="1400" b="1" dirty="0">
              <a:solidFill>
                <a:schemeClr val="bg2">
                  <a:lumMod val="75000"/>
                </a:schemeClr>
              </a:solidFill>
            </a:endParaRPr>
          </a:p>
          <a:p>
            <a:pPr algn="ctr"/>
            <a:r>
              <a:rPr lang="en-US" sz="1400" b="1" dirty="0">
                <a:solidFill>
                  <a:srgbClr val="EA4335"/>
                </a:solidFill>
              </a:rPr>
              <a:t>love</a:t>
            </a:r>
          </a:p>
          <a:p>
            <a:pPr algn="ctr"/>
            <a:r>
              <a:rPr lang="en-IN" sz="1400" b="1" i="0" dirty="0">
                <a:solidFill>
                  <a:srgbClr val="BDC1C6"/>
                </a:solidFill>
                <a:effectLst/>
                <a:latin typeface="arial" panose="020B0604020202020204" pitchFamily="34" charset="0"/>
              </a:rPr>
              <a:t>• • •</a:t>
            </a:r>
            <a:endParaRPr lang="en-US" sz="1400" b="1" dirty="0">
              <a:solidFill>
                <a:schemeClr val="bg2">
                  <a:lumMod val="75000"/>
                </a:schemeClr>
              </a:solidFill>
            </a:endParaRPr>
          </a:p>
          <a:p>
            <a:pPr algn="ctr"/>
            <a:r>
              <a:rPr lang="en-US" sz="1400" b="1" dirty="0">
                <a:solidFill>
                  <a:schemeClr val="bg2">
                    <a:lumMod val="75000"/>
                  </a:schemeClr>
                </a:solidFill>
              </a:rPr>
              <a:t>zoolander</a:t>
            </a:r>
          </a:p>
        </p:txBody>
      </p:sp>
      <p:sp>
        <p:nvSpPr>
          <p:cNvPr id="12" name="TextBox 11">
            <a:extLst>
              <a:ext uri="{FF2B5EF4-FFF2-40B4-BE49-F238E27FC236}">
                <a16:creationId xmlns:a16="http://schemas.microsoft.com/office/drawing/2014/main" id="{BCB51132-1DB5-EDCC-C7A6-E49C426F510D}"/>
              </a:ext>
            </a:extLst>
          </p:cNvPr>
          <p:cNvSpPr txBox="1"/>
          <p:nvPr/>
        </p:nvSpPr>
        <p:spPr>
          <a:xfrm>
            <a:off x="4932873" y="2779280"/>
            <a:ext cx="1411477" cy="369332"/>
          </a:xfrm>
          <a:prstGeom prst="rect">
            <a:avLst/>
          </a:prstGeom>
          <a:noFill/>
        </p:spPr>
        <p:txBody>
          <a:bodyPr wrap="none" rtlCol="0">
            <a:spAutoFit/>
          </a:bodyPr>
          <a:lstStyle/>
          <a:p>
            <a:r>
              <a:rPr lang="en-US" b="1" dirty="0">
                <a:solidFill>
                  <a:srgbClr val="34A853"/>
                </a:solidFill>
              </a:rPr>
              <a:t>Vocabulary</a:t>
            </a:r>
            <a:endParaRPr lang="en-IN" b="1" dirty="0">
              <a:solidFill>
                <a:srgbClr val="34A853"/>
              </a:solidFill>
            </a:endParaRPr>
          </a:p>
        </p:txBody>
      </p:sp>
      <p:sp>
        <p:nvSpPr>
          <p:cNvPr id="13" name="Double Bracket 12">
            <a:extLst>
              <a:ext uri="{FF2B5EF4-FFF2-40B4-BE49-F238E27FC236}">
                <a16:creationId xmlns:a16="http://schemas.microsoft.com/office/drawing/2014/main" id="{545702F7-4517-1189-EE21-BEB6C00BB3CC}"/>
              </a:ext>
            </a:extLst>
          </p:cNvPr>
          <p:cNvSpPr/>
          <p:nvPr/>
        </p:nvSpPr>
        <p:spPr>
          <a:xfrm>
            <a:off x="7967340" y="3305441"/>
            <a:ext cx="1483922" cy="3108542"/>
          </a:xfrm>
          <a:prstGeom prst="bracketPair">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4" name="TextBox 13">
            <a:extLst>
              <a:ext uri="{FF2B5EF4-FFF2-40B4-BE49-F238E27FC236}">
                <a16:creationId xmlns:a16="http://schemas.microsoft.com/office/drawing/2014/main" id="{4DF350A9-06AB-5B93-CDE3-4634CF79DF88}"/>
              </a:ext>
            </a:extLst>
          </p:cNvPr>
          <p:cNvSpPr txBox="1"/>
          <p:nvPr/>
        </p:nvSpPr>
        <p:spPr>
          <a:xfrm>
            <a:off x="8073158" y="3305440"/>
            <a:ext cx="1272286" cy="3108543"/>
          </a:xfrm>
          <a:prstGeom prst="rect">
            <a:avLst/>
          </a:prstGeom>
          <a:noFill/>
        </p:spPr>
        <p:txBody>
          <a:bodyPr wrap="square" rtlCol="0">
            <a:spAutoFit/>
          </a:bodyPr>
          <a:lstStyle/>
          <a:p>
            <a:pPr algn="ctr"/>
            <a:r>
              <a:rPr lang="en-US" sz="1400" b="1" dirty="0">
                <a:solidFill>
                  <a:schemeClr val="bg2">
                    <a:lumMod val="75000"/>
                  </a:schemeClr>
                </a:solidFill>
              </a:rPr>
              <a:t>0</a:t>
            </a:r>
          </a:p>
          <a:p>
            <a:pPr algn="ctr"/>
            <a:r>
              <a:rPr lang="en-US" sz="1400" b="1" dirty="0">
                <a:solidFill>
                  <a:schemeClr val="bg2">
                    <a:lumMod val="75000"/>
                  </a:schemeClr>
                </a:solidFill>
              </a:rPr>
              <a:t>1</a:t>
            </a:r>
          </a:p>
          <a:p>
            <a:pPr algn="ctr"/>
            <a:r>
              <a:rPr lang="en-IN" sz="1400" b="1" i="0" dirty="0">
                <a:solidFill>
                  <a:srgbClr val="BDC1C6"/>
                </a:solidFill>
                <a:effectLst/>
                <a:latin typeface="arial" panose="020B0604020202020204" pitchFamily="34" charset="0"/>
              </a:rPr>
              <a:t>• • •</a:t>
            </a:r>
            <a:endParaRPr lang="en-US" sz="1400" b="1" dirty="0">
              <a:solidFill>
                <a:schemeClr val="bg2">
                  <a:lumMod val="75000"/>
                </a:schemeClr>
              </a:solidFill>
            </a:endParaRPr>
          </a:p>
          <a:p>
            <a:pPr algn="ctr"/>
            <a:r>
              <a:rPr lang="en-US" sz="1400" b="1" dirty="0">
                <a:solidFill>
                  <a:srgbClr val="EA4335"/>
                </a:solidFill>
              </a:rPr>
              <a:t>42</a:t>
            </a:r>
          </a:p>
          <a:p>
            <a:pPr algn="ctr"/>
            <a:r>
              <a:rPr lang="en-IN" sz="1400" b="1" i="0" dirty="0">
                <a:solidFill>
                  <a:srgbClr val="BDC1C6"/>
                </a:solidFill>
                <a:effectLst/>
                <a:latin typeface="arial" panose="020B0604020202020204" pitchFamily="34" charset="0"/>
              </a:rPr>
              <a:t>• • •</a:t>
            </a:r>
            <a:endParaRPr lang="en-US" sz="1400" b="1" dirty="0">
              <a:solidFill>
                <a:schemeClr val="bg2">
                  <a:lumMod val="75000"/>
                </a:schemeClr>
              </a:solidFill>
            </a:endParaRPr>
          </a:p>
          <a:p>
            <a:pPr algn="ctr"/>
            <a:r>
              <a:rPr lang="en-US" sz="1400" b="1" dirty="0">
                <a:solidFill>
                  <a:srgbClr val="EA4335"/>
                </a:solidFill>
              </a:rPr>
              <a:t>79</a:t>
            </a:r>
          </a:p>
          <a:p>
            <a:pPr algn="ctr"/>
            <a:r>
              <a:rPr lang="en-IN" sz="1400" b="1" i="0" dirty="0">
                <a:solidFill>
                  <a:srgbClr val="BDC1C6"/>
                </a:solidFill>
                <a:effectLst/>
                <a:latin typeface="arial" panose="020B0604020202020204" pitchFamily="34" charset="0"/>
              </a:rPr>
              <a:t>• • •</a:t>
            </a:r>
            <a:endParaRPr lang="en-US" sz="1400" b="1" dirty="0">
              <a:solidFill>
                <a:schemeClr val="bg2">
                  <a:lumMod val="75000"/>
                </a:schemeClr>
              </a:solidFill>
            </a:endParaRPr>
          </a:p>
          <a:p>
            <a:pPr algn="ctr"/>
            <a:r>
              <a:rPr lang="en-US" sz="1400" b="1" dirty="0">
                <a:solidFill>
                  <a:schemeClr val="bg2">
                    <a:lumMod val="75000"/>
                  </a:schemeClr>
                </a:solidFill>
              </a:rPr>
              <a:t>98</a:t>
            </a:r>
          </a:p>
          <a:p>
            <a:pPr algn="ctr"/>
            <a:r>
              <a:rPr lang="en-IN" sz="1400" b="1" i="0" dirty="0">
                <a:solidFill>
                  <a:srgbClr val="BDC1C6"/>
                </a:solidFill>
                <a:effectLst/>
                <a:latin typeface="arial" panose="020B0604020202020204" pitchFamily="34" charset="0"/>
              </a:rPr>
              <a:t>• • •</a:t>
            </a:r>
            <a:endParaRPr lang="en-US" sz="1400" b="1" dirty="0">
              <a:solidFill>
                <a:schemeClr val="bg2">
                  <a:lumMod val="75000"/>
                </a:schemeClr>
              </a:solidFill>
            </a:endParaRPr>
          </a:p>
          <a:p>
            <a:pPr algn="ctr"/>
            <a:r>
              <a:rPr lang="en-US" sz="1400" b="1" dirty="0">
                <a:solidFill>
                  <a:srgbClr val="EA4335"/>
                </a:solidFill>
              </a:rPr>
              <a:t>112</a:t>
            </a:r>
          </a:p>
          <a:p>
            <a:pPr algn="ctr"/>
            <a:r>
              <a:rPr lang="en-IN" sz="1400" b="1" i="0" dirty="0">
                <a:solidFill>
                  <a:srgbClr val="BDC1C6"/>
                </a:solidFill>
                <a:effectLst/>
                <a:latin typeface="arial" panose="020B0604020202020204" pitchFamily="34" charset="0"/>
              </a:rPr>
              <a:t>• • •</a:t>
            </a:r>
            <a:endParaRPr lang="en-US" sz="1400" b="1" dirty="0">
              <a:solidFill>
                <a:schemeClr val="bg2">
                  <a:lumMod val="75000"/>
                </a:schemeClr>
              </a:solidFill>
            </a:endParaRPr>
          </a:p>
          <a:p>
            <a:pPr algn="ctr"/>
            <a:r>
              <a:rPr lang="en-US" sz="1400" b="1" dirty="0">
                <a:solidFill>
                  <a:srgbClr val="EA4335"/>
                </a:solidFill>
              </a:rPr>
              <a:t>256</a:t>
            </a:r>
          </a:p>
          <a:p>
            <a:pPr algn="ctr"/>
            <a:r>
              <a:rPr lang="en-IN" sz="1400" b="1" i="0" dirty="0">
                <a:solidFill>
                  <a:srgbClr val="BDC1C6"/>
                </a:solidFill>
                <a:effectLst/>
                <a:latin typeface="arial" panose="020B0604020202020204" pitchFamily="34" charset="0"/>
              </a:rPr>
              <a:t>• • •</a:t>
            </a:r>
            <a:endParaRPr lang="en-US" sz="1400" b="1" dirty="0">
              <a:solidFill>
                <a:schemeClr val="bg2">
                  <a:lumMod val="75000"/>
                </a:schemeClr>
              </a:solidFill>
            </a:endParaRPr>
          </a:p>
          <a:p>
            <a:pPr algn="ctr"/>
            <a:r>
              <a:rPr lang="en-US" sz="1400" b="1" dirty="0">
                <a:solidFill>
                  <a:schemeClr val="bg2">
                    <a:lumMod val="75000"/>
                  </a:schemeClr>
                </a:solidFill>
              </a:rPr>
              <a:t>357</a:t>
            </a:r>
          </a:p>
        </p:txBody>
      </p:sp>
      <p:sp>
        <p:nvSpPr>
          <p:cNvPr id="15" name="TextBox 14">
            <a:extLst>
              <a:ext uri="{FF2B5EF4-FFF2-40B4-BE49-F238E27FC236}">
                <a16:creationId xmlns:a16="http://schemas.microsoft.com/office/drawing/2014/main" id="{5A28864D-01F9-D649-A2B4-21DD1C70BC31}"/>
              </a:ext>
            </a:extLst>
          </p:cNvPr>
          <p:cNvSpPr txBox="1"/>
          <p:nvPr/>
        </p:nvSpPr>
        <p:spPr>
          <a:xfrm>
            <a:off x="8219423" y="2779280"/>
            <a:ext cx="979755" cy="369332"/>
          </a:xfrm>
          <a:prstGeom prst="rect">
            <a:avLst/>
          </a:prstGeom>
          <a:noFill/>
        </p:spPr>
        <p:txBody>
          <a:bodyPr wrap="none" rtlCol="0">
            <a:spAutoFit/>
          </a:bodyPr>
          <a:lstStyle/>
          <a:p>
            <a:r>
              <a:rPr lang="en-US" b="1" dirty="0">
                <a:solidFill>
                  <a:srgbClr val="34A853"/>
                </a:solidFill>
              </a:rPr>
              <a:t>Indices</a:t>
            </a:r>
            <a:endParaRPr lang="en-IN" b="1" dirty="0">
              <a:solidFill>
                <a:srgbClr val="34A853"/>
              </a:solidFill>
            </a:endParaRPr>
          </a:p>
        </p:txBody>
      </p:sp>
      <p:sp>
        <p:nvSpPr>
          <p:cNvPr id="16" name="TextBox 15">
            <a:extLst>
              <a:ext uri="{FF2B5EF4-FFF2-40B4-BE49-F238E27FC236}">
                <a16:creationId xmlns:a16="http://schemas.microsoft.com/office/drawing/2014/main" id="{2C165195-905F-5DC2-3A3F-6C2D4D4E4CFC}"/>
              </a:ext>
            </a:extLst>
          </p:cNvPr>
          <p:cNvSpPr txBox="1"/>
          <p:nvPr/>
        </p:nvSpPr>
        <p:spPr>
          <a:xfrm>
            <a:off x="6904466" y="4444212"/>
            <a:ext cx="543739" cy="830997"/>
          </a:xfrm>
          <a:prstGeom prst="rect">
            <a:avLst/>
          </a:prstGeom>
          <a:noFill/>
        </p:spPr>
        <p:txBody>
          <a:bodyPr wrap="none" rtlCol="0">
            <a:spAutoFit/>
          </a:bodyPr>
          <a:lstStyle/>
          <a:p>
            <a:r>
              <a:rPr lang="en-US" sz="4800" dirty="0"/>
              <a:t>=</a:t>
            </a:r>
            <a:endParaRPr lang="en-IN" sz="4800" dirty="0"/>
          </a:p>
        </p:txBody>
      </p:sp>
    </p:spTree>
    <p:extLst>
      <p:ext uri="{BB962C8B-B14F-4D97-AF65-F5344CB8AC3E}">
        <p14:creationId xmlns:p14="http://schemas.microsoft.com/office/powerpoint/2010/main" val="5974609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91A4F737-1189-158D-DA5E-93F8E0A8C160}"/>
              </a:ext>
            </a:extLst>
          </p:cNvPr>
          <p:cNvCxnSpPr>
            <a:stCxn id="2" idx="0"/>
            <a:endCxn id="8" idx="4"/>
          </p:cNvCxnSpPr>
          <p:nvPr/>
        </p:nvCxnSpPr>
        <p:spPr>
          <a:xfrm flipV="1">
            <a:off x="7303062" y="4009070"/>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sp>
        <p:nvSpPr>
          <p:cNvPr id="6" name="TextBox 5">
            <a:extLst>
              <a:ext uri="{FF2B5EF4-FFF2-40B4-BE49-F238E27FC236}">
                <a16:creationId xmlns:a16="http://schemas.microsoft.com/office/drawing/2014/main" id="{421FBACD-EA0B-87FB-B28F-9A421F37F1DC}"/>
              </a:ext>
            </a:extLst>
          </p:cNvPr>
          <p:cNvSpPr txBox="1"/>
          <p:nvPr/>
        </p:nvSpPr>
        <p:spPr>
          <a:xfrm>
            <a:off x="2141698" y="304727"/>
            <a:ext cx="417133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Residual Connections</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145" name="Rectangle: Rounded Corners 144">
            <a:extLst>
              <a:ext uri="{FF2B5EF4-FFF2-40B4-BE49-F238E27FC236}">
                <a16:creationId xmlns:a16="http://schemas.microsoft.com/office/drawing/2014/main" id="{A93184E6-DCAA-F067-47E6-5D925B9B91B9}"/>
              </a:ext>
            </a:extLst>
          </p:cNvPr>
          <p:cNvSpPr/>
          <p:nvPr/>
        </p:nvSpPr>
        <p:spPr>
          <a:xfrm>
            <a:off x="3061267" y="1988467"/>
            <a:ext cx="1495556" cy="3258819"/>
          </a:xfrm>
          <a:prstGeom prst="roundRect">
            <a:avLst>
              <a:gd name="adj" fmla="val 8554"/>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46" name="Rectangle: Rounded Corners 145">
            <a:extLst>
              <a:ext uri="{FF2B5EF4-FFF2-40B4-BE49-F238E27FC236}">
                <a16:creationId xmlns:a16="http://schemas.microsoft.com/office/drawing/2014/main" id="{CE1274EE-513A-B347-84B9-05F99DCFC741}"/>
              </a:ext>
            </a:extLst>
          </p:cNvPr>
          <p:cNvSpPr/>
          <p:nvPr/>
        </p:nvSpPr>
        <p:spPr>
          <a:xfrm>
            <a:off x="1253865" y="302986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47" name="Rectangle: Rounded Corners 146">
            <a:extLst>
              <a:ext uri="{FF2B5EF4-FFF2-40B4-BE49-F238E27FC236}">
                <a16:creationId xmlns:a16="http://schemas.microsoft.com/office/drawing/2014/main" id="{0004349B-2E1B-D21D-5808-F4E42BED1734}"/>
              </a:ext>
            </a:extLst>
          </p:cNvPr>
          <p:cNvSpPr/>
          <p:nvPr/>
        </p:nvSpPr>
        <p:spPr>
          <a:xfrm>
            <a:off x="1647929" y="444198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48" name="Rectangle: Rounded Corners 147">
            <a:extLst>
              <a:ext uri="{FF2B5EF4-FFF2-40B4-BE49-F238E27FC236}">
                <a16:creationId xmlns:a16="http://schemas.microsoft.com/office/drawing/2014/main" id="{D706977D-3113-92C7-C095-042F405401B2}"/>
              </a:ext>
            </a:extLst>
          </p:cNvPr>
          <p:cNvSpPr/>
          <p:nvPr/>
        </p:nvSpPr>
        <p:spPr>
          <a:xfrm>
            <a:off x="1647929" y="4187665"/>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9" name="Rectangle: Rounded Corners 148">
            <a:extLst>
              <a:ext uri="{FF2B5EF4-FFF2-40B4-BE49-F238E27FC236}">
                <a16:creationId xmlns:a16="http://schemas.microsoft.com/office/drawing/2014/main" id="{D5BDBF62-4224-636B-1C44-151A799FA224}"/>
              </a:ext>
            </a:extLst>
          </p:cNvPr>
          <p:cNvSpPr/>
          <p:nvPr/>
        </p:nvSpPr>
        <p:spPr>
          <a:xfrm>
            <a:off x="1647929" y="3399084"/>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50" name="Rectangle: Rounded Corners 149">
            <a:extLst>
              <a:ext uri="{FF2B5EF4-FFF2-40B4-BE49-F238E27FC236}">
                <a16:creationId xmlns:a16="http://schemas.microsoft.com/office/drawing/2014/main" id="{1A56F252-D262-1EDF-1D3C-3176C97A66F0}"/>
              </a:ext>
            </a:extLst>
          </p:cNvPr>
          <p:cNvSpPr/>
          <p:nvPr/>
        </p:nvSpPr>
        <p:spPr>
          <a:xfrm>
            <a:off x="1647929" y="3153258"/>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51" name="Oval 150">
            <a:extLst>
              <a:ext uri="{FF2B5EF4-FFF2-40B4-BE49-F238E27FC236}">
                <a16:creationId xmlns:a16="http://schemas.microsoft.com/office/drawing/2014/main" id="{18EEF4A0-031C-CC85-0E27-5658676CB55E}"/>
              </a:ext>
            </a:extLst>
          </p:cNvPr>
          <p:cNvSpPr/>
          <p:nvPr/>
        </p:nvSpPr>
        <p:spPr>
          <a:xfrm>
            <a:off x="2081024" y="547216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2" name="Cross 151">
            <a:extLst>
              <a:ext uri="{FF2B5EF4-FFF2-40B4-BE49-F238E27FC236}">
                <a16:creationId xmlns:a16="http://schemas.microsoft.com/office/drawing/2014/main" id="{477D0D85-A892-160A-3EC3-6BF87400BBD5}"/>
              </a:ext>
            </a:extLst>
          </p:cNvPr>
          <p:cNvSpPr/>
          <p:nvPr/>
        </p:nvSpPr>
        <p:spPr>
          <a:xfrm>
            <a:off x="2108973" y="550011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53" name="Group 152">
            <a:extLst>
              <a:ext uri="{FF2B5EF4-FFF2-40B4-BE49-F238E27FC236}">
                <a16:creationId xmlns:a16="http://schemas.microsoft.com/office/drawing/2014/main" id="{AEFC1B6D-204E-1563-0F2F-67CD97D47BBA}"/>
              </a:ext>
            </a:extLst>
          </p:cNvPr>
          <p:cNvGrpSpPr/>
          <p:nvPr/>
        </p:nvGrpSpPr>
        <p:grpSpPr>
          <a:xfrm>
            <a:off x="1598565" y="5391042"/>
            <a:ext cx="317131" cy="317131"/>
            <a:chOff x="1290919" y="1058164"/>
            <a:chExt cx="3765176" cy="3765176"/>
          </a:xfrm>
        </p:grpSpPr>
        <p:sp>
          <p:nvSpPr>
            <p:cNvPr id="154" name="Freeform: Shape 153">
              <a:extLst>
                <a:ext uri="{FF2B5EF4-FFF2-40B4-BE49-F238E27FC236}">
                  <a16:creationId xmlns:a16="http://schemas.microsoft.com/office/drawing/2014/main" id="{A64FF346-1AB2-BCDD-546A-0AFE632F9A42}"/>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5" name="Oval 154">
              <a:extLst>
                <a:ext uri="{FF2B5EF4-FFF2-40B4-BE49-F238E27FC236}">
                  <a16:creationId xmlns:a16="http://schemas.microsoft.com/office/drawing/2014/main" id="{94BFECBD-D593-CB47-5BE2-7C4D225BA0D7}"/>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156" name="Rectangle: Rounded Corners 155">
            <a:extLst>
              <a:ext uri="{FF2B5EF4-FFF2-40B4-BE49-F238E27FC236}">
                <a16:creationId xmlns:a16="http://schemas.microsoft.com/office/drawing/2014/main" id="{640E7042-938D-F60E-3CDA-278929EE80BD}"/>
              </a:ext>
            </a:extLst>
          </p:cNvPr>
          <p:cNvSpPr/>
          <p:nvPr/>
        </p:nvSpPr>
        <p:spPr>
          <a:xfrm>
            <a:off x="1647929" y="580776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57" name="Straight Arrow Connector 156">
            <a:extLst>
              <a:ext uri="{FF2B5EF4-FFF2-40B4-BE49-F238E27FC236}">
                <a16:creationId xmlns:a16="http://schemas.microsoft.com/office/drawing/2014/main" id="{01D2F086-0B3A-5472-B89C-633C7AA448D3}"/>
              </a:ext>
            </a:extLst>
          </p:cNvPr>
          <p:cNvCxnSpPr>
            <a:cxnSpLocks/>
          </p:cNvCxnSpPr>
          <p:nvPr/>
        </p:nvCxnSpPr>
        <p:spPr>
          <a:xfrm flipV="1">
            <a:off x="2157869" y="621984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158" name="Straight Arrow Connector 157">
            <a:extLst>
              <a:ext uri="{FF2B5EF4-FFF2-40B4-BE49-F238E27FC236}">
                <a16:creationId xmlns:a16="http://schemas.microsoft.com/office/drawing/2014/main" id="{EA10413A-203C-50BC-A8EB-DC6F7EF5EB9F}"/>
              </a:ext>
            </a:extLst>
          </p:cNvPr>
          <p:cNvCxnSpPr>
            <a:cxnSpLocks/>
            <a:stCxn id="156" idx="0"/>
          </p:cNvCxnSpPr>
          <p:nvPr/>
        </p:nvCxnSpPr>
        <p:spPr>
          <a:xfrm flipH="1" flipV="1">
            <a:off x="2157872" y="562705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159" name="Straight Arrow Connector 158">
            <a:extLst>
              <a:ext uri="{FF2B5EF4-FFF2-40B4-BE49-F238E27FC236}">
                <a16:creationId xmlns:a16="http://schemas.microsoft.com/office/drawing/2014/main" id="{E4443F9C-AC5A-8815-2BD6-81F2628ED4AE}"/>
              </a:ext>
            </a:extLst>
          </p:cNvPr>
          <p:cNvCxnSpPr>
            <a:cxnSpLocks/>
            <a:stCxn id="151" idx="0"/>
            <a:endCxn id="147" idx="2"/>
          </p:cNvCxnSpPr>
          <p:nvPr/>
        </p:nvCxnSpPr>
        <p:spPr>
          <a:xfrm flipV="1">
            <a:off x="2158468" y="485407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160" name="Straight Connector 159">
            <a:extLst>
              <a:ext uri="{FF2B5EF4-FFF2-40B4-BE49-F238E27FC236}">
                <a16:creationId xmlns:a16="http://schemas.microsoft.com/office/drawing/2014/main" id="{BF5E48AF-6271-F1CD-46A7-781799509302}"/>
              </a:ext>
            </a:extLst>
          </p:cNvPr>
          <p:cNvCxnSpPr>
            <a:stCxn id="155" idx="6"/>
            <a:endCxn id="151" idx="2"/>
          </p:cNvCxnSpPr>
          <p:nvPr/>
        </p:nvCxnSpPr>
        <p:spPr>
          <a:xfrm>
            <a:off x="1915696" y="5549608"/>
            <a:ext cx="165328" cy="2"/>
          </a:xfrm>
          <a:prstGeom prst="line">
            <a:avLst/>
          </a:prstGeom>
          <a:noFill/>
          <a:ln w="28575" cap="flat" cmpd="sng" algn="ctr">
            <a:solidFill>
              <a:sysClr val="windowText" lastClr="000000"/>
            </a:solidFill>
            <a:prstDash val="solid"/>
            <a:miter lim="800000"/>
          </a:ln>
          <a:effectLst/>
        </p:spPr>
      </p:cxnSp>
      <p:sp>
        <p:nvSpPr>
          <p:cNvPr id="161" name="Arrow: U-Turn 99">
            <a:extLst>
              <a:ext uri="{FF2B5EF4-FFF2-40B4-BE49-F238E27FC236}">
                <a16:creationId xmlns:a16="http://schemas.microsoft.com/office/drawing/2014/main" id="{248CBA94-5949-D112-E7F5-FD674494CA5D}"/>
              </a:ext>
            </a:extLst>
          </p:cNvPr>
          <p:cNvSpPr/>
          <p:nvPr/>
        </p:nvSpPr>
        <p:spPr>
          <a:xfrm rot="16200000">
            <a:off x="1315196" y="431296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rgbClr val="EA4335"/>
          </a:solidFill>
          <a:ln w="12700" cap="flat" cmpd="sng" algn="ctr">
            <a:solidFill>
              <a:srgbClr val="EA433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2" name="Arrow: U-Turn 99">
            <a:extLst>
              <a:ext uri="{FF2B5EF4-FFF2-40B4-BE49-F238E27FC236}">
                <a16:creationId xmlns:a16="http://schemas.microsoft.com/office/drawing/2014/main" id="{39E32170-1EE3-5CBE-3A46-B00004C3E87E}"/>
              </a:ext>
            </a:extLst>
          </p:cNvPr>
          <p:cNvSpPr/>
          <p:nvPr/>
        </p:nvSpPr>
        <p:spPr>
          <a:xfrm rot="16200000">
            <a:off x="1361294" y="323633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3" name="Arrow: Bent 136">
            <a:extLst>
              <a:ext uri="{FF2B5EF4-FFF2-40B4-BE49-F238E27FC236}">
                <a16:creationId xmlns:a16="http://schemas.microsoft.com/office/drawing/2014/main" id="{23133A75-4BE2-802E-320E-C42837F38FE4}"/>
              </a:ext>
            </a:extLst>
          </p:cNvPr>
          <p:cNvSpPr/>
          <p:nvPr/>
        </p:nvSpPr>
        <p:spPr>
          <a:xfrm rot="5400000" flipH="1">
            <a:off x="2276893" y="473457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64" name="Arrow: Bent 136">
            <a:extLst>
              <a:ext uri="{FF2B5EF4-FFF2-40B4-BE49-F238E27FC236}">
                <a16:creationId xmlns:a16="http://schemas.microsoft.com/office/drawing/2014/main" id="{05574FB9-1617-9A90-DEE1-3ED8503EAFD9}"/>
              </a:ext>
            </a:extLst>
          </p:cNvPr>
          <p:cNvSpPr/>
          <p:nvPr/>
        </p:nvSpPr>
        <p:spPr>
          <a:xfrm rot="16200000">
            <a:off x="1865270" y="473457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65" name="Straight Arrow Connector 164">
            <a:extLst>
              <a:ext uri="{FF2B5EF4-FFF2-40B4-BE49-F238E27FC236}">
                <a16:creationId xmlns:a16="http://schemas.microsoft.com/office/drawing/2014/main" id="{55737D8A-9AC5-9951-0326-F87CE5A7ACB6}"/>
              </a:ext>
            </a:extLst>
          </p:cNvPr>
          <p:cNvCxnSpPr>
            <a:cxnSpLocks/>
            <a:endCxn id="149" idx="2"/>
          </p:cNvCxnSpPr>
          <p:nvPr/>
        </p:nvCxnSpPr>
        <p:spPr>
          <a:xfrm flipV="1">
            <a:off x="2153541" y="3811170"/>
            <a:ext cx="4928" cy="371908"/>
          </a:xfrm>
          <a:prstGeom prst="straightConnector1">
            <a:avLst/>
          </a:prstGeom>
          <a:noFill/>
          <a:ln w="28575" cap="flat" cmpd="sng" algn="ctr">
            <a:solidFill>
              <a:schemeClr val="bg2">
                <a:lumMod val="50000"/>
              </a:schemeClr>
            </a:solidFill>
            <a:prstDash val="solid"/>
            <a:miter lim="800000"/>
            <a:tailEnd type="stealth"/>
          </a:ln>
          <a:effectLst/>
        </p:spPr>
      </p:cxnSp>
      <p:sp>
        <p:nvSpPr>
          <p:cNvPr id="166" name="Rectangle: Rounded Corners 165">
            <a:extLst>
              <a:ext uri="{FF2B5EF4-FFF2-40B4-BE49-F238E27FC236}">
                <a16:creationId xmlns:a16="http://schemas.microsoft.com/office/drawing/2014/main" id="{4E0C9AFA-503C-3EDA-0E48-F7B1624404DE}"/>
              </a:ext>
            </a:extLst>
          </p:cNvPr>
          <p:cNvSpPr/>
          <p:nvPr/>
        </p:nvSpPr>
        <p:spPr>
          <a:xfrm>
            <a:off x="3181284" y="3226736"/>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67" name="Freeform: Shape 166">
            <a:extLst>
              <a:ext uri="{FF2B5EF4-FFF2-40B4-BE49-F238E27FC236}">
                <a16:creationId xmlns:a16="http://schemas.microsoft.com/office/drawing/2014/main" id="{F4B7E847-39BA-AE21-AFDB-714FBC4FC03D}"/>
              </a:ext>
            </a:extLst>
          </p:cNvPr>
          <p:cNvSpPr/>
          <p:nvPr/>
        </p:nvSpPr>
        <p:spPr>
          <a:xfrm>
            <a:off x="2163033" y="291854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8" name="Freeform: Shape 167">
            <a:extLst>
              <a:ext uri="{FF2B5EF4-FFF2-40B4-BE49-F238E27FC236}">
                <a16:creationId xmlns:a16="http://schemas.microsoft.com/office/drawing/2014/main" id="{6FF7BBB6-6D2C-2AF4-457D-4E43A9C70566}"/>
              </a:ext>
            </a:extLst>
          </p:cNvPr>
          <p:cNvSpPr/>
          <p:nvPr/>
        </p:nvSpPr>
        <p:spPr>
          <a:xfrm rot="16200000">
            <a:off x="3300138" y="342536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9" name="Freeform: Shape 168">
            <a:extLst>
              <a:ext uri="{FF2B5EF4-FFF2-40B4-BE49-F238E27FC236}">
                <a16:creationId xmlns:a16="http://schemas.microsoft.com/office/drawing/2014/main" id="{78EB8B5E-DA5F-8B5C-2F05-8C69F6A99429}"/>
              </a:ext>
            </a:extLst>
          </p:cNvPr>
          <p:cNvSpPr/>
          <p:nvPr/>
        </p:nvSpPr>
        <p:spPr>
          <a:xfrm rot="10800000">
            <a:off x="3663698" y="366914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0" name="Rectangle: Rounded Corners 169">
            <a:extLst>
              <a:ext uri="{FF2B5EF4-FFF2-40B4-BE49-F238E27FC236}">
                <a16:creationId xmlns:a16="http://schemas.microsoft.com/office/drawing/2014/main" id="{86622BC1-5753-482F-1118-97438AA09328}"/>
              </a:ext>
            </a:extLst>
          </p:cNvPr>
          <p:cNvSpPr/>
          <p:nvPr/>
        </p:nvSpPr>
        <p:spPr>
          <a:xfrm>
            <a:off x="3181284" y="4274252"/>
            <a:ext cx="1021080" cy="581893"/>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1" name="Rectangle: Rounded Corners 170">
            <a:extLst>
              <a:ext uri="{FF2B5EF4-FFF2-40B4-BE49-F238E27FC236}">
                <a16:creationId xmlns:a16="http://schemas.microsoft.com/office/drawing/2014/main" id="{F1B98A98-A1D1-8C2E-56C2-C4EE4991A281}"/>
              </a:ext>
            </a:extLst>
          </p:cNvPr>
          <p:cNvSpPr/>
          <p:nvPr/>
        </p:nvSpPr>
        <p:spPr>
          <a:xfrm>
            <a:off x="3182975" y="4006173"/>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2" name="Arrow: U-Turn 99">
            <a:extLst>
              <a:ext uri="{FF2B5EF4-FFF2-40B4-BE49-F238E27FC236}">
                <a16:creationId xmlns:a16="http://schemas.microsoft.com/office/drawing/2014/main" id="{86853F95-48FD-7476-CB9A-EC69E344255F}"/>
              </a:ext>
            </a:extLst>
          </p:cNvPr>
          <p:cNvSpPr/>
          <p:nvPr/>
        </p:nvSpPr>
        <p:spPr>
          <a:xfrm rot="5400000" flipH="1">
            <a:off x="3627279" y="309059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173" name="Straight Arrow Connector 172">
            <a:extLst>
              <a:ext uri="{FF2B5EF4-FFF2-40B4-BE49-F238E27FC236}">
                <a16:creationId xmlns:a16="http://schemas.microsoft.com/office/drawing/2014/main" id="{118A95B3-2EB0-0EEA-BA2D-BA248472C57B}"/>
              </a:ext>
            </a:extLst>
          </p:cNvPr>
          <p:cNvCxnSpPr>
            <a:cxnSpLocks/>
          </p:cNvCxnSpPr>
          <p:nvPr/>
        </p:nvCxnSpPr>
        <p:spPr>
          <a:xfrm flipV="1">
            <a:off x="3678958" y="4869572"/>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174" name="Arrow: Bent 136">
            <a:extLst>
              <a:ext uri="{FF2B5EF4-FFF2-40B4-BE49-F238E27FC236}">
                <a16:creationId xmlns:a16="http://schemas.microsoft.com/office/drawing/2014/main" id="{32AE9B6D-A087-E99E-2F11-E247E7B54031}"/>
              </a:ext>
            </a:extLst>
          </p:cNvPr>
          <p:cNvSpPr/>
          <p:nvPr/>
        </p:nvSpPr>
        <p:spPr>
          <a:xfrm rot="5400000" flipH="1">
            <a:off x="3797383" y="475007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5" name="Arrow: Bent 136">
            <a:extLst>
              <a:ext uri="{FF2B5EF4-FFF2-40B4-BE49-F238E27FC236}">
                <a16:creationId xmlns:a16="http://schemas.microsoft.com/office/drawing/2014/main" id="{F0D89D6F-9A93-2878-89E1-C98BDC66295C}"/>
              </a:ext>
            </a:extLst>
          </p:cNvPr>
          <p:cNvSpPr/>
          <p:nvPr/>
        </p:nvSpPr>
        <p:spPr>
          <a:xfrm rot="16200000">
            <a:off x="3385760" y="475007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6" name="Oval 175">
            <a:extLst>
              <a:ext uri="{FF2B5EF4-FFF2-40B4-BE49-F238E27FC236}">
                <a16:creationId xmlns:a16="http://schemas.microsoft.com/office/drawing/2014/main" id="{E272AC10-C0DA-E9C9-2BFB-2B15657BB4D0}"/>
              </a:ext>
            </a:extLst>
          </p:cNvPr>
          <p:cNvSpPr/>
          <p:nvPr/>
        </p:nvSpPr>
        <p:spPr>
          <a:xfrm>
            <a:off x="3592731" y="5472165"/>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7" name="Cross 176">
            <a:extLst>
              <a:ext uri="{FF2B5EF4-FFF2-40B4-BE49-F238E27FC236}">
                <a16:creationId xmlns:a16="http://schemas.microsoft.com/office/drawing/2014/main" id="{18AFE746-7541-32BE-74BE-F6B3ED6680A5}"/>
              </a:ext>
            </a:extLst>
          </p:cNvPr>
          <p:cNvSpPr/>
          <p:nvPr/>
        </p:nvSpPr>
        <p:spPr>
          <a:xfrm>
            <a:off x="3620680" y="5500114"/>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78" name="Group 177">
            <a:extLst>
              <a:ext uri="{FF2B5EF4-FFF2-40B4-BE49-F238E27FC236}">
                <a16:creationId xmlns:a16="http://schemas.microsoft.com/office/drawing/2014/main" id="{298FB4AF-1514-A54B-B6B8-623C10228F80}"/>
              </a:ext>
            </a:extLst>
          </p:cNvPr>
          <p:cNvGrpSpPr/>
          <p:nvPr/>
        </p:nvGrpSpPr>
        <p:grpSpPr>
          <a:xfrm>
            <a:off x="3927202" y="5396907"/>
            <a:ext cx="317131" cy="317131"/>
            <a:chOff x="1290919" y="1058164"/>
            <a:chExt cx="3765176" cy="3765176"/>
          </a:xfrm>
          <a:noFill/>
        </p:grpSpPr>
        <p:sp>
          <p:nvSpPr>
            <p:cNvPr id="179" name="Freeform: Shape 178">
              <a:extLst>
                <a:ext uri="{FF2B5EF4-FFF2-40B4-BE49-F238E27FC236}">
                  <a16:creationId xmlns:a16="http://schemas.microsoft.com/office/drawing/2014/main" id="{233781F4-2E42-25E1-067C-ACF9CD362CCD}"/>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80" name="Oval 179">
              <a:extLst>
                <a:ext uri="{FF2B5EF4-FFF2-40B4-BE49-F238E27FC236}">
                  <a16:creationId xmlns:a16="http://schemas.microsoft.com/office/drawing/2014/main" id="{F01C124B-82B5-A433-81B0-499F208A0AD7}"/>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181" name="Straight Connector 180">
            <a:extLst>
              <a:ext uri="{FF2B5EF4-FFF2-40B4-BE49-F238E27FC236}">
                <a16:creationId xmlns:a16="http://schemas.microsoft.com/office/drawing/2014/main" id="{F2AB435A-F4D5-DCD2-3960-BF5EE5F12DB5}"/>
              </a:ext>
            </a:extLst>
          </p:cNvPr>
          <p:cNvCxnSpPr>
            <a:cxnSpLocks/>
            <a:endCxn id="180" idx="2"/>
          </p:cNvCxnSpPr>
          <p:nvPr/>
        </p:nvCxnSpPr>
        <p:spPr>
          <a:xfrm>
            <a:off x="3745908" y="5555473"/>
            <a:ext cx="181294" cy="0"/>
          </a:xfrm>
          <a:prstGeom prst="line">
            <a:avLst/>
          </a:prstGeom>
          <a:noFill/>
          <a:ln w="28575" cap="flat" cmpd="sng" algn="ctr">
            <a:solidFill>
              <a:schemeClr val="bg2">
                <a:lumMod val="50000"/>
              </a:schemeClr>
            </a:solidFill>
            <a:prstDash val="solid"/>
            <a:miter lim="800000"/>
          </a:ln>
          <a:effectLst/>
        </p:spPr>
      </p:cxnSp>
      <p:sp>
        <p:nvSpPr>
          <p:cNvPr id="182" name="Rectangle: Rounded Corners 181">
            <a:extLst>
              <a:ext uri="{FF2B5EF4-FFF2-40B4-BE49-F238E27FC236}">
                <a16:creationId xmlns:a16="http://schemas.microsoft.com/office/drawing/2014/main" id="{261F5EFC-7C84-E774-69E1-53B01F75CBDD}"/>
              </a:ext>
            </a:extLst>
          </p:cNvPr>
          <p:cNvSpPr/>
          <p:nvPr/>
        </p:nvSpPr>
        <p:spPr>
          <a:xfrm>
            <a:off x="3168418" y="5810660"/>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83" name="Straight Arrow Connector 182">
            <a:extLst>
              <a:ext uri="{FF2B5EF4-FFF2-40B4-BE49-F238E27FC236}">
                <a16:creationId xmlns:a16="http://schemas.microsoft.com/office/drawing/2014/main" id="{DDC6D974-EEAC-DBA5-5B47-57BD3D45B64E}"/>
              </a:ext>
            </a:extLst>
          </p:cNvPr>
          <p:cNvCxnSpPr>
            <a:cxnSpLocks/>
          </p:cNvCxnSpPr>
          <p:nvPr/>
        </p:nvCxnSpPr>
        <p:spPr>
          <a:xfrm flipV="1">
            <a:off x="3678358" y="6222746"/>
            <a:ext cx="0" cy="26594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184" name="Straight Arrow Connector 183">
            <a:extLst>
              <a:ext uri="{FF2B5EF4-FFF2-40B4-BE49-F238E27FC236}">
                <a16:creationId xmlns:a16="http://schemas.microsoft.com/office/drawing/2014/main" id="{DA3B1D98-F672-7DC2-442D-C78074478CB0}"/>
              </a:ext>
            </a:extLst>
          </p:cNvPr>
          <p:cNvCxnSpPr>
            <a:cxnSpLocks/>
            <a:stCxn id="182" idx="0"/>
          </p:cNvCxnSpPr>
          <p:nvPr/>
        </p:nvCxnSpPr>
        <p:spPr>
          <a:xfrm flipH="1" flipV="1">
            <a:off x="3678361" y="5629950"/>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185" name="Arrow: U-Turn 99">
            <a:extLst>
              <a:ext uri="{FF2B5EF4-FFF2-40B4-BE49-F238E27FC236}">
                <a16:creationId xmlns:a16="http://schemas.microsoft.com/office/drawing/2014/main" id="{CFC7EE42-73E1-5BC1-D66D-A073C2C4F159}"/>
              </a:ext>
            </a:extLst>
          </p:cNvPr>
          <p:cNvSpPr/>
          <p:nvPr/>
        </p:nvSpPr>
        <p:spPr>
          <a:xfrm rot="5400000" flipH="1">
            <a:off x="3532481" y="421213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186" name="Straight Arrow Connector 185">
            <a:extLst>
              <a:ext uri="{FF2B5EF4-FFF2-40B4-BE49-F238E27FC236}">
                <a16:creationId xmlns:a16="http://schemas.microsoft.com/office/drawing/2014/main" id="{56A5C69D-AD9B-7BDE-34A9-D74C8ED7081A}"/>
              </a:ext>
            </a:extLst>
          </p:cNvPr>
          <p:cNvCxnSpPr>
            <a:cxnSpLocks/>
            <a:stCxn id="166" idx="0"/>
            <a:endCxn id="187" idx="2"/>
          </p:cNvCxnSpPr>
          <p:nvPr/>
        </p:nvCxnSpPr>
        <p:spPr>
          <a:xfrm flipH="1" flipV="1">
            <a:off x="3690395" y="2772851"/>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187" name="Rectangle: Rounded Corners 186">
            <a:extLst>
              <a:ext uri="{FF2B5EF4-FFF2-40B4-BE49-F238E27FC236}">
                <a16:creationId xmlns:a16="http://schemas.microsoft.com/office/drawing/2014/main" id="{565E2B18-ADA5-1658-46AD-E6DAC5F696AB}"/>
              </a:ext>
            </a:extLst>
          </p:cNvPr>
          <p:cNvSpPr/>
          <p:nvPr/>
        </p:nvSpPr>
        <p:spPr>
          <a:xfrm>
            <a:off x="3179855" y="2360765"/>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88" name="Rectangle: Rounded Corners 187">
            <a:extLst>
              <a:ext uri="{FF2B5EF4-FFF2-40B4-BE49-F238E27FC236}">
                <a16:creationId xmlns:a16="http://schemas.microsoft.com/office/drawing/2014/main" id="{BF2C11FD-BB84-6A9E-CDBB-BF9115D2AB3C}"/>
              </a:ext>
            </a:extLst>
          </p:cNvPr>
          <p:cNvSpPr/>
          <p:nvPr/>
        </p:nvSpPr>
        <p:spPr>
          <a:xfrm>
            <a:off x="3179855" y="2978438"/>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89" name="Straight Arrow Connector 188">
            <a:extLst>
              <a:ext uri="{FF2B5EF4-FFF2-40B4-BE49-F238E27FC236}">
                <a16:creationId xmlns:a16="http://schemas.microsoft.com/office/drawing/2014/main" id="{4A93EA4F-1A80-6822-52EE-8CCE38465466}"/>
              </a:ext>
            </a:extLst>
          </p:cNvPr>
          <p:cNvCxnSpPr>
            <a:cxnSpLocks/>
            <a:endCxn id="190" idx="2"/>
          </p:cNvCxnSpPr>
          <p:nvPr/>
        </p:nvCxnSpPr>
        <p:spPr>
          <a:xfrm flipV="1">
            <a:off x="3689438" y="1829778"/>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190" name="Rectangle: Rounded Corners 189">
            <a:extLst>
              <a:ext uri="{FF2B5EF4-FFF2-40B4-BE49-F238E27FC236}">
                <a16:creationId xmlns:a16="http://schemas.microsoft.com/office/drawing/2014/main" id="{FFD01057-1588-04A8-AED6-25DAFB94AB32}"/>
              </a:ext>
            </a:extLst>
          </p:cNvPr>
          <p:cNvSpPr/>
          <p:nvPr/>
        </p:nvSpPr>
        <p:spPr>
          <a:xfrm>
            <a:off x="3184291" y="164815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Linear</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91" name="Rectangle: Rounded Corners 190">
            <a:extLst>
              <a:ext uri="{FF2B5EF4-FFF2-40B4-BE49-F238E27FC236}">
                <a16:creationId xmlns:a16="http://schemas.microsoft.com/office/drawing/2014/main" id="{FA485910-D4FD-38F4-FA29-B527CBD3364E}"/>
              </a:ext>
            </a:extLst>
          </p:cNvPr>
          <p:cNvSpPr/>
          <p:nvPr/>
        </p:nvSpPr>
        <p:spPr>
          <a:xfrm>
            <a:off x="3184291" y="124593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solidFill>
                  <a:prstClr val="black"/>
                </a:solidFill>
                <a:effectLst/>
                <a:uLnTx/>
                <a:uFillTx/>
                <a:latin typeface="Calibri Light" panose="020F0302020204030204"/>
                <a:ea typeface="+mn-ea"/>
                <a:cs typeface="+mn-cs"/>
              </a:rPr>
              <a:t>Softmax</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92" name="Straight Arrow Connector 191">
            <a:extLst>
              <a:ext uri="{FF2B5EF4-FFF2-40B4-BE49-F238E27FC236}">
                <a16:creationId xmlns:a16="http://schemas.microsoft.com/office/drawing/2014/main" id="{5C2E493E-5CDB-673A-75B1-2D13EDBE1B6D}"/>
              </a:ext>
            </a:extLst>
          </p:cNvPr>
          <p:cNvCxnSpPr>
            <a:cxnSpLocks/>
            <a:stCxn id="190" idx="0"/>
            <a:endCxn id="191" idx="2"/>
          </p:cNvCxnSpPr>
          <p:nvPr/>
        </p:nvCxnSpPr>
        <p:spPr>
          <a:xfrm flipV="1">
            <a:off x="3694831" y="142755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193" name="Straight Arrow Connector 192">
            <a:extLst>
              <a:ext uri="{FF2B5EF4-FFF2-40B4-BE49-F238E27FC236}">
                <a16:creationId xmlns:a16="http://schemas.microsoft.com/office/drawing/2014/main" id="{BDDD15BE-B09D-FD56-B3DE-AA7B64057C9E}"/>
              </a:ext>
            </a:extLst>
          </p:cNvPr>
          <p:cNvCxnSpPr>
            <a:cxnSpLocks/>
          </p:cNvCxnSpPr>
          <p:nvPr/>
        </p:nvCxnSpPr>
        <p:spPr>
          <a:xfrm flipV="1">
            <a:off x="3694831" y="102532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194" name="Rectangle: Rounded Corners 193">
            <a:extLst>
              <a:ext uri="{FF2B5EF4-FFF2-40B4-BE49-F238E27FC236}">
                <a16:creationId xmlns:a16="http://schemas.microsoft.com/office/drawing/2014/main" id="{B4AFE6B4-E7DA-6DAD-99B8-9C9C6775A0D8}"/>
              </a:ext>
            </a:extLst>
          </p:cNvPr>
          <p:cNvSpPr/>
          <p:nvPr/>
        </p:nvSpPr>
        <p:spPr>
          <a:xfrm>
            <a:off x="3168418" y="2087122"/>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95" name="Straight Connector 194">
            <a:extLst>
              <a:ext uri="{FF2B5EF4-FFF2-40B4-BE49-F238E27FC236}">
                <a16:creationId xmlns:a16="http://schemas.microsoft.com/office/drawing/2014/main" id="{A2695B34-4575-B449-4B60-3D55F871416D}"/>
              </a:ext>
            </a:extLst>
          </p:cNvPr>
          <p:cNvCxnSpPr>
            <a:cxnSpLocks/>
          </p:cNvCxnSpPr>
          <p:nvPr/>
        </p:nvCxnSpPr>
        <p:spPr>
          <a:xfrm flipH="1">
            <a:off x="3676667" y="4187796"/>
            <a:ext cx="1691" cy="86456"/>
          </a:xfrm>
          <a:prstGeom prst="line">
            <a:avLst/>
          </a:prstGeom>
          <a:noFill/>
          <a:ln w="28575" cap="flat" cmpd="sng" algn="ctr">
            <a:solidFill>
              <a:schemeClr val="bg2">
                <a:lumMod val="50000"/>
              </a:schemeClr>
            </a:solidFill>
            <a:prstDash val="solid"/>
            <a:miter lim="800000"/>
          </a:ln>
          <a:effectLst/>
        </p:spPr>
      </p:cxnSp>
      <p:cxnSp>
        <p:nvCxnSpPr>
          <p:cNvPr id="196" name="Straight Connector 195">
            <a:extLst>
              <a:ext uri="{FF2B5EF4-FFF2-40B4-BE49-F238E27FC236}">
                <a16:creationId xmlns:a16="http://schemas.microsoft.com/office/drawing/2014/main" id="{FEEC29EC-FEC1-E473-EF21-FF6782370E02}"/>
              </a:ext>
            </a:extLst>
          </p:cNvPr>
          <p:cNvCxnSpPr>
            <a:cxnSpLocks/>
          </p:cNvCxnSpPr>
          <p:nvPr/>
        </p:nvCxnSpPr>
        <p:spPr>
          <a:xfrm flipH="1">
            <a:off x="2149684" y="4370710"/>
            <a:ext cx="1691" cy="86456"/>
          </a:xfrm>
          <a:prstGeom prst="line">
            <a:avLst/>
          </a:prstGeom>
          <a:noFill/>
          <a:ln w="28575" cap="flat" cmpd="sng" algn="ctr">
            <a:solidFill>
              <a:schemeClr val="bg2">
                <a:lumMod val="50000"/>
              </a:schemeClr>
            </a:solidFill>
            <a:prstDash val="solid"/>
            <a:miter lim="800000"/>
          </a:ln>
          <a:effectLst/>
        </p:spPr>
      </p:cxnSp>
      <p:cxnSp>
        <p:nvCxnSpPr>
          <p:cNvPr id="197" name="Straight Connector 196">
            <a:extLst>
              <a:ext uri="{FF2B5EF4-FFF2-40B4-BE49-F238E27FC236}">
                <a16:creationId xmlns:a16="http://schemas.microsoft.com/office/drawing/2014/main" id="{1C6D0FA3-7663-CE22-5631-41AC391BAE0C}"/>
              </a:ext>
            </a:extLst>
          </p:cNvPr>
          <p:cNvCxnSpPr>
            <a:cxnSpLocks/>
            <a:stCxn id="150" idx="2"/>
            <a:endCxn id="149" idx="0"/>
          </p:cNvCxnSpPr>
          <p:nvPr/>
        </p:nvCxnSpPr>
        <p:spPr>
          <a:xfrm>
            <a:off x="2158469" y="3350803"/>
            <a:ext cx="0" cy="48281"/>
          </a:xfrm>
          <a:prstGeom prst="line">
            <a:avLst/>
          </a:prstGeom>
          <a:noFill/>
          <a:ln w="28575" cap="flat" cmpd="sng" algn="ctr">
            <a:solidFill>
              <a:schemeClr val="bg2">
                <a:lumMod val="50000"/>
              </a:schemeClr>
            </a:solidFill>
            <a:prstDash val="solid"/>
            <a:miter lim="800000"/>
          </a:ln>
          <a:effectLst/>
        </p:spPr>
      </p:cxnSp>
      <p:sp>
        <p:nvSpPr>
          <p:cNvPr id="199" name="TextBox 198">
            <a:extLst>
              <a:ext uri="{FF2B5EF4-FFF2-40B4-BE49-F238E27FC236}">
                <a16:creationId xmlns:a16="http://schemas.microsoft.com/office/drawing/2014/main" id="{4DF8BE6A-89DE-D273-FE1B-85928991B1EE}"/>
              </a:ext>
            </a:extLst>
          </p:cNvPr>
          <p:cNvSpPr txBox="1"/>
          <p:nvPr/>
        </p:nvSpPr>
        <p:spPr>
          <a:xfrm>
            <a:off x="138978" y="4499740"/>
            <a:ext cx="1107908" cy="523220"/>
          </a:xfrm>
          <a:prstGeom prst="rect">
            <a:avLst/>
          </a:prstGeom>
          <a:noFill/>
        </p:spPr>
        <p:txBody>
          <a:bodyPr wrap="square" rtlCol="0">
            <a:spAutoFit/>
          </a:bodyPr>
          <a:lstStyle/>
          <a:p>
            <a:r>
              <a:rPr lang="en-US" sz="1400" dirty="0">
                <a:solidFill>
                  <a:srgbClr val="EA4335"/>
                </a:solidFill>
              </a:rPr>
              <a:t>Residual Connection</a:t>
            </a:r>
            <a:endParaRPr lang="en-IN" sz="1400" dirty="0">
              <a:solidFill>
                <a:srgbClr val="EA4335"/>
              </a:solidFill>
            </a:endParaRPr>
          </a:p>
        </p:txBody>
      </p:sp>
      <p:sp>
        <p:nvSpPr>
          <p:cNvPr id="2" name="Oval 1">
            <a:extLst>
              <a:ext uri="{FF2B5EF4-FFF2-40B4-BE49-F238E27FC236}">
                <a16:creationId xmlns:a16="http://schemas.microsoft.com/office/drawing/2014/main" id="{DE99E1F2-5E20-9BF3-3218-D361EB5B311F}"/>
              </a:ext>
            </a:extLst>
          </p:cNvPr>
          <p:cNvSpPr/>
          <p:nvPr/>
        </p:nvSpPr>
        <p:spPr>
          <a:xfrm>
            <a:off x="7083427" y="4655406"/>
            <a:ext cx="439270" cy="439270"/>
          </a:xfrm>
          <a:prstGeom prst="ellipse">
            <a:avLst/>
          </a:prstGeom>
          <a:solidFill>
            <a:srgbClr val="2F6DFF"/>
          </a:solidFill>
          <a:ln w="9525" cap="flat">
            <a:noFill/>
            <a:prstDash val="solid"/>
            <a:miter/>
          </a:ln>
        </p:spPr>
        <p:txBody>
          <a:bodyPr rtlCol="0" anchor="ctr"/>
          <a:lstStyle/>
          <a:p>
            <a:pPr algn="l"/>
            <a:endParaRPr lang="en-IN"/>
          </a:p>
        </p:txBody>
      </p:sp>
      <p:sp>
        <p:nvSpPr>
          <p:cNvPr id="3" name="Oval 2">
            <a:extLst>
              <a:ext uri="{FF2B5EF4-FFF2-40B4-BE49-F238E27FC236}">
                <a16:creationId xmlns:a16="http://schemas.microsoft.com/office/drawing/2014/main" id="{C8BF6FBD-8219-A3DE-CCBE-4E5CD2E86517}"/>
              </a:ext>
            </a:extLst>
          </p:cNvPr>
          <p:cNvSpPr/>
          <p:nvPr/>
        </p:nvSpPr>
        <p:spPr>
          <a:xfrm>
            <a:off x="7827497" y="4655406"/>
            <a:ext cx="439270" cy="439270"/>
          </a:xfrm>
          <a:prstGeom prst="ellipse">
            <a:avLst/>
          </a:prstGeom>
          <a:solidFill>
            <a:srgbClr val="2F6DFF"/>
          </a:solidFill>
          <a:ln w="9525" cap="flat">
            <a:noFill/>
            <a:prstDash val="solid"/>
            <a:miter/>
          </a:ln>
        </p:spPr>
        <p:txBody>
          <a:bodyPr rtlCol="0" anchor="ctr"/>
          <a:lstStyle/>
          <a:p>
            <a:pPr algn="l"/>
            <a:endParaRPr lang="en-IN"/>
          </a:p>
        </p:txBody>
      </p:sp>
      <p:sp>
        <p:nvSpPr>
          <p:cNvPr id="4" name="Oval 3">
            <a:extLst>
              <a:ext uri="{FF2B5EF4-FFF2-40B4-BE49-F238E27FC236}">
                <a16:creationId xmlns:a16="http://schemas.microsoft.com/office/drawing/2014/main" id="{6A98969B-35E3-DF17-C982-A4CD176620C7}"/>
              </a:ext>
            </a:extLst>
          </p:cNvPr>
          <p:cNvSpPr/>
          <p:nvPr/>
        </p:nvSpPr>
        <p:spPr>
          <a:xfrm>
            <a:off x="8571567" y="4655406"/>
            <a:ext cx="439270" cy="439270"/>
          </a:xfrm>
          <a:prstGeom prst="ellipse">
            <a:avLst/>
          </a:prstGeom>
          <a:solidFill>
            <a:srgbClr val="2F6DFF"/>
          </a:solidFill>
          <a:ln w="9525" cap="flat">
            <a:noFill/>
            <a:prstDash val="solid"/>
            <a:miter/>
          </a:ln>
        </p:spPr>
        <p:txBody>
          <a:bodyPr rtlCol="0" anchor="ctr"/>
          <a:lstStyle/>
          <a:p>
            <a:pPr algn="l"/>
            <a:endParaRPr lang="en-IN"/>
          </a:p>
        </p:txBody>
      </p:sp>
      <p:sp>
        <p:nvSpPr>
          <p:cNvPr id="5" name="Oval 4">
            <a:extLst>
              <a:ext uri="{FF2B5EF4-FFF2-40B4-BE49-F238E27FC236}">
                <a16:creationId xmlns:a16="http://schemas.microsoft.com/office/drawing/2014/main" id="{331FE79E-17A1-4AB9-CCFE-48229D332DAF}"/>
              </a:ext>
            </a:extLst>
          </p:cNvPr>
          <p:cNvSpPr/>
          <p:nvPr/>
        </p:nvSpPr>
        <p:spPr>
          <a:xfrm>
            <a:off x="9315637" y="4638382"/>
            <a:ext cx="439270" cy="439270"/>
          </a:xfrm>
          <a:prstGeom prst="ellipse">
            <a:avLst/>
          </a:prstGeom>
          <a:solidFill>
            <a:srgbClr val="2F6DFF"/>
          </a:solidFill>
          <a:ln w="9525" cap="flat">
            <a:noFill/>
            <a:prstDash val="solid"/>
            <a:miter/>
          </a:ln>
        </p:spPr>
        <p:txBody>
          <a:bodyPr rtlCol="0" anchor="ctr"/>
          <a:lstStyle/>
          <a:p>
            <a:pPr algn="l"/>
            <a:endParaRPr lang="en-IN"/>
          </a:p>
        </p:txBody>
      </p:sp>
      <p:sp>
        <p:nvSpPr>
          <p:cNvPr id="7" name="Oval 6">
            <a:extLst>
              <a:ext uri="{FF2B5EF4-FFF2-40B4-BE49-F238E27FC236}">
                <a16:creationId xmlns:a16="http://schemas.microsoft.com/office/drawing/2014/main" id="{1559DBA9-9EC6-7E57-9CB0-0B8F1E98394E}"/>
              </a:ext>
            </a:extLst>
          </p:cNvPr>
          <p:cNvSpPr/>
          <p:nvPr/>
        </p:nvSpPr>
        <p:spPr>
          <a:xfrm>
            <a:off x="7083427" y="3569800"/>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8" name="Oval 7">
            <a:extLst>
              <a:ext uri="{FF2B5EF4-FFF2-40B4-BE49-F238E27FC236}">
                <a16:creationId xmlns:a16="http://schemas.microsoft.com/office/drawing/2014/main" id="{C2BAF245-B803-B8DE-82E4-07845E80CD83}"/>
              </a:ext>
            </a:extLst>
          </p:cNvPr>
          <p:cNvSpPr/>
          <p:nvPr/>
        </p:nvSpPr>
        <p:spPr>
          <a:xfrm>
            <a:off x="7827497" y="3569800"/>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9" name="Oval 8">
            <a:extLst>
              <a:ext uri="{FF2B5EF4-FFF2-40B4-BE49-F238E27FC236}">
                <a16:creationId xmlns:a16="http://schemas.microsoft.com/office/drawing/2014/main" id="{D011CF06-F01D-20F2-469D-95CBE1FA2CF8}"/>
              </a:ext>
            </a:extLst>
          </p:cNvPr>
          <p:cNvSpPr/>
          <p:nvPr/>
        </p:nvSpPr>
        <p:spPr>
          <a:xfrm>
            <a:off x="8571567" y="3569800"/>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10" name="Oval 9">
            <a:extLst>
              <a:ext uri="{FF2B5EF4-FFF2-40B4-BE49-F238E27FC236}">
                <a16:creationId xmlns:a16="http://schemas.microsoft.com/office/drawing/2014/main" id="{49C5AE5D-CD2A-AC70-5A37-9FF3CE4BB8A5}"/>
              </a:ext>
            </a:extLst>
          </p:cNvPr>
          <p:cNvSpPr/>
          <p:nvPr/>
        </p:nvSpPr>
        <p:spPr>
          <a:xfrm>
            <a:off x="9315637" y="3552776"/>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11" name="Oval 10">
            <a:extLst>
              <a:ext uri="{FF2B5EF4-FFF2-40B4-BE49-F238E27FC236}">
                <a16:creationId xmlns:a16="http://schemas.microsoft.com/office/drawing/2014/main" id="{47229682-D1E1-D2A6-F925-4304D3399C03}"/>
              </a:ext>
            </a:extLst>
          </p:cNvPr>
          <p:cNvSpPr/>
          <p:nvPr/>
        </p:nvSpPr>
        <p:spPr>
          <a:xfrm>
            <a:off x="7083427" y="2479011"/>
            <a:ext cx="439270" cy="439270"/>
          </a:xfrm>
          <a:prstGeom prst="ellipse">
            <a:avLst/>
          </a:prstGeom>
          <a:solidFill>
            <a:srgbClr val="34A853"/>
          </a:solidFill>
          <a:ln w="9525" cap="flat">
            <a:noFill/>
            <a:prstDash val="solid"/>
            <a:miter/>
          </a:ln>
        </p:spPr>
        <p:txBody>
          <a:bodyPr rtlCol="0" anchor="ctr"/>
          <a:lstStyle/>
          <a:p>
            <a:pPr algn="l"/>
            <a:endParaRPr lang="en-IN"/>
          </a:p>
        </p:txBody>
      </p:sp>
      <p:sp>
        <p:nvSpPr>
          <p:cNvPr id="12" name="Oval 11">
            <a:extLst>
              <a:ext uri="{FF2B5EF4-FFF2-40B4-BE49-F238E27FC236}">
                <a16:creationId xmlns:a16="http://schemas.microsoft.com/office/drawing/2014/main" id="{B8D3CB6D-BAE0-FBC7-4BCE-334167B208E8}"/>
              </a:ext>
            </a:extLst>
          </p:cNvPr>
          <p:cNvSpPr/>
          <p:nvPr/>
        </p:nvSpPr>
        <p:spPr>
          <a:xfrm>
            <a:off x="7827497" y="2479011"/>
            <a:ext cx="439270" cy="439270"/>
          </a:xfrm>
          <a:prstGeom prst="ellipse">
            <a:avLst/>
          </a:prstGeom>
          <a:solidFill>
            <a:srgbClr val="34A853"/>
          </a:solidFill>
          <a:ln w="9525" cap="flat">
            <a:noFill/>
            <a:prstDash val="solid"/>
            <a:miter/>
          </a:ln>
        </p:spPr>
        <p:txBody>
          <a:bodyPr rtlCol="0" anchor="ctr"/>
          <a:lstStyle/>
          <a:p>
            <a:pPr algn="l"/>
            <a:endParaRPr lang="en-IN"/>
          </a:p>
        </p:txBody>
      </p:sp>
      <p:sp>
        <p:nvSpPr>
          <p:cNvPr id="13" name="Oval 12">
            <a:extLst>
              <a:ext uri="{FF2B5EF4-FFF2-40B4-BE49-F238E27FC236}">
                <a16:creationId xmlns:a16="http://schemas.microsoft.com/office/drawing/2014/main" id="{6DCF36C6-C7CB-02B6-5454-0ED177989F27}"/>
              </a:ext>
            </a:extLst>
          </p:cNvPr>
          <p:cNvSpPr/>
          <p:nvPr/>
        </p:nvSpPr>
        <p:spPr>
          <a:xfrm>
            <a:off x="8571567" y="2479011"/>
            <a:ext cx="439270" cy="439270"/>
          </a:xfrm>
          <a:prstGeom prst="ellipse">
            <a:avLst/>
          </a:prstGeom>
          <a:solidFill>
            <a:srgbClr val="34A853"/>
          </a:solidFill>
          <a:ln w="9525" cap="flat">
            <a:noFill/>
            <a:prstDash val="solid"/>
            <a:miter/>
          </a:ln>
        </p:spPr>
        <p:txBody>
          <a:bodyPr rtlCol="0" anchor="ctr"/>
          <a:lstStyle/>
          <a:p>
            <a:pPr algn="l"/>
            <a:endParaRPr lang="en-IN"/>
          </a:p>
        </p:txBody>
      </p:sp>
      <p:sp>
        <p:nvSpPr>
          <p:cNvPr id="14" name="Oval 13">
            <a:extLst>
              <a:ext uri="{FF2B5EF4-FFF2-40B4-BE49-F238E27FC236}">
                <a16:creationId xmlns:a16="http://schemas.microsoft.com/office/drawing/2014/main" id="{FBC763D6-F609-A244-AEE4-D3C7A8DC8571}"/>
              </a:ext>
            </a:extLst>
          </p:cNvPr>
          <p:cNvSpPr/>
          <p:nvPr/>
        </p:nvSpPr>
        <p:spPr>
          <a:xfrm>
            <a:off x="9315637" y="2461987"/>
            <a:ext cx="439270" cy="439270"/>
          </a:xfrm>
          <a:prstGeom prst="ellipse">
            <a:avLst/>
          </a:prstGeom>
          <a:solidFill>
            <a:srgbClr val="34A853"/>
          </a:solidFill>
          <a:ln w="9525" cap="flat">
            <a:noFill/>
            <a:prstDash val="solid"/>
            <a:miter/>
          </a:ln>
        </p:spPr>
        <p:txBody>
          <a:bodyPr rtlCol="0" anchor="ctr"/>
          <a:lstStyle/>
          <a:p>
            <a:pPr algn="l"/>
            <a:endParaRPr lang="en-IN"/>
          </a:p>
        </p:txBody>
      </p:sp>
      <p:sp>
        <p:nvSpPr>
          <p:cNvPr id="16" name="Oval 15">
            <a:extLst>
              <a:ext uri="{FF2B5EF4-FFF2-40B4-BE49-F238E27FC236}">
                <a16:creationId xmlns:a16="http://schemas.microsoft.com/office/drawing/2014/main" id="{28EAD0FC-C18C-75BE-8B49-1F3B6EC9A335}"/>
              </a:ext>
            </a:extLst>
          </p:cNvPr>
          <p:cNvSpPr/>
          <p:nvPr/>
        </p:nvSpPr>
        <p:spPr>
          <a:xfrm>
            <a:off x="7827497" y="1393405"/>
            <a:ext cx="439270" cy="439270"/>
          </a:xfrm>
          <a:prstGeom prst="ellipse">
            <a:avLst/>
          </a:prstGeom>
          <a:solidFill>
            <a:srgbClr val="FBBC05"/>
          </a:solidFill>
          <a:ln w="9525" cap="flat">
            <a:noFill/>
            <a:prstDash val="solid"/>
            <a:miter/>
          </a:ln>
        </p:spPr>
        <p:txBody>
          <a:bodyPr rtlCol="0" anchor="ctr"/>
          <a:lstStyle/>
          <a:p>
            <a:pPr algn="l"/>
            <a:endParaRPr lang="en-IN"/>
          </a:p>
        </p:txBody>
      </p:sp>
      <p:sp>
        <p:nvSpPr>
          <p:cNvPr id="17" name="Oval 16">
            <a:extLst>
              <a:ext uri="{FF2B5EF4-FFF2-40B4-BE49-F238E27FC236}">
                <a16:creationId xmlns:a16="http://schemas.microsoft.com/office/drawing/2014/main" id="{210D30D9-488D-855B-3C55-7B3BBC6B8886}"/>
              </a:ext>
            </a:extLst>
          </p:cNvPr>
          <p:cNvSpPr/>
          <p:nvPr/>
        </p:nvSpPr>
        <p:spPr>
          <a:xfrm>
            <a:off x="8571567" y="1393405"/>
            <a:ext cx="439270" cy="439270"/>
          </a:xfrm>
          <a:prstGeom prst="ellipse">
            <a:avLst/>
          </a:prstGeom>
          <a:solidFill>
            <a:srgbClr val="FBBC05"/>
          </a:solidFill>
          <a:ln w="9525" cap="flat">
            <a:noFill/>
            <a:prstDash val="solid"/>
            <a:miter/>
          </a:ln>
        </p:spPr>
        <p:txBody>
          <a:bodyPr rtlCol="0" anchor="ctr"/>
          <a:lstStyle/>
          <a:p>
            <a:pPr algn="l"/>
            <a:endParaRPr lang="en-IN"/>
          </a:p>
        </p:txBody>
      </p:sp>
      <p:cxnSp>
        <p:nvCxnSpPr>
          <p:cNvPr id="21" name="Straight Connector 20">
            <a:extLst>
              <a:ext uri="{FF2B5EF4-FFF2-40B4-BE49-F238E27FC236}">
                <a16:creationId xmlns:a16="http://schemas.microsoft.com/office/drawing/2014/main" id="{600488B3-3096-1701-A5E1-2FCCE2CCB46A}"/>
              </a:ext>
            </a:extLst>
          </p:cNvPr>
          <p:cNvCxnSpPr>
            <a:cxnSpLocks/>
            <a:stCxn id="2" idx="0"/>
            <a:endCxn id="9" idx="4"/>
          </p:cNvCxnSpPr>
          <p:nvPr/>
        </p:nvCxnSpPr>
        <p:spPr>
          <a:xfrm flipV="1">
            <a:off x="7303062" y="4009070"/>
            <a:ext cx="148814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25FEFA9-2568-9BB3-A569-84F27A0F4E82}"/>
              </a:ext>
            </a:extLst>
          </p:cNvPr>
          <p:cNvCxnSpPr>
            <a:cxnSpLocks/>
            <a:stCxn id="2" idx="0"/>
            <a:endCxn id="10" idx="4"/>
          </p:cNvCxnSpPr>
          <p:nvPr/>
        </p:nvCxnSpPr>
        <p:spPr>
          <a:xfrm flipV="1">
            <a:off x="7303062" y="3992046"/>
            <a:ext cx="2232210" cy="66336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331C9F-AD16-CA9C-6BEF-29563D61D099}"/>
              </a:ext>
            </a:extLst>
          </p:cNvPr>
          <p:cNvCxnSpPr>
            <a:cxnSpLocks/>
            <a:stCxn id="2" idx="0"/>
            <a:endCxn id="7" idx="4"/>
          </p:cNvCxnSpPr>
          <p:nvPr/>
        </p:nvCxnSpPr>
        <p:spPr>
          <a:xfrm flipV="1">
            <a:off x="7303062" y="4009070"/>
            <a:ext cx="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4C21821-3712-140E-9E06-95F46F2B656E}"/>
              </a:ext>
            </a:extLst>
          </p:cNvPr>
          <p:cNvCxnSpPr>
            <a:cxnSpLocks/>
            <a:stCxn id="3" idx="0"/>
            <a:endCxn id="7" idx="4"/>
          </p:cNvCxnSpPr>
          <p:nvPr/>
        </p:nvCxnSpPr>
        <p:spPr>
          <a:xfrm flipH="1" flipV="1">
            <a:off x="7303062" y="4009070"/>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89FD145-4825-0607-2DA8-F472FF6CA4AD}"/>
              </a:ext>
            </a:extLst>
          </p:cNvPr>
          <p:cNvCxnSpPr>
            <a:cxnSpLocks/>
            <a:stCxn id="4" idx="0"/>
            <a:endCxn id="7" idx="4"/>
          </p:cNvCxnSpPr>
          <p:nvPr/>
        </p:nvCxnSpPr>
        <p:spPr>
          <a:xfrm flipH="1" flipV="1">
            <a:off x="7303062" y="4009070"/>
            <a:ext cx="148814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82546BD-0714-7E1B-0302-032B02191493}"/>
              </a:ext>
            </a:extLst>
          </p:cNvPr>
          <p:cNvCxnSpPr>
            <a:cxnSpLocks/>
            <a:stCxn id="5" idx="0"/>
            <a:endCxn id="7" idx="4"/>
          </p:cNvCxnSpPr>
          <p:nvPr/>
        </p:nvCxnSpPr>
        <p:spPr>
          <a:xfrm flipH="1" flipV="1">
            <a:off x="7303062" y="4009070"/>
            <a:ext cx="2232210"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1AADF30-58CF-A505-EBEE-EB4073BEEF3F}"/>
              </a:ext>
            </a:extLst>
          </p:cNvPr>
          <p:cNvCxnSpPr>
            <a:cxnSpLocks/>
            <a:stCxn id="5" idx="0"/>
            <a:endCxn id="8" idx="4"/>
          </p:cNvCxnSpPr>
          <p:nvPr/>
        </p:nvCxnSpPr>
        <p:spPr>
          <a:xfrm flipH="1" flipV="1">
            <a:off x="8047132" y="4009070"/>
            <a:ext cx="1488140"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45383C-2DBE-D99D-7728-9B5D6E3623D9}"/>
              </a:ext>
            </a:extLst>
          </p:cNvPr>
          <p:cNvCxnSpPr>
            <a:cxnSpLocks/>
            <a:stCxn id="5" idx="0"/>
            <a:endCxn id="9" idx="4"/>
          </p:cNvCxnSpPr>
          <p:nvPr/>
        </p:nvCxnSpPr>
        <p:spPr>
          <a:xfrm flipH="1" flipV="1">
            <a:off x="8791202" y="4009070"/>
            <a:ext cx="744070"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5F02269-98B8-3D58-7F4B-ED1F4507EB2F}"/>
              </a:ext>
            </a:extLst>
          </p:cNvPr>
          <p:cNvCxnSpPr>
            <a:cxnSpLocks/>
            <a:stCxn id="5" idx="0"/>
            <a:endCxn id="10" idx="4"/>
          </p:cNvCxnSpPr>
          <p:nvPr/>
        </p:nvCxnSpPr>
        <p:spPr>
          <a:xfrm flipV="1">
            <a:off x="9535272" y="3992046"/>
            <a:ext cx="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2879037-8E34-54F2-4F20-BBFF85FD26E2}"/>
              </a:ext>
            </a:extLst>
          </p:cNvPr>
          <p:cNvCxnSpPr>
            <a:cxnSpLocks/>
            <a:stCxn id="4" idx="0"/>
          </p:cNvCxnSpPr>
          <p:nvPr/>
        </p:nvCxnSpPr>
        <p:spPr>
          <a:xfrm flipV="1">
            <a:off x="8791202" y="4022718"/>
            <a:ext cx="744070" cy="632688"/>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D2CB986-2C82-2636-0806-7A286AFE5184}"/>
              </a:ext>
            </a:extLst>
          </p:cNvPr>
          <p:cNvCxnSpPr>
            <a:cxnSpLocks/>
            <a:stCxn id="4" idx="0"/>
            <a:endCxn id="9" idx="4"/>
          </p:cNvCxnSpPr>
          <p:nvPr/>
        </p:nvCxnSpPr>
        <p:spPr>
          <a:xfrm flipV="1">
            <a:off x="8791202" y="4009070"/>
            <a:ext cx="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92CE0B5-236A-052A-4B13-A60B19A1A294}"/>
              </a:ext>
            </a:extLst>
          </p:cNvPr>
          <p:cNvCxnSpPr>
            <a:cxnSpLocks/>
            <a:stCxn id="4" idx="0"/>
            <a:endCxn id="8" idx="4"/>
          </p:cNvCxnSpPr>
          <p:nvPr/>
        </p:nvCxnSpPr>
        <p:spPr>
          <a:xfrm flipH="1" flipV="1">
            <a:off x="8047132" y="4009070"/>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16B1990-9CF7-14E1-FAF7-15F5CCB71455}"/>
              </a:ext>
            </a:extLst>
          </p:cNvPr>
          <p:cNvCxnSpPr>
            <a:cxnSpLocks/>
            <a:endCxn id="8" idx="4"/>
          </p:cNvCxnSpPr>
          <p:nvPr/>
        </p:nvCxnSpPr>
        <p:spPr>
          <a:xfrm flipV="1">
            <a:off x="8047131" y="4009070"/>
            <a:ext cx="1"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A512C16-6E88-9374-82AE-DFFCAE557A31}"/>
              </a:ext>
            </a:extLst>
          </p:cNvPr>
          <p:cNvCxnSpPr>
            <a:cxnSpLocks/>
            <a:stCxn id="3" idx="0"/>
            <a:endCxn id="9" idx="4"/>
          </p:cNvCxnSpPr>
          <p:nvPr/>
        </p:nvCxnSpPr>
        <p:spPr>
          <a:xfrm flipV="1">
            <a:off x="8047132" y="4009070"/>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8F319B6-4749-9FD1-D3C6-5B7B406948D6}"/>
              </a:ext>
            </a:extLst>
          </p:cNvPr>
          <p:cNvCxnSpPr>
            <a:cxnSpLocks/>
            <a:stCxn id="3" idx="0"/>
            <a:endCxn id="10" idx="4"/>
          </p:cNvCxnSpPr>
          <p:nvPr/>
        </p:nvCxnSpPr>
        <p:spPr>
          <a:xfrm flipV="1">
            <a:off x="8047132" y="3992046"/>
            <a:ext cx="1488140" cy="66336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F9438FE-F864-B0DF-49D1-764838789551}"/>
              </a:ext>
            </a:extLst>
          </p:cNvPr>
          <p:cNvCxnSpPr>
            <a:cxnSpLocks/>
            <a:stCxn id="9" idx="0"/>
            <a:endCxn id="14" idx="4"/>
          </p:cNvCxnSpPr>
          <p:nvPr/>
        </p:nvCxnSpPr>
        <p:spPr>
          <a:xfrm flipV="1">
            <a:off x="8791202" y="2901257"/>
            <a:ext cx="744070" cy="66854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E6234B1-7C35-1671-3691-9E43F0FC3F28}"/>
              </a:ext>
            </a:extLst>
          </p:cNvPr>
          <p:cNvCxnSpPr>
            <a:cxnSpLocks/>
            <a:stCxn id="9" idx="0"/>
            <a:endCxn id="13" idx="4"/>
          </p:cNvCxnSpPr>
          <p:nvPr/>
        </p:nvCxnSpPr>
        <p:spPr>
          <a:xfrm flipV="1">
            <a:off x="8791202" y="2918281"/>
            <a:ext cx="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000A7FD-5BDC-E5BA-A73E-EE11AA9983F8}"/>
              </a:ext>
            </a:extLst>
          </p:cNvPr>
          <p:cNvCxnSpPr>
            <a:cxnSpLocks/>
            <a:stCxn id="9" idx="0"/>
            <a:endCxn id="12" idx="4"/>
          </p:cNvCxnSpPr>
          <p:nvPr/>
        </p:nvCxnSpPr>
        <p:spPr>
          <a:xfrm flipH="1" flipV="1">
            <a:off x="8047132" y="2918281"/>
            <a:ext cx="74407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F0EB4A60-15AF-6AA6-DF3B-83866FF7B29A}"/>
              </a:ext>
            </a:extLst>
          </p:cNvPr>
          <p:cNvCxnSpPr>
            <a:cxnSpLocks/>
            <a:stCxn id="9" idx="0"/>
            <a:endCxn id="11" idx="4"/>
          </p:cNvCxnSpPr>
          <p:nvPr/>
        </p:nvCxnSpPr>
        <p:spPr>
          <a:xfrm flipH="1" flipV="1">
            <a:off x="7303062" y="2918281"/>
            <a:ext cx="148814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6CEC8AA4-59B1-2BEF-2CB9-32FFD616F2E4}"/>
              </a:ext>
            </a:extLst>
          </p:cNvPr>
          <p:cNvCxnSpPr>
            <a:cxnSpLocks/>
            <a:stCxn id="10" idx="0"/>
            <a:endCxn id="14" idx="4"/>
          </p:cNvCxnSpPr>
          <p:nvPr/>
        </p:nvCxnSpPr>
        <p:spPr>
          <a:xfrm flipV="1">
            <a:off x="9535272" y="2901257"/>
            <a:ext cx="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5023AEBD-8E53-2B67-5E35-D7C2A2188E2B}"/>
              </a:ext>
            </a:extLst>
          </p:cNvPr>
          <p:cNvCxnSpPr>
            <a:cxnSpLocks/>
            <a:stCxn id="10" idx="0"/>
            <a:endCxn id="13" idx="4"/>
          </p:cNvCxnSpPr>
          <p:nvPr/>
        </p:nvCxnSpPr>
        <p:spPr>
          <a:xfrm flipH="1" flipV="1">
            <a:off x="8791202" y="2918281"/>
            <a:ext cx="744070" cy="634495"/>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6F38792-F51D-36C0-EC94-04E86638BFC5}"/>
              </a:ext>
            </a:extLst>
          </p:cNvPr>
          <p:cNvCxnSpPr>
            <a:cxnSpLocks/>
            <a:stCxn id="10" idx="0"/>
            <a:endCxn id="12" idx="4"/>
          </p:cNvCxnSpPr>
          <p:nvPr/>
        </p:nvCxnSpPr>
        <p:spPr>
          <a:xfrm flipH="1" flipV="1">
            <a:off x="8047132" y="2918281"/>
            <a:ext cx="1488140" cy="634495"/>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F8F482AF-C5F7-73FB-66B2-43B0BC17CA6E}"/>
              </a:ext>
            </a:extLst>
          </p:cNvPr>
          <p:cNvCxnSpPr>
            <a:cxnSpLocks/>
            <a:stCxn id="10" idx="0"/>
            <a:endCxn id="11" idx="4"/>
          </p:cNvCxnSpPr>
          <p:nvPr/>
        </p:nvCxnSpPr>
        <p:spPr>
          <a:xfrm flipH="1" flipV="1">
            <a:off x="7303062" y="2918281"/>
            <a:ext cx="2232210" cy="634495"/>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F3C9F5E2-46CC-A607-4E95-84FF26228692}"/>
              </a:ext>
            </a:extLst>
          </p:cNvPr>
          <p:cNvCxnSpPr>
            <a:cxnSpLocks/>
            <a:stCxn id="8" idx="0"/>
            <a:endCxn id="13" idx="4"/>
          </p:cNvCxnSpPr>
          <p:nvPr/>
        </p:nvCxnSpPr>
        <p:spPr>
          <a:xfrm flipV="1">
            <a:off x="8047132" y="2918281"/>
            <a:ext cx="74407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F450A21B-89A0-09AC-A2AA-2077F9211758}"/>
              </a:ext>
            </a:extLst>
          </p:cNvPr>
          <p:cNvCxnSpPr>
            <a:cxnSpLocks/>
            <a:stCxn id="8" idx="0"/>
            <a:endCxn id="14" idx="4"/>
          </p:cNvCxnSpPr>
          <p:nvPr/>
        </p:nvCxnSpPr>
        <p:spPr>
          <a:xfrm flipV="1">
            <a:off x="8047132" y="2901257"/>
            <a:ext cx="1488140" cy="66854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A8DFCB5D-A9B6-AEA7-2443-5210995E1F41}"/>
              </a:ext>
            </a:extLst>
          </p:cNvPr>
          <p:cNvCxnSpPr>
            <a:cxnSpLocks/>
            <a:stCxn id="8" idx="0"/>
            <a:endCxn id="12" idx="4"/>
          </p:cNvCxnSpPr>
          <p:nvPr/>
        </p:nvCxnSpPr>
        <p:spPr>
          <a:xfrm flipV="1">
            <a:off x="8047132" y="2918281"/>
            <a:ext cx="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E06E9BD-8892-1387-C396-E41789CD8B95}"/>
              </a:ext>
            </a:extLst>
          </p:cNvPr>
          <p:cNvCxnSpPr>
            <a:cxnSpLocks/>
            <a:stCxn id="7" idx="0"/>
            <a:endCxn id="12" idx="4"/>
          </p:cNvCxnSpPr>
          <p:nvPr/>
        </p:nvCxnSpPr>
        <p:spPr>
          <a:xfrm flipV="1">
            <a:off x="7303062" y="2918281"/>
            <a:ext cx="74407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91737D29-4DE8-D98A-FA93-7F6C8939FCDC}"/>
              </a:ext>
            </a:extLst>
          </p:cNvPr>
          <p:cNvCxnSpPr>
            <a:cxnSpLocks/>
            <a:stCxn id="8" idx="0"/>
            <a:endCxn id="11" idx="4"/>
          </p:cNvCxnSpPr>
          <p:nvPr/>
        </p:nvCxnSpPr>
        <p:spPr>
          <a:xfrm flipH="1" flipV="1">
            <a:off x="7303062" y="2918281"/>
            <a:ext cx="74407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38671111-B7F6-B82A-3A46-D1E07FC933BA}"/>
              </a:ext>
            </a:extLst>
          </p:cNvPr>
          <p:cNvCxnSpPr>
            <a:cxnSpLocks/>
            <a:stCxn id="7" idx="0"/>
            <a:endCxn id="11" idx="4"/>
          </p:cNvCxnSpPr>
          <p:nvPr/>
        </p:nvCxnSpPr>
        <p:spPr>
          <a:xfrm flipV="1">
            <a:off x="7303062" y="2918281"/>
            <a:ext cx="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75FDD837-078F-A46D-EBA7-1DF7C0CAF5CC}"/>
              </a:ext>
            </a:extLst>
          </p:cNvPr>
          <p:cNvCxnSpPr>
            <a:cxnSpLocks/>
            <a:stCxn id="7" idx="0"/>
            <a:endCxn id="13" idx="4"/>
          </p:cNvCxnSpPr>
          <p:nvPr/>
        </p:nvCxnSpPr>
        <p:spPr>
          <a:xfrm flipV="1">
            <a:off x="7303062" y="2918281"/>
            <a:ext cx="1488140" cy="651519"/>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6973BF40-E06B-70F3-E465-C96598EE5644}"/>
              </a:ext>
            </a:extLst>
          </p:cNvPr>
          <p:cNvCxnSpPr>
            <a:cxnSpLocks/>
            <a:stCxn id="7" idx="0"/>
            <a:endCxn id="14" idx="4"/>
          </p:cNvCxnSpPr>
          <p:nvPr/>
        </p:nvCxnSpPr>
        <p:spPr>
          <a:xfrm flipV="1">
            <a:off x="7303062" y="2901257"/>
            <a:ext cx="2232210" cy="668543"/>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CCD0CA29-8D6E-DEF2-1E1F-2CF317F85052}"/>
              </a:ext>
            </a:extLst>
          </p:cNvPr>
          <p:cNvCxnSpPr>
            <a:cxnSpLocks/>
            <a:stCxn id="11" idx="0"/>
            <a:endCxn id="16" idx="4"/>
          </p:cNvCxnSpPr>
          <p:nvPr/>
        </p:nvCxnSpPr>
        <p:spPr>
          <a:xfrm flipV="1">
            <a:off x="7303062" y="1832675"/>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DDA36812-6111-98FA-0458-54165C2C9647}"/>
              </a:ext>
            </a:extLst>
          </p:cNvPr>
          <p:cNvCxnSpPr>
            <a:cxnSpLocks/>
            <a:stCxn id="11" idx="0"/>
            <a:endCxn id="17" idx="4"/>
          </p:cNvCxnSpPr>
          <p:nvPr/>
        </p:nvCxnSpPr>
        <p:spPr>
          <a:xfrm flipV="1">
            <a:off x="7303062" y="1832675"/>
            <a:ext cx="148814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36421E34-F4BF-1F2D-E139-9C58FD58A6A8}"/>
              </a:ext>
            </a:extLst>
          </p:cNvPr>
          <p:cNvCxnSpPr>
            <a:cxnSpLocks/>
            <a:stCxn id="12" idx="0"/>
            <a:endCxn id="17" idx="4"/>
          </p:cNvCxnSpPr>
          <p:nvPr/>
        </p:nvCxnSpPr>
        <p:spPr>
          <a:xfrm flipV="1">
            <a:off x="8047132" y="1832675"/>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AF84A019-3C28-DD53-CBAC-750E53C8F09F}"/>
              </a:ext>
            </a:extLst>
          </p:cNvPr>
          <p:cNvCxnSpPr>
            <a:cxnSpLocks/>
            <a:stCxn id="12" idx="0"/>
            <a:endCxn id="16" idx="4"/>
          </p:cNvCxnSpPr>
          <p:nvPr/>
        </p:nvCxnSpPr>
        <p:spPr>
          <a:xfrm flipV="1">
            <a:off x="8047132" y="1832675"/>
            <a:ext cx="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E906CF6-4024-D600-F537-F68F1E37ECA1}"/>
              </a:ext>
            </a:extLst>
          </p:cNvPr>
          <p:cNvCxnSpPr>
            <a:cxnSpLocks/>
            <a:stCxn id="13" idx="0"/>
            <a:endCxn id="16" idx="4"/>
          </p:cNvCxnSpPr>
          <p:nvPr/>
        </p:nvCxnSpPr>
        <p:spPr>
          <a:xfrm flipH="1" flipV="1">
            <a:off x="8047132" y="1832675"/>
            <a:ext cx="74407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5A0E45AE-F7A1-EA47-0471-1DC1D2FB3ECC}"/>
              </a:ext>
            </a:extLst>
          </p:cNvPr>
          <p:cNvCxnSpPr>
            <a:cxnSpLocks/>
            <a:stCxn id="14" idx="0"/>
            <a:endCxn id="16" idx="4"/>
          </p:cNvCxnSpPr>
          <p:nvPr/>
        </p:nvCxnSpPr>
        <p:spPr>
          <a:xfrm flipH="1" flipV="1">
            <a:off x="8047132" y="1832675"/>
            <a:ext cx="1488140"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AB291FE-EA67-D2A8-A2D2-199CB4090167}"/>
              </a:ext>
            </a:extLst>
          </p:cNvPr>
          <p:cNvCxnSpPr>
            <a:cxnSpLocks/>
            <a:stCxn id="14" idx="0"/>
            <a:endCxn id="17" idx="4"/>
          </p:cNvCxnSpPr>
          <p:nvPr/>
        </p:nvCxnSpPr>
        <p:spPr>
          <a:xfrm flipH="1" flipV="1">
            <a:off x="8791202" y="1832675"/>
            <a:ext cx="744070" cy="629312"/>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595CFA68-5684-0015-B5E5-9C507436358A}"/>
              </a:ext>
            </a:extLst>
          </p:cNvPr>
          <p:cNvCxnSpPr>
            <a:cxnSpLocks/>
            <a:stCxn id="13" idx="0"/>
            <a:endCxn id="17" idx="4"/>
          </p:cNvCxnSpPr>
          <p:nvPr/>
        </p:nvCxnSpPr>
        <p:spPr>
          <a:xfrm flipV="1">
            <a:off x="8791202" y="1832675"/>
            <a:ext cx="0" cy="64633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73" name="TextBox 272">
            <a:extLst>
              <a:ext uri="{FF2B5EF4-FFF2-40B4-BE49-F238E27FC236}">
                <a16:creationId xmlns:a16="http://schemas.microsoft.com/office/drawing/2014/main" id="{987E9C00-213E-ABD8-F85B-DEEE1AD9051F}"/>
              </a:ext>
            </a:extLst>
          </p:cNvPr>
          <p:cNvSpPr txBox="1"/>
          <p:nvPr/>
        </p:nvSpPr>
        <p:spPr>
          <a:xfrm>
            <a:off x="5075873" y="1040496"/>
            <a:ext cx="1654345" cy="646331"/>
          </a:xfrm>
          <a:prstGeom prst="rect">
            <a:avLst/>
          </a:prstGeom>
          <a:noFill/>
        </p:spPr>
        <p:txBody>
          <a:bodyPr wrap="square" rtlCol="0">
            <a:spAutoFit/>
          </a:bodyPr>
          <a:lstStyle/>
          <a:p>
            <a:pPr algn="ctr"/>
            <a:r>
              <a:rPr lang="en-US" dirty="0">
                <a:solidFill>
                  <a:srgbClr val="2F6DFF"/>
                </a:solidFill>
              </a:rPr>
              <a:t>Forward Propagation</a:t>
            </a:r>
            <a:endParaRPr lang="en-IN" dirty="0">
              <a:solidFill>
                <a:srgbClr val="2F6DFF"/>
              </a:solidFill>
            </a:endParaRPr>
          </a:p>
        </p:txBody>
      </p:sp>
      <p:sp>
        <p:nvSpPr>
          <p:cNvPr id="15" name="TextBox 14">
            <a:extLst>
              <a:ext uri="{FF2B5EF4-FFF2-40B4-BE49-F238E27FC236}">
                <a16:creationId xmlns:a16="http://schemas.microsoft.com/office/drawing/2014/main" id="{55259B91-2D89-B578-2858-DD00A8CD69F6}"/>
              </a:ext>
            </a:extLst>
          </p:cNvPr>
          <p:cNvSpPr txBox="1"/>
          <p:nvPr/>
        </p:nvSpPr>
        <p:spPr>
          <a:xfrm>
            <a:off x="9861971" y="4656525"/>
            <a:ext cx="441147" cy="369332"/>
          </a:xfrm>
          <a:prstGeom prst="rect">
            <a:avLst/>
          </a:prstGeom>
          <a:noFill/>
        </p:spPr>
        <p:txBody>
          <a:bodyPr wrap="none" rtlCol="0">
            <a:spAutoFit/>
          </a:bodyPr>
          <a:lstStyle/>
          <a:p>
            <a:pPr algn="ctr"/>
            <a:r>
              <a:rPr lang="en-US" dirty="0"/>
              <a:t>L0</a:t>
            </a:r>
            <a:endParaRPr lang="en-IN" dirty="0"/>
          </a:p>
        </p:txBody>
      </p:sp>
      <p:sp>
        <p:nvSpPr>
          <p:cNvPr id="18" name="TextBox 17">
            <a:extLst>
              <a:ext uri="{FF2B5EF4-FFF2-40B4-BE49-F238E27FC236}">
                <a16:creationId xmlns:a16="http://schemas.microsoft.com/office/drawing/2014/main" id="{5167BEB0-897C-065E-5509-7CCEE10E5D8C}"/>
              </a:ext>
            </a:extLst>
          </p:cNvPr>
          <p:cNvSpPr txBox="1"/>
          <p:nvPr/>
        </p:nvSpPr>
        <p:spPr>
          <a:xfrm>
            <a:off x="9861970" y="3571867"/>
            <a:ext cx="441147" cy="369332"/>
          </a:xfrm>
          <a:prstGeom prst="rect">
            <a:avLst/>
          </a:prstGeom>
          <a:noFill/>
        </p:spPr>
        <p:txBody>
          <a:bodyPr wrap="none" rtlCol="0">
            <a:spAutoFit/>
          </a:bodyPr>
          <a:lstStyle/>
          <a:p>
            <a:pPr algn="ctr"/>
            <a:r>
              <a:rPr lang="en-US" dirty="0"/>
              <a:t>L1</a:t>
            </a:r>
            <a:endParaRPr lang="en-IN" dirty="0"/>
          </a:p>
        </p:txBody>
      </p:sp>
      <p:sp>
        <p:nvSpPr>
          <p:cNvPr id="19" name="TextBox 18">
            <a:extLst>
              <a:ext uri="{FF2B5EF4-FFF2-40B4-BE49-F238E27FC236}">
                <a16:creationId xmlns:a16="http://schemas.microsoft.com/office/drawing/2014/main" id="{B90559FE-E105-84A9-CE89-3FBAE132BD36}"/>
              </a:ext>
            </a:extLst>
          </p:cNvPr>
          <p:cNvSpPr txBox="1"/>
          <p:nvPr/>
        </p:nvSpPr>
        <p:spPr>
          <a:xfrm>
            <a:off x="9868208" y="2513980"/>
            <a:ext cx="441147" cy="369332"/>
          </a:xfrm>
          <a:prstGeom prst="rect">
            <a:avLst/>
          </a:prstGeom>
          <a:noFill/>
        </p:spPr>
        <p:txBody>
          <a:bodyPr wrap="none" rtlCol="0">
            <a:spAutoFit/>
          </a:bodyPr>
          <a:lstStyle/>
          <a:p>
            <a:pPr algn="ctr"/>
            <a:r>
              <a:rPr lang="en-US" dirty="0"/>
              <a:t>L2</a:t>
            </a:r>
            <a:endParaRPr lang="en-IN" dirty="0"/>
          </a:p>
        </p:txBody>
      </p:sp>
      <p:sp>
        <p:nvSpPr>
          <p:cNvPr id="22" name="TextBox 21">
            <a:extLst>
              <a:ext uri="{FF2B5EF4-FFF2-40B4-BE49-F238E27FC236}">
                <a16:creationId xmlns:a16="http://schemas.microsoft.com/office/drawing/2014/main" id="{F9CE3024-B459-A414-8DB5-A5F017A36371}"/>
              </a:ext>
            </a:extLst>
          </p:cNvPr>
          <p:cNvSpPr txBox="1"/>
          <p:nvPr/>
        </p:nvSpPr>
        <p:spPr>
          <a:xfrm>
            <a:off x="9094125" y="1420899"/>
            <a:ext cx="441147" cy="369332"/>
          </a:xfrm>
          <a:prstGeom prst="rect">
            <a:avLst/>
          </a:prstGeom>
          <a:noFill/>
        </p:spPr>
        <p:txBody>
          <a:bodyPr wrap="none" rtlCol="0">
            <a:spAutoFit/>
          </a:bodyPr>
          <a:lstStyle/>
          <a:p>
            <a:pPr algn="ctr"/>
            <a:r>
              <a:rPr lang="en-US" dirty="0"/>
              <a:t>L3</a:t>
            </a:r>
            <a:endParaRPr lang="en-IN" dirty="0"/>
          </a:p>
        </p:txBody>
      </p:sp>
      <p:grpSp>
        <p:nvGrpSpPr>
          <p:cNvPr id="35" name="Group 34">
            <a:extLst>
              <a:ext uri="{FF2B5EF4-FFF2-40B4-BE49-F238E27FC236}">
                <a16:creationId xmlns:a16="http://schemas.microsoft.com/office/drawing/2014/main" id="{A48E0697-1330-69B2-A974-D58161A25A04}"/>
              </a:ext>
            </a:extLst>
          </p:cNvPr>
          <p:cNvGrpSpPr/>
          <p:nvPr/>
        </p:nvGrpSpPr>
        <p:grpSpPr>
          <a:xfrm>
            <a:off x="5702217" y="2687955"/>
            <a:ext cx="1278235" cy="2219325"/>
            <a:chOff x="5268045" y="2687955"/>
            <a:chExt cx="1035323" cy="2219325"/>
          </a:xfrm>
        </p:grpSpPr>
        <p:cxnSp>
          <p:nvCxnSpPr>
            <p:cNvPr id="248" name="Straight Connector 247">
              <a:extLst>
                <a:ext uri="{FF2B5EF4-FFF2-40B4-BE49-F238E27FC236}">
                  <a16:creationId xmlns:a16="http://schemas.microsoft.com/office/drawing/2014/main" id="{D8816FBD-00BA-E3A4-3449-A863A09BB099}"/>
                </a:ext>
              </a:extLst>
            </p:cNvPr>
            <p:cNvCxnSpPr>
              <a:cxnSpLocks/>
            </p:cNvCxnSpPr>
            <p:nvPr/>
          </p:nvCxnSpPr>
          <p:spPr>
            <a:xfrm>
              <a:off x="5283315" y="2707942"/>
              <a:ext cx="1020053" cy="0"/>
            </a:xfrm>
            <a:prstGeom prst="line">
              <a:avLst/>
            </a:prstGeom>
            <a:ln w="38100">
              <a:solidFill>
                <a:srgbClr val="EA4335"/>
              </a:solidFill>
              <a:tail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15290A6C-15EB-9D3F-3734-72A60CEA6B3F}"/>
                </a:ext>
              </a:extLst>
            </p:cNvPr>
            <p:cNvCxnSpPr/>
            <p:nvPr/>
          </p:nvCxnSpPr>
          <p:spPr>
            <a:xfrm>
              <a:off x="5268045" y="4890928"/>
              <a:ext cx="635000" cy="0"/>
            </a:xfrm>
            <a:prstGeom prst="line">
              <a:avLst/>
            </a:prstGeom>
            <a:ln w="38100">
              <a:solidFill>
                <a:srgbClr val="EA4335"/>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F3E624A-A8E4-AD59-3474-E8823FE97592}"/>
                </a:ext>
              </a:extLst>
            </p:cNvPr>
            <p:cNvCxnSpPr>
              <a:cxnSpLocks/>
            </p:cNvCxnSpPr>
            <p:nvPr/>
          </p:nvCxnSpPr>
          <p:spPr>
            <a:xfrm>
              <a:off x="5283400" y="2687955"/>
              <a:ext cx="0" cy="2219325"/>
            </a:xfrm>
            <a:prstGeom prst="line">
              <a:avLst/>
            </a:prstGeom>
            <a:ln w="38100">
              <a:solidFill>
                <a:srgbClr val="EA4335"/>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74B7E333-40AC-5A7B-18C1-602F93F66521}"/>
              </a:ext>
            </a:extLst>
          </p:cNvPr>
          <p:cNvSpPr txBox="1"/>
          <p:nvPr/>
        </p:nvSpPr>
        <p:spPr>
          <a:xfrm rot="16200000">
            <a:off x="4878426" y="3415460"/>
            <a:ext cx="1107908" cy="523220"/>
          </a:xfrm>
          <a:prstGeom prst="rect">
            <a:avLst/>
          </a:prstGeom>
          <a:noFill/>
        </p:spPr>
        <p:txBody>
          <a:bodyPr wrap="square" rtlCol="0">
            <a:spAutoFit/>
          </a:bodyPr>
          <a:lstStyle/>
          <a:p>
            <a:r>
              <a:rPr lang="en-US" sz="1400" dirty="0">
                <a:solidFill>
                  <a:srgbClr val="EA4335"/>
                </a:solidFill>
              </a:rPr>
              <a:t>Residual Connection</a:t>
            </a:r>
            <a:endParaRPr lang="en-IN" sz="1400" dirty="0">
              <a:solidFill>
                <a:srgbClr val="EA4335"/>
              </a:solidFill>
            </a:endParaRPr>
          </a:p>
        </p:txBody>
      </p:sp>
      <p:grpSp>
        <p:nvGrpSpPr>
          <p:cNvPr id="31" name="Group 30">
            <a:extLst>
              <a:ext uri="{FF2B5EF4-FFF2-40B4-BE49-F238E27FC236}">
                <a16:creationId xmlns:a16="http://schemas.microsoft.com/office/drawing/2014/main" id="{23216778-5FB2-FFE2-ACFA-7C56501B375A}"/>
              </a:ext>
            </a:extLst>
          </p:cNvPr>
          <p:cNvGrpSpPr/>
          <p:nvPr/>
        </p:nvGrpSpPr>
        <p:grpSpPr>
          <a:xfrm>
            <a:off x="6007395" y="2233131"/>
            <a:ext cx="614271" cy="667353"/>
            <a:chOff x="6314692" y="4417020"/>
            <a:chExt cx="614271" cy="667353"/>
          </a:xfrm>
        </p:grpSpPr>
        <p:sp>
          <p:nvSpPr>
            <p:cNvPr id="224" name="TextBox 223">
              <a:extLst>
                <a:ext uri="{FF2B5EF4-FFF2-40B4-BE49-F238E27FC236}">
                  <a16:creationId xmlns:a16="http://schemas.microsoft.com/office/drawing/2014/main" id="{77559F7B-A605-B1AF-06FC-67C45E5A2741}"/>
                </a:ext>
              </a:extLst>
            </p:cNvPr>
            <p:cNvSpPr txBox="1"/>
            <p:nvPr/>
          </p:nvSpPr>
          <p:spPr>
            <a:xfrm>
              <a:off x="6314692" y="4417020"/>
              <a:ext cx="614271" cy="261610"/>
            </a:xfrm>
            <a:prstGeom prst="rect">
              <a:avLst/>
            </a:prstGeom>
            <a:noFill/>
          </p:spPr>
          <p:txBody>
            <a:bodyPr wrap="none" rtlCol="0">
              <a:spAutoFit/>
            </a:bodyPr>
            <a:lstStyle/>
            <a:p>
              <a:pPr algn="r"/>
              <a:r>
                <a:rPr lang="en-US" sz="1100" dirty="0"/>
                <a:t>Info L2</a:t>
              </a:r>
              <a:endParaRPr lang="en-IN" sz="1100" dirty="0"/>
            </a:p>
          </p:txBody>
        </p:sp>
        <p:sp>
          <p:nvSpPr>
            <p:cNvPr id="225" name="Rectangle 224">
              <a:extLst>
                <a:ext uri="{FF2B5EF4-FFF2-40B4-BE49-F238E27FC236}">
                  <a16:creationId xmlns:a16="http://schemas.microsoft.com/office/drawing/2014/main" id="{95B4E33B-EFE1-F7B1-3B2F-40E7E02AE57D}"/>
                </a:ext>
              </a:extLst>
            </p:cNvPr>
            <p:cNvSpPr/>
            <p:nvPr/>
          </p:nvSpPr>
          <p:spPr>
            <a:xfrm>
              <a:off x="6438059" y="4697743"/>
              <a:ext cx="386630" cy="386630"/>
            </a:xfrm>
            <a:prstGeom prst="rect">
              <a:avLst/>
            </a:prstGeom>
            <a:solidFill>
              <a:srgbClr val="00B0F0"/>
            </a:solidFill>
            <a:ln w="9525" cap="flat">
              <a:noFill/>
              <a:prstDash val="solid"/>
              <a:miter/>
            </a:ln>
          </p:spPr>
          <p:txBody>
            <a:bodyPr rtlCol="0" anchor="ctr"/>
            <a:lstStyle/>
            <a:p>
              <a:pPr algn="l"/>
              <a:endParaRPr lang="en-IN"/>
            </a:p>
          </p:txBody>
        </p:sp>
      </p:grpSp>
      <p:cxnSp>
        <p:nvCxnSpPr>
          <p:cNvPr id="228" name="Straight Arrow Connector 227">
            <a:extLst>
              <a:ext uri="{FF2B5EF4-FFF2-40B4-BE49-F238E27FC236}">
                <a16:creationId xmlns:a16="http://schemas.microsoft.com/office/drawing/2014/main" id="{1056A40C-9BEF-31C3-B495-46AFF601D449}"/>
              </a:ext>
            </a:extLst>
          </p:cNvPr>
          <p:cNvCxnSpPr>
            <a:cxnSpLocks/>
          </p:cNvCxnSpPr>
          <p:nvPr/>
        </p:nvCxnSpPr>
        <p:spPr>
          <a:xfrm flipV="1">
            <a:off x="7120373" y="775792"/>
            <a:ext cx="0" cy="940276"/>
          </a:xfrm>
          <a:prstGeom prst="straightConnector1">
            <a:avLst/>
          </a:prstGeom>
          <a:ln w="38100">
            <a:solidFill>
              <a:srgbClr val="EA4335"/>
            </a:solidFill>
            <a:tailEnd type="triangle"/>
          </a:ln>
        </p:spPr>
        <p:style>
          <a:lnRef idx="1">
            <a:schemeClr val="accent1"/>
          </a:lnRef>
          <a:fillRef idx="0">
            <a:schemeClr val="accent1"/>
          </a:fillRef>
          <a:effectRef idx="0">
            <a:schemeClr val="accent1"/>
          </a:effectRef>
          <a:fontRef idx="minor">
            <a:schemeClr val="tx1"/>
          </a:fontRef>
        </p:style>
      </p:cxnSp>
      <p:sp>
        <p:nvSpPr>
          <p:cNvPr id="231" name="TextBox 230">
            <a:extLst>
              <a:ext uri="{FF2B5EF4-FFF2-40B4-BE49-F238E27FC236}">
                <a16:creationId xmlns:a16="http://schemas.microsoft.com/office/drawing/2014/main" id="{7F9E4DED-8930-8D9F-6AF9-5AF0CEDDF8AC}"/>
              </a:ext>
            </a:extLst>
          </p:cNvPr>
          <p:cNvSpPr txBox="1"/>
          <p:nvPr/>
        </p:nvSpPr>
        <p:spPr>
          <a:xfrm>
            <a:off x="6946005" y="5279695"/>
            <a:ext cx="2941831" cy="369332"/>
          </a:xfrm>
          <a:prstGeom prst="rect">
            <a:avLst/>
          </a:prstGeom>
          <a:noFill/>
        </p:spPr>
        <p:txBody>
          <a:bodyPr wrap="none" rtlCol="0">
            <a:spAutoFit/>
          </a:bodyPr>
          <a:lstStyle/>
          <a:p>
            <a:pPr algn="ctr"/>
            <a:r>
              <a:rPr lang="en-US" dirty="0"/>
              <a:t>Preservation of information</a:t>
            </a:r>
            <a:endParaRPr lang="en-IN" dirty="0"/>
          </a:p>
        </p:txBody>
      </p:sp>
    </p:spTree>
    <p:extLst>
      <p:ext uri="{BB962C8B-B14F-4D97-AF65-F5344CB8AC3E}">
        <p14:creationId xmlns:p14="http://schemas.microsoft.com/office/powerpoint/2010/main" val="320563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fade">
                                      <p:cBhvr>
                                        <p:cTn id="7" dur="500"/>
                                        <p:tgtEl>
                                          <p:spTgt spid="228"/>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1"/>
                                        </p:tgtEl>
                                      </p:cBhvr>
                                    </p:animEffect>
                                    <p:animScale>
                                      <p:cBhvr>
                                        <p:cTn id="12" dur="250" autoRev="1" fill="hold"/>
                                        <p:tgtEl>
                                          <p:spTgt spid="11"/>
                                        </p:tgtEl>
                                      </p:cBhvr>
                                      <p:by x="105000" y="105000"/>
                                    </p:animScale>
                                  </p:childTnLst>
                                </p:cTn>
                              </p:par>
                              <p:par>
                                <p:cTn id="13" presetID="26" presetClass="emph" presetSubtype="0" fill="hold" grpId="0" nodeType="withEffect">
                                  <p:stCondLst>
                                    <p:cond delay="0"/>
                                  </p:stCondLst>
                                  <p:childTnLst>
                                    <p:animEffect transition="out" filter="fade">
                                      <p:cBhvr>
                                        <p:cTn id="14" dur="500" tmFilter="0, 0; .2, .5; .8, .5; 1, 0"/>
                                        <p:tgtEl>
                                          <p:spTgt spid="12"/>
                                        </p:tgtEl>
                                      </p:cBhvr>
                                    </p:animEffect>
                                    <p:animScale>
                                      <p:cBhvr>
                                        <p:cTn id="15" dur="250" autoRev="1" fill="hold"/>
                                        <p:tgtEl>
                                          <p:spTgt spid="12"/>
                                        </p:tgtEl>
                                      </p:cBhvr>
                                      <p:by x="105000" y="105000"/>
                                    </p:animScale>
                                  </p:childTnLst>
                                </p:cTn>
                              </p:par>
                              <p:par>
                                <p:cTn id="16" presetID="26" presetClass="emph" presetSubtype="0" fill="hold" grpId="0" nodeType="withEffect">
                                  <p:stCondLst>
                                    <p:cond delay="0"/>
                                  </p:stCondLst>
                                  <p:childTnLst>
                                    <p:animEffect transition="out" filter="fade">
                                      <p:cBhvr>
                                        <p:cTn id="17" dur="500" tmFilter="0, 0; .2, .5; .8, .5; 1, 0"/>
                                        <p:tgtEl>
                                          <p:spTgt spid="13"/>
                                        </p:tgtEl>
                                      </p:cBhvr>
                                    </p:animEffect>
                                    <p:animScale>
                                      <p:cBhvr>
                                        <p:cTn id="18" dur="250" autoRev="1" fill="hold"/>
                                        <p:tgtEl>
                                          <p:spTgt spid="13"/>
                                        </p:tgtEl>
                                      </p:cBhvr>
                                      <p:by x="105000" y="105000"/>
                                    </p:animScale>
                                  </p:childTnLst>
                                </p:cTn>
                              </p:par>
                              <p:par>
                                <p:cTn id="19" presetID="26" presetClass="emph" presetSubtype="0" fill="hold" grpId="0" nodeType="withEffect">
                                  <p:stCondLst>
                                    <p:cond delay="0"/>
                                  </p:stCondLst>
                                  <p:childTnLst>
                                    <p:animEffect transition="out" filter="fade">
                                      <p:cBhvr>
                                        <p:cTn id="20" dur="500" tmFilter="0, 0; .2, .5; .8, .5; 1, 0"/>
                                        <p:tgtEl>
                                          <p:spTgt spid="14"/>
                                        </p:tgtEl>
                                      </p:cBhvr>
                                    </p:animEffect>
                                    <p:animScale>
                                      <p:cBhvr>
                                        <p:cTn id="21" dur="250" autoRev="1" fill="hold"/>
                                        <p:tgtEl>
                                          <p:spTgt spid="14"/>
                                        </p:tgtEl>
                                      </p:cBhvr>
                                      <p:by x="105000" y="105000"/>
                                    </p:animScale>
                                  </p:childTnLst>
                                </p:cTn>
                              </p:par>
                            </p:childTnLst>
                          </p:cTn>
                        </p:par>
                        <p:par>
                          <p:cTn id="22" fill="hold">
                            <p:stCondLst>
                              <p:cond delay="500"/>
                            </p:stCondLst>
                            <p:childTnLst>
                              <p:par>
                                <p:cTn id="23" presetID="26" presetClass="emph" presetSubtype="0" fill="hold" grpId="0" nodeType="afterEffect">
                                  <p:stCondLst>
                                    <p:cond delay="0"/>
                                  </p:stCondLst>
                                  <p:childTnLst>
                                    <p:animEffect transition="out" filter="fade">
                                      <p:cBhvr>
                                        <p:cTn id="24" dur="500" tmFilter="0, 0; .2, .5; .8, .5; 1, 0"/>
                                        <p:tgtEl>
                                          <p:spTgt spid="16"/>
                                        </p:tgtEl>
                                      </p:cBhvr>
                                    </p:animEffect>
                                    <p:animScale>
                                      <p:cBhvr>
                                        <p:cTn id="25" dur="250" autoRev="1" fill="hold"/>
                                        <p:tgtEl>
                                          <p:spTgt spid="16"/>
                                        </p:tgtEl>
                                      </p:cBhvr>
                                      <p:by x="105000" y="105000"/>
                                    </p:animScale>
                                  </p:childTnLst>
                                </p:cTn>
                              </p:par>
                              <p:par>
                                <p:cTn id="26" presetID="26" presetClass="emph" presetSubtype="0" fill="hold" grpId="0" nodeType="withEffect">
                                  <p:stCondLst>
                                    <p:cond delay="0"/>
                                  </p:stCondLst>
                                  <p:childTnLst>
                                    <p:animEffect transition="out" filter="fade">
                                      <p:cBhvr>
                                        <p:cTn id="27" dur="500" tmFilter="0, 0; .2, .5; .8, .5; 1, 0"/>
                                        <p:tgtEl>
                                          <p:spTgt spid="17"/>
                                        </p:tgtEl>
                                      </p:cBhvr>
                                    </p:animEffect>
                                    <p:animScale>
                                      <p:cBhvr>
                                        <p:cTn id="28"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sp>
        <p:nvSpPr>
          <p:cNvPr id="6" name="TextBox 5">
            <a:extLst>
              <a:ext uri="{FF2B5EF4-FFF2-40B4-BE49-F238E27FC236}">
                <a16:creationId xmlns:a16="http://schemas.microsoft.com/office/drawing/2014/main" id="{421FBACD-EA0B-87FB-B28F-9A421F37F1DC}"/>
              </a:ext>
            </a:extLst>
          </p:cNvPr>
          <p:cNvSpPr txBox="1"/>
          <p:nvPr/>
        </p:nvSpPr>
        <p:spPr>
          <a:xfrm>
            <a:off x="2141698" y="304727"/>
            <a:ext cx="417133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Residual Connections</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145" name="Rectangle: Rounded Corners 144">
            <a:extLst>
              <a:ext uri="{FF2B5EF4-FFF2-40B4-BE49-F238E27FC236}">
                <a16:creationId xmlns:a16="http://schemas.microsoft.com/office/drawing/2014/main" id="{A93184E6-DCAA-F067-47E6-5D925B9B91B9}"/>
              </a:ext>
            </a:extLst>
          </p:cNvPr>
          <p:cNvSpPr/>
          <p:nvPr/>
        </p:nvSpPr>
        <p:spPr>
          <a:xfrm>
            <a:off x="3061267" y="1988467"/>
            <a:ext cx="1495556" cy="3258819"/>
          </a:xfrm>
          <a:prstGeom prst="roundRect">
            <a:avLst>
              <a:gd name="adj" fmla="val 8554"/>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46" name="Rectangle: Rounded Corners 145">
            <a:extLst>
              <a:ext uri="{FF2B5EF4-FFF2-40B4-BE49-F238E27FC236}">
                <a16:creationId xmlns:a16="http://schemas.microsoft.com/office/drawing/2014/main" id="{CE1274EE-513A-B347-84B9-05F99DCFC741}"/>
              </a:ext>
            </a:extLst>
          </p:cNvPr>
          <p:cNvSpPr/>
          <p:nvPr/>
        </p:nvSpPr>
        <p:spPr>
          <a:xfrm>
            <a:off x="1253865" y="302986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47" name="Rectangle: Rounded Corners 146">
            <a:extLst>
              <a:ext uri="{FF2B5EF4-FFF2-40B4-BE49-F238E27FC236}">
                <a16:creationId xmlns:a16="http://schemas.microsoft.com/office/drawing/2014/main" id="{0004349B-2E1B-D21D-5808-F4E42BED1734}"/>
              </a:ext>
            </a:extLst>
          </p:cNvPr>
          <p:cNvSpPr/>
          <p:nvPr/>
        </p:nvSpPr>
        <p:spPr>
          <a:xfrm>
            <a:off x="1647929" y="444198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48" name="Rectangle: Rounded Corners 147">
            <a:extLst>
              <a:ext uri="{FF2B5EF4-FFF2-40B4-BE49-F238E27FC236}">
                <a16:creationId xmlns:a16="http://schemas.microsoft.com/office/drawing/2014/main" id="{D706977D-3113-92C7-C095-042F405401B2}"/>
              </a:ext>
            </a:extLst>
          </p:cNvPr>
          <p:cNvSpPr/>
          <p:nvPr/>
        </p:nvSpPr>
        <p:spPr>
          <a:xfrm>
            <a:off x="1647929" y="4187665"/>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9" name="Rectangle: Rounded Corners 148">
            <a:extLst>
              <a:ext uri="{FF2B5EF4-FFF2-40B4-BE49-F238E27FC236}">
                <a16:creationId xmlns:a16="http://schemas.microsoft.com/office/drawing/2014/main" id="{D5BDBF62-4224-636B-1C44-151A799FA224}"/>
              </a:ext>
            </a:extLst>
          </p:cNvPr>
          <p:cNvSpPr/>
          <p:nvPr/>
        </p:nvSpPr>
        <p:spPr>
          <a:xfrm>
            <a:off x="1647929" y="3399084"/>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50" name="Rectangle: Rounded Corners 149">
            <a:extLst>
              <a:ext uri="{FF2B5EF4-FFF2-40B4-BE49-F238E27FC236}">
                <a16:creationId xmlns:a16="http://schemas.microsoft.com/office/drawing/2014/main" id="{1A56F252-D262-1EDF-1D3C-3176C97A66F0}"/>
              </a:ext>
            </a:extLst>
          </p:cNvPr>
          <p:cNvSpPr/>
          <p:nvPr/>
        </p:nvSpPr>
        <p:spPr>
          <a:xfrm>
            <a:off x="1647929" y="3153258"/>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51" name="Oval 150">
            <a:extLst>
              <a:ext uri="{FF2B5EF4-FFF2-40B4-BE49-F238E27FC236}">
                <a16:creationId xmlns:a16="http://schemas.microsoft.com/office/drawing/2014/main" id="{18EEF4A0-031C-CC85-0E27-5658676CB55E}"/>
              </a:ext>
            </a:extLst>
          </p:cNvPr>
          <p:cNvSpPr/>
          <p:nvPr/>
        </p:nvSpPr>
        <p:spPr>
          <a:xfrm>
            <a:off x="2081024" y="547216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2" name="Cross 151">
            <a:extLst>
              <a:ext uri="{FF2B5EF4-FFF2-40B4-BE49-F238E27FC236}">
                <a16:creationId xmlns:a16="http://schemas.microsoft.com/office/drawing/2014/main" id="{477D0D85-A892-160A-3EC3-6BF87400BBD5}"/>
              </a:ext>
            </a:extLst>
          </p:cNvPr>
          <p:cNvSpPr/>
          <p:nvPr/>
        </p:nvSpPr>
        <p:spPr>
          <a:xfrm>
            <a:off x="2108973" y="550011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53" name="Group 152">
            <a:extLst>
              <a:ext uri="{FF2B5EF4-FFF2-40B4-BE49-F238E27FC236}">
                <a16:creationId xmlns:a16="http://schemas.microsoft.com/office/drawing/2014/main" id="{AEFC1B6D-204E-1563-0F2F-67CD97D47BBA}"/>
              </a:ext>
            </a:extLst>
          </p:cNvPr>
          <p:cNvGrpSpPr/>
          <p:nvPr/>
        </p:nvGrpSpPr>
        <p:grpSpPr>
          <a:xfrm>
            <a:off x="1598565" y="5391042"/>
            <a:ext cx="317131" cy="317131"/>
            <a:chOff x="1290919" y="1058164"/>
            <a:chExt cx="3765176" cy="3765176"/>
          </a:xfrm>
        </p:grpSpPr>
        <p:sp>
          <p:nvSpPr>
            <p:cNvPr id="154" name="Freeform: Shape 153">
              <a:extLst>
                <a:ext uri="{FF2B5EF4-FFF2-40B4-BE49-F238E27FC236}">
                  <a16:creationId xmlns:a16="http://schemas.microsoft.com/office/drawing/2014/main" id="{A64FF346-1AB2-BCDD-546A-0AFE632F9A42}"/>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5" name="Oval 154">
              <a:extLst>
                <a:ext uri="{FF2B5EF4-FFF2-40B4-BE49-F238E27FC236}">
                  <a16:creationId xmlns:a16="http://schemas.microsoft.com/office/drawing/2014/main" id="{94BFECBD-D593-CB47-5BE2-7C4D225BA0D7}"/>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156" name="Rectangle: Rounded Corners 155">
            <a:extLst>
              <a:ext uri="{FF2B5EF4-FFF2-40B4-BE49-F238E27FC236}">
                <a16:creationId xmlns:a16="http://schemas.microsoft.com/office/drawing/2014/main" id="{640E7042-938D-F60E-3CDA-278929EE80BD}"/>
              </a:ext>
            </a:extLst>
          </p:cNvPr>
          <p:cNvSpPr/>
          <p:nvPr/>
        </p:nvSpPr>
        <p:spPr>
          <a:xfrm>
            <a:off x="1647929" y="580776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57" name="Straight Arrow Connector 156">
            <a:extLst>
              <a:ext uri="{FF2B5EF4-FFF2-40B4-BE49-F238E27FC236}">
                <a16:creationId xmlns:a16="http://schemas.microsoft.com/office/drawing/2014/main" id="{01D2F086-0B3A-5472-B89C-633C7AA448D3}"/>
              </a:ext>
            </a:extLst>
          </p:cNvPr>
          <p:cNvCxnSpPr>
            <a:cxnSpLocks/>
          </p:cNvCxnSpPr>
          <p:nvPr/>
        </p:nvCxnSpPr>
        <p:spPr>
          <a:xfrm flipV="1">
            <a:off x="2157869" y="621984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158" name="Straight Arrow Connector 157">
            <a:extLst>
              <a:ext uri="{FF2B5EF4-FFF2-40B4-BE49-F238E27FC236}">
                <a16:creationId xmlns:a16="http://schemas.microsoft.com/office/drawing/2014/main" id="{EA10413A-203C-50BC-A8EB-DC6F7EF5EB9F}"/>
              </a:ext>
            </a:extLst>
          </p:cNvPr>
          <p:cNvCxnSpPr>
            <a:cxnSpLocks/>
            <a:stCxn id="156" idx="0"/>
          </p:cNvCxnSpPr>
          <p:nvPr/>
        </p:nvCxnSpPr>
        <p:spPr>
          <a:xfrm flipH="1" flipV="1">
            <a:off x="2157872" y="562705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159" name="Straight Arrow Connector 158">
            <a:extLst>
              <a:ext uri="{FF2B5EF4-FFF2-40B4-BE49-F238E27FC236}">
                <a16:creationId xmlns:a16="http://schemas.microsoft.com/office/drawing/2014/main" id="{E4443F9C-AC5A-8815-2BD6-81F2628ED4AE}"/>
              </a:ext>
            </a:extLst>
          </p:cNvPr>
          <p:cNvCxnSpPr>
            <a:cxnSpLocks/>
            <a:stCxn id="151" idx="0"/>
            <a:endCxn id="147" idx="2"/>
          </p:cNvCxnSpPr>
          <p:nvPr/>
        </p:nvCxnSpPr>
        <p:spPr>
          <a:xfrm flipV="1">
            <a:off x="2158468" y="485407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160" name="Straight Connector 159">
            <a:extLst>
              <a:ext uri="{FF2B5EF4-FFF2-40B4-BE49-F238E27FC236}">
                <a16:creationId xmlns:a16="http://schemas.microsoft.com/office/drawing/2014/main" id="{BF5E48AF-6271-F1CD-46A7-781799509302}"/>
              </a:ext>
            </a:extLst>
          </p:cNvPr>
          <p:cNvCxnSpPr>
            <a:stCxn id="155" idx="6"/>
            <a:endCxn id="151" idx="2"/>
          </p:cNvCxnSpPr>
          <p:nvPr/>
        </p:nvCxnSpPr>
        <p:spPr>
          <a:xfrm>
            <a:off x="1915696" y="5549608"/>
            <a:ext cx="165328" cy="2"/>
          </a:xfrm>
          <a:prstGeom prst="line">
            <a:avLst/>
          </a:prstGeom>
          <a:noFill/>
          <a:ln w="28575" cap="flat" cmpd="sng" algn="ctr">
            <a:solidFill>
              <a:sysClr val="windowText" lastClr="000000"/>
            </a:solidFill>
            <a:prstDash val="solid"/>
            <a:miter lim="800000"/>
          </a:ln>
          <a:effectLst/>
        </p:spPr>
      </p:cxnSp>
      <p:sp>
        <p:nvSpPr>
          <p:cNvPr id="161" name="Arrow: U-Turn 99">
            <a:extLst>
              <a:ext uri="{FF2B5EF4-FFF2-40B4-BE49-F238E27FC236}">
                <a16:creationId xmlns:a16="http://schemas.microsoft.com/office/drawing/2014/main" id="{248CBA94-5949-D112-E7F5-FD674494CA5D}"/>
              </a:ext>
            </a:extLst>
          </p:cNvPr>
          <p:cNvSpPr/>
          <p:nvPr/>
        </p:nvSpPr>
        <p:spPr>
          <a:xfrm rot="16200000">
            <a:off x="1315196" y="431296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rgbClr val="EA4335"/>
          </a:solidFill>
          <a:ln w="12700" cap="flat" cmpd="sng" algn="ctr">
            <a:solidFill>
              <a:srgbClr val="EA433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2" name="Arrow: U-Turn 99">
            <a:extLst>
              <a:ext uri="{FF2B5EF4-FFF2-40B4-BE49-F238E27FC236}">
                <a16:creationId xmlns:a16="http://schemas.microsoft.com/office/drawing/2014/main" id="{39E32170-1EE3-5CBE-3A46-B00004C3E87E}"/>
              </a:ext>
            </a:extLst>
          </p:cNvPr>
          <p:cNvSpPr/>
          <p:nvPr/>
        </p:nvSpPr>
        <p:spPr>
          <a:xfrm rot="16200000">
            <a:off x="1361294" y="323633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3" name="Arrow: Bent 136">
            <a:extLst>
              <a:ext uri="{FF2B5EF4-FFF2-40B4-BE49-F238E27FC236}">
                <a16:creationId xmlns:a16="http://schemas.microsoft.com/office/drawing/2014/main" id="{23133A75-4BE2-802E-320E-C42837F38FE4}"/>
              </a:ext>
            </a:extLst>
          </p:cNvPr>
          <p:cNvSpPr/>
          <p:nvPr/>
        </p:nvSpPr>
        <p:spPr>
          <a:xfrm rot="5400000" flipH="1">
            <a:off x="2276893" y="473457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64" name="Arrow: Bent 136">
            <a:extLst>
              <a:ext uri="{FF2B5EF4-FFF2-40B4-BE49-F238E27FC236}">
                <a16:creationId xmlns:a16="http://schemas.microsoft.com/office/drawing/2014/main" id="{05574FB9-1617-9A90-DEE1-3ED8503EAFD9}"/>
              </a:ext>
            </a:extLst>
          </p:cNvPr>
          <p:cNvSpPr/>
          <p:nvPr/>
        </p:nvSpPr>
        <p:spPr>
          <a:xfrm rot="16200000">
            <a:off x="1865270" y="473457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65" name="Straight Arrow Connector 164">
            <a:extLst>
              <a:ext uri="{FF2B5EF4-FFF2-40B4-BE49-F238E27FC236}">
                <a16:creationId xmlns:a16="http://schemas.microsoft.com/office/drawing/2014/main" id="{55737D8A-9AC5-9951-0326-F87CE5A7ACB6}"/>
              </a:ext>
            </a:extLst>
          </p:cNvPr>
          <p:cNvCxnSpPr>
            <a:cxnSpLocks/>
            <a:endCxn id="149" idx="2"/>
          </p:cNvCxnSpPr>
          <p:nvPr/>
        </p:nvCxnSpPr>
        <p:spPr>
          <a:xfrm flipV="1">
            <a:off x="2153541" y="3811170"/>
            <a:ext cx="4928" cy="371908"/>
          </a:xfrm>
          <a:prstGeom prst="straightConnector1">
            <a:avLst/>
          </a:prstGeom>
          <a:noFill/>
          <a:ln w="28575" cap="flat" cmpd="sng" algn="ctr">
            <a:solidFill>
              <a:schemeClr val="bg2">
                <a:lumMod val="50000"/>
              </a:schemeClr>
            </a:solidFill>
            <a:prstDash val="solid"/>
            <a:miter lim="800000"/>
            <a:tailEnd type="stealth"/>
          </a:ln>
          <a:effectLst/>
        </p:spPr>
      </p:cxnSp>
      <p:sp>
        <p:nvSpPr>
          <p:cNvPr id="166" name="Rectangle: Rounded Corners 165">
            <a:extLst>
              <a:ext uri="{FF2B5EF4-FFF2-40B4-BE49-F238E27FC236}">
                <a16:creationId xmlns:a16="http://schemas.microsoft.com/office/drawing/2014/main" id="{4E0C9AFA-503C-3EDA-0E48-F7B1624404DE}"/>
              </a:ext>
            </a:extLst>
          </p:cNvPr>
          <p:cNvSpPr/>
          <p:nvPr/>
        </p:nvSpPr>
        <p:spPr>
          <a:xfrm>
            <a:off x="3181284" y="3226736"/>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67" name="Freeform: Shape 166">
            <a:extLst>
              <a:ext uri="{FF2B5EF4-FFF2-40B4-BE49-F238E27FC236}">
                <a16:creationId xmlns:a16="http://schemas.microsoft.com/office/drawing/2014/main" id="{F4B7E847-39BA-AE21-AFDB-714FBC4FC03D}"/>
              </a:ext>
            </a:extLst>
          </p:cNvPr>
          <p:cNvSpPr/>
          <p:nvPr/>
        </p:nvSpPr>
        <p:spPr>
          <a:xfrm>
            <a:off x="2163033" y="291854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8" name="Freeform: Shape 167">
            <a:extLst>
              <a:ext uri="{FF2B5EF4-FFF2-40B4-BE49-F238E27FC236}">
                <a16:creationId xmlns:a16="http://schemas.microsoft.com/office/drawing/2014/main" id="{6FF7BBB6-6D2C-2AF4-457D-4E43A9C70566}"/>
              </a:ext>
            </a:extLst>
          </p:cNvPr>
          <p:cNvSpPr/>
          <p:nvPr/>
        </p:nvSpPr>
        <p:spPr>
          <a:xfrm rot="16200000">
            <a:off x="3300138" y="342536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9" name="Freeform: Shape 168">
            <a:extLst>
              <a:ext uri="{FF2B5EF4-FFF2-40B4-BE49-F238E27FC236}">
                <a16:creationId xmlns:a16="http://schemas.microsoft.com/office/drawing/2014/main" id="{78EB8B5E-DA5F-8B5C-2F05-8C69F6A99429}"/>
              </a:ext>
            </a:extLst>
          </p:cNvPr>
          <p:cNvSpPr/>
          <p:nvPr/>
        </p:nvSpPr>
        <p:spPr>
          <a:xfrm rot="10800000">
            <a:off x="3663698" y="366914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0" name="Rectangle: Rounded Corners 169">
            <a:extLst>
              <a:ext uri="{FF2B5EF4-FFF2-40B4-BE49-F238E27FC236}">
                <a16:creationId xmlns:a16="http://schemas.microsoft.com/office/drawing/2014/main" id="{86622BC1-5753-482F-1118-97438AA09328}"/>
              </a:ext>
            </a:extLst>
          </p:cNvPr>
          <p:cNvSpPr/>
          <p:nvPr/>
        </p:nvSpPr>
        <p:spPr>
          <a:xfrm>
            <a:off x="3181284" y="4274252"/>
            <a:ext cx="1021080" cy="581893"/>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1" name="Rectangle: Rounded Corners 170">
            <a:extLst>
              <a:ext uri="{FF2B5EF4-FFF2-40B4-BE49-F238E27FC236}">
                <a16:creationId xmlns:a16="http://schemas.microsoft.com/office/drawing/2014/main" id="{F1B98A98-A1D1-8C2E-56C2-C4EE4991A281}"/>
              </a:ext>
            </a:extLst>
          </p:cNvPr>
          <p:cNvSpPr/>
          <p:nvPr/>
        </p:nvSpPr>
        <p:spPr>
          <a:xfrm>
            <a:off x="3182975" y="4006173"/>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2" name="Arrow: U-Turn 99">
            <a:extLst>
              <a:ext uri="{FF2B5EF4-FFF2-40B4-BE49-F238E27FC236}">
                <a16:creationId xmlns:a16="http://schemas.microsoft.com/office/drawing/2014/main" id="{86853F95-48FD-7476-CB9A-EC69E344255F}"/>
              </a:ext>
            </a:extLst>
          </p:cNvPr>
          <p:cNvSpPr/>
          <p:nvPr/>
        </p:nvSpPr>
        <p:spPr>
          <a:xfrm rot="5400000" flipH="1">
            <a:off x="3627279" y="309059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173" name="Straight Arrow Connector 172">
            <a:extLst>
              <a:ext uri="{FF2B5EF4-FFF2-40B4-BE49-F238E27FC236}">
                <a16:creationId xmlns:a16="http://schemas.microsoft.com/office/drawing/2014/main" id="{118A95B3-2EB0-0EEA-BA2D-BA248472C57B}"/>
              </a:ext>
            </a:extLst>
          </p:cNvPr>
          <p:cNvCxnSpPr>
            <a:cxnSpLocks/>
          </p:cNvCxnSpPr>
          <p:nvPr/>
        </p:nvCxnSpPr>
        <p:spPr>
          <a:xfrm flipV="1">
            <a:off x="3678958" y="4869572"/>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174" name="Arrow: Bent 136">
            <a:extLst>
              <a:ext uri="{FF2B5EF4-FFF2-40B4-BE49-F238E27FC236}">
                <a16:creationId xmlns:a16="http://schemas.microsoft.com/office/drawing/2014/main" id="{32AE9B6D-A087-E99E-2F11-E247E7B54031}"/>
              </a:ext>
            </a:extLst>
          </p:cNvPr>
          <p:cNvSpPr/>
          <p:nvPr/>
        </p:nvSpPr>
        <p:spPr>
          <a:xfrm rot="5400000" flipH="1">
            <a:off x="3797383" y="475007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5" name="Arrow: Bent 136">
            <a:extLst>
              <a:ext uri="{FF2B5EF4-FFF2-40B4-BE49-F238E27FC236}">
                <a16:creationId xmlns:a16="http://schemas.microsoft.com/office/drawing/2014/main" id="{F0D89D6F-9A93-2878-89E1-C98BDC66295C}"/>
              </a:ext>
            </a:extLst>
          </p:cNvPr>
          <p:cNvSpPr/>
          <p:nvPr/>
        </p:nvSpPr>
        <p:spPr>
          <a:xfrm rot="16200000">
            <a:off x="3385760" y="475007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6" name="Oval 175">
            <a:extLst>
              <a:ext uri="{FF2B5EF4-FFF2-40B4-BE49-F238E27FC236}">
                <a16:creationId xmlns:a16="http://schemas.microsoft.com/office/drawing/2014/main" id="{E272AC10-C0DA-E9C9-2BFB-2B15657BB4D0}"/>
              </a:ext>
            </a:extLst>
          </p:cNvPr>
          <p:cNvSpPr/>
          <p:nvPr/>
        </p:nvSpPr>
        <p:spPr>
          <a:xfrm>
            <a:off x="3592731" y="5472165"/>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7" name="Cross 176">
            <a:extLst>
              <a:ext uri="{FF2B5EF4-FFF2-40B4-BE49-F238E27FC236}">
                <a16:creationId xmlns:a16="http://schemas.microsoft.com/office/drawing/2014/main" id="{18AFE746-7541-32BE-74BE-F6B3ED6680A5}"/>
              </a:ext>
            </a:extLst>
          </p:cNvPr>
          <p:cNvSpPr/>
          <p:nvPr/>
        </p:nvSpPr>
        <p:spPr>
          <a:xfrm>
            <a:off x="3620680" y="5500114"/>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78" name="Group 177">
            <a:extLst>
              <a:ext uri="{FF2B5EF4-FFF2-40B4-BE49-F238E27FC236}">
                <a16:creationId xmlns:a16="http://schemas.microsoft.com/office/drawing/2014/main" id="{298FB4AF-1514-A54B-B6B8-623C10228F80}"/>
              </a:ext>
            </a:extLst>
          </p:cNvPr>
          <p:cNvGrpSpPr/>
          <p:nvPr/>
        </p:nvGrpSpPr>
        <p:grpSpPr>
          <a:xfrm>
            <a:off x="3927202" y="5396907"/>
            <a:ext cx="317131" cy="317131"/>
            <a:chOff x="1290919" y="1058164"/>
            <a:chExt cx="3765176" cy="3765176"/>
          </a:xfrm>
          <a:noFill/>
        </p:grpSpPr>
        <p:sp>
          <p:nvSpPr>
            <p:cNvPr id="179" name="Freeform: Shape 178">
              <a:extLst>
                <a:ext uri="{FF2B5EF4-FFF2-40B4-BE49-F238E27FC236}">
                  <a16:creationId xmlns:a16="http://schemas.microsoft.com/office/drawing/2014/main" id="{233781F4-2E42-25E1-067C-ACF9CD362CCD}"/>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80" name="Oval 179">
              <a:extLst>
                <a:ext uri="{FF2B5EF4-FFF2-40B4-BE49-F238E27FC236}">
                  <a16:creationId xmlns:a16="http://schemas.microsoft.com/office/drawing/2014/main" id="{F01C124B-82B5-A433-81B0-499F208A0AD7}"/>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181" name="Straight Connector 180">
            <a:extLst>
              <a:ext uri="{FF2B5EF4-FFF2-40B4-BE49-F238E27FC236}">
                <a16:creationId xmlns:a16="http://schemas.microsoft.com/office/drawing/2014/main" id="{F2AB435A-F4D5-DCD2-3960-BF5EE5F12DB5}"/>
              </a:ext>
            </a:extLst>
          </p:cNvPr>
          <p:cNvCxnSpPr>
            <a:cxnSpLocks/>
            <a:endCxn id="180" idx="2"/>
          </p:cNvCxnSpPr>
          <p:nvPr/>
        </p:nvCxnSpPr>
        <p:spPr>
          <a:xfrm>
            <a:off x="3745908" y="5555473"/>
            <a:ext cx="181294" cy="0"/>
          </a:xfrm>
          <a:prstGeom prst="line">
            <a:avLst/>
          </a:prstGeom>
          <a:noFill/>
          <a:ln w="28575" cap="flat" cmpd="sng" algn="ctr">
            <a:solidFill>
              <a:schemeClr val="bg2">
                <a:lumMod val="50000"/>
              </a:schemeClr>
            </a:solidFill>
            <a:prstDash val="solid"/>
            <a:miter lim="800000"/>
          </a:ln>
          <a:effectLst/>
        </p:spPr>
      </p:cxnSp>
      <p:sp>
        <p:nvSpPr>
          <p:cNvPr id="182" name="Rectangle: Rounded Corners 181">
            <a:extLst>
              <a:ext uri="{FF2B5EF4-FFF2-40B4-BE49-F238E27FC236}">
                <a16:creationId xmlns:a16="http://schemas.microsoft.com/office/drawing/2014/main" id="{261F5EFC-7C84-E774-69E1-53B01F75CBDD}"/>
              </a:ext>
            </a:extLst>
          </p:cNvPr>
          <p:cNvSpPr/>
          <p:nvPr/>
        </p:nvSpPr>
        <p:spPr>
          <a:xfrm>
            <a:off x="3168418" y="5810660"/>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83" name="Straight Arrow Connector 182">
            <a:extLst>
              <a:ext uri="{FF2B5EF4-FFF2-40B4-BE49-F238E27FC236}">
                <a16:creationId xmlns:a16="http://schemas.microsoft.com/office/drawing/2014/main" id="{DDC6D974-EEAC-DBA5-5B47-57BD3D45B64E}"/>
              </a:ext>
            </a:extLst>
          </p:cNvPr>
          <p:cNvCxnSpPr>
            <a:cxnSpLocks/>
          </p:cNvCxnSpPr>
          <p:nvPr/>
        </p:nvCxnSpPr>
        <p:spPr>
          <a:xfrm flipV="1">
            <a:off x="3678358" y="6222746"/>
            <a:ext cx="0" cy="26594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184" name="Straight Arrow Connector 183">
            <a:extLst>
              <a:ext uri="{FF2B5EF4-FFF2-40B4-BE49-F238E27FC236}">
                <a16:creationId xmlns:a16="http://schemas.microsoft.com/office/drawing/2014/main" id="{DA3B1D98-F672-7DC2-442D-C78074478CB0}"/>
              </a:ext>
            </a:extLst>
          </p:cNvPr>
          <p:cNvCxnSpPr>
            <a:cxnSpLocks/>
            <a:stCxn id="182" idx="0"/>
          </p:cNvCxnSpPr>
          <p:nvPr/>
        </p:nvCxnSpPr>
        <p:spPr>
          <a:xfrm flipH="1" flipV="1">
            <a:off x="3678361" y="5629950"/>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185" name="Arrow: U-Turn 99">
            <a:extLst>
              <a:ext uri="{FF2B5EF4-FFF2-40B4-BE49-F238E27FC236}">
                <a16:creationId xmlns:a16="http://schemas.microsoft.com/office/drawing/2014/main" id="{CFC7EE42-73E1-5BC1-D66D-A073C2C4F159}"/>
              </a:ext>
            </a:extLst>
          </p:cNvPr>
          <p:cNvSpPr/>
          <p:nvPr/>
        </p:nvSpPr>
        <p:spPr>
          <a:xfrm rot="5400000" flipH="1">
            <a:off x="3532481" y="421213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186" name="Straight Arrow Connector 185">
            <a:extLst>
              <a:ext uri="{FF2B5EF4-FFF2-40B4-BE49-F238E27FC236}">
                <a16:creationId xmlns:a16="http://schemas.microsoft.com/office/drawing/2014/main" id="{56A5C69D-AD9B-7BDE-34A9-D74C8ED7081A}"/>
              </a:ext>
            </a:extLst>
          </p:cNvPr>
          <p:cNvCxnSpPr>
            <a:cxnSpLocks/>
            <a:stCxn id="166" idx="0"/>
            <a:endCxn id="187" idx="2"/>
          </p:cNvCxnSpPr>
          <p:nvPr/>
        </p:nvCxnSpPr>
        <p:spPr>
          <a:xfrm flipH="1" flipV="1">
            <a:off x="3690395" y="2772851"/>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187" name="Rectangle: Rounded Corners 186">
            <a:extLst>
              <a:ext uri="{FF2B5EF4-FFF2-40B4-BE49-F238E27FC236}">
                <a16:creationId xmlns:a16="http://schemas.microsoft.com/office/drawing/2014/main" id="{565E2B18-ADA5-1658-46AD-E6DAC5F696AB}"/>
              </a:ext>
            </a:extLst>
          </p:cNvPr>
          <p:cNvSpPr/>
          <p:nvPr/>
        </p:nvSpPr>
        <p:spPr>
          <a:xfrm>
            <a:off x="3179855" y="2360765"/>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88" name="Rectangle: Rounded Corners 187">
            <a:extLst>
              <a:ext uri="{FF2B5EF4-FFF2-40B4-BE49-F238E27FC236}">
                <a16:creationId xmlns:a16="http://schemas.microsoft.com/office/drawing/2014/main" id="{BF2C11FD-BB84-6A9E-CDBB-BF9115D2AB3C}"/>
              </a:ext>
            </a:extLst>
          </p:cNvPr>
          <p:cNvSpPr/>
          <p:nvPr/>
        </p:nvSpPr>
        <p:spPr>
          <a:xfrm>
            <a:off x="3179855" y="2978438"/>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89" name="Straight Arrow Connector 188">
            <a:extLst>
              <a:ext uri="{FF2B5EF4-FFF2-40B4-BE49-F238E27FC236}">
                <a16:creationId xmlns:a16="http://schemas.microsoft.com/office/drawing/2014/main" id="{4A93EA4F-1A80-6822-52EE-8CCE38465466}"/>
              </a:ext>
            </a:extLst>
          </p:cNvPr>
          <p:cNvCxnSpPr>
            <a:cxnSpLocks/>
            <a:endCxn id="190" idx="2"/>
          </p:cNvCxnSpPr>
          <p:nvPr/>
        </p:nvCxnSpPr>
        <p:spPr>
          <a:xfrm flipV="1">
            <a:off x="3689438" y="1829778"/>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190" name="Rectangle: Rounded Corners 189">
            <a:extLst>
              <a:ext uri="{FF2B5EF4-FFF2-40B4-BE49-F238E27FC236}">
                <a16:creationId xmlns:a16="http://schemas.microsoft.com/office/drawing/2014/main" id="{FFD01057-1588-04A8-AED6-25DAFB94AB32}"/>
              </a:ext>
            </a:extLst>
          </p:cNvPr>
          <p:cNvSpPr/>
          <p:nvPr/>
        </p:nvSpPr>
        <p:spPr>
          <a:xfrm>
            <a:off x="3184291" y="164815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Linear</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91" name="Rectangle: Rounded Corners 190">
            <a:extLst>
              <a:ext uri="{FF2B5EF4-FFF2-40B4-BE49-F238E27FC236}">
                <a16:creationId xmlns:a16="http://schemas.microsoft.com/office/drawing/2014/main" id="{FA485910-D4FD-38F4-FA29-B527CBD3364E}"/>
              </a:ext>
            </a:extLst>
          </p:cNvPr>
          <p:cNvSpPr/>
          <p:nvPr/>
        </p:nvSpPr>
        <p:spPr>
          <a:xfrm>
            <a:off x="3184291" y="124593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solidFill>
                  <a:prstClr val="black"/>
                </a:solidFill>
                <a:effectLst/>
                <a:uLnTx/>
                <a:uFillTx/>
                <a:latin typeface="Calibri Light" panose="020F0302020204030204"/>
                <a:ea typeface="+mn-ea"/>
                <a:cs typeface="+mn-cs"/>
              </a:rPr>
              <a:t>Softmax</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92" name="Straight Arrow Connector 191">
            <a:extLst>
              <a:ext uri="{FF2B5EF4-FFF2-40B4-BE49-F238E27FC236}">
                <a16:creationId xmlns:a16="http://schemas.microsoft.com/office/drawing/2014/main" id="{5C2E493E-5CDB-673A-75B1-2D13EDBE1B6D}"/>
              </a:ext>
            </a:extLst>
          </p:cNvPr>
          <p:cNvCxnSpPr>
            <a:cxnSpLocks/>
            <a:stCxn id="190" idx="0"/>
            <a:endCxn id="191" idx="2"/>
          </p:cNvCxnSpPr>
          <p:nvPr/>
        </p:nvCxnSpPr>
        <p:spPr>
          <a:xfrm flipV="1">
            <a:off x="3694831" y="142755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193" name="Straight Arrow Connector 192">
            <a:extLst>
              <a:ext uri="{FF2B5EF4-FFF2-40B4-BE49-F238E27FC236}">
                <a16:creationId xmlns:a16="http://schemas.microsoft.com/office/drawing/2014/main" id="{BDDD15BE-B09D-FD56-B3DE-AA7B64057C9E}"/>
              </a:ext>
            </a:extLst>
          </p:cNvPr>
          <p:cNvCxnSpPr>
            <a:cxnSpLocks/>
          </p:cNvCxnSpPr>
          <p:nvPr/>
        </p:nvCxnSpPr>
        <p:spPr>
          <a:xfrm flipV="1">
            <a:off x="3694831" y="102532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194" name="Rectangle: Rounded Corners 193">
            <a:extLst>
              <a:ext uri="{FF2B5EF4-FFF2-40B4-BE49-F238E27FC236}">
                <a16:creationId xmlns:a16="http://schemas.microsoft.com/office/drawing/2014/main" id="{B4AFE6B4-E7DA-6DAD-99B8-9C9C6775A0D8}"/>
              </a:ext>
            </a:extLst>
          </p:cNvPr>
          <p:cNvSpPr/>
          <p:nvPr/>
        </p:nvSpPr>
        <p:spPr>
          <a:xfrm>
            <a:off x="3168418" y="2087122"/>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95" name="Straight Connector 194">
            <a:extLst>
              <a:ext uri="{FF2B5EF4-FFF2-40B4-BE49-F238E27FC236}">
                <a16:creationId xmlns:a16="http://schemas.microsoft.com/office/drawing/2014/main" id="{A2695B34-4575-B449-4B60-3D55F871416D}"/>
              </a:ext>
            </a:extLst>
          </p:cNvPr>
          <p:cNvCxnSpPr>
            <a:cxnSpLocks/>
          </p:cNvCxnSpPr>
          <p:nvPr/>
        </p:nvCxnSpPr>
        <p:spPr>
          <a:xfrm flipH="1">
            <a:off x="3676667" y="4187796"/>
            <a:ext cx="1691" cy="86456"/>
          </a:xfrm>
          <a:prstGeom prst="line">
            <a:avLst/>
          </a:prstGeom>
          <a:noFill/>
          <a:ln w="28575" cap="flat" cmpd="sng" algn="ctr">
            <a:solidFill>
              <a:schemeClr val="bg2">
                <a:lumMod val="50000"/>
              </a:schemeClr>
            </a:solidFill>
            <a:prstDash val="solid"/>
            <a:miter lim="800000"/>
          </a:ln>
          <a:effectLst/>
        </p:spPr>
      </p:cxnSp>
      <p:cxnSp>
        <p:nvCxnSpPr>
          <p:cNvPr id="196" name="Straight Connector 195">
            <a:extLst>
              <a:ext uri="{FF2B5EF4-FFF2-40B4-BE49-F238E27FC236}">
                <a16:creationId xmlns:a16="http://schemas.microsoft.com/office/drawing/2014/main" id="{FEEC29EC-FEC1-E473-EF21-FF6782370E02}"/>
              </a:ext>
            </a:extLst>
          </p:cNvPr>
          <p:cNvCxnSpPr>
            <a:cxnSpLocks/>
          </p:cNvCxnSpPr>
          <p:nvPr/>
        </p:nvCxnSpPr>
        <p:spPr>
          <a:xfrm flipH="1">
            <a:off x="2149684" y="4370710"/>
            <a:ext cx="1691" cy="86456"/>
          </a:xfrm>
          <a:prstGeom prst="line">
            <a:avLst/>
          </a:prstGeom>
          <a:noFill/>
          <a:ln w="28575" cap="flat" cmpd="sng" algn="ctr">
            <a:solidFill>
              <a:schemeClr val="bg2">
                <a:lumMod val="50000"/>
              </a:schemeClr>
            </a:solidFill>
            <a:prstDash val="solid"/>
            <a:miter lim="800000"/>
          </a:ln>
          <a:effectLst/>
        </p:spPr>
      </p:cxnSp>
      <p:cxnSp>
        <p:nvCxnSpPr>
          <p:cNvPr id="197" name="Straight Connector 196">
            <a:extLst>
              <a:ext uri="{FF2B5EF4-FFF2-40B4-BE49-F238E27FC236}">
                <a16:creationId xmlns:a16="http://schemas.microsoft.com/office/drawing/2014/main" id="{1C6D0FA3-7663-CE22-5631-41AC391BAE0C}"/>
              </a:ext>
            </a:extLst>
          </p:cNvPr>
          <p:cNvCxnSpPr>
            <a:cxnSpLocks/>
            <a:stCxn id="150" idx="2"/>
            <a:endCxn id="149" idx="0"/>
          </p:cNvCxnSpPr>
          <p:nvPr/>
        </p:nvCxnSpPr>
        <p:spPr>
          <a:xfrm>
            <a:off x="2158469" y="3350803"/>
            <a:ext cx="0" cy="48281"/>
          </a:xfrm>
          <a:prstGeom prst="line">
            <a:avLst/>
          </a:prstGeom>
          <a:noFill/>
          <a:ln w="28575" cap="flat" cmpd="sng" algn="ctr">
            <a:solidFill>
              <a:schemeClr val="bg2">
                <a:lumMod val="50000"/>
              </a:schemeClr>
            </a:solidFill>
            <a:prstDash val="solid"/>
            <a:miter lim="800000"/>
          </a:ln>
          <a:effectLst/>
        </p:spPr>
      </p:cxnSp>
      <p:sp>
        <p:nvSpPr>
          <p:cNvPr id="199" name="TextBox 198">
            <a:extLst>
              <a:ext uri="{FF2B5EF4-FFF2-40B4-BE49-F238E27FC236}">
                <a16:creationId xmlns:a16="http://schemas.microsoft.com/office/drawing/2014/main" id="{4DF8BE6A-89DE-D273-FE1B-85928991B1EE}"/>
              </a:ext>
            </a:extLst>
          </p:cNvPr>
          <p:cNvSpPr txBox="1"/>
          <p:nvPr/>
        </p:nvSpPr>
        <p:spPr>
          <a:xfrm>
            <a:off x="138978" y="4499740"/>
            <a:ext cx="1107908" cy="523220"/>
          </a:xfrm>
          <a:prstGeom prst="rect">
            <a:avLst/>
          </a:prstGeom>
          <a:noFill/>
        </p:spPr>
        <p:txBody>
          <a:bodyPr wrap="square" rtlCol="0">
            <a:spAutoFit/>
          </a:bodyPr>
          <a:lstStyle/>
          <a:p>
            <a:r>
              <a:rPr lang="en-US" sz="1400" dirty="0">
                <a:solidFill>
                  <a:srgbClr val="EA4335"/>
                </a:solidFill>
              </a:rPr>
              <a:t>Residual Connection</a:t>
            </a:r>
            <a:endParaRPr lang="en-IN" sz="1400" dirty="0">
              <a:solidFill>
                <a:srgbClr val="EA4335"/>
              </a:solidFill>
            </a:endParaRPr>
          </a:p>
        </p:txBody>
      </p:sp>
      <p:sp>
        <p:nvSpPr>
          <p:cNvPr id="25" name="Rectangle: Rounded Corners 24">
            <a:extLst>
              <a:ext uri="{FF2B5EF4-FFF2-40B4-BE49-F238E27FC236}">
                <a16:creationId xmlns:a16="http://schemas.microsoft.com/office/drawing/2014/main" id="{15AA8962-9E73-1393-2F49-54A8C6A6AB23}"/>
              </a:ext>
            </a:extLst>
          </p:cNvPr>
          <p:cNvSpPr/>
          <p:nvPr/>
        </p:nvSpPr>
        <p:spPr>
          <a:xfrm>
            <a:off x="5559018" y="1732657"/>
            <a:ext cx="4924163" cy="3686943"/>
          </a:xfrm>
          <a:prstGeom prst="roundRect">
            <a:avLst/>
          </a:prstGeom>
          <a:solidFill>
            <a:schemeClr val="accent5">
              <a:lumMod val="20000"/>
              <a:lumOff val="80000"/>
            </a:schemeClr>
          </a:solidFill>
          <a:ln w="76200" cap="flat">
            <a:solidFill>
              <a:schemeClr val="tx1"/>
            </a:solidFill>
            <a:prstDash val="solid"/>
            <a:miter/>
          </a:ln>
        </p:spPr>
        <p:txBody>
          <a:bodyPr rtlCol="0" anchor="ctr"/>
          <a:lstStyle/>
          <a:p>
            <a:pPr algn="l"/>
            <a:endParaRPr lang="en-IN"/>
          </a:p>
        </p:txBody>
      </p:sp>
      <p:sp>
        <p:nvSpPr>
          <p:cNvPr id="254" name="Rectangle: Rounded Corners 253">
            <a:extLst>
              <a:ext uri="{FF2B5EF4-FFF2-40B4-BE49-F238E27FC236}">
                <a16:creationId xmlns:a16="http://schemas.microsoft.com/office/drawing/2014/main" id="{DF43CCA5-5413-4CC6-DEBA-12F352C45E17}"/>
              </a:ext>
            </a:extLst>
          </p:cNvPr>
          <p:cNvSpPr/>
          <p:nvPr/>
        </p:nvSpPr>
        <p:spPr>
          <a:xfrm>
            <a:off x="7311146" y="3318685"/>
            <a:ext cx="1582918" cy="638832"/>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3" name="Oval 32">
            <a:extLst>
              <a:ext uri="{FF2B5EF4-FFF2-40B4-BE49-F238E27FC236}">
                <a16:creationId xmlns:a16="http://schemas.microsoft.com/office/drawing/2014/main" id="{DDD5798F-7D27-11FF-C506-5F06D1898AA7}"/>
              </a:ext>
            </a:extLst>
          </p:cNvPr>
          <p:cNvSpPr/>
          <p:nvPr/>
        </p:nvSpPr>
        <p:spPr>
          <a:xfrm>
            <a:off x="7982547" y="4915707"/>
            <a:ext cx="240112" cy="240112"/>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8" name="Cross 37">
            <a:extLst>
              <a:ext uri="{FF2B5EF4-FFF2-40B4-BE49-F238E27FC236}">
                <a16:creationId xmlns:a16="http://schemas.microsoft.com/office/drawing/2014/main" id="{144CB4A3-7EB0-BE25-900C-5612A0E5CD5D}"/>
              </a:ext>
            </a:extLst>
          </p:cNvPr>
          <p:cNvSpPr/>
          <p:nvPr/>
        </p:nvSpPr>
        <p:spPr>
          <a:xfrm>
            <a:off x="8025874" y="4959034"/>
            <a:ext cx="153453" cy="153454"/>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41" name="Group 40">
            <a:extLst>
              <a:ext uri="{FF2B5EF4-FFF2-40B4-BE49-F238E27FC236}">
                <a16:creationId xmlns:a16="http://schemas.microsoft.com/office/drawing/2014/main" id="{5123FEF5-7DB6-6F25-C9D4-D8FB5975A15D}"/>
              </a:ext>
            </a:extLst>
          </p:cNvPr>
          <p:cNvGrpSpPr/>
          <p:nvPr/>
        </p:nvGrpSpPr>
        <p:grpSpPr>
          <a:xfrm>
            <a:off x="7234620" y="4789945"/>
            <a:ext cx="491629" cy="491629"/>
            <a:chOff x="1290919" y="1058164"/>
            <a:chExt cx="3765176" cy="3765176"/>
          </a:xfrm>
        </p:grpSpPr>
        <p:sp>
          <p:nvSpPr>
            <p:cNvPr id="44" name="Freeform: Shape 43">
              <a:extLst>
                <a:ext uri="{FF2B5EF4-FFF2-40B4-BE49-F238E27FC236}">
                  <a16:creationId xmlns:a16="http://schemas.microsoft.com/office/drawing/2014/main" id="{B48B022B-2858-DF15-A784-0EBFBFB6B0BC}"/>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5" name="Oval 44">
              <a:extLst>
                <a:ext uri="{FF2B5EF4-FFF2-40B4-BE49-F238E27FC236}">
                  <a16:creationId xmlns:a16="http://schemas.microsoft.com/office/drawing/2014/main" id="{BF557779-4AF1-001E-39BB-9876A990DCAE}"/>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48" name="Straight Connector 47">
            <a:extLst>
              <a:ext uri="{FF2B5EF4-FFF2-40B4-BE49-F238E27FC236}">
                <a16:creationId xmlns:a16="http://schemas.microsoft.com/office/drawing/2014/main" id="{E730A106-66CD-043A-180B-52AD50413247}"/>
              </a:ext>
            </a:extLst>
          </p:cNvPr>
          <p:cNvCxnSpPr>
            <a:stCxn id="45" idx="6"/>
            <a:endCxn id="33" idx="2"/>
          </p:cNvCxnSpPr>
          <p:nvPr/>
        </p:nvCxnSpPr>
        <p:spPr>
          <a:xfrm>
            <a:off x="7726249" y="5035760"/>
            <a:ext cx="256298" cy="3"/>
          </a:xfrm>
          <a:prstGeom prst="line">
            <a:avLst/>
          </a:prstGeom>
          <a:noFill/>
          <a:ln w="28575" cap="flat" cmpd="sng" algn="ctr">
            <a:solidFill>
              <a:sysClr val="windowText" lastClr="000000"/>
            </a:solidFill>
            <a:prstDash val="solid"/>
            <a:miter lim="800000"/>
          </a:ln>
          <a:effectLst/>
        </p:spPr>
      </p:cxnSp>
      <p:sp>
        <p:nvSpPr>
          <p:cNvPr id="50" name="Arrow: U-Turn 99">
            <a:extLst>
              <a:ext uri="{FF2B5EF4-FFF2-40B4-BE49-F238E27FC236}">
                <a16:creationId xmlns:a16="http://schemas.microsoft.com/office/drawing/2014/main" id="{0958E5AE-7B91-3977-A8D2-CEED6A23291B}"/>
              </a:ext>
            </a:extLst>
          </p:cNvPr>
          <p:cNvSpPr/>
          <p:nvPr/>
        </p:nvSpPr>
        <p:spPr>
          <a:xfrm rot="16200000">
            <a:off x="6294728" y="2618069"/>
            <a:ext cx="2337897" cy="127600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rgbClr val="EA4335"/>
          </a:solidFill>
          <a:ln w="12700" cap="flat" cmpd="sng" algn="ctr">
            <a:solidFill>
              <a:srgbClr val="EA433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51" name="Arrow: Bent 136">
            <a:extLst>
              <a:ext uri="{FF2B5EF4-FFF2-40B4-BE49-F238E27FC236}">
                <a16:creationId xmlns:a16="http://schemas.microsoft.com/office/drawing/2014/main" id="{9CFD72F6-1F57-6CEE-B571-CE1F4EC0CB06}"/>
              </a:ext>
            </a:extLst>
          </p:cNvPr>
          <p:cNvSpPr/>
          <p:nvPr/>
        </p:nvSpPr>
        <p:spPr>
          <a:xfrm rot="5400000" flipH="1">
            <a:off x="8286191" y="3772266"/>
            <a:ext cx="249861" cy="644268"/>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53" name="Arrow: Bent 136">
            <a:extLst>
              <a:ext uri="{FF2B5EF4-FFF2-40B4-BE49-F238E27FC236}">
                <a16:creationId xmlns:a16="http://schemas.microsoft.com/office/drawing/2014/main" id="{05CA044D-ED15-BCA0-B2E0-38BAF0616C5C}"/>
              </a:ext>
            </a:extLst>
          </p:cNvPr>
          <p:cNvSpPr/>
          <p:nvPr/>
        </p:nvSpPr>
        <p:spPr>
          <a:xfrm rot="16200000">
            <a:off x="7648077" y="3772264"/>
            <a:ext cx="249861" cy="644268"/>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54" name="Straight Arrow Connector 53">
            <a:extLst>
              <a:ext uri="{FF2B5EF4-FFF2-40B4-BE49-F238E27FC236}">
                <a16:creationId xmlns:a16="http://schemas.microsoft.com/office/drawing/2014/main" id="{812B3F99-E63D-9B38-C191-F50C168AEC8C}"/>
              </a:ext>
            </a:extLst>
          </p:cNvPr>
          <p:cNvCxnSpPr>
            <a:cxnSpLocks/>
            <a:stCxn id="254" idx="0"/>
          </p:cNvCxnSpPr>
          <p:nvPr/>
        </p:nvCxnSpPr>
        <p:spPr>
          <a:xfrm flipV="1">
            <a:off x="8102605" y="2340766"/>
            <a:ext cx="2" cy="977919"/>
          </a:xfrm>
          <a:prstGeom prst="straightConnector1">
            <a:avLst/>
          </a:prstGeom>
          <a:noFill/>
          <a:ln w="57150" cap="flat" cmpd="sng" algn="ctr">
            <a:solidFill>
              <a:schemeClr val="tx1"/>
            </a:solidFill>
            <a:prstDash val="solid"/>
            <a:miter lim="800000"/>
            <a:tailEnd type="stealth"/>
          </a:ln>
          <a:effectLst/>
        </p:spPr>
      </p:cxnSp>
      <p:sp>
        <p:nvSpPr>
          <p:cNvPr id="255" name="Rectangle: Rounded Corners 254">
            <a:extLst>
              <a:ext uri="{FF2B5EF4-FFF2-40B4-BE49-F238E27FC236}">
                <a16:creationId xmlns:a16="http://schemas.microsoft.com/office/drawing/2014/main" id="{F117F18D-5863-82F0-4DD3-1DD33941DD85}"/>
              </a:ext>
            </a:extLst>
          </p:cNvPr>
          <p:cNvSpPr/>
          <p:nvPr/>
        </p:nvSpPr>
        <p:spPr>
          <a:xfrm>
            <a:off x="7297528" y="2029493"/>
            <a:ext cx="1582918" cy="306242"/>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47" name="Straight Arrow Connector 46">
            <a:extLst>
              <a:ext uri="{FF2B5EF4-FFF2-40B4-BE49-F238E27FC236}">
                <a16:creationId xmlns:a16="http://schemas.microsoft.com/office/drawing/2014/main" id="{A0FF1907-991E-1CD4-4309-7601D516BD70}"/>
              </a:ext>
            </a:extLst>
          </p:cNvPr>
          <p:cNvCxnSpPr>
            <a:cxnSpLocks/>
            <a:stCxn id="33" idx="0"/>
            <a:endCxn id="254" idx="2"/>
          </p:cNvCxnSpPr>
          <p:nvPr/>
        </p:nvCxnSpPr>
        <p:spPr>
          <a:xfrm flipV="1">
            <a:off x="8102604" y="3957516"/>
            <a:ext cx="2" cy="958190"/>
          </a:xfrm>
          <a:prstGeom prst="straightConnector1">
            <a:avLst/>
          </a:prstGeom>
          <a:noFill/>
          <a:ln w="57150" cap="flat" cmpd="sng" algn="ctr">
            <a:solidFill>
              <a:sysClr val="windowText" lastClr="000000"/>
            </a:solidFill>
            <a:prstDash val="solid"/>
            <a:miter lim="800000"/>
            <a:tailEnd type="stealth"/>
          </a:ln>
          <a:effectLst/>
        </p:spPr>
      </p:cxnSp>
      <p:grpSp>
        <p:nvGrpSpPr>
          <p:cNvPr id="63" name="Group 62">
            <a:extLst>
              <a:ext uri="{FF2B5EF4-FFF2-40B4-BE49-F238E27FC236}">
                <a16:creationId xmlns:a16="http://schemas.microsoft.com/office/drawing/2014/main" id="{9FE555F9-46D2-35FC-A075-415B389F4181}"/>
              </a:ext>
            </a:extLst>
          </p:cNvPr>
          <p:cNvGrpSpPr/>
          <p:nvPr/>
        </p:nvGrpSpPr>
        <p:grpSpPr>
          <a:xfrm>
            <a:off x="8126815" y="4089354"/>
            <a:ext cx="1122476" cy="1002552"/>
            <a:chOff x="6924404" y="719932"/>
            <a:chExt cx="1761897" cy="1573656"/>
          </a:xfrm>
        </p:grpSpPr>
        <p:sp>
          <p:nvSpPr>
            <p:cNvPr id="256" name="TextBox 255">
              <a:extLst>
                <a:ext uri="{FF2B5EF4-FFF2-40B4-BE49-F238E27FC236}">
                  <a16:creationId xmlns:a16="http://schemas.microsoft.com/office/drawing/2014/main" id="{FD5DC0CB-93C1-B25F-6E35-364B1FC0208B}"/>
                </a:ext>
              </a:extLst>
            </p:cNvPr>
            <p:cNvSpPr txBox="1"/>
            <p:nvPr/>
          </p:nvSpPr>
          <p:spPr>
            <a:xfrm>
              <a:off x="7529572" y="1979571"/>
              <a:ext cx="984321" cy="314017"/>
            </a:xfrm>
            <a:prstGeom prst="rect">
              <a:avLst/>
            </a:prstGeom>
            <a:noFill/>
          </p:spPr>
          <p:txBody>
            <a:bodyPr wrap="none" rtlCol="0">
              <a:spAutoFit/>
            </a:bodyPr>
            <a:lstStyle/>
            <a:p>
              <a:pPr algn="ctr"/>
              <a:r>
                <a:rPr lang="en-US" sz="700" dirty="0" err="1"/>
                <a:t>Emb</a:t>
              </a:r>
              <a:r>
                <a:rPr lang="en-US" sz="700" dirty="0"/>
                <a:t> + Pos</a:t>
              </a:r>
              <a:endParaRPr lang="en-IN" sz="700" dirty="0"/>
            </a:p>
          </p:txBody>
        </p:sp>
        <p:sp>
          <p:nvSpPr>
            <p:cNvPr id="257" name="TextBox 256">
              <a:extLst>
                <a:ext uri="{FF2B5EF4-FFF2-40B4-BE49-F238E27FC236}">
                  <a16:creationId xmlns:a16="http://schemas.microsoft.com/office/drawing/2014/main" id="{C45405E0-6F2E-C8F7-3BB9-A68AA2354DB6}"/>
                </a:ext>
              </a:extLst>
            </p:cNvPr>
            <p:cNvSpPr txBox="1"/>
            <p:nvPr/>
          </p:nvSpPr>
          <p:spPr>
            <a:xfrm>
              <a:off x="7712790" y="719932"/>
              <a:ext cx="712575" cy="362326"/>
            </a:xfrm>
            <a:prstGeom prst="rect">
              <a:avLst/>
            </a:prstGeom>
            <a:noFill/>
          </p:spPr>
          <p:txBody>
            <a:bodyPr wrap="none" rtlCol="0">
              <a:spAutoFit/>
            </a:bodyPr>
            <a:lstStyle/>
            <a:p>
              <a:pPr algn="ctr"/>
              <a:r>
                <a:rPr lang="en-US" sz="900" b="1" dirty="0">
                  <a:solidFill>
                    <a:srgbClr val="2F6DFF"/>
                  </a:solidFill>
                </a:rPr>
                <a:t>4 X 5</a:t>
              </a:r>
              <a:endParaRPr lang="en-IN" sz="900" b="1" dirty="0">
                <a:solidFill>
                  <a:srgbClr val="2F6DFF"/>
                </a:solidFill>
              </a:endParaRPr>
            </a:p>
          </p:txBody>
        </p:sp>
        <p:pic>
          <p:nvPicPr>
            <p:cNvPr id="258" name="Picture 257">
              <a:extLst>
                <a:ext uri="{FF2B5EF4-FFF2-40B4-BE49-F238E27FC236}">
                  <a16:creationId xmlns:a16="http://schemas.microsoft.com/office/drawing/2014/main" id="{E5121DE7-69FC-E881-9FF7-6FD5EC714F45}"/>
                </a:ext>
              </a:extLst>
            </p:cNvPr>
            <p:cNvPicPr>
              <a:picLocks noChangeAspect="1"/>
            </p:cNvPicPr>
            <p:nvPr/>
          </p:nvPicPr>
          <p:blipFill>
            <a:blip r:embed="rId2"/>
            <a:stretch>
              <a:fillRect/>
            </a:stretch>
          </p:blipFill>
          <p:spPr>
            <a:xfrm rot="5400000">
              <a:off x="7290196" y="649709"/>
              <a:ext cx="1030313" cy="1761897"/>
            </a:xfrm>
            <a:prstGeom prst="rect">
              <a:avLst/>
            </a:prstGeom>
          </p:spPr>
        </p:pic>
      </p:grpSp>
      <p:cxnSp>
        <p:nvCxnSpPr>
          <p:cNvPr id="267" name="Straight Connector 266">
            <a:extLst>
              <a:ext uri="{FF2B5EF4-FFF2-40B4-BE49-F238E27FC236}">
                <a16:creationId xmlns:a16="http://schemas.microsoft.com/office/drawing/2014/main" id="{AB53E2B6-D059-4C41-9523-0C299E139B14}"/>
              </a:ext>
            </a:extLst>
          </p:cNvPr>
          <p:cNvCxnSpPr>
            <a:cxnSpLocks/>
            <a:stCxn id="148" idx="0"/>
          </p:cNvCxnSpPr>
          <p:nvPr/>
        </p:nvCxnSpPr>
        <p:spPr>
          <a:xfrm flipV="1">
            <a:off x="2158469" y="1837487"/>
            <a:ext cx="3662246" cy="2350178"/>
          </a:xfrm>
          <a:prstGeom prst="line">
            <a:avLst/>
          </a:prstGeom>
          <a:ln w="38100">
            <a:solidFill>
              <a:schemeClr val="tx1"/>
            </a:solidFill>
          </a:ln>
          <a:effectLst>
            <a:outerShdw blurRad="88900" dist="50800" sx="96000" sy="96000" algn="ctr" rotWithShape="0">
              <a:srgbClr val="000000">
                <a:alpha val="90000"/>
              </a:srgbClr>
            </a:outerShdw>
          </a:effectLst>
        </p:spPr>
        <p:style>
          <a:lnRef idx="1">
            <a:schemeClr val="dk1"/>
          </a:lnRef>
          <a:fillRef idx="0">
            <a:schemeClr val="dk1"/>
          </a:fillRef>
          <a:effectRef idx="0">
            <a:schemeClr val="dk1"/>
          </a:effectRef>
          <a:fontRef idx="minor">
            <a:schemeClr val="tx1"/>
          </a:fontRef>
        </p:style>
      </p:cxnSp>
      <p:cxnSp>
        <p:nvCxnSpPr>
          <p:cNvPr id="274" name="Straight Connector 273">
            <a:extLst>
              <a:ext uri="{FF2B5EF4-FFF2-40B4-BE49-F238E27FC236}">
                <a16:creationId xmlns:a16="http://schemas.microsoft.com/office/drawing/2014/main" id="{5A2087BE-7874-C404-E874-C00FC6C4E763}"/>
              </a:ext>
            </a:extLst>
          </p:cNvPr>
          <p:cNvCxnSpPr>
            <a:cxnSpLocks/>
            <a:endCxn id="161" idx="14"/>
          </p:cNvCxnSpPr>
          <p:nvPr/>
        </p:nvCxnSpPr>
        <p:spPr>
          <a:xfrm flipH="1" flipV="1">
            <a:off x="2157870" y="5132088"/>
            <a:ext cx="3938130" cy="287512"/>
          </a:xfrm>
          <a:prstGeom prst="line">
            <a:avLst/>
          </a:prstGeom>
          <a:ln w="38100">
            <a:solidFill>
              <a:schemeClr val="tx1"/>
            </a:solidFill>
          </a:ln>
          <a:effectLst>
            <a:outerShdw blurRad="88900" dist="50800" dir="19620000" sx="96000" sy="96000" algn="ctr" rotWithShape="0">
              <a:srgbClr val="000000">
                <a:alpha val="70000"/>
              </a:srgb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4293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path" presetSubtype="0" accel="50000" decel="50000" fill="hold" nodeType="clickEffect">
                                  <p:stCondLst>
                                    <p:cond delay="0"/>
                                  </p:stCondLst>
                                  <p:childTnLst>
                                    <p:animMotion origin="layout" path="M 0 -2.96296E-6 L -0.16393 -2.96296E-6 L -0.16393 -0.37384 L -0.07057 -0.37453 " pathEditMode="relative" rAng="0" ptsTypes="AAAA">
                                      <p:cBhvr>
                                        <p:cTn id="6" dur="1500" fill="hold"/>
                                        <p:tgtEl>
                                          <p:spTgt spid="63"/>
                                        </p:tgtEl>
                                        <p:attrNameLst>
                                          <p:attrName>ppt_x</p:attrName>
                                          <p:attrName>ppt_y</p:attrName>
                                        </p:attrNameLst>
                                      </p:cBhvr>
                                      <p:rCtr x="-8203" y="-18727"/>
                                    </p:animMotion>
                                  </p:childTnLst>
                                </p:cTn>
                              </p:par>
                              <p:par>
                                <p:cTn id="7" presetID="10" presetClass="exit" presetSubtype="0" fill="hold" nodeType="withEffect">
                                  <p:stCondLst>
                                    <p:cond delay="900"/>
                                  </p:stCondLst>
                                  <p:childTnLst>
                                    <p:animEffect transition="out" filter="fade">
                                      <p:cBhvr>
                                        <p:cTn id="8" dur="600"/>
                                        <p:tgtEl>
                                          <p:spTgt spid="63"/>
                                        </p:tgtEl>
                                      </p:cBhvr>
                                    </p:animEffect>
                                    <p:set>
                                      <p:cBhvr>
                                        <p:cTn id="9" dur="1" fill="hold">
                                          <p:stCondLst>
                                            <p:cond delay="5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sp>
        <p:nvSpPr>
          <p:cNvPr id="6" name="TextBox 5">
            <a:extLst>
              <a:ext uri="{FF2B5EF4-FFF2-40B4-BE49-F238E27FC236}">
                <a16:creationId xmlns:a16="http://schemas.microsoft.com/office/drawing/2014/main" id="{421FBACD-EA0B-87FB-B28F-9A421F37F1DC}"/>
              </a:ext>
            </a:extLst>
          </p:cNvPr>
          <p:cNvSpPr txBox="1"/>
          <p:nvPr/>
        </p:nvSpPr>
        <p:spPr>
          <a:xfrm>
            <a:off x="2141698" y="304727"/>
            <a:ext cx="417133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Residual Connections</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145" name="Rectangle: Rounded Corners 144">
            <a:extLst>
              <a:ext uri="{FF2B5EF4-FFF2-40B4-BE49-F238E27FC236}">
                <a16:creationId xmlns:a16="http://schemas.microsoft.com/office/drawing/2014/main" id="{A93184E6-DCAA-F067-47E6-5D925B9B91B9}"/>
              </a:ext>
            </a:extLst>
          </p:cNvPr>
          <p:cNvSpPr/>
          <p:nvPr/>
        </p:nvSpPr>
        <p:spPr>
          <a:xfrm>
            <a:off x="3061267" y="1988467"/>
            <a:ext cx="1495556" cy="3258819"/>
          </a:xfrm>
          <a:prstGeom prst="roundRect">
            <a:avLst>
              <a:gd name="adj" fmla="val 8554"/>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46" name="Rectangle: Rounded Corners 145">
            <a:extLst>
              <a:ext uri="{FF2B5EF4-FFF2-40B4-BE49-F238E27FC236}">
                <a16:creationId xmlns:a16="http://schemas.microsoft.com/office/drawing/2014/main" id="{CE1274EE-513A-B347-84B9-05F99DCFC741}"/>
              </a:ext>
            </a:extLst>
          </p:cNvPr>
          <p:cNvSpPr/>
          <p:nvPr/>
        </p:nvSpPr>
        <p:spPr>
          <a:xfrm>
            <a:off x="1253865" y="302986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47" name="Rectangle: Rounded Corners 146">
            <a:extLst>
              <a:ext uri="{FF2B5EF4-FFF2-40B4-BE49-F238E27FC236}">
                <a16:creationId xmlns:a16="http://schemas.microsoft.com/office/drawing/2014/main" id="{0004349B-2E1B-D21D-5808-F4E42BED1734}"/>
              </a:ext>
            </a:extLst>
          </p:cNvPr>
          <p:cNvSpPr/>
          <p:nvPr/>
        </p:nvSpPr>
        <p:spPr>
          <a:xfrm>
            <a:off x="1647929" y="444198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48" name="Rectangle: Rounded Corners 147">
            <a:extLst>
              <a:ext uri="{FF2B5EF4-FFF2-40B4-BE49-F238E27FC236}">
                <a16:creationId xmlns:a16="http://schemas.microsoft.com/office/drawing/2014/main" id="{D706977D-3113-92C7-C095-042F405401B2}"/>
              </a:ext>
            </a:extLst>
          </p:cNvPr>
          <p:cNvSpPr/>
          <p:nvPr/>
        </p:nvSpPr>
        <p:spPr>
          <a:xfrm>
            <a:off x="1647929" y="4187665"/>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9" name="Rectangle: Rounded Corners 148">
            <a:extLst>
              <a:ext uri="{FF2B5EF4-FFF2-40B4-BE49-F238E27FC236}">
                <a16:creationId xmlns:a16="http://schemas.microsoft.com/office/drawing/2014/main" id="{D5BDBF62-4224-636B-1C44-151A799FA224}"/>
              </a:ext>
            </a:extLst>
          </p:cNvPr>
          <p:cNvSpPr/>
          <p:nvPr/>
        </p:nvSpPr>
        <p:spPr>
          <a:xfrm>
            <a:off x="1647929" y="3399084"/>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50" name="Rectangle: Rounded Corners 149">
            <a:extLst>
              <a:ext uri="{FF2B5EF4-FFF2-40B4-BE49-F238E27FC236}">
                <a16:creationId xmlns:a16="http://schemas.microsoft.com/office/drawing/2014/main" id="{1A56F252-D262-1EDF-1D3C-3176C97A66F0}"/>
              </a:ext>
            </a:extLst>
          </p:cNvPr>
          <p:cNvSpPr/>
          <p:nvPr/>
        </p:nvSpPr>
        <p:spPr>
          <a:xfrm>
            <a:off x="1647929" y="3153258"/>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51" name="Oval 150">
            <a:extLst>
              <a:ext uri="{FF2B5EF4-FFF2-40B4-BE49-F238E27FC236}">
                <a16:creationId xmlns:a16="http://schemas.microsoft.com/office/drawing/2014/main" id="{18EEF4A0-031C-CC85-0E27-5658676CB55E}"/>
              </a:ext>
            </a:extLst>
          </p:cNvPr>
          <p:cNvSpPr/>
          <p:nvPr/>
        </p:nvSpPr>
        <p:spPr>
          <a:xfrm>
            <a:off x="2081024" y="547216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2" name="Cross 151">
            <a:extLst>
              <a:ext uri="{FF2B5EF4-FFF2-40B4-BE49-F238E27FC236}">
                <a16:creationId xmlns:a16="http://schemas.microsoft.com/office/drawing/2014/main" id="{477D0D85-A892-160A-3EC3-6BF87400BBD5}"/>
              </a:ext>
            </a:extLst>
          </p:cNvPr>
          <p:cNvSpPr/>
          <p:nvPr/>
        </p:nvSpPr>
        <p:spPr>
          <a:xfrm>
            <a:off x="2108973" y="550011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53" name="Group 152">
            <a:extLst>
              <a:ext uri="{FF2B5EF4-FFF2-40B4-BE49-F238E27FC236}">
                <a16:creationId xmlns:a16="http://schemas.microsoft.com/office/drawing/2014/main" id="{AEFC1B6D-204E-1563-0F2F-67CD97D47BBA}"/>
              </a:ext>
            </a:extLst>
          </p:cNvPr>
          <p:cNvGrpSpPr/>
          <p:nvPr/>
        </p:nvGrpSpPr>
        <p:grpSpPr>
          <a:xfrm>
            <a:off x="1598565" y="5391042"/>
            <a:ext cx="317131" cy="317131"/>
            <a:chOff x="1290919" y="1058164"/>
            <a:chExt cx="3765176" cy="3765176"/>
          </a:xfrm>
        </p:grpSpPr>
        <p:sp>
          <p:nvSpPr>
            <p:cNvPr id="154" name="Freeform: Shape 153">
              <a:extLst>
                <a:ext uri="{FF2B5EF4-FFF2-40B4-BE49-F238E27FC236}">
                  <a16:creationId xmlns:a16="http://schemas.microsoft.com/office/drawing/2014/main" id="{A64FF346-1AB2-BCDD-546A-0AFE632F9A42}"/>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5" name="Oval 154">
              <a:extLst>
                <a:ext uri="{FF2B5EF4-FFF2-40B4-BE49-F238E27FC236}">
                  <a16:creationId xmlns:a16="http://schemas.microsoft.com/office/drawing/2014/main" id="{94BFECBD-D593-CB47-5BE2-7C4D225BA0D7}"/>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156" name="Rectangle: Rounded Corners 155">
            <a:extLst>
              <a:ext uri="{FF2B5EF4-FFF2-40B4-BE49-F238E27FC236}">
                <a16:creationId xmlns:a16="http://schemas.microsoft.com/office/drawing/2014/main" id="{640E7042-938D-F60E-3CDA-278929EE80BD}"/>
              </a:ext>
            </a:extLst>
          </p:cNvPr>
          <p:cNvSpPr/>
          <p:nvPr/>
        </p:nvSpPr>
        <p:spPr>
          <a:xfrm>
            <a:off x="1647929" y="580776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57" name="Straight Arrow Connector 156">
            <a:extLst>
              <a:ext uri="{FF2B5EF4-FFF2-40B4-BE49-F238E27FC236}">
                <a16:creationId xmlns:a16="http://schemas.microsoft.com/office/drawing/2014/main" id="{01D2F086-0B3A-5472-B89C-633C7AA448D3}"/>
              </a:ext>
            </a:extLst>
          </p:cNvPr>
          <p:cNvCxnSpPr>
            <a:cxnSpLocks/>
          </p:cNvCxnSpPr>
          <p:nvPr/>
        </p:nvCxnSpPr>
        <p:spPr>
          <a:xfrm flipV="1">
            <a:off x="2157869" y="621984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158" name="Straight Arrow Connector 157">
            <a:extLst>
              <a:ext uri="{FF2B5EF4-FFF2-40B4-BE49-F238E27FC236}">
                <a16:creationId xmlns:a16="http://schemas.microsoft.com/office/drawing/2014/main" id="{EA10413A-203C-50BC-A8EB-DC6F7EF5EB9F}"/>
              </a:ext>
            </a:extLst>
          </p:cNvPr>
          <p:cNvCxnSpPr>
            <a:cxnSpLocks/>
            <a:stCxn id="156" idx="0"/>
          </p:cNvCxnSpPr>
          <p:nvPr/>
        </p:nvCxnSpPr>
        <p:spPr>
          <a:xfrm flipH="1" flipV="1">
            <a:off x="2157872" y="562705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159" name="Straight Arrow Connector 158">
            <a:extLst>
              <a:ext uri="{FF2B5EF4-FFF2-40B4-BE49-F238E27FC236}">
                <a16:creationId xmlns:a16="http://schemas.microsoft.com/office/drawing/2014/main" id="{E4443F9C-AC5A-8815-2BD6-81F2628ED4AE}"/>
              </a:ext>
            </a:extLst>
          </p:cNvPr>
          <p:cNvCxnSpPr>
            <a:cxnSpLocks/>
            <a:stCxn id="151" idx="0"/>
            <a:endCxn id="147" idx="2"/>
          </p:cNvCxnSpPr>
          <p:nvPr/>
        </p:nvCxnSpPr>
        <p:spPr>
          <a:xfrm flipV="1">
            <a:off x="2158468" y="485407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160" name="Straight Connector 159">
            <a:extLst>
              <a:ext uri="{FF2B5EF4-FFF2-40B4-BE49-F238E27FC236}">
                <a16:creationId xmlns:a16="http://schemas.microsoft.com/office/drawing/2014/main" id="{BF5E48AF-6271-F1CD-46A7-781799509302}"/>
              </a:ext>
            </a:extLst>
          </p:cNvPr>
          <p:cNvCxnSpPr>
            <a:stCxn id="155" idx="6"/>
            <a:endCxn id="151" idx="2"/>
          </p:cNvCxnSpPr>
          <p:nvPr/>
        </p:nvCxnSpPr>
        <p:spPr>
          <a:xfrm>
            <a:off x="1915696" y="5549608"/>
            <a:ext cx="165328" cy="2"/>
          </a:xfrm>
          <a:prstGeom prst="line">
            <a:avLst/>
          </a:prstGeom>
          <a:noFill/>
          <a:ln w="28575" cap="flat" cmpd="sng" algn="ctr">
            <a:solidFill>
              <a:sysClr val="windowText" lastClr="000000"/>
            </a:solidFill>
            <a:prstDash val="solid"/>
            <a:miter lim="800000"/>
          </a:ln>
          <a:effectLst/>
        </p:spPr>
      </p:cxnSp>
      <p:sp>
        <p:nvSpPr>
          <p:cNvPr id="161" name="Arrow: U-Turn 99">
            <a:extLst>
              <a:ext uri="{FF2B5EF4-FFF2-40B4-BE49-F238E27FC236}">
                <a16:creationId xmlns:a16="http://schemas.microsoft.com/office/drawing/2014/main" id="{248CBA94-5949-D112-E7F5-FD674494CA5D}"/>
              </a:ext>
            </a:extLst>
          </p:cNvPr>
          <p:cNvSpPr/>
          <p:nvPr/>
        </p:nvSpPr>
        <p:spPr>
          <a:xfrm rot="16200000">
            <a:off x="1315196" y="431296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rgbClr val="EA4335"/>
          </a:solidFill>
          <a:ln w="12700" cap="flat" cmpd="sng" algn="ctr">
            <a:solidFill>
              <a:srgbClr val="EA433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2" name="Arrow: U-Turn 99">
            <a:extLst>
              <a:ext uri="{FF2B5EF4-FFF2-40B4-BE49-F238E27FC236}">
                <a16:creationId xmlns:a16="http://schemas.microsoft.com/office/drawing/2014/main" id="{39E32170-1EE3-5CBE-3A46-B00004C3E87E}"/>
              </a:ext>
            </a:extLst>
          </p:cNvPr>
          <p:cNvSpPr/>
          <p:nvPr/>
        </p:nvSpPr>
        <p:spPr>
          <a:xfrm rot="16200000">
            <a:off x="1361294" y="323633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3" name="Arrow: Bent 136">
            <a:extLst>
              <a:ext uri="{FF2B5EF4-FFF2-40B4-BE49-F238E27FC236}">
                <a16:creationId xmlns:a16="http://schemas.microsoft.com/office/drawing/2014/main" id="{23133A75-4BE2-802E-320E-C42837F38FE4}"/>
              </a:ext>
            </a:extLst>
          </p:cNvPr>
          <p:cNvSpPr/>
          <p:nvPr/>
        </p:nvSpPr>
        <p:spPr>
          <a:xfrm rot="5400000" flipH="1">
            <a:off x="2276893" y="473457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64" name="Arrow: Bent 136">
            <a:extLst>
              <a:ext uri="{FF2B5EF4-FFF2-40B4-BE49-F238E27FC236}">
                <a16:creationId xmlns:a16="http://schemas.microsoft.com/office/drawing/2014/main" id="{05574FB9-1617-9A90-DEE1-3ED8503EAFD9}"/>
              </a:ext>
            </a:extLst>
          </p:cNvPr>
          <p:cNvSpPr/>
          <p:nvPr/>
        </p:nvSpPr>
        <p:spPr>
          <a:xfrm rot="16200000">
            <a:off x="1865270" y="473457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65" name="Straight Arrow Connector 164">
            <a:extLst>
              <a:ext uri="{FF2B5EF4-FFF2-40B4-BE49-F238E27FC236}">
                <a16:creationId xmlns:a16="http://schemas.microsoft.com/office/drawing/2014/main" id="{55737D8A-9AC5-9951-0326-F87CE5A7ACB6}"/>
              </a:ext>
            </a:extLst>
          </p:cNvPr>
          <p:cNvCxnSpPr>
            <a:cxnSpLocks/>
            <a:endCxn id="149" idx="2"/>
          </p:cNvCxnSpPr>
          <p:nvPr/>
        </p:nvCxnSpPr>
        <p:spPr>
          <a:xfrm flipV="1">
            <a:off x="2153541" y="3811170"/>
            <a:ext cx="4928" cy="371908"/>
          </a:xfrm>
          <a:prstGeom prst="straightConnector1">
            <a:avLst/>
          </a:prstGeom>
          <a:noFill/>
          <a:ln w="28575" cap="flat" cmpd="sng" algn="ctr">
            <a:solidFill>
              <a:schemeClr val="bg2">
                <a:lumMod val="50000"/>
              </a:schemeClr>
            </a:solidFill>
            <a:prstDash val="solid"/>
            <a:miter lim="800000"/>
            <a:tailEnd type="stealth"/>
          </a:ln>
          <a:effectLst/>
        </p:spPr>
      </p:cxnSp>
      <p:sp>
        <p:nvSpPr>
          <p:cNvPr id="166" name="Rectangle: Rounded Corners 165">
            <a:extLst>
              <a:ext uri="{FF2B5EF4-FFF2-40B4-BE49-F238E27FC236}">
                <a16:creationId xmlns:a16="http://schemas.microsoft.com/office/drawing/2014/main" id="{4E0C9AFA-503C-3EDA-0E48-F7B1624404DE}"/>
              </a:ext>
            </a:extLst>
          </p:cNvPr>
          <p:cNvSpPr/>
          <p:nvPr/>
        </p:nvSpPr>
        <p:spPr>
          <a:xfrm>
            <a:off x="3181284" y="3226736"/>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67" name="Freeform: Shape 166">
            <a:extLst>
              <a:ext uri="{FF2B5EF4-FFF2-40B4-BE49-F238E27FC236}">
                <a16:creationId xmlns:a16="http://schemas.microsoft.com/office/drawing/2014/main" id="{F4B7E847-39BA-AE21-AFDB-714FBC4FC03D}"/>
              </a:ext>
            </a:extLst>
          </p:cNvPr>
          <p:cNvSpPr/>
          <p:nvPr/>
        </p:nvSpPr>
        <p:spPr>
          <a:xfrm>
            <a:off x="2163033" y="291854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8" name="Freeform: Shape 167">
            <a:extLst>
              <a:ext uri="{FF2B5EF4-FFF2-40B4-BE49-F238E27FC236}">
                <a16:creationId xmlns:a16="http://schemas.microsoft.com/office/drawing/2014/main" id="{6FF7BBB6-6D2C-2AF4-457D-4E43A9C70566}"/>
              </a:ext>
            </a:extLst>
          </p:cNvPr>
          <p:cNvSpPr/>
          <p:nvPr/>
        </p:nvSpPr>
        <p:spPr>
          <a:xfrm rot="16200000">
            <a:off x="3300138" y="342536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9" name="Freeform: Shape 168">
            <a:extLst>
              <a:ext uri="{FF2B5EF4-FFF2-40B4-BE49-F238E27FC236}">
                <a16:creationId xmlns:a16="http://schemas.microsoft.com/office/drawing/2014/main" id="{78EB8B5E-DA5F-8B5C-2F05-8C69F6A99429}"/>
              </a:ext>
            </a:extLst>
          </p:cNvPr>
          <p:cNvSpPr/>
          <p:nvPr/>
        </p:nvSpPr>
        <p:spPr>
          <a:xfrm rot="10800000">
            <a:off x="3663698" y="366914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0" name="Rectangle: Rounded Corners 169">
            <a:extLst>
              <a:ext uri="{FF2B5EF4-FFF2-40B4-BE49-F238E27FC236}">
                <a16:creationId xmlns:a16="http://schemas.microsoft.com/office/drawing/2014/main" id="{86622BC1-5753-482F-1118-97438AA09328}"/>
              </a:ext>
            </a:extLst>
          </p:cNvPr>
          <p:cNvSpPr/>
          <p:nvPr/>
        </p:nvSpPr>
        <p:spPr>
          <a:xfrm>
            <a:off x="3181284" y="4274252"/>
            <a:ext cx="1021080" cy="581893"/>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1" name="Rectangle: Rounded Corners 170">
            <a:extLst>
              <a:ext uri="{FF2B5EF4-FFF2-40B4-BE49-F238E27FC236}">
                <a16:creationId xmlns:a16="http://schemas.microsoft.com/office/drawing/2014/main" id="{F1B98A98-A1D1-8C2E-56C2-C4EE4991A281}"/>
              </a:ext>
            </a:extLst>
          </p:cNvPr>
          <p:cNvSpPr/>
          <p:nvPr/>
        </p:nvSpPr>
        <p:spPr>
          <a:xfrm>
            <a:off x="3182975" y="4006173"/>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2" name="Arrow: U-Turn 99">
            <a:extLst>
              <a:ext uri="{FF2B5EF4-FFF2-40B4-BE49-F238E27FC236}">
                <a16:creationId xmlns:a16="http://schemas.microsoft.com/office/drawing/2014/main" id="{86853F95-48FD-7476-CB9A-EC69E344255F}"/>
              </a:ext>
            </a:extLst>
          </p:cNvPr>
          <p:cNvSpPr/>
          <p:nvPr/>
        </p:nvSpPr>
        <p:spPr>
          <a:xfrm rot="5400000" flipH="1">
            <a:off x="3627279" y="309059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173" name="Straight Arrow Connector 172">
            <a:extLst>
              <a:ext uri="{FF2B5EF4-FFF2-40B4-BE49-F238E27FC236}">
                <a16:creationId xmlns:a16="http://schemas.microsoft.com/office/drawing/2014/main" id="{118A95B3-2EB0-0EEA-BA2D-BA248472C57B}"/>
              </a:ext>
            </a:extLst>
          </p:cNvPr>
          <p:cNvCxnSpPr>
            <a:cxnSpLocks/>
          </p:cNvCxnSpPr>
          <p:nvPr/>
        </p:nvCxnSpPr>
        <p:spPr>
          <a:xfrm flipV="1">
            <a:off x="3678958" y="4869572"/>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174" name="Arrow: Bent 136">
            <a:extLst>
              <a:ext uri="{FF2B5EF4-FFF2-40B4-BE49-F238E27FC236}">
                <a16:creationId xmlns:a16="http://schemas.microsoft.com/office/drawing/2014/main" id="{32AE9B6D-A087-E99E-2F11-E247E7B54031}"/>
              </a:ext>
            </a:extLst>
          </p:cNvPr>
          <p:cNvSpPr/>
          <p:nvPr/>
        </p:nvSpPr>
        <p:spPr>
          <a:xfrm rot="5400000" flipH="1">
            <a:off x="3797383" y="475007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5" name="Arrow: Bent 136">
            <a:extLst>
              <a:ext uri="{FF2B5EF4-FFF2-40B4-BE49-F238E27FC236}">
                <a16:creationId xmlns:a16="http://schemas.microsoft.com/office/drawing/2014/main" id="{F0D89D6F-9A93-2878-89E1-C98BDC66295C}"/>
              </a:ext>
            </a:extLst>
          </p:cNvPr>
          <p:cNvSpPr/>
          <p:nvPr/>
        </p:nvSpPr>
        <p:spPr>
          <a:xfrm rot="16200000">
            <a:off x="3385760" y="475007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6" name="Oval 175">
            <a:extLst>
              <a:ext uri="{FF2B5EF4-FFF2-40B4-BE49-F238E27FC236}">
                <a16:creationId xmlns:a16="http://schemas.microsoft.com/office/drawing/2014/main" id="{E272AC10-C0DA-E9C9-2BFB-2B15657BB4D0}"/>
              </a:ext>
            </a:extLst>
          </p:cNvPr>
          <p:cNvSpPr/>
          <p:nvPr/>
        </p:nvSpPr>
        <p:spPr>
          <a:xfrm>
            <a:off x="3592731" y="5472165"/>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7" name="Cross 176">
            <a:extLst>
              <a:ext uri="{FF2B5EF4-FFF2-40B4-BE49-F238E27FC236}">
                <a16:creationId xmlns:a16="http://schemas.microsoft.com/office/drawing/2014/main" id="{18AFE746-7541-32BE-74BE-F6B3ED6680A5}"/>
              </a:ext>
            </a:extLst>
          </p:cNvPr>
          <p:cNvSpPr/>
          <p:nvPr/>
        </p:nvSpPr>
        <p:spPr>
          <a:xfrm>
            <a:off x="3620680" y="5500114"/>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78" name="Group 177">
            <a:extLst>
              <a:ext uri="{FF2B5EF4-FFF2-40B4-BE49-F238E27FC236}">
                <a16:creationId xmlns:a16="http://schemas.microsoft.com/office/drawing/2014/main" id="{298FB4AF-1514-A54B-B6B8-623C10228F80}"/>
              </a:ext>
            </a:extLst>
          </p:cNvPr>
          <p:cNvGrpSpPr/>
          <p:nvPr/>
        </p:nvGrpSpPr>
        <p:grpSpPr>
          <a:xfrm>
            <a:off x="3927202" y="5396907"/>
            <a:ext cx="317131" cy="317131"/>
            <a:chOff x="1290919" y="1058164"/>
            <a:chExt cx="3765176" cy="3765176"/>
          </a:xfrm>
          <a:noFill/>
        </p:grpSpPr>
        <p:sp>
          <p:nvSpPr>
            <p:cNvPr id="179" name="Freeform: Shape 178">
              <a:extLst>
                <a:ext uri="{FF2B5EF4-FFF2-40B4-BE49-F238E27FC236}">
                  <a16:creationId xmlns:a16="http://schemas.microsoft.com/office/drawing/2014/main" id="{233781F4-2E42-25E1-067C-ACF9CD362CCD}"/>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80" name="Oval 179">
              <a:extLst>
                <a:ext uri="{FF2B5EF4-FFF2-40B4-BE49-F238E27FC236}">
                  <a16:creationId xmlns:a16="http://schemas.microsoft.com/office/drawing/2014/main" id="{F01C124B-82B5-A433-81B0-499F208A0AD7}"/>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181" name="Straight Connector 180">
            <a:extLst>
              <a:ext uri="{FF2B5EF4-FFF2-40B4-BE49-F238E27FC236}">
                <a16:creationId xmlns:a16="http://schemas.microsoft.com/office/drawing/2014/main" id="{F2AB435A-F4D5-DCD2-3960-BF5EE5F12DB5}"/>
              </a:ext>
            </a:extLst>
          </p:cNvPr>
          <p:cNvCxnSpPr>
            <a:cxnSpLocks/>
            <a:endCxn id="180" idx="2"/>
          </p:cNvCxnSpPr>
          <p:nvPr/>
        </p:nvCxnSpPr>
        <p:spPr>
          <a:xfrm>
            <a:off x="3745908" y="5555473"/>
            <a:ext cx="181294" cy="0"/>
          </a:xfrm>
          <a:prstGeom prst="line">
            <a:avLst/>
          </a:prstGeom>
          <a:noFill/>
          <a:ln w="28575" cap="flat" cmpd="sng" algn="ctr">
            <a:solidFill>
              <a:schemeClr val="bg2">
                <a:lumMod val="50000"/>
              </a:schemeClr>
            </a:solidFill>
            <a:prstDash val="solid"/>
            <a:miter lim="800000"/>
          </a:ln>
          <a:effectLst/>
        </p:spPr>
      </p:cxnSp>
      <p:sp>
        <p:nvSpPr>
          <p:cNvPr id="182" name="Rectangle: Rounded Corners 181">
            <a:extLst>
              <a:ext uri="{FF2B5EF4-FFF2-40B4-BE49-F238E27FC236}">
                <a16:creationId xmlns:a16="http://schemas.microsoft.com/office/drawing/2014/main" id="{261F5EFC-7C84-E774-69E1-53B01F75CBDD}"/>
              </a:ext>
            </a:extLst>
          </p:cNvPr>
          <p:cNvSpPr/>
          <p:nvPr/>
        </p:nvSpPr>
        <p:spPr>
          <a:xfrm>
            <a:off x="3168418" y="5810660"/>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83" name="Straight Arrow Connector 182">
            <a:extLst>
              <a:ext uri="{FF2B5EF4-FFF2-40B4-BE49-F238E27FC236}">
                <a16:creationId xmlns:a16="http://schemas.microsoft.com/office/drawing/2014/main" id="{DDC6D974-EEAC-DBA5-5B47-57BD3D45B64E}"/>
              </a:ext>
            </a:extLst>
          </p:cNvPr>
          <p:cNvCxnSpPr>
            <a:cxnSpLocks/>
          </p:cNvCxnSpPr>
          <p:nvPr/>
        </p:nvCxnSpPr>
        <p:spPr>
          <a:xfrm flipV="1">
            <a:off x="3678358" y="6222746"/>
            <a:ext cx="0" cy="26594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184" name="Straight Arrow Connector 183">
            <a:extLst>
              <a:ext uri="{FF2B5EF4-FFF2-40B4-BE49-F238E27FC236}">
                <a16:creationId xmlns:a16="http://schemas.microsoft.com/office/drawing/2014/main" id="{DA3B1D98-F672-7DC2-442D-C78074478CB0}"/>
              </a:ext>
            </a:extLst>
          </p:cNvPr>
          <p:cNvCxnSpPr>
            <a:cxnSpLocks/>
            <a:stCxn id="182" idx="0"/>
          </p:cNvCxnSpPr>
          <p:nvPr/>
        </p:nvCxnSpPr>
        <p:spPr>
          <a:xfrm flipH="1" flipV="1">
            <a:off x="3678361" y="5629950"/>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185" name="Arrow: U-Turn 99">
            <a:extLst>
              <a:ext uri="{FF2B5EF4-FFF2-40B4-BE49-F238E27FC236}">
                <a16:creationId xmlns:a16="http://schemas.microsoft.com/office/drawing/2014/main" id="{CFC7EE42-73E1-5BC1-D66D-A073C2C4F159}"/>
              </a:ext>
            </a:extLst>
          </p:cNvPr>
          <p:cNvSpPr/>
          <p:nvPr/>
        </p:nvSpPr>
        <p:spPr>
          <a:xfrm rot="5400000" flipH="1">
            <a:off x="3532481" y="421213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186" name="Straight Arrow Connector 185">
            <a:extLst>
              <a:ext uri="{FF2B5EF4-FFF2-40B4-BE49-F238E27FC236}">
                <a16:creationId xmlns:a16="http://schemas.microsoft.com/office/drawing/2014/main" id="{56A5C69D-AD9B-7BDE-34A9-D74C8ED7081A}"/>
              </a:ext>
            </a:extLst>
          </p:cNvPr>
          <p:cNvCxnSpPr>
            <a:cxnSpLocks/>
            <a:stCxn id="166" idx="0"/>
            <a:endCxn id="187" idx="2"/>
          </p:cNvCxnSpPr>
          <p:nvPr/>
        </p:nvCxnSpPr>
        <p:spPr>
          <a:xfrm flipH="1" flipV="1">
            <a:off x="3690395" y="2772851"/>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187" name="Rectangle: Rounded Corners 186">
            <a:extLst>
              <a:ext uri="{FF2B5EF4-FFF2-40B4-BE49-F238E27FC236}">
                <a16:creationId xmlns:a16="http://schemas.microsoft.com/office/drawing/2014/main" id="{565E2B18-ADA5-1658-46AD-E6DAC5F696AB}"/>
              </a:ext>
            </a:extLst>
          </p:cNvPr>
          <p:cNvSpPr/>
          <p:nvPr/>
        </p:nvSpPr>
        <p:spPr>
          <a:xfrm>
            <a:off x="3179855" y="2360765"/>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88" name="Rectangle: Rounded Corners 187">
            <a:extLst>
              <a:ext uri="{FF2B5EF4-FFF2-40B4-BE49-F238E27FC236}">
                <a16:creationId xmlns:a16="http://schemas.microsoft.com/office/drawing/2014/main" id="{BF2C11FD-BB84-6A9E-CDBB-BF9115D2AB3C}"/>
              </a:ext>
            </a:extLst>
          </p:cNvPr>
          <p:cNvSpPr/>
          <p:nvPr/>
        </p:nvSpPr>
        <p:spPr>
          <a:xfrm>
            <a:off x="3179855" y="2978438"/>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89" name="Straight Arrow Connector 188">
            <a:extLst>
              <a:ext uri="{FF2B5EF4-FFF2-40B4-BE49-F238E27FC236}">
                <a16:creationId xmlns:a16="http://schemas.microsoft.com/office/drawing/2014/main" id="{4A93EA4F-1A80-6822-52EE-8CCE38465466}"/>
              </a:ext>
            </a:extLst>
          </p:cNvPr>
          <p:cNvCxnSpPr>
            <a:cxnSpLocks/>
            <a:endCxn id="190" idx="2"/>
          </p:cNvCxnSpPr>
          <p:nvPr/>
        </p:nvCxnSpPr>
        <p:spPr>
          <a:xfrm flipV="1">
            <a:off x="3689438" y="1829778"/>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190" name="Rectangle: Rounded Corners 189">
            <a:extLst>
              <a:ext uri="{FF2B5EF4-FFF2-40B4-BE49-F238E27FC236}">
                <a16:creationId xmlns:a16="http://schemas.microsoft.com/office/drawing/2014/main" id="{FFD01057-1588-04A8-AED6-25DAFB94AB32}"/>
              </a:ext>
            </a:extLst>
          </p:cNvPr>
          <p:cNvSpPr/>
          <p:nvPr/>
        </p:nvSpPr>
        <p:spPr>
          <a:xfrm>
            <a:off x="3184291" y="164815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Linear</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91" name="Rectangle: Rounded Corners 190">
            <a:extLst>
              <a:ext uri="{FF2B5EF4-FFF2-40B4-BE49-F238E27FC236}">
                <a16:creationId xmlns:a16="http://schemas.microsoft.com/office/drawing/2014/main" id="{FA485910-D4FD-38F4-FA29-B527CBD3364E}"/>
              </a:ext>
            </a:extLst>
          </p:cNvPr>
          <p:cNvSpPr/>
          <p:nvPr/>
        </p:nvSpPr>
        <p:spPr>
          <a:xfrm>
            <a:off x="3184291" y="124593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solidFill>
                  <a:prstClr val="black"/>
                </a:solidFill>
                <a:effectLst/>
                <a:uLnTx/>
                <a:uFillTx/>
                <a:latin typeface="Calibri Light" panose="020F0302020204030204"/>
                <a:ea typeface="+mn-ea"/>
                <a:cs typeface="+mn-cs"/>
              </a:rPr>
              <a:t>Softmax</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92" name="Straight Arrow Connector 191">
            <a:extLst>
              <a:ext uri="{FF2B5EF4-FFF2-40B4-BE49-F238E27FC236}">
                <a16:creationId xmlns:a16="http://schemas.microsoft.com/office/drawing/2014/main" id="{5C2E493E-5CDB-673A-75B1-2D13EDBE1B6D}"/>
              </a:ext>
            </a:extLst>
          </p:cNvPr>
          <p:cNvCxnSpPr>
            <a:cxnSpLocks/>
            <a:stCxn id="190" idx="0"/>
            <a:endCxn id="191" idx="2"/>
          </p:cNvCxnSpPr>
          <p:nvPr/>
        </p:nvCxnSpPr>
        <p:spPr>
          <a:xfrm flipV="1">
            <a:off x="3694831" y="142755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193" name="Straight Arrow Connector 192">
            <a:extLst>
              <a:ext uri="{FF2B5EF4-FFF2-40B4-BE49-F238E27FC236}">
                <a16:creationId xmlns:a16="http://schemas.microsoft.com/office/drawing/2014/main" id="{BDDD15BE-B09D-FD56-B3DE-AA7B64057C9E}"/>
              </a:ext>
            </a:extLst>
          </p:cNvPr>
          <p:cNvCxnSpPr>
            <a:cxnSpLocks/>
          </p:cNvCxnSpPr>
          <p:nvPr/>
        </p:nvCxnSpPr>
        <p:spPr>
          <a:xfrm flipV="1">
            <a:off x="3694831" y="102532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194" name="Rectangle: Rounded Corners 193">
            <a:extLst>
              <a:ext uri="{FF2B5EF4-FFF2-40B4-BE49-F238E27FC236}">
                <a16:creationId xmlns:a16="http://schemas.microsoft.com/office/drawing/2014/main" id="{B4AFE6B4-E7DA-6DAD-99B8-9C9C6775A0D8}"/>
              </a:ext>
            </a:extLst>
          </p:cNvPr>
          <p:cNvSpPr/>
          <p:nvPr/>
        </p:nvSpPr>
        <p:spPr>
          <a:xfrm>
            <a:off x="3168418" y="2087122"/>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95" name="Straight Connector 194">
            <a:extLst>
              <a:ext uri="{FF2B5EF4-FFF2-40B4-BE49-F238E27FC236}">
                <a16:creationId xmlns:a16="http://schemas.microsoft.com/office/drawing/2014/main" id="{A2695B34-4575-B449-4B60-3D55F871416D}"/>
              </a:ext>
            </a:extLst>
          </p:cNvPr>
          <p:cNvCxnSpPr>
            <a:cxnSpLocks/>
          </p:cNvCxnSpPr>
          <p:nvPr/>
        </p:nvCxnSpPr>
        <p:spPr>
          <a:xfrm flipH="1">
            <a:off x="3676667" y="4187796"/>
            <a:ext cx="1691" cy="86456"/>
          </a:xfrm>
          <a:prstGeom prst="line">
            <a:avLst/>
          </a:prstGeom>
          <a:noFill/>
          <a:ln w="28575" cap="flat" cmpd="sng" algn="ctr">
            <a:solidFill>
              <a:schemeClr val="bg2">
                <a:lumMod val="50000"/>
              </a:schemeClr>
            </a:solidFill>
            <a:prstDash val="solid"/>
            <a:miter lim="800000"/>
          </a:ln>
          <a:effectLst/>
        </p:spPr>
      </p:cxnSp>
      <p:cxnSp>
        <p:nvCxnSpPr>
          <p:cNvPr id="196" name="Straight Connector 195">
            <a:extLst>
              <a:ext uri="{FF2B5EF4-FFF2-40B4-BE49-F238E27FC236}">
                <a16:creationId xmlns:a16="http://schemas.microsoft.com/office/drawing/2014/main" id="{FEEC29EC-FEC1-E473-EF21-FF6782370E02}"/>
              </a:ext>
            </a:extLst>
          </p:cNvPr>
          <p:cNvCxnSpPr>
            <a:cxnSpLocks/>
          </p:cNvCxnSpPr>
          <p:nvPr/>
        </p:nvCxnSpPr>
        <p:spPr>
          <a:xfrm flipH="1">
            <a:off x="2149684" y="4370710"/>
            <a:ext cx="1691" cy="86456"/>
          </a:xfrm>
          <a:prstGeom prst="line">
            <a:avLst/>
          </a:prstGeom>
          <a:noFill/>
          <a:ln w="28575" cap="flat" cmpd="sng" algn="ctr">
            <a:solidFill>
              <a:schemeClr val="bg2">
                <a:lumMod val="50000"/>
              </a:schemeClr>
            </a:solidFill>
            <a:prstDash val="solid"/>
            <a:miter lim="800000"/>
          </a:ln>
          <a:effectLst/>
        </p:spPr>
      </p:cxnSp>
      <p:cxnSp>
        <p:nvCxnSpPr>
          <p:cNvPr id="197" name="Straight Connector 196">
            <a:extLst>
              <a:ext uri="{FF2B5EF4-FFF2-40B4-BE49-F238E27FC236}">
                <a16:creationId xmlns:a16="http://schemas.microsoft.com/office/drawing/2014/main" id="{1C6D0FA3-7663-CE22-5631-41AC391BAE0C}"/>
              </a:ext>
            </a:extLst>
          </p:cNvPr>
          <p:cNvCxnSpPr>
            <a:cxnSpLocks/>
            <a:stCxn id="150" idx="2"/>
            <a:endCxn id="149" idx="0"/>
          </p:cNvCxnSpPr>
          <p:nvPr/>
        </p:nvCxnSpPr>
        <p:spPr>
          <a:xfrm>
            <a:off x="2158469" y="3350803"/>
            <a:ext cx="0" cy="48281"/>
          </a:xfrm>
          <a:prstGeom prst="line">
            <a:avLst/>
          </a:prstGeom>
          <a:noFill/>
          <a:ln w="28575" cap="flat" cmpd="sng" algn="ctr">
            <a:solidFill>
              <a:schemeClr val="bg2">
                <a:lumMod val="50000"/>
              </a:schemeClr>
            </a:solidFill>
            <a:prstDash val="solid"/>
            <a:miter lim="800000"/>
          </a:ln>
          <a:effectLst/>
        </p:spPr>
      </p:cxnSp>
      <p:sp>
        <p:nvSpPr>
          <p:cNvPr id="199" name="TextBox 198">
            <a:extLst>
              <a:ext uri="{FF2B5EF4-FFF2-40B4-BE49-F238E27FC236}">
                <a16:creationId xmlns:a16="http://schemas.microsoft.com/office/drawing/2014/main" id="{4DF8BE6A-89DE-D273-FE1B-85928991B1EE}"/>
              </a:ext>
            </a:extLst>
          </p:cNvPr>
          <p:cNvSpPr txBox="1"/>
          <p:nvPr/>
        </p:nvSpPr>
        <p:spPr>
          <a:xfrm>
            <a:off x="138978" y="4499740"/>
            <a:ext cx="1107908" cy="523220"/>
          </a:xfrm>
          <a:prstGeom prst="rect">
            <a:avLst/>
          </a:prstGeom>
          <a:noFill/>
        </p:spPr>
        <p:txBody>
          <a:bodyPr wrap="square" rtlCol="0">
            <a:spAutoFit/>
          </a:bodyPr>
          <a:lstStyle/>
          <a:p>
            <a:r>
              <a:rPr lang="en-US" sz="1400" dirty="0">
                <a:solidFill>
                  <a:srgbClr val="EA4335"/>
                </a:solidFill>
              </a:rPr>
              <a:t>Residual Connection</a:t>
            </a:r>
            <a:endParaRPr lang="en-IN" sz="1400" dirty="0">
              <a:solidFill>
                <a:srgbClr val="EA4335"/>
              </a:solidFill>
            </a:endParaRPr>
          </a:p>
        </p:txBody>
      </p:sp>
      <p:sp>
        <p:nvSpPr>
          <p:cNvPr id="25" name="Rectangle: Rounded Corners 24">
            <a:extLst>
              <a:ext uri="{FF2B5EF4-FFF2-40B4-BE49-F238E27FC236}">
                <a16:creationId xmlns:a16="http://schemas.microsoft.com/office/drawing/2014/main" id="{15AA8962-9E73-1393-2F49-54A8C6A6AB23}"/>
              </a:ext>
            </a:extLst>
          </p:cNvPr>
          <p:cNvSpPr/>
          <p:nvPr/>
        </p:nvSpPr>
        <p:spPr>
          <a:xfrm>
            <a:off x="5559018" y="1732657"/>
            <a:ext cx="4924163" cy="3686943"/>
          </a:xfrm>
          <a:prstGeom prst="roundRect">
            <a:avLst/>
          </a:prstGeom>
          <a:solidFill>
            <a:schemeClr val="accent5">
              <a:lumMod val="20000"/>
              <a:lumOff val="80000"/>
            </a:schemeClr>
          </a:solidFill>
          <a:ln w="76200" cap="flat">
            <a:solidFill>
              <a:schemeClr val="tx1"/>
            </a:solidFill>
            <a:prstDash val="solid"/>
            <a:miter/>
          </a:ln>
        </p:spPr>
        <p:txBody>
          <a:bodyPr rtlCol="0" anchor="ctr"/>
          <a:lstStyle/>
          <a:p>
            <a:pPr algn="l"/>
            <a:endParaRPr lang="en-IN"/>
          </a:p>
        </p:txBody>
      </p:sp>
      <p:sp>
        <p:nvSpPr>
          <p:cNvPr id="254" name="Rectangle: Rounded Corners 253">
            <a:extLst>
              <a:ext uri="{FF2B5EF4-FFF2-40B4-BE49-F238E27FC236}">
                <a16:creationId xmlns:a16="http://schemas.microsoft.com/office/drawing/2014/main" id="{DF43CCA5-5413-4CC6-DEBA-12F352C45E17}"/>
              </a:ext>
            </a:extLst>
          </p:cNvPr>
          <p:cNvSpPr/>
          <p:nvPr/>
        </p:nvSpPr>
        <p:spPr>
          <a:xfrm>
            <a:off x="7311146" y="3318685"/>
            <a:ext cx="1582918" cy="638832"/>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3" name="Oval 32">
            <a:extLst>
              <a:ext uri="{FF2B5EF4-FFF2-40B4-BE49-F238E27FC236}">
                <a16:creationId xmlns:a16="http://schemas.microsoft.com/office/drawing/2014/main" id="{DDD5798F-7D27-11FF-C506-5F06D1898AA7}"/>
              </a:ext>
            </a:extLst>
          </p:cNvPr>
          <p:cNvSpPr/>
          <p:nvPr/>
        </p:nvSpPr>
        <p:spPr>
          <a:xfrm>
            <a:off x="7982547" y="4915707"/>
            <a:ext cx="240112" cy="240112"/>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8" name="Cross 37">
            <a:extLst>
              <a:ext uri="{FF2B5EF4-FFF2-40B4-BE49-F238E27FC236}">
                <a16:creationId xmlns:a16="http://schemas.microsoft.com/office/drawing/2014/main" id="{144CB4A3-7EB0-BE25-900C-5612A0E5CD5D}"/>
              </a:ext>
            </a:extLst>
          </p:cNvPr>
          <p:cNvSpPr/>
          <p:nvPr/>
        </p:nvSpPr>
        <p:spPr>
          <a:xfrm>
            <a:off x="8025874" y="4959034"/>
            <a:ext cx="153453" cy="153454"/>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41" name="Group 40">
            <a:extLst>
              <a:ext uri="{FF2B5EF4-FFF2-40B4-BE49-F238E27FC236}">
                <a16:creationId xmlns:a16="http://schemas.microsoft.com/office/drawing/2014/main" id="{5123FEF5-7DB6-6F25-C9D4-D8FB5975A15D}"/>
              </a:ext>
            </a:extLst>
          </p:cNvPr>
          <p:cNvGrpSpPr/>
          <p:nvPr/>
        </p:nvGrpSpPr>
        <p:grpSpPr>
          <a:xfrm>
            <a:off x="7234620" y="4789945"/>
            <a:ext cx="491629" cy="491629"/>
            <a:chOff x="1290919" y="1058164"/>
            <a:chExt cx="3765176" cy="3765176"/>
          </a:xfrm>
        </p:grpSpPr>
        <p:sp>
          <p:nvSpPr>
            <p:cNvPr id="44" name="Freeform: Shape 43">
              <a:extLst>
                <a:ext uri="{FF2B5EF4-FFF2-40B4-BE49-F238E27FC236}">
                  <a16:creationId xmlns:a16="http://schemas.microsoft.com/office/drawing/2014/main" id="{B48B022B-2858-DF15-A784-0EBFBFB6B0BC}"/>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5" name="Oval 44">
              <a:extLst>
                <a:ext uri="{FF2B5EF4-FFF2-40B4-BE49-F238E27FC236}">
                  <a16:creationId xmlns:a16="http://schemas.microsoft.com/office/drawing/2014/main" id="{BF557779-4AF1-001E-39BB-9876A990DCAE}"/>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48" name="Straight Connector 47">
            <a:extLst>
              <a:ext uri="{FF2B5EF4-FFF2-40B4-BE49-F238E27FC236}">
                <a16:creationId xmlns:a16="http://schemas.microsoft.com/office/drawing/2014/main" id="{E730A106-66CD-043A-180B-52AD50413247}"/>
              </a:ext>
            </a:extLst>
          </p:cNvPr>
          <p:cNvCxnSpPr>
            <a:stCxn id="45" idx="6"/>
            <a:endCxn id="33" idx="2"/>
          </p:cNvCxnSpPr>
          <p:nvPr/>
        </p:nvCxnSpPr>
        <p:spPr>
          <a:xfrm>
            <a:off x="7726249" y="5035760"/>
            <a:ext cx="256298" cy="3"/>
          </a:xfrm>
          <a:prstGeom prst="line">
            <a:avLst/>
          </a:prstGeom>
          <a:noFill/>
          <a:ln w="28575" cap="flat" cmpd="sng" algn="ctr">
            <a:solidFill>
              <a:sysClr val="windowText" lastClr="000000"/>
            </a:solidFill>
            <a:prstDash val="solid"/>
            <a:miter lim="800000"/>
          </a:ln>
          <a:effectLst/>
        </p:spPr>
      </p:cxnSp>
      <p:sp>
        <p:nvSpPr>
          <p:cNvPr id="50" name="Arrow: U-Turn 99">
            <a:extLst>
              <a:ext uri="{FF2B5EF4-FFF2-40B4-BE49-F238E27FC236}">
                <a16:creationId xmlns:a16="http://schemas.microsoft.com/office/drawing/2014/main" id="{0958E5AE-7B91-3977-A8D2-CEED6A23291B}"/>
              </a:ext>
            </a:extLst>
          </p:cNvPr>
          <p:cNvSpPr/>
          <p:nvPr/>
        </p:nvSpPr>
        <p:spPr>
          <a:xfrm rot="16200000">
            <a:off x="6294728" y="2618069"/>
            <a:ext cx="2337897" cy="127600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rgbClr val="EA4335"/>
          </a:solidFill>
          <a:ln w="12700" cap="flat" cmpd="sng" algn="ctr">
            <a:solidFill>
              <a:srgbClr val="EA433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51" name="Arrow: Bent 136">
            <a:extLst>
              <a:ext uri="{FF2B5EF4-FFF2-40B4-BE49-F238E27FC236}">
                <a16:creationId xmlns:a16="http://schemas.microsoft.com/office/drawing/2014/main" id="{9CFD72F6-1F57-6CEE-B571-CE1F4EC0CB06}"/>
              </a:ext>
            </a:extLst>
          </p:cNvPr>
          <p:cNvSpPr/>
          <p:nvPr/>
        </p:nvSpPr>
        <p:spPr>
          <a:xfrm rot="5400000" flipH="1">
            <a:off x="8286191" y="3772266"/>
            <a:ext cx="249861" cy="644268"/>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53" name="Arrow: Bent 136">
            <a:extLst>
              <a:ext uri="{FF2B5EF4-FFF2-40B4-BE49-F238E27FC236}">
                <a16:creationId xmlns:a16="http://schemas.microsoft.com/office/drawing/2014/main" id="{05CA044D-ED15-BCA0-B2E0-38BAF0616C5C}"/>
              </a:ext>
            </a:extLst>
          </p:cNvPr>
          <p:cNvSpPr/>
          <p:nvPr/>
        </p:nvSpPr>
        <p:spPr>
          <a:xfrm rot="16200000">
            <a:off x="7648077" y="3772264"/>
            <a:ext cx="249861" cy="644268"/>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54" name="Straight Arrow Connector 53">
            <a:extLst>
              <a:ext uri="{FF2B5EF4-FFF2-40B4-BE49-F238E27FC236}">
                <a16:creationId xmlns:a16="http://schemas.microsoft.com/office/drawing/2014/main" id="{812B3F99-E63D-9B38-C191-F50C168AEC8C}"/>
              </a:ext>
            </a:extLst>
          </p:cNvPr>
          <p:cNvCxnSpPr>
            <a:cxnSpLocks/>
            <a:stCxn id="254" idx="0"/>
          </p:cNvCxnSpPr>
          <p:nvPr/>
        </p:nvCxnSpPr>
        <p:spPr>
          <a:xfrm flipV="1">
            <a:off x="8102605" y="2340766"/>
            <a:ext cx="2" cy="977919"/>
          </a:xfrm>
          <a:prstGeom prst="straightConnector1">
            <a:avLst/>
          </a:prstGeom>
          <a:noFill/>
          <a:ln w="57150" cap="flat" cmpd="sng" algn="ctr">
            <a:solidFill>
              <a:schemeClr val="tx1"/>
            </a:solidFill>
            <a:prstDash val="solid"/>
            <a:miter lim="800000"/>
            <a:tailEnd type="stealth"/>
          </a:ln>
          <a:effectLst/>
        </p:spPr>
      </p:cxnSp>
      <p:sp>
        <p:nvSpPr>
          <p:cNvPr id="255" name="Rectangle: Rounded Corners 254">
            <a:extLst>
              <a:ext uri="{FF2B5EF4-FFF2-40B4-BE49-F238E27FC236}">
                <a16:creationId xmlns:a16="http://schemas.microsoft.com/office/drawing/2014/main" id="{F117F18D-5863-82F0-4DD3-1DD33941DD85}"/>
              </a:ext>
            </a:extLst>
          </p:cNvPr>
          <p:cNvSpPr/>
          <p:nvPr/>
        </p:nvSpPr>
        <p:spPr>
          <a:xfrm>
            <a:off x="7297528" y="2029493"/>
            <a:ext cx="1582918" cy="306242"/>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47" name="Straight Arrow Connector 46">
            <a:extLst>
              <a:ext uri="{FF2B5EF4-FFF2-40B4-BE49-F238E27FC236}">
                <a16:creationId xmlns:a16="http://schemas.microsoft.com/office/drawing/2014/main" id="{A0FF1907-991E-1CD4-4309-7601D516BD70}"/>
              </a:ext>
            </a:extLst>
          </p:cNvPr>
          <p:cNvCxnSpPr>
            <a:cxnSpLocks/>
            <a:stCxn id="33" idx="0"/>
            <a:endCxn id="254" idx="2"/>
          </p:cNvCxnSpPr>
          <p:nvPr/>
        </p:nvCxnSpPr>
        <p:spPr>
          <a:xfrm flipV="1">
            <a:off x="8102604" y="3957516"/>
            <a:ext cx="2" cy="958190"/>
          </a:xfrm>
          <a:prstGeom prst="straightConnector1">
            <a:avLst/>
          </a:prstGeom>
          <a:noFill/>
          <a:ln w="57150" cap="flat" cmpd="sng" algn="ctr">
            <a:solidFill>
              <a:sysClr val="windowText" lastClr="000000"/>
            </a:solidFill>
            <a:prstDash val="solid"/>
            <a:miter lim="800000"/>
            <a:tailEnd type="stealth"/>
          </a:ln>
          <a:effectLst/>
        </p:spPr>
      </p:cxnSp>
      <p:pic>
        <p:nvPicPr>
          <p:cNvPr id="264" name="Picture 263">
            <a:extLst>
              <a:ext uri="{FF2B5EF4-FFF2-40B4-BE49-F238E27FC236}">
                <a16:creationId xmlns:a16="http://schemas.microsoft.com/office/drawing/2014/main" id="{D87C74F3-E36A-8ECD-67C9-E6FE509169F5}"/>
              </a:ext>
            </a:extLst>
          </p:cNvPr>
          <p:cNvPicPr>
            <a:picLocks noChangeAspect="1"/>
          </p:cNvPicPr>
          <p:nvPr/>
        </p:nvPicPr>
        <p:blipFill>
          <a:blip r:embed="rId2"/>
          <a:stretch>
            <a:fillRect/>
          </a:stretch>
        </p:blipFill>
        <p:spPr>
          <a:xfrm>
            <a:off x="7932220" y="2450094"/>
            <a:ext cx="1371122" cy="829705"/>
          </a:xfrm>
          <a:prstGeom prst="rect">
            <a:avLst/>
          </a:prstGeom>
        </p:spPr>
      </p:pic>
      <p:cxnSp>
        <p:nvCxnSpPr>
          <p:cNvPr id="2" name="Straight Connector 1">
            <a:extLst>
              <a:ext uri="{FF2B5EF4-FFF2-40B4-BE49-F238E27FC236}">
                <a16:creationId xmlns:a16="http://schemas.microsoft.com/office/drawing/2014/main" id="{E0C61388-EBAB-54C3-BF86-26790DD89063}"/>
              </a:ext>
            </a:extLst>
          </p:cNvPr>
          <p:cNvCxnSpPr>
            <a:cxnSpLocks/>
          </p:cNvCxnSpPr>
          <p:nvPr/>
        </p:nvCxnSpPr>
        <p:spPr>
          <a:xfrm flipV="1">
            <a:off x="2158469" y="1837487"/>
            <a:ext cx="3662246" cy="2350178"/>
          </a:xfrm>
          <a:prstGeom prst="line">
            <a:avLst/>
          </a:prstGeom>
          <a:ln w="38100">
            <a:solidFill>
              <a:schemeClr val="tx1"/>
            </a:solidFill>
          </a:ln>
          <a:effectLst>
            <a:outerShdw blurRad="88900" dist="50800" sx="96000" sy="96000" algn="ctr" rotWithShape="0">
              <a:srgbClr val="000000">
                <a:alpha val="90000"/>
              </a:srgbClr>
            </a:outerShdw>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E603F6A6-27C0-CC70-96FE-A788B5286D51}"/>
              </a:ext>
            </a:extLst>
          </p:cNvPr>
          <p:cNvCxnSpPr>
            <a:cxnSpLocks/>
          </p:cNvCxnSpPr>
          <p:nvPr/>
        </p:nvCxnSpPr>
        <p:spPr>
          <a:xfrm flipH="1" flipV="1">
            <a:off x="2157870" y="5132088"/>
            <a:ext cx="3938130" cy="298359"/>
          </a:xfrm>
          <a:prstGeom prst="line">
            <a:avLst/>
          </a:prstGeom>
          <a:ln w="38100">
            <a:solidFill>
              <a:schemeClr val="tx1"/>
            </a:solidFill>
          </a:ln>
          <a:effectLst>
            <a:outerShdw blurRad="88900" dist="50800" dir="19620000" sx="96000" sy="96000" algn="ctr" rotWithShape="0">
              <a:srgbClr val="000000">
                <a:alpha val="70000"/>
              </a:srgb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1404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2.59259E-6 L -8.33333E-7 -0.10879 " pathEditMode="relative" rAng="0" ptsTypes="AA">
                                      <p:cBhvr>
                                        <p:cTn id="6" dur="1000" fill="hold"/>
                                        <p:tgtEl>
                                          <p:spTgt spid="264"/>
                                        </p:tgtEl>
                                        <p:attrNameLst>
                                          <p:attrName>ppt_x</p:attrName>
                                          <p:attrName>ppt_y</p:attrName>
                                        </p:attrNameLst>
                                      </p:cBhvr>
                                      <p:rCtr x="0" y="-5440"/>
                                    </p:animMotion>
                                  </p:childTnLst>
                                </p:cTn>
                              </p:par>
                              <p:par>
                                <p:cTn id="7" presetID="10" presetClass="exit" presetSubtype="0" fill="hold" nodeType="withEffect">
                                  <p:stCondLst>
                                    <p:cond delay="500"/>
                                  </p:stCondLst>
                                  <p:childTnLst>
                                    <p:animEffect transition="out" filter="fade">
                                      <p:cBhvr>
                                        <p:cTn id="8" dur="500"/>
                                        <p:tgtEl>
                                          <p:spTgt spid="264"/>
                                        </p:tgtEl>
                                      </p:cBhvr>
                                    </p:animEffect>
                                    <p:set>
                                      <p:cBhvr>
                                        <p:cTn id="9" dur="1" fill="hold">
                                          <p:stCondLst>
                                            <p:cond delay="499"/>
                                          </p:stCondLst>
                                        </p:cTn>
                                        <p:tgtEl>
                                          <p:spTgt spid="2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sp>
        <p:nvSpPr>
          <p:cNvPr id="6" name="TextBox 5">
            <a:extLst>
              <a:ext uri="{FF2B5EF4-FFF2-40B4-BE49-F238E27FC236}">
                <a16:creationId xmlns:a16="http://schemas.microsoft.com/office/drawing/2014/main" id="{421FBACD-EA0B-87FB-B28F-9A421F37F1DC}"/>
              </a:ext>
            </a:extLst>
          </p:cNvPr>
          <p:cNvSpPr txBox="1"/>
          <p:nvPr/>
        </p:nvSpPr>
        <p:spPr>
          <a:xfrm>
            <a:off x="2141698" y="304727"/>
            <a:ext cx="417133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Residual Connections</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145" name="Rectangle: Rounded Corners 144">
            <a:extLst>
              <a:ext uri="{FF2B5EF4-FFF2-40B4-BE49-F238E27FC236}">
                <a16:creationId xmlns:a16="http://schemas.microsoft.com/office/drawing/2014/main" id="{A93184E6-DCAA-F067-47E6-5D925B9B91B9}"/>
              </a:ext>
            </a:extLst>
          </p:cNvPr>
          <p:cNvSpPr/>
          <p:nvPr/>
        </p:nvSpPr>
        <p:spPr>
          <a:xfrm>
            <a:off x="3061267" y="1988467"/>
            <a:ext cx="1495556" cy="3258819"/>
          </a:xfrm>
          <a:prstGeom prst="roundRect">
            <a:avLst>
              <a:gd name="adj" fmla="val 8554"/>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46" name="Rectangle: Rounded Corners 145">
            <a:extLst>
              <a:ext uri="{FF2B5EF4-FFF2-40B4-BE49-F238E27FC236}">
                <a16:creationId xmlns:a16="http://schemas.microsoft.com/office/drawing/2014/main" id="{CE1274EE-513A-B347-84B9-05F99DCFC741}"/>
              </a:ext>
            </a:extLst>
          </p:cNvPr>
          <p:cNvSpPr/>
          <p:nvPr/>
        </p:nvSpPr>
        <p:spPr>
          <a:xfrm>
            <a:off x="1253865" y="302986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47" name="Rectangle: Rounded Corners 146">
            <a:extLst>
              <a:ext uri="{FF2B5EF4-FFF2-40B4-BE49-F238E27FC236}">
                <a16:creationId xmlns:a16="http://schemas.microsoft.com/office/drawing/2014/main" id="{0004349B-2E1B-D21D-5808-F4E42BED1734}"/>
              </a:ext>
            </a:extLst>
          </p:cNvPr>
          <p:cNvSpPr/>
          <p:nvPr/>
        </p:nvSpPr>
        <p:spPr>
          <a:xfrm>
            <a:off x="1647929" y="444198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48" name="Rectangle: Rounded Corners 147">
            <a:extLst>
              <a:ext uri="{FF2B5EF4-FFF2-40B4-BE49-F238E27FC236}">
                <a16:creationId xmlns:a16="http://schemas.microsoft.com/office/drawing/2014/main" id="{D706977D-3113-92C7-C095-042F405401B2}"/>
              </a:ext>
            </a:extLst>
          </p:cNvPr>
          <p:cNvSpPr/>
          <p:nvPr/>
        </p:nvSpPr>
        <p:spPr>
          <a:xfrm>
            <a:off x="1647929" y="4187665"/>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9" name="Rectangle: Rounded Corners 148">
            <a:extLst>
              <a:ext uri="{FF2B5EF4-FFF2-40B4-BE49-F238E27FC236}">
                <a16:creationId xmlns:a16="http://schemas.microsoft.com/office/drawing/2014/main" id="{D5BDBF62-4224-636B-1C44-151A799FA224}"/>
              </a:ext>
            </a:extLst>
          </p:cNvPr>
          <p:cNvSpPr/>
          <p:nvPr/>
        </p:nvSpPr>
        <p:spPr>
          <a:xfrm>
            <a:off x="1647929" y="3399084"/>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50" name="Rectangle: Rounded Corners 149">
            <a:extLst>
              <a:ext uri="{FF2B5EF4-FFF2-40B4-BE49-F238E27FC236}">
                <a16:creationId xmlns:a16="http://schemas.microsoft.com/office/drawing/2014/main" id="{1A56F252-D262-1EDF-1D3C-3176C97A66F0}"/>
              </a:ext>
            </a:extLst>
          </p:cNvPr>
          <p:cNvSpPr/>
          <p:nvPr/>
        </p:nvSpPr>
        <p:spPr>
          <a:xfrm>
            <a:off x="1647929" y="3153258"/>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51" name="Oval 150">
            <a:extLst>
              <a:ext uri="{FF2B5EF4-FFF2-40B4-BE49-F238E27FC236}">
                <a16:creationId xmlns:a16="http://schemas.microsoft.com/office/drawing/2014/main" id="{18EEF4A0-031C-CC85-0E27-5658676CB55E}"/>
              </a:ext>
            </a:extLst>
          </p:cNvPr>
          <p:cNvSpPr/>
          <p:nvPr/>
        </p:nvSpPr>
        <p:spPr>
          <a:xfrm>
            <a:off x="2081024" y="547216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2" name="Cross 151">
            <a:extLst>
              <a:ext uri="{FF2B5EF4-FFF2-40B4-BE49-F238E27FC236}">
                <a16:creationId xmlns:a16="http://schemas.microsoft.com/office/drawing/2014/main" id="{477D0D85-A892-160A-3EC3-6BF87400BBD5}"/>
              </a:ext>
            </a:extLst>
          </p:cNvPr>
          <p:cNvSpPr/>
          <p:nvPr/>
        </p:nvSpPr>
        <p:spPr>
          <a:xfrm>
            <a:off x="2108973" y="550011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53" name="Group 152">
            <a:extLst>
              <a:ext uri="{FF2B5EF4-FFF2-40B4-BE49-F238E27FC236}">
                <a16:creationId xmlns:a16="http://schemas.microsoft.com/office/drawing/2014/main" id="{AEFC1B6D-204E-1563-0F2F-67CD97D47BBA}"/>
              </a:ext>
            </a:extLst>
          </p:cNvPr>
          <p:cNvGrpSpPr/>
          <p:nvPr/>
        </p:nvGrpSpPr>
        <p:grpSpPr>
          <a:xfrm>
            <a:off x="1598565" y="5391042"/>
            <a:ext cx="317131" cy="317131"/>
            <a:chOff x="1290919" y="1058164"/>
            <a:chExt cx="3765176" cy="3765176"/>
          </a:xfrm>
        </p:grpSpPr>
        <p:sp>
          <p:nvSpPr>
            <p:cNvPr id="154" name="Freeform: Shape 153">
              <a:extLst>
                <a:ext uri="{FF2B5EF4-FFF2-40B4-BE49-F238E27FC236}">
                  <a16:creationId xmlns:a16="http://schemas.microsoft.com/office/drawing/2014/main" id="{A64FF346-1AB2-BCDD-546A-0AFE632F9A42}"/>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5" name="Oval 154">
              <a:extLst>
                <a:ext uri="{FF2B5EF4-FFF2-40B4-BE49-F238E27FC236}">
                  <a16:creationId xmlns:a16="http://schemas.microsoft.com/office/drawing/2014/main" id="{94BFECBD-D593-CB47-5BE2-7C4D225BA0D7}"/>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156" name="Rectangle: Rounded Corners 155">
            <a:extLst>
              <a:ext uri="{FF2B5EF4-FFF2-40B4-BE49-F238E27FC236}">
                <a16:creationId xmlns:a16="http://schemas.microsoft.com/office/drawing/2014/main" id="{640E7042-938D-F60E-3CDA-278929EE80BD}"/>
              </a:ext>
            </a:extLst>
          </p:cNvPr>
          <p:cNvSpPr/>
          <p:nvPr/>
        </p:nvSpPr>
        <p:spPr>
          <a:xfrm>
            <a:off x="1647929" y="580776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57" name="Straight Arrow Connector 156">
            <a:extLst>
              <a:ext uri="{FF2B5EF4-FFF2-40B4-BE49-F238E27FC236}">
                <a16:creationId xmlns:a16="http://schemas.microsoft.com/office/drawing/2014/main" id="{01D2F086-0B3A-5472-B89C-633C7AA448D3}"/>
              </a:ext>
            </a:extLst>
          </p:cNvPr>
          <p:cNvCxnSpPr>
            <a:cxnSpLocks/>
          </p:cNvCxnSpPr>
          <p:nvPr/>
        </p:nvCxnSpPr>
        <p:spPr>
          <a:xfrm flipV="1">
            <a:off x="2157869" y="621984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158" name="Straight Arrow Connector 157">
            <a:extLst>
              <a:ext uri="{FF2B5EF4-FFF2-40B4-BE49-F238E27FC236}">
                <a16:creationId xmlns:a16="http://schemas.microsoft.com/office/drawing/2014/main" id="{EA10413A-203C-50BC-A8EB-DC6F7EF5EB9F}"/>
              </a:ext>
            </a:extLst>
          </p:cNvPr>
          <p:cNvCxnSpPr>
            <a:cxnSpLocks/>
            <a:stCxn id="156" idx="0"/>
          </p:cNvCxnSpPr>
          <p:nvPr/>
        </p:nvCxnSpPr>
        <p:spPr>
          <a:xfrm flipH="1" flipV="1">
            <a:off x="2157872" y="562705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159" name="Straight Arrow Connector 158">
            <a:extLst>
              <a:ext uri="{FF2B5EF4-FFF2-40B4-BE49-F238E27FC236}">
                <a16:creationId xmlns:a16="http://schemas.microsoft.com/office/drawing/2014/main" id="{E4443F9C-AC5A-8815-2BD6-81F2628ED4AE}"/>
              </a:ext>
            </a:extLst>
          </p:cNvPr>
          <p:cNvCxnSpPr>
            <a:cxnSpLocks/>
            <a:stCxn id="151" idx="0"/>
            <a:endCxn id="147" idx="2"/>
          </p:cNvCxnSpPr>
          <p:nvPr/>
        </p:nvCxnSpPr>
        <p:spPr>
          <a:xfrm flipV="1">
            <a:off x="2158468" y="485407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160" name="Straight Connector 159">
            <a:extLst>
              <a:ext uri="{FF2B5EF4-FFF2-40B4-BE49-F238E27FC236}">
                <a16:creationId xmlns:a16="http://schemas.microsoft.com/office/drawing/2014/main" id="{BF5E48AF-6271-F1CD-46A7-781799509302}"/>
              </a:ext>
            </a:extLst>
          </p:cNvPr>
          <p:cNvCxnSpPr>
            <a:stCxn id="155" idx="6"/>
            <a:endCxn id="151" idx="2"/>
          </p:cNvCxnSpPr>
          <p:nvPr/>
        </p:nvCxnSpPr>
        <p:spPr>
          <a:xfrm>
            <a:off x="1915696" y="5549608"/>
            <a:ext cx="165328" cy="2"/>
          </a:xfrm>
          <a:prstGeom prst="line">
            <a:avLst/>
          </a:prstGeom>
          <a:noFill/>
          <a:ln w="28575" cap="flat" cmpd="sng" algn="ctr">
            <a:solidFill>
              <a:sysClr val="windowText" lastClr="000000"/>
            </a:solidFill>
            <a:prstDash val="solid"/>
            <a:miter lim="800000"/>
          </a:ln>
          <a:effectLst/>
        </p:spPr>
      </p:cxnSp>
      <p:sp>
        <p:nvSpPr>
          <p:cNvPr id="161" name="Arrow: U-Turn 99">
            <a:extLst>
              <a:ext uri="{FF2B5EF4-FFF2-40B4-BE49-F238E27FC236}">
                <a16:creationId xmlns:a16="http://schemas.microsoft.com/office/drawing/2014/main" id="{248CBA94-5949-D112-E7F5-FD674494CA5D}"/>
              </a:ext>
            </a:extLst>
          </p:cNvPr>
          <p:cNvSpPr/>
          <p:nvPr/>
        </p:nvSpPr>
        <p:spPr>
          <a:xfrm rot="16200000">
            <a:off x="1315196" y="431296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rgbClr val="EA4335"/>
          </a:solidFill>
          <a:ln w="12700" cap="flat" cmpd="sng" algn="ctr">
            <a:solidFill>
              <a:srgbClr val="EA433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2" name="Arrow: U-Turn 99">
            <a:extLst>
              <a:ext uri="{FF2B5EF4-FFF2-40B4-BE49-F238E27FC236}">
                <a16:creationId xmlns:a16="http://schemas.microsoft.com/office/drawing/2014/main" id="{39E32170-1EE3-5CBE-3A46-B00004C3E87E}"/>
              </a:ext>
            </a:extLst>
          </p:cNvPr>
          <p:cNvSpPr/>
          <p:nvPr/>
        </p:nvSpPr>
        <p:spPr>
          <a:xfrm rot="16200000">
            <a:off x="1361294" y="323633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3" name="Arrow: Bent 136">
            <a:extLst>
              <a:ext uri="{FF2B5EF4-FFF2-40B4-BE49-F238E27FC236}">
                <a16:creationId xmlns:a16="http://schemas.microsoft.com/office/drawing/2014/main" id="{23133A75-4BE2-802E-320E-C42837F38FE4}"/>
              </a:ext>
            </a:extLst>
          </p:cNvPr>
          <p:cNvSpPr/>
          <p:nvPr/>
        </p:nvSpPr>
        <p:spPr>
          <a:xfrm rot="5400000" flipH="1">
            <a:off x="2276893" y="473457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64" name="Arrow: Bent 136">
            <a:extLst>
              <a:ext uri="{FF2B5EF4-FFF2-40B4-BE49-F238E27FC236}">
                <a16:creationId xmlns:a16="http://schemas.microsoft.com/office/drawing/2014/main" id="{05574FB9-1617-9A90-DEE1-3ED8503EAFD9}"/>
              </a:ext>
            </a:extLst>
          </p:cNvPr>
          <p:cNvSpPr/>
          <p:nvPr/>
        </p:nvSpPr>
        <p:spPr>
          <a:xfrm rot="16200000">
            <a:off x="1865270" y="473457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65" name="Straight Arrow Connector 164">
            <a:extLst>
              <a:ext uri="{FF2B5EF4-FFF2-40B4-BE49-F238E27FC236}">
                <a16:creationId xmlns:a16="http://schemas.microsoft.com/office/drawing/2014/main" id="{55737D8A-9AC5-9951-0326-F87CE5A7ACB6}"/>
              </a:ext>
            </a:extLst>
          </p:cNvPr>
          <p:cNvCxnSpPr>
            <a:cxnSpLocks/>
            <a:endCxn id="149" idx="2"/>
          </p:cNvCxnSpPr>
          <p:nvPr/>
        </p:nvCxnSpPr>
        <p:spPr>
          <a:xfrm flipV="1">
            <a:off x="2153541" y="3811170"/>
            <a:ext cx="4928" cy="371908"/>
          </a:xfrm>
          <a:prstGeom prst="straightConnector1">
            <a:avLst/>
          </a:prstGeom>
          <a:noFill/>
          <a:ln w="28575" cap="flat" cmpd="sng" algn="ctr">
            <a:solidFill>
              <a:schemeClr val="bg2">
                <a:lumMod val="50000"/>
              </a:schemeClr>
            </a:solidFill>
            <a:prstDash val="solid"/>
            <a:miter lim="800000"/>
            <a:tailEnd type="stealth"/>
          </a:ln>
          <a:effectLst/>
        </p:spPr>
      </p:cxnSp>
      <p:sp>
        <p:nvSpPr>
          <p:cNvPr id="166" name="Rectangle: Rounded Corners 165">
            <a:extLst>
              <a:ext uri="{FF2B5EF4-FFF2-40B4-BE49-F238E27FC236}">
                <a16:creationId xmlns:a16="http://schemas.microsoft.com/office/drawing/2014/main" id="{4E0C9AFA-503C-3EDA-0E48-F7B1624404DE}"/>
              </a:ext>
            </a:extLst>
          </p:cNvPr>
          <p:cNvSpPr/>
          <p:nvPr/>
        </p:nvSpPr>
        <p:spPr>
          <a:xfrm>
            <a:off x="3181284" y="3226736"/>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67" name="Freeform: Shape 166">
            <a:extLst>
              <a:ext uri="{FF2B5EF4-FFF2-40B4-BE49-F238E27FC236}">
                <a16:creationId xmlns:a16="http://schemas.microsoft.com/office/drawing/2014/main" id="{F4B7E847-39BA-AE21-AFDB-714FBC4FC03D}"/>
              </a:ext>
            </a:extLst>
          </p:cNvPr>
          <p:cNvSpPr/>
          <p:nvPr/>
        </p:nvSpPr>
        <p:spPr>
          <a:xfrm>
            <a:off x="2163033" y="291854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8" name="Freeform: Shape 167">
            <a:extLst>
              <a:ext uri="{FF2B5EF4-FFF2-40B4-BE49-F238E27FC236}">
                <a16:creationId xmlns:a16="http://schemas.microsoft.com/office/drawing/2014/main" id="{6FF7BBB6-6D2C-2AF4-457D-4E43A9C70566}"/>
              </a:ext>
            </a:extLst>
          </p:cNvPr>
          <p:cNvSpPr/>
          <p:nvPr/>
        </p:nvSpPr>
        <p:spPr>
          <a:xfrm rot="16200000">
            <a:off x="3300138" y="342536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9" name="Freeform: Shape 168">
            <a:extLst>
              <a:ext uri="{FF2B5EF4-FFF2-40B4-BE49-F238E27FC236}">
                <a16:creationId xmlns:a16="http://schemas.microsoft.com/office/drawing/2014/main" id="{78EB8B5E-DA5F-8B5C-2F05-8C69F6A99429}"/>
              </a:ext>
            </a:extLst>
          </p:cNvPr>
          <p:cNvSpPr/>
          <p:nvPr/>
        </p:nvSpPr>
        <p:spPr>
          <a:xfrm rot="10800000">
            <a:off x="3663698" y="366914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0" name="Rectangle: Rounded Corners 169">
            <a:extLst>
              <a:ext uri="{FF2B5EF4-FFF2-40B4-BE49-F238E27FC236}">
                <a16:creationId xmlns:a16="http://schemas.microsoft.com/office/drawing/2014/main" id="{86622BC1-5753-482F-1118-97438AA09328}"/>
              </a:ext>
            </a:extLst>
          </p:cNvPr>
          <p:cNvSpPr/>
          <p:nvPr/>
        </p:nvSpPr>
        <p:spPr>
          <a:xfrm>
            <a:off x="3181284" y="4274252"/>
            <a:ext cx="1021080" cy="581893"/>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1" name="Rectangle: Rounded Corners 170">
            <a:extLst>
              <a:ext uri="{FF2B5EF4-FFF2-40B4-BE49-F238E27FC236}">
                <a16:creationId xmlns:a16="http://schemas.microsoft.com/office/drawing/2014/main" id="{F1B98A98-A1D1-8C2E-56C2-C4EE4991A281}"/>
              </a:ext>
            </a:extLst>
          </p:cNvPr>
          <p:cNvSpPr/>
          <p:nvPr/>
        </p:nvSpPr>
        <p:spPr>
          <a:xfrm>
            <a:off x="3182975" y="4006173"/>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2" name="Arrow: U-Turn 99">
            <a:extLst>
              <a:ext uri="{FF2B5EF4-FFF2-40B4-BE49-F238E27FC236}">
                <a16:creationId xmlns:a16="http://schemas.microsoft.com/office/drawing/2014/main" id="{86853F95-48FD-7476-CB9A-EC69E344255F}"/>
              </a:ext>
            </a:extLst>
          </p:cNvPr>
          <p:cNvSpPr/>
          <p:nvPr/>
        </p:nvSpPr>
        <p:spPr>
          <a:xfrm rot="5400000" flipH="1">
            <a:off x="3627279" y="309059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173" name="Straight Arrow Connector 172">
            <a:extLst>
              <a:ext uri="{FF2B5EF4-FFF2-40B4-BE49-F238E27FC236}">
                <a16:creationId xmlns:a16="http://schemas.microsoft.com/office/drawing/2014/main" id="{118A95B3-2EB0-0EEA-BA2D-BA248472C57B}"/>
              </a:ext>
            </a:extLst>
          </p:cNvPr>
          <p:cNvCxnSpPr>
            <a:cxnSpLocks/>
          </p:cNvCxnSpPr>
          <p:nvPr/>
        </p:nvCxnSpPr>
        <p:spPr>
          <a:xfrm flipV="1">
            <a:off x="3678958" y="4869572"/>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174" name="Arrow: Bent 136">
            <a:extLst>
              <a:ext uri="{FF2B5EF4-FFF2-40B4-BE49-F238E27FC236}">
                <a16:creationId xmlns:a16="http://schemas.microsoft.com/office/drawing/2014/main" id="{32AE9B6D-A087-E99E-2F11-E247E7B54031}"/>
              </a:ext>
            </a:extLst>
          </p:cNvPr>
          <p:cNvSpPr/>
          <p:nvPr/>
        </p:nvSpPr>
        <p:spPr>
          <a:xfrm rot="5400000" flipH="1">
            <a:off x="3797383" y="475007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5" name="Arrow: Bent 136">
            <a:extLst>
              <a:ext uri="{FF2B5EF4-FFF2-40B4-BE49-F238E27FC236}">
                <a16:creationId xmlns:a16="http://schemas.microsoft.com/office/drawing/2014/main" id="{F0D89D6F-9A93-2878-89E1-C98BDC66295C}"/>
              </a:ext>
            </a:extLst>
          </p:cNvPr>
          <p:cNvSpPr/>
          <p:nvPr/>
        </p:nvSpPr>
        <p:spPr>
          <a:xfrm rot="16200000">
            <a:off x="3385760" y="475007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6" name="Oval 175">
            <a:extLst>
              <a:ext uri="{FF2B5EF4-FFF2-40B4-BE49-F238E27FC236}">
                <a16:creationId xmlns:a16="http://schemas.microsoft.com/office/drawing/2014/main" id="{E272AC10-C0DA-E9C9-2BFB-2B15657BB4D0}"/>
              </a:ext>
            </a:extLst>
          </p:cNvPr>
          <p:cNvSpPr/>
          <p:nvPr/>
        </p:nvSpPr>
        <p:spPr>
          <a:xfrm>
            <a:off x="3592731" y="5472165"/>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7" name="Cross 176">
            <a:extLst>
              <a:ext uri="{FF2B5EF4-FFF2-40B4-BE49-F238E27FC236}">
                <a16:creationId xmlns:a16="http://schemas.microsoft.com/office/drawing/2014/main" id="{18AFE746-7541-32BE-74BE-F6B3ED6680A5}"/>
              </a:ext>
            </a:extLst>
          </p:cNvPr>
          <p:cNvSpPr/>
          <p:nvPr/>
        </p:nvSpPr>
        <p:spPr>
          <a:xfrm>
            <a:off x="3620680" y="5500114"/>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78" name="Group 177">
            <a:extLst>
              <a:ext uri="{FF2B5EF4-FFF2-40B4-BE49-F238E27FC236}">
                <a16:creationId xmlns:a16="http://schemas.microsoft.com/office/drawing/2014/main" id="{298FB4AF-1514-A54B-B6B8-623C10228F80}"/>
              </a:ext>
            </a:extLst>
          </p:cNvPr>
          <p:cNvGrpSpPr/>
          <p:nvPr/>
        </p:nvGrpSpPr>
        <p:grpSpPr>
          <a:xfrm>
            <a:off x="3927202" y="5396907"/>
            <a:ext cx="317131" cy="317131"/>
            <a:chOff x="1290919" y="1058164"/>
            <a:chExt cx="3765176" cy="3765176"/>
          </a:xfrm>
          <a:noFill/>
        </p:grpSpPr>
        <p:sp>
          <p:nvSpPr>
            <p:cNvPr id="179" name="Freeform: Shape 178">
              <a:extLst>
                <a:ext uri="{FF2B5EF4-FFF2-40B4-BE49-F238E27FC236}">
                  <a16:creationId xmlns:a16="http://schemas.microsoft.com/office/drawing/2014/main" id="{233781F4-2E42-25E1-067C-ACF9CD362CCD}"/>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80" name="Oval 179">
              <a:extLst>
                <a:ext uri="{FF2B5EF4-FFF2-40B4-BE49-F238E27FC236}">
                  <a16:creationId xmlns:a16="http://schemas.microsoft.com/office/drawing/2014/main" id="{F01C124B-82B5-A433-81B0-499F208A0AD7}"/>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181" name="Straight Connector 180">
            <a:extLst>
              <a:ext uri="{FF2B5EF4-FFF2-40B4-BE49-F238E27FC236}">
                <a16:creationId xmlns:a16="http://schemas.microsoft.com/office/drawing/2014/main" id="{F2AB435A-F4D5-DCD2-3960-BF5EE5F12DB5}"/>
              </a:ext>
            </a:extLst>
          </p:cNvPr>
          <p:cNvCxnSpPr>
            <a:cxnSpLocks/>
            <a:endCxn id="180" idx="2"/>
          </p:cNvCxnSpPr>
          <p:nvPr/>
        </p:nvCxnSpPr>
        <p:spPr>
          <a:xfrm>
            <a:off x="3745908" y="5555473"/>
            <a:ext cx="181294" cy="0"/>
          </a:xfrm>
          <a:prstGeom prst="line">
            <a:avLst/>
          </a:prstGeom>
          <a:noFill/>
          <a:ln w="28575" cap="flat" cmpd="sng" algn="ctr">
            <a:solidFill>
              <a:schemeClr val="bg2">
                <a:lumMod val="50000"/>
              </a:schemeClr>
            </a:solidFill>
            <a:prstDash val="solid"/>
            <a:miter lim="800000"/>
          </a:ln>
          <a:effectLst/>
        </p:spPr>
      </p:cxnSp>
      <p:sp>
        <p:nvSpPr>
          <p:cNvPr id="182" name="Rectangle: Rounded Corners 181">
            <a:extLst>
              <a:ext uri="{FF2B5EF4-FFF2-40B4-BE49-F238E27FC236}">
                <a16:creationId xmlns:a16="http://schemas.microsoft.com/office/drawing/2014/main" id="{261F5EFC-7C84-E774-69E1-53B01F75CBDD}"/>
              </a:ext>
            </a:extLst>
          </p:cNvPr>
          <p:cNvSpPr/>
          <p:nvPr/>
        </p:nvSpPr>
        <p:spPr>
          <a:xfrm>
            <a:off x="3168418" y="5810660"/>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83" name="Straight Arrow Connector 182">
            <a:extLst>
              <a:ext uri="{FF2B5EF4-FFF2-40B4-BE49-F238E27FC236}">
                <a16:creationId xmlns:a16="http://schemas.microsoft.com/office/drawing/2014/main" id="{DDC6D974-EEAC-DBA5-5B47-57BD3D45B64E}"/>
              </a:ext>
            </a:extLst>
          </p:cNvPr>
          <p:cNvCxnSpPr>
            <a:cxnSpLocks/>
          </p:cNvCxnSpPr>
          <p:nvPr/>
        </p:nvCxnSpPr>
        <p:spPr>
          <a:xfrm flipV="1">
            <a:off x="3678358" y="6222746"/>
            <a:ext cx="0" cy="26594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184" name="Straight Arrow Connector 183">
            <a:extLst>
              <a:ext uri="{FF2B5EF4-FFF2-40B4-BE49-F238E27FC236}">
                <a16:creationId xmlns:a16="http://schemas.microsoft.com/office/drawing/2014/main" id="{DA3B1D98-F672-7DC2-442D-C78074478CB0}"/>
              </a:ext>
            </a:extLst>
          </p:cNvPr>
          <p:cNvCxnSpPr>
            <a:cxnSpLocks/>
            <a:stCxn id="182" idx="0"/>
          </p:cNvCxnSpPr>
          <p:nvPr/>
        </p:nvCxnSpPr>
        <p:spPr>
          <a:xfrm flipH="1" flipV="1">
            <a:off x="3678361" y="5629950"/>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185" name="Arrow: U-Turn 99">
            <a:extLst>
              <a:ext uri="{FF2B5EF4-FFF2-40B4-BE49-F238E27FC236}">
                <a16:creationId xmlns:a16="http://schemas.microsoft.com/office/drawing/2014/main" id="{CFC7EE42-73E1-5BC1-D66D-A073C2C4F159}"/>
              </a:ext>
            </a:extLst>
          </p:cNvPr>
          <p:cNvSpPr/>
          <p:nvPr/>
        </p:nvSpPr>
        <p:spPr>
          <a:xfrm rot="5400000" flipH="1">
            <a:off x="3532481" y="421213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186" name="Straight Arrow Connector 185">
            <a:extLst>
              <a:ext uri="{FF2B5EF4-FFF2-40B4-BE49-F238E27FC236}">
                <a16:creationId xmlns:a16="http://schemas.microsoft.com/office/drawing/2014/main" id="{56A5C69D-AD9B-7BDE-34A9-D74C8ED7081A}"/>
              </a:ext>
            </a:extLst>
          </p:cNvPr>
          <p:cNvCxnSpPr>
            <a:cxnSpLocks/>
            <a:stCxn id="166" idx="0"/>
            <a:endCxn id="187" idx="2"/>
          </p:cNvCxnSpPr>
          <p:nvPr/>
        </p:nvCxnSpPr>
        <p:spPr>
          <a:xfrm flipH="1" flipV="1">
            <a:off x="3690395" y="2772851"/>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187" name="Rectangle: Rounded Corners 186">
            <a:extLst>
              <a:ext uri="{FF2B5EF4-FFF2-40B4-BE49-F238E27FC236}">
                <a16:creationId xmlns:a16="http://schemas.microsoft.com/office/drawing/2014/main" id="{565E2B18-ADA5-1658-46AD-E6DAC5F696AB}"/>
              </a:ext>
            </a:extLst>
          </p:cNvPr>
          <p:cNvSpPr/>
          <p:nvPr/>
        </p:nvSpPr>
        <p:spPr>
          <a:xfrm>
            <a:off x="3179855" y="2360765"/>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88" name="Rectangle: Rounded Corners 187">
            <a:extLst>
              <a:ext uri="{FF2B5EF4-FFF2-40B4-BE49-F238E27FC236}">
                <a16:creationId xmlns:a16="http://schemas.microsoft.com/office/drawing/2014/main" id="{BF2C11FD-BB84-6A9E-CDBB-BF9115D2AB3C}"/>
              </a:ext>
            </a:extLst>
          </p:cNvPr>
          <p:cNvSpPr/>
          <p:nvPr/>
        </p:nvSpPr>
        <p:spPr>
          <a:xfrm>
            <a:off x="3179855" y="2978438"/>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89" name="Straight Arrow Connector 188">
            <a:extLst>
              <a:ext uri="{FF2B5EF4-FFF2-40B4-BE49-F238E27FC236}">
                <a16:creationId xmlns:a16="http://schemas.microsoft.com/office/drawing/2014/main" id="{4A93EA4F-1A80-6822-52EE-8CCE38465466}"/>
              </a:ext>
            </a:extLst>
          </p:cNvPr>
          <p:cNvCxnSpPr>
            <a:cxnSpLocks/>
            <a:endCxn id="190" idx="2"/>
          </p:cNvCxnSpPr>
          <p:nvPr/>
        </p:nvCxnSpPr>
        <p:spPr>
          <a:xfrm flipV="1">
            <a:off x="3689438" y="1829778"/>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190" name="Rectangle: Rounded Corners 189">
            <a:extLst>
              <a:ext uri="{FF2B5EF4-FFF2-40B4-BE49-F238E27FC236}">
                <a16:creationId xmlns:a16="http://schemas.microsoft.com/office/drawing/2014/main" id="{FFD01057-1588-04A8-AED6-25DAFB94AB32}"/>
              </a:ext>
            </a:extLst>
          </p:cNvPr>
          <p:cNvSpPr/>
          <p:nvPr/>
        </p:nvSpPr>
        <p:spPr>
          <a:xfrm>
            <a:off x="3184291" y="164815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Linear</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91" name="Rectangle: Rounded Corners 190">
            <a:extLst>
              <a:ext uri="{FF2B5EF4-FFF2-40B4-BE49-F238E27FC236}">
                <a16:creationId xmlns:a16="http://schemas.microsoft.com/office/drawing/2014/main" id="{FA485910-D4FD-38F4-FA29-B527CBD3364E}"/>
              </a:ext>
            </a:extLst>
          </p:cNvPr>
          <p:cNvSpPr/>
          <p:nvPr/>
        </p:nvSpPr>
        <p:spPr>
          <a:xfrm>
            <a:off x="3184291" y="124593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solidFill>
                  <a:prstClr val="black"/>
                </a:solidFill>
                <a:effectLst/>
                <a:uLnTx/>
                <a:uFillTx/>
                <a:latin typeface="Calibri Light" panose="020F0302020204030204"/>
                <a:ea typeface="+mn-ea"/>
                <a:cs typeface="+mn-cs"/>
              </a:rPr>
              <a:t>Softmax</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92" name="Straight Arrow Connector 191">
            <a:extLst>
              <a:ext uri="{FF2B5EF4-FFF2-40B4-BE49-F238E27FC236}">
                <a16:creationId xmlns:a16="http://schemas.microsoft.com/office/drawing/2014/main" id="{5C2E493E-5CDB-673A-75B1-2D13EDBE1B6D}"/>
              </a:ext>
            </a:extLst>
          </p:cNvPr>
          <p:cNvCxnSpPr>
            <a:cxnSpLocks/>
            <a:stCxn id="190" idx="0"/>
            <a:endCxn id="191" idx="2"/>
          </p:cNvCxnSpPr>
          <p:nvPr/>
        </p:nvCxnSpPr>
        <p:spPr>
          <a:xfrm flipV="1">
            <a:off x="3694831" y="142755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193" name="Straight Arrow Connector 192">
            <a:extLst>
              <a:ext uri="{FF2B5EF4-FFF2-40B4-BE49-F238E27FC236}">
                <a16:creationId xmlns:a16="http://schemas.microsoft.com/office/drawing/2014/main" id="{BDDD15BE-B09D-FD56-B3DE-AA7B64057C9E}"/>
              </a:ext>
            </a:extLst>
          </p:cNvPr>
          <p:cNvCxnSpPr>
            <a:cxnSpLocks/>
          </p:cNvCxnSpPr>
          <p:nvPr/>
        </p:nvCxnSpPr>
        <p:spPr>
          <a:xfrm flipV="1">
            <a:off x="3694831" y="102532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194" name="Rectangle: Rounded Corners 193">
            <a:extLst>
              <a:ext uri="{FF2B5EF4-FFF2-40B4-BE49-F238E27FC236}">
                <a16:creationId xmlns:a16="http://schemas.microsoft.com/office/drawing/2014/main" id="{B4AFE6B4-E7DA-6DAD-99B8-9C9C6775A0D8}"/>
              </a:ext>
            </a:extLst>
          </p:cNvPr>
          <p:cNvSpPr/>
          <p:nvPr/>
        </p:nvSpPr>
        <p:spPr>
          <a:xfrm>
            <a:off x="3168418" y="2087122"/>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95" name="Straight Connector 194">
            <a:extLst>
              <a:ext uri="{FF2B5EF4-FFF2-40B4-BE49-F238E27FC236}">
                <a16:creationId xmlns:a16="http://schemas.microsoft.com/office/drawing/2014/main" id="{A2695B34-4575-B449-4B60-3D55F871416D}"/>
              </a:ext>
            </a:extLst>
          </p:cNvPr>
          <p:cNvCxnSpPr>
            <a:cxnSpLocks/>
          </p:cNvCxnSpPr>
          <p:nvPr/>
        </p:nvCxnSpPr>
        <p:spPr>
          <a:xfrm flipH="1">
            <a:off x="3676667" y="4187796"/>
            <a:ext cx="1691" cy="86456"/>
          </a:xfrm>
          <a:prstGeom prst="line">
            <a:avLst/>
          </a:prstGeom>
          <a:noFill/>
          <a:ln w="28575" cap="flat" cmpd="sng" algn="ctr">
            <a:solidFill>
              <a:schemeClr val="bg2">
                <a:lumMod val="50000"/>
              </a:schemeClr>
            </a:solidFill>
            <a:prstDash val="solid"/>
            <a:miter lim="800000"/>
          </a:ln>
          <a:effectLst/>
        </p:spPr>
      </p:cxnSp>
      <p:cxnSp>
        <p:nvCxnSpPr>
          <p:cNvPr id="196" name="Straight Connector 195">
            <a:extLst>
              <a:ext uri="{FF2B5EF4-FFF2-40B4-BE49-F238E27FC236}">
                <a16:creationId xmlns:a16="http://schemas.microsoft.com/office/drawing/2014/main" id="{FEEC29EC-FEC1-E473-EF21-FF6782370E02}"/>
              </a:ext>
            </a:extLst>
          </p:cNvPr>
          <p:cNvCxnSpPr>
            <a:cxnSpLocks/>
          </p:cNvCxnSpPr>
          <p:nvPr/>
        </p:nvCxnSpPr>
        <p:spPr>
          <a:xfrm flipH="1">
            <a:off x="2149684" y="4370710"/>
            <a:ext cx="1691" cy="86456"/>
          </a:xfrm>
          <a:prstGeom prst="line">
            <a:avLst/>
          </a:prstGeom>
          <a:noFill/>
          <a:ln w="28575" cap="flat" cmpd="sng" algn="ctr">
            <a:solidFill>
              <a:schemeClr val="bg2">
                <a:lumMod val="50000"/>
              </a:schemeClr>
            </a:solidFill>
            <a:prstDash val="solid"/>
            <a:miter lim="800000"/>
          </a:ln>
          <a:effectLst/>
        </p:spPr>
      </p:cxnSp>
      <p:cxnSp>
        <p:nvCxnSpPr>
          <p:cNvPr id="197" name="Straight Connector 196">
            <a:extLst>
              <a:ext uri="{FF2B5EF4-FFF2-40B4-BE49-F238E27FC236}">
                <a16:creationId xmlns:a16="http://schemas.microsoft.com/office/drawing/2014/main" id="{1C6D0FA3-7663-CE22-5631-41AC391BAE0C}"/>
              </a:ext>
            </a:extLst>
          </p:cNvPr>
          <p:cNvCxnSpPr>
            <a:cxnSpLocks/>
            <a:stCxn id="150" idx="2"/>
            <a:endCxn id="149" idx="0"/>
          </p:cNvCxnSpPr>
          <p:nvPr/>
        </p:nvCxnSpPr>
        <p:spPr>
          <a:xfrm>
            <a:off x="2158469" y="3350803"/>
            <a:ext cx="0" cy="48281"/>
          </a:xfrm>
          <a:prstGeom prst="line">
            <a:avLst/>
          </a:prstGeom>
          <a:noFill/>
          <a:ln w="28575" cap="flat" cmpd="sng" algn="ctr">
            <a:solidFill>
              <a:schemeClr val="bg2">
                <a:lumMod val="50000"/>
              </a:schemeClr>
            </a:solidFill>
            <a:prstDash val="solid"/>
            <a:miter lim="800000"/>
          </a:ln>
          <a:effectLst/>
        </p:spPr>
      </p:cxnSp>
      <p:sp>
        <p:nvSpPr>
          <p:cNvPr id="199" name="TextBox 198">
            <a:extLst>
              <a:ext uri="{FF2B5EF4-FFF2-40B4-BE49-F238E27FC236}">
                <a16:creationId xmlns:a16="http://schemas.microsoft.com/office/drawing/2014/main" id="{4DF8BE6A-89DE-D273-FE1B-85928991B1EE}"/>
              </a:ext>
            </a:extLst>
          </p:cNvPr>
          <p:cNvSpPr txBox="1"/>
          <p:nvPr/>
        </p:nvSpPr>
        <p:spPr>
          <a:xfrm>
            <a:off x="138978" y="4499740"/>
            <a:ext cx="1107908" cy="523220"/>
          </a:xfrm>
          <a:prstGeom prst="rect">
            <a:avLst/>
          </a:prstGeom>
          <a:noFill/>
        </p:spPr>
        <p:txBody>
          <a:bodyPr wrap="square" rtlCol="0">
            <a:spAutoFit/>
          </a:bodyPr>
          <a:lstStyle/>
          <a:p>
            <a:r>
              <a:rPr lang="en-US" sz="1400" dirty="0">
                <a:solidFill>
                  <a:srgbClr val="EA4335"/>
                </a:solidFill>
              </a:rPr>
              <a:t>Residual Connection</a:t>
            </a:r>
            <a:endParaRPr lang="en-IN" sz="1400" dirty="0">
              <a:solidFill>
                <a:srgbClr val="EA4335"/>
              </a:solidFill>
            </a:endParaRPr>
          </a:p>
        </p:txBody>
      </p:sp>
      <p:sp>
        <p:nvSpPr>
          <p:cNvPr id="25" name="Rectangle: Rounded Corners 24">
            <a:extLst>
              <a:ext uri="{FF2B5EF4-FFF2-40B4-BE49-F238E27FC236}">
                <a16:creationId xmlns:a16="http://schemas.microsoft.com/office/drawing/2014/main" id="{15AA8962-9E73-1393-2F49-54A8C6A6AB23}"/>
              </a:ext>
            </a:extLst>
          </p:cNvPr>
          <p:cNvSpPr/>
          <p:nvPr/>
        </p:nvSpPr>
        <p:spPr>
          <a:xfrm>
            <a:off x="5559018" y="1732657"/>
            <a:ext cx="4924163" cy="3686943"/>
          </a:xfrm>
          <a:prstGeom prst="roundRect">
            <a:avLst/>
          </a:prstGeom>
          <a:solidFill>
            <a:schemeClr val="accent5">
              <a:lumMod val="20000"/>
              <a:lumOff val="80000"/>
            </a:schemeClr>
          </a:solidFill>
          <a:ln w="76200" cap="flat">
            <a:solidFill>
              <a:schemeClr val="tx1"/>
            </a:solidFill>
            <a:prstDash val="solid"/>
            <a:miter/>
          </a:ln>
        </p:spPr>
        <p:txBody>
          <a:bodyPr rtlCol="0" anchor="ctr"/>
          <a:lstStyle/>
          <a:p>
            <a:pPr algn="l"/>
            <a:endParaRPr lang="en-IN"/>
          </a:p>
        </p:txBody>
      </p:sp>
      <p:sp>
        <p:nvSpPr>
          <p:cNvPr id="254" name="Rectangle: Rounded Corners 253">
            <a:extLst>
              <a:ext uri="{FF2B5EF4-FFF2-40B4-BE49-F238E27FC236}">
                <a16:creationId xmlns:a16="http://schemas.microsoft.com/office/drawing/2014/main" id="{DF43CCA5-5413-4CC6-DEBA-12F352C45E17}"/>
              </a:ext>
            </a:extLst>
          </p:cNvPr>
          <p:cNvSpPr/>
          <p:nvPr/>
        </p:nvSpPr>
        <p:spPr>
          <a:xfrm>
            <a:off x="7311146" y="3318685"/>
            <a:ext cx="1582918" cy="638832"/>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3" name="Oval 32">
            <a:extLst>
              <a:ext uri="{FF2B5EF4-FFF2-40B4-BE49-F238E27FC236}">
                <a16:creationId xmlns:a16="http://schemas.microsoft.com/office/drawing/2014/main" id="{DDD5798F-7D27-11FF-C506-5F06D1898AA7}"/>
              </a:ext>
            </a:extLst>
          </p:cNvPr>
          <p:cNvSpPr/>
          <p:nvPr/>
        </p:nvSpPr>
        <p:spPr>
          <a:xfrm>
            <a:off x="7982547" y="4915707"/>
            <a:ext cx="240112" cy="240112"/>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8" name="Cross 37">
            <a:extLst>
              <a:ext uri="{FF2B5EF4-FFF2-40B4-BE49-F238E27FC236}">
                <a16:creationId xmlns:a16="http://schemas.microsoft.com/office/drawing/2014/main" id="{144CB4A3-7EB0-BE25-900C-5612A0E5CD5D}"/>
              </a:ext>
            </a:extLst>
          </p:cNvPr>
          <p:cNvSpPr/>
          <p:nvPr/>
        </p:nvSpPr>
        <p:spPr>
          <a:xfrm>
            <a:off x="8025874" y="4959034"/>
            <a:ext cx="153453" cy="153454"/>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41" name="Group 40">
            <a:extLst>
              <a:ext uri="{FF2B5EF4-FFF2-40B4-BE49-F238E27FC236}">
                <a16:creationId xmlns:a16="http://schemas.microsoft.com/office/drawing/2014/main" id="{5123FEF5-7DB6-6F25-C9D4-D8FB5975A15D}"/>
              </a:ext>
            </a:extLst>
          </p:cNvPr>
          <p:cNvGrpSpPr/>
          <p:nvPr/>
        </p:nvGrpSpPr>
        <p:grpSpPr>
          <a:xfrm>
            <a:off x="7234620" y="4789945"/>
            <a:ext cx="491629" cy="491629"/>
            <a:chOff x="1290919" y="1058164"/>
            <a:chExt cx="3765176" cy="3765176"/>
          </a:xfrm>
        </p:grpSpPr>
        <p:sp>
          <p:nvSpPr>
            <p:cNvPr id="44" name="Freeform: Shape 43">
              <a:extLst>
                <a:ext uri="{FF2B5EF4-FFF2-40B4-BE49-F238E27FC236}">
                  <a16:creationId xmlns:a16="http://schemas.microsoft.com/office/drawing/2014/main" id="{B48B022B-2858-DF15-A784-0EBFBFB6B0BC}"/>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5" name="Oval 44">
              <a:extLst>
                <a:ext uri="{FF2B5EF4-FFF2-40B4-BE49-F238E27FC236}">
                  <a16:creationId xmlns:a16="http://schemas.microsoft.com/office/drawing/2014/main" id="{BF557779-4AF1-001E-39BB-9876A990DCAE}"/>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48" name="Straight Connector 47">
            <a:extLst>
              <a:ext uri="{FF2B5EF4-FFF2-40B4-BE49-F238E27FC236}">
                <a16:creationId xmlns:a16="http://schemas.microsoft.com/office/drawing/2014/main" id="{E730A106-66CD-043A-180B-52AD50413247}"/>
              </a:ext>
            </a:extLst>
          </p:cNvPr>
          <p:cNvCxnSpPr>
            <a:cxnSpLocks/>
            <a:stCxn id="45" idx="6"/>
            <a:endCxn id="33" idx="2"/>
          </p:cNvCxnSpPr>
          <p:nvPr/>
        </p:nvCxnSpPr>
        <p:spPr>
          <a:xfrm>
            <a:off x="7726249" y="5035760"/>
            <a:ext cx="256298" cy="3"/>
          </a:xfrm>
          <a:prstGeom prst="line">
            <a:avLst/>
          </a:prstGeom>
          <a:noFill/>
          <a:ln w="28575" cap="flat" cmpd="sng" algn="ctr">
            <a:solidFill>
              <a:sysClr val="windowText" lastClr="000000"/>
            </a:solidFill>
            <a:prstDash val="solid"/>
            <a:miter lim="800000"/>
          </a:ln>
          <a:effectLst/>
        </p:spPr>
      </p:cxnSp>
      <p:sp>
        <p:nvSpPr>
          <p:cNvPr id="50" name="Arrow: U-Turn 99">
            <a:extLst>
              <a:ext uri="{FF2B5EF4-FFF2-40B4-BE49-F238E27FC236}">
                <a16:creationId xmlns:a16="http://schemas.microsoft.com/office/drawing/2014/main" id="{0958E5AE-7B91-3977-A8D2-CEED6A23291B}"/>
              </a:ext>
            </a:extLst>
          </p:cNvPr>
          <p:cNvSpPr/>
          <p:nvPr/>
        </p:nvSpPr>
        <p:spPr>
          <a:xfrm rot="16200000">
            <a:off x="6294728" y="2618069"/>
            <a:ext cx="2337897" cy="127600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rgbClr val="EA4335"/>
          </a:solidFill>
          <a:ln w="12700" cap="flat" cmpd="sng" algn="ctr">
            <a:solidFill>
              <a:srgbClr val="EA433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51" name="Arrow: Bent 136">
            <a:extLst>
              <a:ext uri="{FF2B5EF4-FFF2-40B4-BE49-F238E27FC236}">
                <a16:creationId xmlns:a16="http://schemas.microsoft.com/office/drawing/2014/main" id="{9CFD72F6-1F57-6CEE-B571-CE1F4EC0CB06}"/>
              </a:ext>
            </a:extLst>
          </p:cNvPr>
          <p:cNvSpPr/>
          <p:nvPr/>
        </p:nvSpPr>
        <p:spPr>
          <a:xfrm rot="5400000" flipH="1">
            <a:off x="8286191" y="3772266"/>
            <a:ext cx="249861" cy="644268"/>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53" name="Arrow: Bent 136">
            <a:extLst>
              <a:ext uri="{FF2B5EF4-FFF2-40B4-BE49-F238E27FC236}">
                <a16:creationId xmlns:a16="http://schemas.microsoft.com/office/drawing/2014/main" id="{05CA044D-ED15-BCA0-B2E0-38BAF0616C5C}"/>
              </a:ext>
            </a:extLst>
          </p:cNvPr>
          <p:cNvSpPr/>
          <p:nvPr/>
        </p:nvSpPr>
        <p:spPr>
          <a:xfrm rot="16200000">
            <a:off x="7648077" y="3772264"/>
            <a:ext cx="249861" cy="644268"/>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54" name="Straight Arrow Connector 53">
            <a:extLst>
              <a:ext uri="{FF2B5EF4-FFF2-40B4-BE49-F238E27FC236}">
                <a16:creationId xmlns:a16="http://schemas.microsoft.com/office/drawing/2014/main" id="{812B3F99-E63D-9B38-C191-F50C168AEC8C}"/>
              </a:ext>
            </a:extLst>
          </p:cNvPr>
          <p:cNvCxnSpPr>
            <a:cxnSpLocks/>
            <a:stCxn id="254" idx="0"/>
          </p:cNvCxnSpPr>
          <p:nvPr/>
        </p:nvCxnSpPr>
        <p:spPr>
          <a:xfrm flipV="1">
            <a:off x="8102605" y="2340766"/>
            <a:ext cx="2" cy="977919"/>
          </a:xfrm>
          <a:prstGeom prst="straightConnector1">
            <a:avLst/>
          </a:prstGeom>
          <a:noFill/>
          <a:ln w="57150" cap="flat" cmpd="sng" algn="ctr">
            <a:solidFill>
              <a:schemeClr val="tx1"/>
            </a:solidFill>
            <a:prstDash val="solid"/>
            <a:miter lim="800000"/>
            <a:tailEnd type="stealth"/>
          </a:ln>
          <a:effectLst/>
        </p:spPr>
      </p:cxnSp>
      <p:sp>
        <p:nvSpPr>
          <p:cNvPr id="255" name="Rectangle: Rounded Corners 254">
            <a:extLst>
              <a:ext uri="{FF2B5EF4-FFF2-40B4-BE49-F238E27FC236}">
                <a16:creationId xmlns:a16="http://schemas.microsoft.com/office/drawing/2014/main" id="{F117F18D-5863-82F0-4DD3-1DD33941DD85}"/>
              </a:ext>
            </a:extLst>
          </p:cNvPr>
          <p:cNvSpPr/>
          <p:nvPr/>
        </p:nvSpPr>
        <p:spPr>
          <a:xfrm>
            <a:off x="7297528" y="2034524"/>
            <a:ext cx="1582918" cy="306242"/>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47" name="Straight Arrow Connector 46">
            <a:extLst>
              <a:ext uri="{FF2B5EF4-FFF2-40B4-BE49-F238E27FC236}">
                <a16:creationId xmlns:a16="http://schemas.microsoft.com/office/drawing/2014/main" id="{A0FF1907-991E-1CD4-4309-7601D516BD70}"/>
              </a:ext>
            </a:extLst>
          </p:cNvPr>
          <p:cNvCxnSpPr>
            <a:cxnSpLocks/>
            <a:stCxn id="33" idx="0"/>
            <a:endCxn id="254" idx="2"/>
          </p:cNvCxnSpPr>
          <p:nvPr/>
        </p:nvCxnSpPr>
        <p:spPr>
          <a:xfrm flipV="1">
            <a:off x="8102604" y="3957516"/>
            <a:ext cx="2" cy="958190"/>
          </a:xfrm>
          <a:prstGeom prst="straightConnector1">
            <a:avLst/>
          </a:prstGeom>
          <a:noFill/>
          <a:ln w="57150" cap="flat" cmpd="sng" algn="ctr">
            <a:solidFill>
              <a:sysClr val="windowText" lastClr="000000"/>
            </a:solidFill>
            <a:prstDash val="solid"/>
            <a:miter lim="800000"/>
            <a:tailEnd type="stealth"/>
          </a:ln>
          <a:effectLst/>
        </p:spPr>
      </p:cxnSp>
      <p:cxnSp>
        <p:nvCxnSpPr>
          <p:cNvPr id="2" name="Straight Connector 1">
            <a:extLst>
              <a:ext uri="{FF2B5EF4-FFF2-40B4-BE49-F238E27FC236}">
                <a16:creationId xmlns:a16="http://schemas.microsoft.com/office/drawing/2014/main" id="{8F7C0E3F-E791-CE42-8846-4DF04FAB1D49}"/>
              </a:ext>
            </a:extLst>
          </p:cNvPr>
          <p:cNvCxnSpPr>
            <a:cxnSpLocks/>
          </p:cNvCxnSpPr>
          <p:nvPr/>
        </p:nvCxnSpPr>
        <p:spPr>
          <a:xfrm flipV="1">
            <a:off x="2158469" y="1837487"/>
            <a:ext cx="3662246" cy="2350178"/>
          </a:xfrm>
          <a:prstGeom prst="line">
            <a:avLst/>
          </a:prstGeom>
          <a:ln w="38100">
            <a:solidFill>
              <a:schemeClr val="tx1"/>
            </a:solidFill>
          </a:ln>
          <a:effectLst>
            <a:outerShdw blurRad="88900" dist="50800" sx="96000" sy="96000" algn="ctr" rotWithShape="0">
              <a:srgbClr val="000000">
                <a:alpha val="90000"/>
              </a:srgbClr>
            </a:outerShdw>
          </a:effectLst>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7031B6B7-1988-6786-05A4-3048F4D8AEFD}"/>
              </a:ext>
            </a:extLst>
          </p:cNvPr>
          <p:cNvCxnSpPr>
            <a:cxnSpLocks/>
          </p:cNvCxnSpPr>
          <p:nvPr/>
        </p:nvCxnSpPr>
        <p:spPr>
          <a:xfrm flipH="1" flipV="1">
            <a:off x="2157870" y="5132088"/>
            <a:ext cx="3938130" cy="298359"/>
          </a:xfrm>
          <a:prstGeom prst="line">
            <a:avLst/>
          </a:prstGeom>
          <a:ln w="38100">
            <a:solidFill>
              <a:schemeClr val="tx1"/>
            </a:solidFill>
          </a:ln>
          <a:effectLst>
            <a:outerShdw blurRad="88900" dist="50800" dir="19620000" sx="96000" sy="96000" algn="ctr" rotWithShape="0">
              <a:srgbClr val="000000">
                <a:alpha val="70000"/>
              </a:srgbClr>
            </a:outerShdw>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1576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0"/>
                                  </p:stCondLst>
                                  <p:childTnLst>
                                    <p:animClr clrSpc="rgb" dir="cw">
                                      <p:cBhvr override="childStyle">
                                        <p:cTn id="6" dur="2000" fill="hold"/>
                                        <p:tgtEl>
                                          <p:spTgt spid="255"/>
                                        </p:tgtEl>
                                        <p:attrNameLst>
                                          <p:attrName>style.color</p:attrName>
                                        </p:attrNameLst>
                                      </p:cBhvr>
                                      <p:to>
                                        <a:srgbClr val="000000"/>
                                      </p:to>
                                    </p:animClr>
                                  </p:childTnLst>
                                </p:cTn>
                              </p:par>
                              <p:par>
                                <p:cTn id="7" presetID="1" presetClass="emph" presetSubtype="2" fill="hold" grpId="1" nodeType="withEffect">
                                  <p:stCondLst>
                                    <p:cond delay="0"/>
                                  </p:stCondLst>
                                  <p:childTnLst>
                                    <p:animClr clrSpc="rgb" dir="cw">
                                      <p:cBhvr>
                                        <p:cTn id="8" dur="2000" fill="hold"/>
                                        <p:tgtEl>
                                          <p:spTgt spid="255"/>
                                        </p:tgtEl>
                                        <p:attrNameLst>
                                          <p:attrName>fillcolor</p:attrName>
                                        </p:attrNameLst>
                                      </p:cBhvr>
                                      <p:to>
                                        <a:srgbClr val="F2F4C1"/>
                                      </p:to>
                                    </p:animClr>
                                    <p:set>
                                      <p:cBhvr>
                                        <p:cTn id="9" dur="2000" fill="hold"/>
                                        <p:tgtEl>
                                          <p:spTgt spid="255"/>
                                        </p:tgtEl>
                                        <p:attrNameLst>
                                          <p:attrName>fill.type</p:attrName>
                                        </p:attrNameLst>
                                      </p:cBhvr>
                                      <p:to>
                                        <p:strVal val="solid"/>
                                      </p:to>
                                    </p:set>
                                    <p:set>
                                      <p:cBhvr>
                                        <p:cTn id="10" dur="2000" fill="hold"/>
                                        <p:tgtEl>
                                          <p:spTgt spid="255"/>
                                        </p:tgtEl>
                                        <p:attrNameLst>
                                          <p:attrName>fill.on</p:attrName>
                                        </p:attrNameLst>
                                      </p:cBhvr>
                                      <p:to>
                                        <p:strVal val="true"/>
                                      </p:to>
                                    </p:set>
                                  </p:childTnLst>
                                </p:cTn>
                              </p:par>
                              <p:par>
                                <p:cTn id="11" presetID="7" presetClass="emph" presetSubtype="2" fill="hold" grpId="2" nodeType="withEffect">
                                  <p:stCondLst>
                                    <p:cond delay="0"/>
                                  </p:stCondLst>
                                  <p:childTnLst>
                                    <p:animClr clrSpc="rgb" dir="cw">
                                      <p:cBhvr>
                                        <p:cTn id="12" dur="2000" fill="hold"/>
                                        <p:tgtEl>
                                          <p:spTgt spid="255"/>
                                        </p:tgtEl>
                                        <p:attrNameLst>
                                          <p:attrName>stroke.color</p:attrName>
                                        </p:attrNameLst>
                                      </p:cBhvr>
                                      <p:to>
                                        <a:srgbClr val="000000"/>
                                      </p:to>
                                    </p:animClr>
                                    <p:set>
                                      <p:cBhvr>
                                        <p:cTn id="13" dur="2000" fill="hold"/>
                                        <p:tgtEl>
                                          <p:spTgt spid="255"/>
                                        </p:tgtEl>
                                        <p:attrNameLst>
                                          <p:attrName>stroke.on</p:attrName>
                                        </p:attrNameLst>
                                      </p:cBhvr>
                                      <p:to>
                                        <p:strVal val="true"/>
                                      </p:to>
                                    </p:set>
                                  </p:childTnLst>
                                </p:cTn>
                              </p:par>
                              <p:par>
                                <p:cTn id="14" presetID="3" presetClass="emph" presetSubtype="2" fill="hold" nodeType="withEffect">
                                  <p:stCondLst>
                                    <p:cond delay="0"/>
                                  </p:stCondLst>
                                  <p:childTnLst>
                                    <p:animClr clrSpc="rgb" dir="cw">
                                      <p:cBhvr override="childStyle">
                                        <p:cTn id="15" dur="2000" fill="hold"/>
                                        <p:tgtEl>
                                          <p:spTgt spid="148"/>
                                        </p:tgtEl>
                                        <p:attrNameLst>
                                          <p:attrName>style.color</p:attrName>
                                        </p:attrNameLst>
                                      </p:cBhvr>
                                      <p:to>
                                        <a:srgbClr val="000000"/>
                                      </p:to>
                                    </p:animClr>
                                  </p:childTnLst>
                                </p:cTn>
                              </p:par>
                              <p:par>
                                <p:cTn id="16" presetID="1" presetClass="emph" presetSubtype="2" fill="hold" nodeType="withEffect">
                                  <p:stCondLst>
                                    <p:cond delay="0"/>
                                  </p:stCondLst>
                                  <p:childTnLst>
                                    <p:animClr clrSpc="rgb" dir="cw">
                                      <p:cBhvr>
                                        <p:cTn id="17" dur="2000" fill="hold"/>
                                        <p:tgtEl>
                                          <p:spTgt spid="148"/>
                                        </p:tgtEl>
                                        <p:attrNameLst>
                                          <p:attrName>fillcolor</p:attrName>
                                        </p:attrNameLst>
                                      </p:cBhvr>
                                      <p:to>
                                        <a:srgbClr val="F2F4C1"/>
                                      </p:to>
                                    </p:animClr>
                                    <p:set>
                                      <p:cBhvr>
                                        <p:cTn id="18" dur="2000" fill="hold"/>
                                        <p:tgtEl>
                                          <p:spTgt spid="148"/>
                                        </p:tgtEl>
                                        <p:attrNameLst>
                                          <p:attrName>fill.type</p:attrName>
                                        </p:attrNameLst>
                                      </p:cBhvr>
                                      <p:to>
                                        <p:strVal val="solid"/>
                                      </p:to>
                                    </p:set>
                                    <p:set>
                                      <p:cBhvr>
                                        <p:cTn id="19" dur="2000" fill="hold"/>
                                        <p:tgtEl>
                                          <p:spTgt spid="148"/>
                                        </p:tgtEl>
                                        <p:attrNameLst>
                                          <p:attrName>fill.on</p:attrName>
                                        </p:attrNameLst>
                                      </p:cBhvr>
                                      <p:to>
                                        <p:strVal val="true"/>
                                      </p:to>
                                    </p:set>
                                  </p:childTnLst>
                                </p:cTn>
                              </p:par>
                              <p:par>
                                <p:cTn id="20" presetID="7" presetClass="emph" presetSubtype="2" fill="hold" nodeType="withEffect">
                                  <p:stCondLst>
                                    <p:cond delay="0"/>
                                  </p:stCondLst>
                                  <p:childTnLst>
                                    <p:animClr clrSpc="rgb" dir="cw">
                                      <p:cBhvr>
                                        <p:cTn id="21" dur="2000" fill="hold"/>
                                        <p:tgtEl>
                                          <p:spTgt spid="148"/>
                                        </p:tgtEl>
                                        <p:attrNameLst>
                                          <p:attrName>stroke.color</p:attrName>
                                        </p:attrNameLst>
                                      </p:cBhvr>
                                      <p:to>
                                        <a:srgbClr val="000000"/>
                                      </p:to>
                                    </p:animClr>
                                    <p:set>
                                      <p:cBhvr>
                                        <p:cTn id="22" dur="2000" fill="hold"/>
                                        <p:tgtEl>
                                          <p:spTgt spid="148"/>
                                        </p:tgtEl>
                                        <p:attrNameLst>
                                          <p:attrName>stroke.on</p:attrName>
                                        </p:attrNameLst>
                                      </p:cBhvr>
                                      <p:to>
                                        <p:strVal val="true"/>
                                      </p:to>
                                    </p:set>
                                  </p:childTnLst>
                                </p:cTn>
                              </p:par>
                              <p:par>
                                <p:cTn id="23" presetID="7" presetClass="emph" presetSubtype="2" fill="hold" nodeType="withEffect">
                                  <p:stCondLst>
                                    <p:cond delay="0"/>
                                  </p:stCondLst>
                                  <p:childTnLst>
                                    <p:animClr clrSpc="rgb" dir="cw">
                                      <p:cBhvr>
                                        <p:cTn id="24" dur="2000" fill="hold"/>
                                        <p:tgtEl>
                                          <p:spTgt spid="196"/>
                                        </p:tgtEl>
                                        <p:attrNameLst>
                                          <p:attrName>stroke.color</p:attrName>
                                        </p:attrNameLst>
                                      </p:cBhvr>
                                      <p:to>
                                        <a:srgbClr val="000000"/>
                                      </p:to>
                                    </p:animClr>
                                    <p:set>
                                      <p:cBhvr>
                                        <p:cTn id="25" dur="2000" fill="hold"/>
                                        <p:tgtEl>
                                          <p:spTgt spid="19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animBg="1"/>
      <p:bldP spid="255" grpId="1" animBg="1"/>
      <p:bldP spid="255" grpId="2"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Table 23">
            <a:extLst>
              <a:ext uri="{FF2B5EF4-FFF2-40B4-BE49-F238E27FC236}">
                <a16:creationId xmlns:a16="http://schemas.microsoft.com/office/drawing/2014/main" id="{9099A2FF-CC98-92BC-B5C2-FBFACDF3A35C}"/>
              </a:ext>
            </a:extLst>
          </p:cNvPr>
          <p:cNvGraphicFramePr>
            <a:graphicFrameLocks noGrp="1"/>
          </p:cNvGraphicFramePr>
          <p:nvPr>
            <p:extLst>
              <p:ext uri="{D42A27DB-BD31-4B8C-83A1-F6EECF244321}">
                <p14:modId xmlns:p14="http://schemas.microsoft.com/office/powerpoint/2010/main" val="2884460340"/>
              </p:ext>
            </p:extLst>
          </p:nvPr>
        </p:nvGraphicFramePr>
        <p:xfrm>
          <a:off x="9349459" y="2545142"/>
          <a:ext cx="2029365" cy="1291880"/>
        </p:xfrm>
        <a:graphic>
          <a:graphicData uri="http://schemas.openxmlformats.org/drawingml/2006/table">
            <a:tbl>
              <a:tblPr firstRow="1" bandRow="1">
                <a:tableStyleId>{5940675A-B579-460E-94D1-54222C63F5DA}</a:tableStyleId>
              </a:tblPr>
              <a:tblGrid>
                <a:gridCol w="551035">
                  <a:extLst>
                    <a:ext uri="{9D8B030D-6E8A-4147-A177-3AD203B41FA5}">
                      <a16:colId xmlns:a16="http://schemas.microsoft.com/office/drawing/2014/main" val="2678846320"/>
                    </a:ext>
                  </a:extLst>
                </a:gridCol>
                <a:gridCol w="295666">
                  <a:extLst>
                    <a:ext uri="{9D8B030D-6E8A-4147-A177-3AD203B41FA5}">
                      <a16:colId xmlns:a16="http://schemas.microsoft.com/office/drawing/2014/main" val="3101296147"/>
                    </a:ext>
                  </a:extLst>
                </a:gridCol>
                <a:gridCol w="295666">
                  <a:extLst>
                    <a:ext uri="{9D8B030D-6E8A-4147-A177-3AD203B41FA5}">
                      <a16:colId xmlns:a16="http://schemas.microsoft.com/office/drawing/2014/main" val="2756770409"/>
                    </a:ext>
                  </a:extLst>
                </a:gridCol>
                <a:gridCol w="295666">
                  <a:extLst>
                    <a:ext uri="{9D8B030D-6E8A-4147-A177-3AD203B41FA5}">
                      <a16:colId xmlns:a16="http://schemas.microsoft.com/office/drawing/2014/main" val="3174730267"/>
                    </a:ext>
                  </a:extLst>
                </a:gridCol>
                <a:gridCol w="295666">
                  <a:extLst>
                    <a:ext uri="{9D8B030D-6E8A-4147-A177-3AD203B41FA5}">
                      <a16:colId xmlns:a16="http://schemas.microsoft.com/office/drawing/2014/main" val="1903870625"/>
                    </a:ext>
                  </a:extLst>
                </a:gridCol>
                <a:gridCol w="295666">
                  <a:extLst>
                    <a:ext uri="{9D8B030D-6E8A-4147-A177-3AD203B41FA5}">
                      <a16:colId xmlns:a16="http://schemas.microsoft.com/office/drawing/2014/main" val="2483525685"/>
                    </a:ext>
                  </a:extLst>
                </a:gridCol>
              </a:tblGrid>
              <a:tr h="2590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800" b="0" dirty="0">
                        <a:solidFill>
                          <a:schemeClr val="tx1"/>
                        </a:solidFill>
                      </a:endParaRPr>
                    </a:p>
                  </a:txBody>
                  <a:tcPr marL="41438" marR="41438" marT="20719" marB="207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800" b="0" dirty="0">
                        <a:solidFill>
                          <a:schemeClr val="tx1"/>
                        </a:solidFill>
                      </a:endParaRPr>
                    </a:p>
                  </a:txBody>
                  <a:tcPr marL="41438" marR="41438" marT="20719" marB="20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endParaRPr lang="en-IN" sz="800" b="0" dirty="0">
                        <a:solidFill>
                          <a:schemeClr val="tx1"/>
                        </a:solidFill>
                      </a:endParaRPr>
                    </a:p>
                  </a:txBody>
                  <a:tcPr marL="41438" marR="41438" marT="20719" marB="20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endParaRPr lang="en-IN" sz="800" b="0" dirty="0">
                        <a:solidFill>
                          <a:schemeClr val="tx1"/>
                        </a:solidFill>
                      </a:endParaRPr>
                    </a:p>
                  </a:txBody>
                  <a:tcPr marL="41438" marR="41438" marT="20719" marB="20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endParaRPr lang="en-IN" sz="800" b="0" dirty="0">
                        <a:solidFill>
                          <a:schemeClr val="tx1"/>
                        </a:solidFill>
                      </a:endParaRPr>
                    </a:p>
                  </a:txBody>
                  <a:tcPr marL="41438" marR="41438" marT="20719" marB="20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endParaRPr lang="en-IN" sz="800" b="0" dirty="0">
                        <a:solidFill>
                          <a:schemeClr val="tx1"/>
                        </a:solidFill>
                      </a:endParaRPr>
                    </a:p>
                  </a:txBody>
                  <a:tcPr marL="41438" marR="41438" marT="20719" marB="20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1048760423"/>
                  </a:ext>
                </a:extLst>
              </a:tr>
              <a:tr h="257374">
                <a:tc>
                  <a:txBody>
                    <a:bodyPr/>
                    <a:lstStyle/>
                    <a:p>
                      <a:pPr algn="l"/>
                      <a:endParaRPr lang="en-IN" sz="800" b="0" dirty="0">
                        <a:solidFill>
                          <a:schemeClr val="tx1"/>
                        </a:solidFill>
                      </a:endParaRPr>
                    </a:p>
                  </a:txBody>
                  <a:tcPr marL="41438" marR="41438" marT="20719" marB="207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800" b="0" dirty="0">
                        <a:solidFill>
                          <a:schemeClr val="tx1"/>
                        </a:solidFill>
                      </a:endParaRPr>
                    </a:p>
                  </a:txBody>
                  <a:tcPr marL="41438" marR="41438" marT="20719" marB="20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endParaRPr lang="en-IN" sz="800" b="0" dirty="0">
                        <a:solidFill>
                          <a:schemeClr val="tx1"/>
                        </a:solidFill>
                      </a:endParaRPr>
                    </a:p>
                  </a:txBody>
                  <a:tcPr marL="41438" marR="41438" marT="20719" marB="20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endParaRPr lang="en-IN" sz="800" b="0" dirty="0">
                        <a:solidFill>
                          <a:schemeClr val="tx1"/>
                        </a:solidFill>
                      </a:endParaRPr>
                    </a:p>
                  </a:txBody>
                  <a:tcPr marL="41438" marR="41438" marT="20719" marB="20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endParaRPr lang="en-IN" sz="800" b="0" dirty="0">
                        <a:solidFill>
                          <a:schemeClr val="tx1"/>
                        </a:solidFill>
                      </a:endParaRPr>
                    </a:p>
                  </a:txBody>
                  <a:tcPr marL="41438" marR="41438" marT="20719" marB="20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endParaRPr lang="en-IN" sz="800" b="0" dirty="0">
                        <a:solidFill>
                          <a:schemeClr val="tx1"/>
                        </a:solidFill>
                      </a:endParaRPr>
                    </a:p>
                  </a:txBody>
                  <a:tcPr marL="41438" marR="41438" marT="20719" marB="20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678581315"/>
                  </a:ext>
                </a:extLst>
              </a:tr>
              <a:tr h="257799">
                <a:tc>
                  <a:txBody>
                    <a:bodyPr/>
                    <a:lstStyle/>
                    <a:p>
                      <a:pPr algn="l"/>
                      <a:endParaRPr lang="en-IN" sz="800" b="0" dirty="0">
                        <a:solidFill>
                          <a:schemeClr val="tx1"/>
                        </a:solidFill>
                      </a:endParaRPr>
                    </a:p>
                  </a:txBody>
                  <a:tcPr marL="41438" marR="41438" marT="20719" marB="207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800" b="0" dirty="0">
                        <a:solidFill>
                          <a:schemeClr val="tx1"/>
                        </a:solidFill>
                      </a:endParaRPr>
                    </a:p>
                  </a:txBody>
                  <a:tcPr marL="41438" marR="41438" marT="20719" marB="20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endParaRPr lang="en-IN" sz="800" b="0" dirty="0">
                        <a:solidFill>
                          <a:schemeClr val="tx1"/>
                        </a:solidFill>
                      </a:endParaRPr>
                    </a:p>
                  </a:txBody>
                  <a:tcPr marL="41438" marR="41438" marT="20719" marB="20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endParaRPr lang="en-IN" sz="800" b="0" dirty="0">
                        <a:solidFill>
                          <a:schemeClr val="tx1"/>
                        </a:solidFill>
                      </a:endParaRPr>
                    </a:p>
                  </a:txBody>
                  <a:tcPr marL="41438" marR="41438" marT="20719" marB="20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endParaRPr lang="en-IN" sz="800" b="0" dirty="0">
                        <a:solidFill>
                          <a:schemeClr val="tx1"/>
                        </a:solidFill>
                      </a:endParaRPr>
                    </a:p>
                  </a:txBody>
                  <a:tcPr marL="41438" marR="41438" marT="20719" marB="20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endParaRPr lang="en-IN" sz="800" b="0" dirty="0">
                        <a:solidFill>
                          <a:schemeClr val="tx1"/>
                        </a:solidFill>
                      </a:endParaRPr>
                    </a:p>
                  </a:txBody>
                  <a:tcPr marL="41438" marR="41438" marT="20719" marB="20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378662452"/>
                  </a:ext>
                </a:extLst>
              </a:tr>
              <a:tr h="258820">
                <a:tc>
                  <a:txBody>
                    <a:bodyPr/>
                    <a:lstStyle/>
                    <a:p>
                      <a:pPr algn="l"/>
                      <a:endParaRPr lang="en-IN" sz="800" b="0" dirty="0">
                        <a:solidFill>
                          <a:schemeClr val="tx1"/>
                        </a:solidFill>
                      </a:endParaRPr>
                    </a:p>
                  </a:txBody>
                  <a:tcPr marL="41438" marR="41438" marT="20719" marB="207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800" b="0" dirty="0">
                        <a:solidFill>
                          <a:schemeClr val="tx1"/>
                        </a:solidFill>
                      </a:endParaRPr>
                    </a:p>
                  </a:txBody>
                  <a:tcPr marL="41438" marR="41438" marT="20719" marB="20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endParaRPr lang="en-IN" sz="800" b="0" dirty="0">
                        <a:solidFill>
                          <a:schemeClr val="tx1"/>
                        </a:solidFill>
                      </a:endParaRPr>
                    </a:p>
                  </a:txBody>
                  <a:tcPr marL="41438" marR="41438" marT="20719" marB="20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endParaRPr lang="en-IN" sz="800" b="0" dirty="0">
                        <a:solidFill>
                          <a:schemeClr val="tx1"/>
                        </a:solidFill>
                      </a:endParaRPr>
                    </a:p>
                  </a:txBody>
                  <a:tcPr marL="41438" marR="41438" marT="20719" marB="20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endParaRPr lang="en-IN" sz="800" b="0" dirty="0">
                        <a:solidFill>
                          <a:schemeClr val="tx1"/>
                        </a:solidFill>
                      </a:endParaRPr>
                    </a:p>
                  </a:txBody>
                  <a:tcPr marL="41438" marR="41438" marT="20719" marB="20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endParaRPr lang="en-IN" sz="800" b="0" dirty="0">
                        <a:solidFill>
                          <a:schemeClr val="tx1"/>
                        </a:solidFill>
                      </a:endParaRPr>
                    </a:p>
                  </a:txBody>
                  <a:tcPr marL="41438" marR="41438" marT="20719" marB="207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480511951"/>
                  </a:ext>
                </a:extLst>
              </a:tr>
              <a:tr h="258820">
                <a:tc>
                  <a:txBody>
                    <a:bodyPr/>
                    <a:lstStyle/>
                    <a:p>
                      <a:pPr algn="l"/>
                      <a:endParaRPr lang="en-IN" sz="800" b="0" dirty="0">
                        <a:solidFill>
                          <a:schemeClr val="tx1"/>
                        </a:solidFill>
                      </a:endParaRPr>
                    </a:p>
                  </a:txBody>
                  <a:tcPr marL="41438" marR="41438" marT="20719" marB="20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800" b="0" dirty="0">
                        <a:solidFill>
                          <a:schemeClr val="tx1"/>
                        </a:solidFill>
                      </a:endParaRPr>
                    </a:p>
                  </a:txBody>
                  <a:tcPr marL="41438" marR="41438" marT="20719" marB="20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800" b="0" dirty="0">
                        <a:solidFill>
                          <a:schemeClr val="tx1"/>
                        </a:solidFill>
                      </a:endParaRPr>
                    </a:p>
                  </a:txBody>
                  <a:tcPr marL="41438" marR="41438" marT="20719" marB="20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800" b="0" dirty="0">
                        <a:solidFill>
                          <a:schemeClr val="tx1"/>
                        </a:solidFill>
                      </a:endParaRPr>
                    </a:p>
                  </a:txBody>
                  <a:tcPr marL="41438" marR="41438" marT="20719" marB="20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800" b="0" dirty="0">
                        <a:solidFill>
                          <a:schemeClr val="tx1"/>
                        </a:solidFill>
                      </a:endParaRPr>
                    </a:p>
                  </a:txBody>
                  <a:tcPr marL="41438" marR="41438" marT="20719" marB="20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IN" sz="800" b="0" dirty="0">
                        <a:solidFill>
                          <a:schemeClr val="tx1"/>
                        </a:solidFill>
                      </a:endParaRPr>
                    </a:p>
                  </a:txBody>
                  <a:tcPr marL="41438" marR="41438" marT="20719" marB="207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3173392"/>
                  </a:ext>
                </a:extLst>
              </a:tr>
            </a:tbl>
          </a:graphicData>
        </a:graphic>
      </p:graphicFrame>
      <p:sp>
        <p:nvSpPr>
          <p:cNvPr id="6" name="TextBox 5">
            <a:extLst>
              <a:ext uri="{FF2B5EF4-FFF2-40B4-BE49-F238E27FC236}">
                <a16:creationId xmlns:a16="http://schemas.microsoft.com/office/drawing/2014/main" id="{421FBACD-EA0B-87FB-B28F-9A421F37F1DC}"/>
              </a:ext>
            </a:extLst>
          </p:cNvPr>
          <p:cNvSpPr txBox="1"/>
          <p:nvPr/>
        </p:nvSpPr>
        <p:spPr>
          <a:xfrm>
            <a:off x="2141698" y="304727"/>
            <a:ext cx="556113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Adding Residual Connections</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145" name="Rectangle: Rounded Corners 144">
            <a:extLst>
              <a:ext uri="{FF2B5EF4-FFF2-40B4-BE49-F238E27FC236}">
                <a16:creationId xmlns:a16="http://schemas.microsoft.com/office/drawing/2014/main" id="{A93184E6-DCAA-F067-47E6-5D925B9B91B9}"/>
              </a:ext>
            </a:extLst>
          </p:cNvPr>
          <p:cNvSpPr/>
          <p:nvPr/>
        </p:nvSpPr>
        <p:spPr>
          <a:xfrm>
            <a:off x="3061267" y="1988467"/>
            <a:ext cx="1495556" cy="3258819"/>
          </a:xfrm>
          <a:prstGeom prst="roundRect">
            <a:avLst>
              <a:gd name="adj" fmla="val 8554"/>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46" name="Rectangle: Rounded Corners 145">
            <a:extLst>
              <a:ext uri="{FF2B5EF4-FFF2-40B4-BE49-F238E27FC236}">
                <a16:creationId xmlns:a16="http://schemas.microsoft.com/office/drawing/2014/main" id="{CE1274EE-513A-B347-84B9-05F99DCFC741}"/>
              </a:ext>
            </a:extLst>
          </p:cNvPr>
          <p:cNvSpPr/>
          <p:nvPr/>
        </p:nvSpPr>
        <p:spPr>
          <a:xfrm>
            <a:off x="1253865" y="302986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47" name="Rectangle: Rounded Corners 146">
            <a:extLst>
              <a:ext uri="{FF2B5EF4-FFF2-40B4-BE49-F238E27FC236}">
                <a16:creationId xmlns:a16="http://schemas.microsoft.com/office/drawing/2014/main" id="{0004349B-2E1B-D21D-5808-F4E42BED1734}"/>
              </a:ext>
            </a:extLst>
          </p:cNvPr>
          <p:cNvSpPr/>
          <p:nvPr/>
        </p:nvSpPr>
        <p:spPr>
          <a:xfrm>
            <a:off x="1647929" y="444198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48" name="Rectangle: Rounded Corners 147">
            <a:extLst>
              <a:ext uri="{FF2B5EF4-FFF2-40B4-BE49-F238E27FC236}">
                <a16:creationId xmlns:a16="http://schemas.microsoft.com/office/drawing/2014/main" id="{D706977D-3113-92C7-C095-042F405401B2}"/>
              </a:ext>
            </a:extLst>
          </p:cNvPr>
          <p:cNvSpPr/>
          <p:nvPr/>
        </p:nvSpPr>
        <p:spPr>
          <a:xfrm>
            <a:off x="1647929" y="4187665"/>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149" name="Rectangle: Rounded Corners 148">
            <a:extLst>
              <a:ext uri="{FF2B5EF4-FFF2-40B4-BE49-F238E27FC236}">
                <a16:creationId xmlns:a16="http://schemas.microsoft.com/office/drawing/2014/main" id="{D5BDBF62-4224-636B-1C44-151A799FA224}"/>
              </a:ext>
            </a:extLst>
          </p:cNvPr>
          <p:cNvSpPr/>
          <p:nvPr/>
        </p:nvSpPr>
        <p:spPr>
          <a:xfrm>
            <a:off x="1647929" y="3399084"/>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50" name="Rectangle: Rounded Corners 149">
            <a:extLst>
              <a:ext uri="{FF2B5EF4-FFF2-40B4-BE49-F238E27FC236}">
                <a16:creationId xmlns:a16="http://schemas.microsoft.com/office/drawing/2014/main" id="{1A56F252-D262-1EDF-1D3C-3176C97A66F0}"/>
              </a:ext>
            </a:extLst>
          </p:cNvPr>
          <p:cNvSpPr/>
          <p:nvPr/>
        </p:nvSpPr>
        <p:spPr>
          <a:xfrm>
            <a:off x="1647929" y="3153258"/>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51" name="Oval 150">
            <a:extLst>
              <a:ext uri="{FF2B5EF4-FFF2-40B4-BE49-F238E27FC236}">
                <a16:creationId xmlns:a16="http://schemas.microsoft.com/office/drawing/2014/main" id="{18EEF4A0-031C-CC85-0E27-5658676CB55E}"/>
              </a:ext>
            </a:extLst>
          </p:cNvPr>
          <p:cNvSpPr/>
          <p:nvPr/>
        </p:nvSpPr>
        <p:spPr>
          <a:xfrm>
            <a:off x="2081024" y="547216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2" name="Cross 151">
            <a:extLst>
              <a:ext uri="{FF2B5EF4-FFF2-40B4-BE49-F238E27FC236}">
                <a16:creationId xmlns:a16="http://schemas.microsoft.com/office/drawing/2014/main" id="{477D0D85-A892-160A-3EC3-6BF87400BBD5}"/>
              </a:ext>
            </a:extLst>
          </p:cNvPr>
          <p:cNvSpPr/>
          <p:nvPr/>
        </p:nvSpPr>
        <p:spPr>
          <a:xfrm>
            <a:off x="2108973" y="550011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53" name="Group 152">
            <a:extLst>
              <a:ext uri="{FF2B5EF4-FFF2-40B4-BE49-F238E27FC236}">
                <a16:creationId xmlns:a16="http://schemas.microsoft.com/office/drawing/2014/main" id="{AEFC1B6D-204E-1563-0F2F-67CD97D47BBA}"/>
              </a:ext>
            </a:extLst>
          </p:cNvPr>
          <p:cNvGrpSpPr/>
          <p:nvPr/>
        </p:nvGrpSpPr>
        <p:grpSpPr>
          <a:xfrm>
            <a:off x="1598565" y="5391042"/>
            <a:ext cx="317131" cy="317131"/>
            <a:chOff x="1290919" y="1058164"/>
            <a:chExt cx="3765176" cy="3765176"/>
          </a:xfrm>
        </p:grpSpPr>
        <p:sp>
          <p:nvSpPr>
            <p:cNvPr id="154" name="Freeform: Shape 153">
              <a:extLst>
                <a:ext uri="{FF2B5EF4-FFF2-40B4-BE49-F238E27FC236}">
                  <a16:creationId xmlns:a16="http://schemas.microsoft.com/office/drawing/2014/main" id="{A64FF346-1AB2-BCDD-546A-0AFE632F9A42}"/>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5" name="Oval 154">
              <a:extLst>
                <a:ext uri="{FF2B5EF4-FFF2-40B4-BE49-F238E27FC236}">
                  <a16:creationId xmlns:a16="http://schemas.microsoft.com/office/drawing/2014/main" id="{94BFECBD-D593-CB47-5BE2-7C4D225BA0D7}"/>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156" name="Rectangle: Rounded Corners 155">
            <a:extLst>
              <a:ext uri="{FF2B5EF4-FFF2-40B4-BE49-F238E27FC236}">
                <a16:creationId xmlns:a16="http://schemas.microsoft.com/office/drawing/2014/main" id="{640E7042-938D-F60E-3CDA-278929EE80BD}"/>
              </a:ext>
            </a:extLst>
          </p:cNvPr>
          <p:cNvSpPr/>
          <p:nvPr/>
        </p:nvSpPr>
        <p:spPr>
          <a:xfrm>
            <a:off x="1647929" y="580776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57" name="Straight Arrow Connector 156">
            <a:extLst>
              <a:ext uri="{FF2B5EF4-FFF2-40B4-BE49-F238E27FC236}">
                <a16:creationId xmlns:a16="http://schemas.microsoft.com/office/drawing/2014/main" id="{01D2F086-0B3A-5472-B89C-633C7AA448D3}"/>
              </a:ext>
            </a:extLst>
          </p:cNvPr>
          <p:cNvCxnSpPr>
            <a:cxnSpLocks/>
          </p:cNvCxnSpPr>
          <p:nvPr/>
        </p:nvCxnSpPr>
        <p:spPr>
          <a:xfrm flipV="1">
            <a:off x="2157869" y="621984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158" name="Straight Arrow Connector 157">
            <a:extLst>
              <a:ext uri="{FF2B5EF4-FFF2-40B4-BE49-F238E27FC236}">
                <a16:creationId xmlns:a16="http://schemas.microsoft.com/office/drawing/2014/main" id="{EA10413A-203C-50BC-A8EB-DC6F7EF5EB9F}"/>
              </a:ext>
            </a:extLst>
          </p:cNvPr>
          <p:cNvCxnSpPr>
            <a:cxnSpLocks/>
            <a:stCxn id="156" idx="0"/>
          </p:cNvCxnSpPr>
          <p:nvPr/>
        </p:nvCxnSpPr>
        <p:spPr>
          <a:xfrm flipH="1" flipV="1">
            <a:off x="2157872" y="562705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159" name="Straight Arrow Connector 158">
            <a:extLst>
              <a:ext uri="{FF2B5EF4-FFF2-40B4-BE49-F238E27FC236}">
                <a16:creationId xmlns:a16="http://schemas.microsoft.com/office/drawing/2014/main" id="{E4443F9C-AC5A-8815-2BD6-81F2628ED4AE}"/>
              </a:ext>
            </a:extLst>
          </p:cNvPr>
          <p:cNvCxnSpPr>
            <a:cxnSpLocks/>
            <a:stCxn id="151" idx="0"/>
            <a:endCxn id="147" idx="2"/>
          </p:cNvCxnSpPr>
          <p:nvPr/>
        </p:nvCxnSpPr>
        <p:spPr>
          <a:xfrm flipV="1">
            <a:off x="2158468" y="485407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160" name="Straight Connector 159">
            <a:extLst>
              <a:ext uri="{FF2B5EF4-FFF2-40B4-BE49-F238E27FC236}">
                <a16:creationId xmlns:a16="http://schemas.microsoft.com/office/drawing/2014/main" id="{BF5E48AF-6271-F1CD-46A7-781799509302}"/>
              </a:ext>
            </a:extLst>
          </p:cNvPr>
          <p:cNvCxnSpPr>
            <a:stCxn id="155" idx="6"/>
            <a:endCxn id="151" idx="2"/>
          </p:cNvCxnSpPr>
          <p:nvPr/>
        </p:nvCxnSpPr>
        <p:spPr>
          <a:xfrm>
            <a:off x="1915696" y="5549608"/>
            <a:ext cx="165328" cy="2"/>
          </a:xfrm>
          <a:prstGeom prst="line">
            <a:avLst/>
          </a:prstGeom>
          <a:noFill/>
          <a:ln w="28575" cap="flat" cmpd="sng" algn="ctr">
            <a:solidFill>
              <a:sysClr val="windowText" lastClr="000000"/>
            </a:solidFill>
            <a:prstDash val="solid"/>
            <a:miter lim="800000"/>
          </a:ln>
          <a:effectLst/>
        </p:spPr>
      </p:cxnSp>
      <p:sp>
        <p:nvSpPr>
          <p:cNvPr id="161" name="Arrow: U-Turn 99">
            <a:extLst>
              <a:ext uri="{FF2B5EF4-FFF2-40B4-BE49-F238E27FC236}">
                <a16:creationId xmlns:a16="http://schemas.microsoft.com/office/drawing/2014/main" id="{248CBA94-5949-D112-E7F5-FD674494CA5D}"/>
              </a:ext>
            </a:extLst>
          </p:cNvPr>
          <p:cNvSpPr/>
          <p:nvPr/>
        </p:nvSpPr>
        <p:spPr>
          <a:xfrm rot="16200000">
            <a:off x="1315196" y="431296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rgbClr val="EA4335"/>
          </a:solidFill>
          <a:ln w="12700" cap="flat" cmpd="sng" algn="ctr">
            <a:solidFill>
              <a:srgbClr val="EA433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2" name="Arrow: U-Turn 99">
            <a:extLst>
              <a:ext uri="{FF2B5EF4-FFF2-40B4-BE49-F238E27FC236}">
                <a16:creationId xmlns:a16="http://schemas.microsoft.com/office/drawing/2014/main" id="{39E32170-1EE3-5CBE-3A46-B00004C3E87E}"/>
              </a:ext>
            </a:extLst>
          </p:cNvPr>
          <p:cNvSpPr/>
          <p:nvPr/>
        </p:nvSpPr>
        <p:spPr>
          <a:xfrm rot="16200000">
            <a:off x="1361294" y="323633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3" name="Arrow: Bent 136">
            <a:extLst>
              <a:ext uri="{FF2B5EF4-FFF2-40B4-BE49-F238E27FC236}">
                <a16:creationId xmlns:a16="http://schemas.microsoft.com/office/drawing/2014/main" id="{23133A75-4BE2-802E-320E-C42837F38FE4}"/>
              </a:ext>
            </a:extLst>
          </p:cNvPr>
          <p:cNvSpPr/>
          <p:nvPr/>
        </p:nvSpPr>
        <p:spPr>
          <a:xfrm rot="5400000" flipH="1">
            <a:off x="2276893" y="473457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64" name="Arrow: Bent 136">
            <a:extLst>
              <a:ext uri="{FF2B5EF4-FFF2-40B4-BE49-F238E27FC236}">
                <a16:creationId xmlns:a16="http://schemas.microsoft.com/office/drawing/2014/main" id="{05574FB9-1617-9A90-DEE1-3ED8503EAFD9}"/>
              </a:ext>
            </a:extLst>
          </p:cNvPr>
          <p:cNvSpPr/>
          <p:nvPr/>
        </p:nvSpPr>
        <p:spPr>
          <a:xfrm rot="16200000">
            <a:off x="1865270" y="473457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65" name="Straight Arrow Connector 164">
            <a:extLst>
              <a:ext uri="{FF2B5EF4-FFF2-40B4-BE49-F238E27FC236}">
                <a16:creationId xmlns:a16="http://schemas.microsoft.com/office/drawing/2014/main" id="{55737D8A-9AC5-9951-0326-F87CE5A7ACB6}"/>
              </a:ext>
            </a:extLst>
          </p:cNvPr>
          <p:cNvCxnSpPr>
            <a:cxnSpLocks/>
            <a:endCxn id="149" idx="2"/>
          </p:cNvCxnSpPr>
          <p:nvPr/>
        </p:nvCxnSpPr>
        <p:spPr>
          <a:xfrm flipV="1">
            <a:off x="2153541" y="3811170"/>
            <a:ext cx="4928" cy="371908"/>
          </a:xfrm>
          <a:prstGeom prst="straightConnector1">
            <a:avLst/>
          </a:prstGeom>
          <a:noFill/>
          <a:ln w="28575" cap="flat" cmpd="sng" algn="ctr">
            <a:solidFill>
              <a:schemeClr val="bg2">
                <a:lumMod val="50000"/>
              </a:schemeClr>
            </a:solidFill>
            <a:prstDash val="solid"/>
            <a:miter lim="800000"/>
            <a:tailEnd type="stealth"/>
          </a:ln>
          <a:effectLst/>
        </p:spPr>
      </p:cxnSp>
      <p:sp>
        <p:nvSpPr>
          <p:cNvPr id="166" name="Rectangle: Rounded Corners 165">
            <a:extLst>
              <a:ext uri="{FF2B5EF4-FFF2-40B4-BE49-F238E27FC236}">
                <a16:creationId xmlns:a16="http://schemas.microsoft.com/office/drawing/2014/main" id="{4E0C9AFA-503C-3EDA-0E48-F7B1624404DE}"/>
              </a:ext>
            </a:extLst>
          </p:cNvPr>
          <p:cNvSpPr/>
          <p:nvPr/>
        </p:nvSpPr>
        <p:spPr>
          <a:xfrm>
            <a:off x="3181284" y="3226736"/>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67" name="Freeform: Shape 166">
            <a:extLst>
              <a:ext uri="{FF2B5EF4-FFF2-40B4-BE49-F238E27FC236}">
                <a16:creationId xmlns:a16="http://schemas.microsoft.com/office/drawing/2014/main" id="{F4B7E847-39BA-AE21-AFDB-714FBC4FC03D}"/>
              </a:ext>
            </a:extLst>
          </p:cNvPr>
          <p:cNvSpPr/>
          <p:nvPr/>
        </p:nvSpPr>
        <p:spPr>
          <a:xfrm>
            <a:off x="2163033" y="291854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8" name="Freeform: Shape 167">
            <a:extLst>
              <a:ext uri="{FF2B5EF4-FFF2-40B4-BE49-F238E27FC236}">
                <a16:creationId xmlns:a16="http://schemas.microsoft.com/office/drawing/2014/main" id="{6FF7BBB6-6D2C-2AF4-457D-4E43A9C70566}"/>
              </a:ext>
            </a:extLst>
          </p:cNvPr>
          <p:cNvSpPr/>
          <p:nvPr/>
        </p:nvSpPr>
        <p:spPr>
          <a:xfrm rot="16200000">
            <a:off x="3300138" y="342536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9" name="Freeform: Shape 168">
            <a:extLst>
              <a:ext uri="{FF2B5EF4-FFF2-40B4-BE49-F238E27FC236}">
                <a16:creationId xmlns:a16="http://schemas.microsoft.com/office/drawing/2014/main" id="{78EB8B5E-DA5F-8B5C-2F05-8C69F6A99429}"/>
              </a:ext>
            </a:extLst>
          </p:cNvPr>
          <p:cNvSpPr/>
          <p:nvPr/>
        </p:nvSpPr>
        <p:spPr>
          <a:xfrm rot="10800000">
            <a:off x="3663698" y="366914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0" name="Rectangle: Rounded Corners 169">
            <a:extLst>
              <a:ext uri="{FF2B5EF4-FFF2-40B4-BE49-F238E27FC236}">
                <a16:creationId xmlns:a16="http://schemas.microsoft.com/office/drawing/2014/main" id="{86622BC1-5753-482F-1118-97438AA09328}"/>
              </a:ext>
            </a:extLst>
          </p:cNvPr>
          <p:cNvSpPr/>
          <p:nvPr/>
        </p:nvSpPr>
        <p:spPr>
          <a:xfrm>
            <a:off x="3181284" y="4274252"/>
            <a:ext cx="1021080" cy="581893"/>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1" name="Rectangle: Rounded Corners 170">
            <a:extLst>
              <a:ext uri="{FF2B5EF4-FFF2-40B4-BE49-F238E27FC236}">
                <a16:creationId xmlns:a16="http://schemas.microsoft.com/office/drawing/2014/main" id="{F1B98A98-A1D1-8C2E-56C2-C4EE4991A281}"/>
              </a:ext>
            </a:extLst>
          </p:cNvPr>
          <p:cNvSpPr/>
          <p:nvPr/>
        </p:nvSpPr>
        <p:spPr>
          <a:xfrm>
            <a:off x="3182975" y="4006173"/>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2" name="Arrow: U-Turn 99">
            <a:extLst>
              <a:ext uri="{FF2B5EF4-FFF2-40B4-BE49-F238E27FC236}">
                <a16:creationId xmlns:a16="http://schemas.microsoft.com/office/drawing/2014/main" id="{86853F95-48FD-7476-CB9A-EC69E344255F}"/>
              </a:ext>
            </a:extLst>
          </p:cNvPr>
          <p:cNvSpPr/>
          <p:nvPr/>
        </p:nvSpPr>
        <p:spPr>
          <a:xfrm rot="5400000" flipH="1">
            <a:off x="3627279" y="309059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173" name="Straight Arrow Connector 172">
            <a:extLst>
              <a:ext uri="{FF2B5EF4-FFF2-40B4-BE49-F238E27FC236}">
                <a16:creationId xmlns:a16="http://schemas.microsoft.com/office/drawing/2014/main" id="{118A95B3-2EB0-0EEA-BA2D-BA248472C57B}"/>
              </a:ext>
            </a:extLst>
          </p:cNvPr>
          <p:cNvCxnSpPr>
            <a:cxnSpLocks/>
          </p:cNvCxnSpPr>
          <p:nvPr/>
        </p:nvCxnSpPr>
        <p:spPr>
          <a:xfrm flipV="1">
            <a:off x="3678958" y="4869572"/>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174" name="Arrow: Bent 136">
            <a:extLst>
              <a:ext uri="{FF2B5EF4-FFF2-40B4-BE49-F238E27FC236}">
                <a16:creationId xmlns:a16="http://schemas.microsoft.com/office/drawing/2014/main" id="{32AE9B6D-A087-E99E-2F11-E247E7B54031}"/>
              </a:ext>
            </a:extLst>
          </p:cNvPr>
          <p:cNvSpPr/>
          <p:nvPr/>
        </p:nvSpPr>
        <p:spPr>
          <a:xfrm rot="5400000" flipH="1">
            <a:off x="3797383" y="475007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5" name="Arrow: Bent 136">
            <a:extLst>
              <a:ext uri="{FF2B5EF4-FFF2-40B4-BE49-F238E27FC236}">
                <a16:creationId xmlns:a16="http://schemas.microsoft.com/office/drawing/2014/main" id="{F0D89D6F-9A93-2878-89E1-C98BDC66295C}"/>
              </a:ext>
            </a:extLst>
          </p:cNvPr>
          <p:cNvSpPr/>
          <p:nvPr/>
        </p:nvSpPr>
        <p:spPr>
          <a:xfrm rot="16200000">
            <a:off x="3385760" y="475007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6" name="Oval 175">
            <a:extLst>
              <a:ext uri="{FF2B5EF4-FFF2-40B4-BE49-F238E27FC236}">
                <a16:creationId xmlns:a16="http://schemas.microsoft.com/office/drawing/2014/main" id="{E272AC10-C0DA-E9C9-2BFB-2B15657BB4D0}"/>
              </a:ext>
            </a:extLst>
          </p:cNvPr>
          <p:cNvSpPr/>
          <p:nvPr/>
        </p:nvSpPr>
        <p:spPr>
          <a:xfrm>
            <a:off x="3592731" y="5472165"/>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7" name="Cross 176">
            <a:extLst>
              <a:ext uri="{FF2B5EF4-FFF2-40B4-BE49-F238E27FC236}">
                <a16:creationId xmlns:a16="http://schemas.microsoft.com/office/drawing/2014/main" id="{18AFE746-7541-32BE-74BE-F6B3ED6680A5}"/>
              </a:ext>
            </a:extLst>
          </p:cNvPr>
          <p:cNvSpPr/>
          <p:nvPr/>
        </p:nvSpPr>
        <p:spPr>
          <a:xfrm>
            <a:off x="3620680" y="5500114"/>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78" name="Group 177">
            <a:extLst>
              <a:ext uri="{FF2B5EF4-FFF2-40B4-BE49-F238E27FC236}">
                <a16:creationId xmlns:a16="http://schemas.microsoft.com/office/drawing/2014/main" id="{298FB4AF-1514-A54B-B6B8-623C10228F80}"/>
              </a:ext>
            </a:extLst>
          </p:cNvPr>
          <p:cNvGrpSpPr/>
          <p:nvPr/>
        </p:nvGrpSpPr>
        <p:grpSpPr>
          <a:xfrm>
            <a:off x="3927202" y="5396907"/>
            <a:ext cx="317131" cy="317131"/>
            <a:chOff x="1290919" y="1058164"/>
            <a:chExt cx="3765176" cy="3765176"/>
          </a:xfrm>
          <a:noFill/>
        </p:grpSpPr>
        <p:sp>
          <p:nvSpPr>
            <p:cNvPr id="179" name="Freeform: Shape 178">
              <a:extLst>
                <a:ext uri="{FF2B5EF4-FFF2-40B4-BE49-F238E27FC236}">
                  <a16:creationId xmlns:a16="http://schemas.microsoft.com/office/drawing/2014/main" id="{233781F4-2E42-25E1-067C-ACF9CD362CCD}"/>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80" name="Oval 179">
              <a:extLst>
                <a:ext uri="{FF2B5EF4-FFF2-40B4-BE49-F238E27FC236}">
                  <a16:creationId xmlns:a16="http://schemas.microsoft.com/office/drawing/2014/main" id="{F01C124B-82B5-A433-81B0-499F208A0AD7}"/>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181" name="Straight Connector 180">
            <a:extLst>
              <a:ext uri="{FF2B5EF4-FFF2-40B4-BE49-F238E27FC236}">
                <a16:creationId xmlns:a16="http://schemas.microsoft.com/office/drawing/2014/main" id="{F2AB435A-F4D5-DCD2-3960-BF5EE5F12DB5}"/>
              </a:ext>
            </a:extLst>
          </p:cNvPr>
          <p:cNvCxnSpPr>
            <a:cxnSpLocks/>
            <a:endCxn id="180" idx="2"/>
          </p:cNvCxnSpPr>
          <p:nvPr/>
        </p:nvCxnSpPr>
        <p:spPr>
          <a:xfrm>
            <a:off x="3745908" y="5555473"/>
            <a:ext cx="181294" cy="0"/>
          </a:xfrm>
          <a:prstGeom prst="line">
            <a:avLst/>
          </a:prstGeom>
          <a:noFill/>
          <a:ln w="28575" cap="flat" cmpd="sng" algn="ctr">
            <a:solidFill>
              <a:schemeClr val="bg2">
                <a:lumMod val="50000"/>
              </a:schemeClr>
            </a:solidFill>
            <a:prstDash val="solid"/>
            <a:miter lim="800000"/>
          </a:ln>
          <a:effectLst/>
        </p:spPr>
      </p:cxnSp>
      <p:sp>
        <p:nvSpPr>
          <p:cNvPr id="182" name="Rectangle: Rounded Corners 181">
            <a:extLst>
              <a:ext uri="{FF2B5EF4-FFF2-40B4-BE49-F238E27FC236}">
                <a16:creationId xmlns:a16="http://schemas.microsoft.com/office/drawing/2014/main" id="{261F5EFC-7C84-E774-69E1-53B01F75CBDD}"/>
              </a:ext>
            </a:extLst>
          </p:cNvPr>
          <p:cNvSpPr/>
          <p:nvPr/>
        </p:nvSpPr>
        <p:spPr>
          <a:xfrm>
            <a:off x="3168418" y="5810660"/>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83" name="Straight Arrow Connector 182">
            <a:extLst>
              <a:ext uri="{FF2B5EF4-FFF2-40B4-BE49-F238E27FC236}">
                <a16:creationId xmlns:a16="http://schemas.microsoft.com/office/drawing/2014/main" id="{DDC6D974-EEAC-DBA5-5B47-57BD3D45B64E}"/>
              </a:ext>
            </a:extLst>
          </p:cNvPr>
          <p:cNvCxnSpPr>
            <a:cxnSpLocks/>
          </p:cNvCxnSpPr>
          <p:nvPr/>
        </p:nvCxnSpPr>
        <p:spPr>
          <a:xfrm flipV="1">
            <a:off x="3678358" y="6222746"/>
            <a:ext cx="0" cy="26594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184" name="Straight Arrow Connector 183">
            <a:extLst>
              <a:ext uri="{FF2B5EF4-FFF2-40B4-BE49-F238E27FC236}">
                <a16:creationId xmlns:a16="http://schemas.microsoft.com/office/drawing/2014/main" id="{DA3B1D98-F672-7DC2-442D-C78074478CB0}"/>
              </a:ext>
            </a:extLst>
          </p:cNvPr>
          <p:cNvCxnSpPr>
            <a:cxnSpLocks/>
            <a:stCxn id="182" idx="0"/>
          </p:cNvCxnSpPr>
          <p:nvPr/>
        </p:nvCxnSpPr>
        <p:spPr>
          <a:xfrm flipH="1" flipV="1">
            <a:off x="3678361" y="5629950"/>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185" name="Arrow: U-Turn 99">
            <a:extLst>
              <a:ext uri="{FF2B5EF4-FFF2-40B4-BE49-F238E27FC236}">
                <a16:creationId xmlns:a16="http://schemas.microsoft.com/office/drawing/2014/main" id="{CFC7EE42-73E1-5BC1-D66D-A073C2C4F159}"/>
              </a:ext>
            </a:extLst>
          </p:cNvPr>
          <p:cNvSpPr/>
          <p:nvPr/>
        </p:nvSpPr>
        <p:spPr>
          <a:xfrm rot="5400000" flipH="1">
            <a:off x="3532481" y="421213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186" name="Straight Arrow Connector 185">
            <a:extLst>
              <a:ext uri="{FF2B5EF4-FFF2-40B4-BE49-F238E27FC236}">
                <a16:creationId xmlns:a16="http://schemas.microsoft.com/office/drawing/2014/main" id="{56A5C69D-AD9B-7BDE-34A9-D74C8ED7081A}"/>
              </a:ext>
            </a:extLst>
          </p:cNvPr>
          <p:cNvCxnSpPr>
            <a:cxnSpLocks/>
            <a:stCxn id="166" idx="0"/>
            <a:endCxn id="187" idx="2"/>
          </p:cNvCxnSpPr>
          <p:nvPr/>
        </p:nvCxnSpPr>
        <p:spPr>
          <a:xfrm flipH="1" flipV="1">
            <a:off x="3690395" y="2772851"/>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187" name="Rectangle: Rounded Corners 186">
            <a:extLst>
              <a:ext uri="{FF2B5EF4-FFF2-40B4-BE49-F238E27FC236}">
                <a16:creationId xmlns:a16="http://schemas.microsoft.com/office/drawing/2014/main" id="{565E2B18-ADA5-1658-46AD-E6DAC5F696AB}"/>
              </a:ext>
            </a:extLst>
          </p:cNvPr>
          <p:cNvSpPr/>
          <p:nvPr/>
        </p:nvSpPr>
        <p:spPr>
          <a:xfrm>
            <a:off x="3179855" y="2360765"/>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88" name="Rectangle: Rounded Corners 187">
            <a:extLst>
              <a:ext uri="{FF2B5EF4-FFF2-40B4-BE49-F238E27FC236}">
                <a16:creationId xmlns:a16="http://schemas.microsoft.com/office/drawing/2014/main" id="{BF2C11FD-BB84-6A9E-CDBB-BF9115D2AB3C}"/>
              </a:ext>
            </a:extLst>
          </p:cNvPr>
          <p:cNvSpPr/>
          <p:nvPr/>
        </p:nvSpPr>
        <p:spPr>
          <a:xfrm>
            <a:off x="3179855" y="2978438"/>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89" name="Straight Arrow Connector 188">
            <a:extLst>
              <a:ext uri="{FF2B5EF4-FFF2-40B4-BE49-F238E27FC236}">
                <a16:creationId xmlns:a16="http://schemas.microsoft.com/office/drawing/2014/main" id="{4A93EA4F-1A80-6822-52EE-8CCE38465466}"/>
              </a:ext>
            </a:extLst>
          </p:cNvPr>
          <p:cNvCxnSpPr>
            <a:cxnSpLocks/>
            <a:endCxn id="190" idx="2"/>
          </p:cNvCxnSpPr>
          <p:nvPr/>
        </p:nvCxnSpPr>
        <p:spPr>
          <a:xfrm flipV="1">
            <a:off x="3689438" y="1829778"/>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190" name="Rectangle: Rounded Corners 189">
            <a:extLst>
              <a:ext uri="{FF2B5EF4-FFF2-40B4-BE49-F238E27FC236}">
                <a16:creationId xmlns:a16="http://schemas.microsoft.com/office/drawing/2014/main" id="{FFD01057-1588-04A8-AED6-25DAFB94AB32}"/>
              </a:ext>
            </a:extLst>
          </p:cNvPr>
          <p:cNvSpPr/>
          <p:nvPr/>
        </p:nvSpPr>
        <p:spPr>
          <a:xfrm>
            <a:off x="3184291" y="164815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Linear</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91" name="Rectangle: Rounded Corners 190">
            <a:extLst>
              <a:ext uri="{FF2B5EF4-FFF2-40B4-BE49-F238E27FC236}">
                <a16:creationId xmlns:a16="http://schemas.microsoft.com/office/drawing/2014/main" id="{FA485910-D4FD-38F4-FA29-B527CBD3364E}"/>
              </a:ext>
            </a:extLst>
          </p:cNvPr>
          <p:cNvSpPr/>
          <p:nvPr/>
        </p:nvSpPr>
        <p:spPr>
          <a:xfrm>
            <a:off x="3184291" y="124593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solidFill>
                  <a:prstClr val="black"/>
                </a:solidFill>
                <a:effectLst/>
                <a:uLnTx/>
                <a:uFillTx/>
                <a:latin typeface="Calibri Light" panose="020F0302020204030204"/>
                <a:ea typeface="+mn-ea"/>
                <a:cs typeface="+mn-cs"/>
              </a:rPr>
              <a:t>Softmax</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92" name="Straight Arrow Connector 191">
            <a:extLst>
              <a:ext uri="{FF2B5EF4-FFF2-40B4-BE49-F238E27FC236}">
                <a16:creationId xmlns:a16="http://schemas.microsoft.com/office/drawing/2014/main" id="{5C2E493E-5CDB-673A-75B1-2D13EDBE1B6D}"/>
              </a:ext>
            </a:extLst>
          </p:cNvPr>
          <p:cNvCxnSpPr>
            <a:cxnSpLocks/>
            <a:stCxn id="190" idx="0"/>
            <a:endCxn id="191" idx="2"/>
          </p:cNvCxnSpPr>
          <p:nvPr/>
        </p:nvCxnSpPr>
        <p:spPr>
          <a:xfrm flipV="1">
            <a:off x="3694831" y="142755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193" name="Straight Arrow Connector 192">
            <a:extLst>
              <a:ext uri="{FF2B5EF4-FFF2-40B4-BE49-F238E27FC236}">
                <a16:creationId xmlns:a16="http://schemas.microsoft.com/office/drawing/2014/main" id="{BDDD15BE-B09D-FD56-B3DE-AA7B64057C9E}"/>
              </a:ext>
            </a:extLst>
          </p:cNvPr>
          <p:cNvCxnSpPr>
            <a:cxnSpLocks/>
          </p:cNvCxnSpPr>
          <p:nvPr/>
        </p:nvCxnSpPr>
        <p:spPr>
          <a:xfrm flipV="1">
            <a:off x="3694831" y="102532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194" name="Rectangle: Rounded Corners 193">
            <a:extLst>
              <a:ext uri="{FF2B5EF4-FFF2-40B4-BE49-F238E27FC236}">
                <a16:creationId xmlns:a16="http://schemas.microsoft.com/office/drawing/2014/main" id="{B4AFE6B4-E7DA-6DAD-99B8-9C9C6775A0D8}"/>
              </a:ext>
            </a:extLst>
          </p:cNvPr>
          <p:cNvSpPr/>
          <p:nvPr/>
        </p:nvSpPr>
        <p:spPr>
          <a:xfrm>
            <a:off x="3168418" y="2087122"/>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95" name="Straight Connector 194">
            <a:extLst>
              <a:ext uri="{FF2B5EF4-FFF2-40B4-BE49-F238E27FC236}">
                <a16:creationId xmlns:a16="http://schemas.microsoft.com/office/drawing/2014/main" id="{A2695B34-4575-B449-4B60-3D55F871416D}"/>
              </a:ext>
            </a:extLst>
          </p:cNvPr>
          <p:cNvCxnSpPr>
            <a:cxnSpLocks/>
          </p:cNvCxnSpPr>
          <p:nvPr/>
        </p:nvCxnSpPr>
        <p:spPr>
          <a:xfrm flipH="1">
            <a:off x="3676667" y="4187796"/>
            <a:ext cx="1691" cy="86456"/>
          </a:xfrm>
          <a:prstGeom prst="line">
            <a:avLst/>
          </a:prstGeom>
          <a:noFill/>
          <a:ln w="28575" cap="flat" cmpd="sng" algn="ctr">
            <a:solidFill>
              <a:schemeClr val="bg2">
                <a:lumMod val="50000"/>
              </a:schemeClr>
            </a:solidFill>
            <a:prstDash val="solid"/>
            <a:miter lim="800000"/>
          </a:ln>
          <a:effectLst/>
        </p:spPr>
      </p:cxnSp>
      <p:cxnSp>
        <p:nvCxnSpPr>
          <p:cNvPr id="196" name="Straight Connector 195">
            <a:extLst>
              <a:ext uri="{FF2B5EF4-FFF2-40B4-BE49-F238E27FC236}">
                <a16:creationId xmlns:a16="http://schemas.microsoft.com/office/drawing/2014/main" id="{FEEC29EC-FEC1-E473-EF21-FF6782370E02}"/>
              </a:ext>
            </a:extLst>
          </p:cNvPr>
          <p:cNvCxnSpPr>
            <a:cxnSpLocks/>
          </p:cNvCxnSpPr>
          <p:nvPr/>
        </p:nvCxnSpPr>
        <p:spPr>
          <a:xfrm flipH="1">
            <a:off x="2149684" y="4370710"/>
            <a:ext cx="1691" cy="86456"/>
          </a:xfrm>
          <a:prstGeom prst="line">
            <a:avLst/>
          </a:prstGeom>
          <a:noFill/>
          <a:ln w="28575" cap="flat" cmpd="sng" algn="ctr">
            <a:solidFill>
              <a:schemeClr val="tx1"/>
            </a:solidFill>
            <a:prstDash val="solid"/>
            <a:miter lim="800000"/>
          </a:ln>
          <a:effectLst/>
        </p:spPr>
      </p:cxnSp>
      <p:cxnSp>
        <p:nvCxnSpPr>
          <p:cNvPr id="197" name="Straight Connector 196">
            <a:extLst>
              <a:ext uri="{FF2B5EF4-FFF2-40B4-BE49-F238E27FC236}">
                <a16:creationId xmlns:a16="http://schemas.microsoft.com/office/drawing/2014/main" id="{1C6D0FA3-7663-CE22-5631-41AC391BAE0C}"/>
              </a:ext>
            </a:extLst>
          </p:cNvPr>
          <p:cNvCxnSpPr>
            <a:cxnSpLocks/>
            <a:stCxn id="150" idx="2"/>
            <a:endCxn id="149" idx="0"/>
          </p:cNvCxnSpPr>
          <p:nvPr/>
        </p:nvCxnSpPr>
        <p:spPr>
          <a:xfrm>
            <a:off x="2158469" y="3350803"/>
            <a:ext cx="0" cy="48281"/>
          </a:xfrm>
          <a:prstGeom prst="line">
            <a:avLst/>
          </a:prstGeom>
          <a:noFill/>
          <a:ln w="28575" cap="flat" cmpd="sng" algn="ctr">
            <a:solidFill>
              <a:schemeClr val="bg2">
                <a:lumMod val="50000"/>
              </a:schemeClr>
            </a:solidFill>
            <a:prstDash val="solid"/>
            <a:miter lim="800000"/>
          </a:ln>
          <a:effectLst/>
        </p:spPr>
      </p:cxnSp>
      <p:sp>
        <p:nvSpPr>
          <p:cNvPr id="199" name="TextBox 198">
            <a:extLst>
              <a:ext uri="{FF2B5EF4-FFF2-40B4-BE49-F238E27FC236}">
                <a16:creationId xmlns:a16="http://schemas.microsoft.com/office/drawing/2014/main" id="{4DF8BE6A-89DE-D273-FE1B-85928991B1EE}"/>
              </a:ext>
            </a:extLst>
          </p:cNvPr>
          <p:cNvSpPr txBox="1"/>
          <p:nvPr/>
        </p:nvSpPr>
        <p:spPr>
          <a:xfrm>
            <a:off x="138978" y="4499740"/>
            <a:ext cx="1107908" cy="523220"/>
          </a:xfrm>
          <a:prstGeom prst="rect">
            <a:avLst/>
          </a:prstGeom>
          <a:noFill/>
        </p:spPr>
        <p:txBody>
          <a:bodyPr wrap="square" rtlCol="0">
            <a:spAutoFit/>
          </a:bodyPr>
          <a:lstStyle/>
          <a:p>
            <a:r>
              <a:rPr lang="en-US" sz="1400" dirty="0">
                <a:solidFill>
                  <a:srgbClr val="EA4335"/>
                </a:solidFill>
              </a:rPr>
              <a:t>Residual Connection</a:t>
            </a:r>
            <a:endParaRPr lang="en-IN" sz="1400" dirty="0">
              <a:solidFill>
                <a:srgbClr val="EA4335"/>
              </a:solidFill>
            </a:endParaRPr>
          </a:p>
        </p:txBody>
      </p:sp>
      <p:sp>
        <p:nvSpPr>
          <p:cNvPr id="7" name="TextBox 6">
            <a:extLst>
              <a:ext uri="{FF2B5EF4-FFF2-40B4-BE49-F238E27FC236}">
                <a16:creationId xmlns:a16="http://schemas.microsoft.com/office/drawing/2014/main" id="{52A940A2-FEA5-9B51-23FB-4545F0816E93}"/>
              </a:ext>
            </a:extLst>
          </p:cNvPr>
          <p:cNvSpPr txBox="1"/>
          <p:nvPr/>
        </p:nvSpPr>
        <p:spPr>
          <a:xfrm>
            <a:off x="7729818" y="3619892"/>
            <a:ext cx="1568060" cy="461665"/>
          </a:xfrm>
          <a:prstGeom prst="rect">
            <a:avLst/>
          </a:prstGeom>
          <a:noFill/>
        </p:spPr>
        <p:txBody>
          <a:bodyPr wrap="square" rtlCol="0">
            <a:spAutoFit/>
          </a:bodyPr>
          <a:lstStyle/>
          <a:p>
            <a:pPr algn="ctr"/>
            <a:r>
              <a:rPr lang="en-US" sz="1200" b="1" dirty="0"/>
              <a:t>Output of Multi-Head Attention</a:t>
            </a:r>
            <a:endParaRPr lang="en-IN" sz="1200" b="1" dirty="0"/>
          </a:p>
        </p:txBody>
      </p:sp>
      <p:sp>
        <p:nvSpPr>
          <p:cNvPr id="14" name="TextBox 13">
            <a:extLst>
              <a:ext uri="{FF2B5EF4-FFF2-40B4-BE49-F238E27FC236}">
                <a16:creationId xmlns:a16="http://schemas.microsoft.com/office/drawing/2014/main" id="{198FBFF7-1070-8969-2CD4-D3028D5493D7}"/>
              </a:ext>
            </a:extLst>
          </p:cNvPr>
          <p:cNvSpPr txBox="1"/>
          <p:nvPr/>
        </p:nvSpPr>
        <p:spPr>
          <a:xfrm>
            <a:off x="6067182" y="3648399"/>
            <a:ext cx="909223" cy="261610"/>
          </a:xfrm>
          <a:prstGeom prst="rect">
            <a:avLst/>
          </a:prstGeom>
          <a:noFill/>
        </p:spPr>
        <p:txBody>
          <a:bodyPr wrap="none" rtlCol="0">
            <a:spAutoFit/>
          </a:bodyPr>
          <a:lstStyle/>
          <a:p>
            <a:pPr algn="ctr"/>
            <a:r>
              <a:rPr lang="en-US" sz="1100" b="1" dirty="0" err="1"/>
              <a:t>Emb</a:t>
            </a:r>
            <a:r>
              <a:rPr lang="en-US" sz="1100" b="1" dirty="0"/>
              <a:t> + Pos</a:t>
            </a:r>
            <a:endParaRPr lang="en-IN" sz="1100" b="1" dirty="0"/>
          </a:p>
        </p:txBody>
      </p:sp>
      <p:sp>
        <p:nvSpPr>
          <p:cNvPr id="15" name="TextBox 14">
            <a:extLst>
              <a:ext uri="{FF2B5EF4-FFF2-40B4-BE49-F238E27FC236}">
                <a16:creationId xmlns:a16="http://schemas.microsoft.com/office/drawing/2014/main" id="{B6AA6309-2187-902D-07C5-4D04F28A76EB}"/>
              </a:ext>
            </a:extLst>
          </p:cNvPr>
          <p:cNvSpPr txBox="1"/>
          <p:nvPr/>
        </p:nvSpPr>
        <p:spPr>
          <a:xfrm>
            <a:off x="6130501" y="2111930"/>
            <a:ext cx="782587" cy="400110"/>
          </a:xfrm>
          <a:prstGeom prst="rect">
            <a:avLst/>
          </a:prstGeom>
          <a:noFill/>
        </p:spPr>
        <p:txBody>
          <a:bodyPr wrap="none" rtlCol="0">
            <a:spAutoFit/>
          </a:bodyPr>
          <a:lstStyle/>
          <a:p>
            <a:pPr algn="ctr"/>
            <a:r>
              <a:rPr lang="en-US" sz="2000" dirty="0">
                <a:solidFill>
                  <a:srgbClr val="2F6DFF"/>
                </a:solidFill>
              </a:rPr>
              <a:t>4 X 5</a:t>
            </a:r>
            <a:endParaRPr lang="en-IN" sz="2000" dirty="0">
              <a:solidFill>
                <a:srgbClr val="2F6DFF"/>
              </a:solidFill>
            </a:endParaRPr>
          </a:p>
        </p:txBody>
      </p:sp>
      <p:pic>
        <p:nvPicPr>
          <p:cNvPr id="16" name="Picture 15">
            <a:extLst>
              <a:ext uri="{FF2B5EF4-FFF2-40B4-BE49-F238E27FC236}">
                <a16:creationId xmlns:a16="http://schemas.microsoft.com/office/drawing/2014/main" id="{14131015-0F5F-9F70-90B6-CF41D7224366}"/>
              </a:ext>
            </a:extLst>
          </p:cNvPr>
          <p:cNvPicPr>
            <a:picLocks noChangeAspect="1"/>
          </p:cNvPicPr>
          <p:nvPr/>
        </p:nvPicPr>
        <p:blipFill>
          <a:blip r:embed="rId2"/>
          <a:stretch>
            <a:fillRect/>
          </a:stretch>
        </p:blipFill>
        <p:spPr>
          <a:xfrm rot="5400000">
            <a:off x="5741275" y="2074079"/>
            <a:ext cx="1064434" cy="1999662"/>
          </a:xfrm>
          <a:prstGeom prst="rect">
            <a:avLst/>
          </a:prstGeom>
        </p:spPr>
      </p:pic>
      <p:graphicFrame>
        <p:nvGraphicFramePr>
          <p:cNvPr id="18" name="Table 23">
            <a:extLst>
              <a:ext uri="{FF2B5EF4-FFF2-40B4-BE49-F238E27FC236}">
                <a16:creationId xmlns:a16="http://schemas.microsoft.com/office/drawing/2014/main" id="{18A4D75E-1F68-18E6-263F-CDD4B59569D9}"/>
              </a:ext>
            </a:extLst>
          </p:cNvPr>
          <p:cNvGraphicFramePr>
            <a:graphicFrameLocks noGrp="1"/>
          </p:cNvGraphicFramePr>
          <p:nvPr>
            <p:extLst>
              <p:ext uri="{D42A27DB-BD31-4B8C-83A1-F6EECF244321}">
                <p14:modId xmlns:p14="http://schemas.microsoft.com/office/powerpoint/2010/main" val="2960918772"/>
              </p:ext>
            </p:extLst>
          </p:nvPr>
        </p:nvGraphicFramePr>
        <p:xfrm>
          <a:off x="7810384" y="2547386"/>
          <a:ext cx="1414005" cy="1028572"/>
        </p:xfrm>
        <a:graphic>
          <a:graphicData uri="http://schemas.openxmlformats.org/drawingml/2006/table">
            <a:tbl>
              <a:tblPr firstRow="1" bandRow="1">
                <a:tableStyleId>{5940675A-B579-460E-94D1-54222C63F5DA}</a:tableStyleId>
              </a:tblPr>
              <a:tblGrid>
                <a:gridCol w="282801">
                  <a:extLst>
                    <a:ext uri="{9D8B030D-6E8A-4147-A177-3AD203B41FA5}">
                      <a16:colId xmlns:a16="http://schemas.microsoft.com/office/drawing/2014/main" val="2678846320"/>
                    </a:ext>
                  </a:extLst>
                </a:gridCol>
                <a:gridCol w="282801">
                  <a:extLst>
                    <a:ext uri="{9D8B030D-6E8A-4147-A177-3AD203B41FA5}">
                      <a16:colId xmlns:a16="http://schemas.microsoft.com/office/drawing/2014/main" val="3101296147"/>
                    </a:ext>
                  </a:extLst>
                </a:gridCol>
                <a:gridCol w="282801">
                  <a:extLst>
                    <a:ext uri="{9D8B030D-6E8A-4147-A177-3AD203B41FA5}">
                      <a16:colId xmlns:a16="http://schemas.microsoft.com/office/drawing/2014/main" val="3174730267"/>
                    </a:ext>
                  </a:extLst>
                </a:gridCol>
                <a:gridCol w="282801">
                  <a:extLst>
                    <a:ext uri="{9D8B030D-6E8A-4147-A177-3AD203B41FA5}">
                      <a16:colId xmlns:a16="http://schemas.microsoft.com/office/drawing/2014/main" val="1903870625"/>
                    </a:ext>
                  </a:extLst>
                </a:gridCol>
                <a:gridCol w="282801">
                  <a:extLst>
                    <a:ext uri="{9D8B030D-6E8A-4147-A177-3AD203B41FA5}">
                      <a16:colId xmlns:a16="http://schemas.microsoft.com/office/drawing/2014/main" val="2483525685"/>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480511951"/>
                  </a:ext>
                </a:extLst>
              </a:tr>
            </a:tbl>
          </a:graphicData>
        </a:graphic>
      </p:graphicFrame>
      <p:sp>
        <p:nvSpPr>
          <p:cNvPr id="19" name="TextBox 18">
            <a:extLst>
              <a:ext uri="{FF2B5EF4-FFF2-40B4-BE49-F238E27FC236}">
                <a16:creationId xmlns:a16="http://schemas.microsoft.com/office/drawing/2014/main" id="{0307528D-09F0-F45C-578F-794AE8BBCD7E}"/>
              </a:ext>
            </a:extLst>
          </p:cNvPr>
          <p:cNvSpPr txBox="1"/>
          <p:nvPr/>
        </p:nvSpPr>
        <p:spPr>
          <a:xfrm>
            <a:off x="8106137" y="2111431"/>
            <a:ext cx="822501" cy="369332"/>
          </a:xfrm>
          <a:prstGeom prst="rect">
            <a:avLst/>
          </a:prstGeom>
          <a:noFill/>
        </p:spPr>
        <p:txBody>
          <a:bodyPr wrap="square" rtlCol="0">
            <a:spAutoFit/>
          </a:bodyPr>
          <a:lstStyle/>
          <a:p>
            <a:pPr algn="ctr"/>
            <a:r>
              <a:rPr lang="en-US" dirty="0">
                <a:solidFill>
                  <a:srgbClr val="2F6DFF"/>
                </a:solidFill>
              </a:rPr>
              <a:t>4 X 5</a:t>
            </a:r>
            <a:endParaRPr lang="en-IN" dirty="0">
              <a:solidFill>
                <a:srgbClr val="2F6DFF"/>
              </a:solidFill>
            </a:endParaRPr>
          </a:p>
        </p:txBody>
      </p:sp>
      <p:sp>
        <p:nvSpPr>
          <p:cNvPr id="22" name="TextBox 21">
            <a:extLst>
              <a:ext uri="{FF2B5EF4-FFF2-40B4-BE49-F238E27FC236}">
                <a16:creationId xmlns:a16="http://schemas.microsoft.com/office/drawing/2014/main" id="{24027185-0349-A7D7-D03C-27B3AC916104}"/>
              </a:ext>
            </a:extLst>
          </p:cNvPr>
          <p:cNvSpPr txBox="1"/>
          <p:nvPr/>
        </p:nvSpPr>
        <p:spPr>
          <a:xfrm>
            <a:off x="10229003" y="2105737"/>
            <a:ext cx="822501" cy="369332"/>
          </a:xfrm>
          <a:prstGeom prst="rect">
            <a:avLst/>
          </a:prstGeom>
          <a:noFill/>
        </p:spPr>
        <p:txBody>
          <a:bodyPr wrap="square" rtlCol="0">
            <a:spAutoFit/>
          </a:bodyPr>
          <a:lstStyle/>
          <a:p>
            <a:pPr algn="ctr"/>
            <a:r>
              <a:rPr lang="en-US" dirty="0">
                <a:solidFill>
                  <a:srgbClr val="2F6DFF"/>
                </a:solidFill>
              </a:rPr>
              <a:t>4 X 5</a:t>
            </a:r>
            <a:endParaRPr lang="en-IN" dirty="0">
              <a:solidFill>
                <a:srgbClr val="2F6DFF"/>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FF361BA-3B12-8520-1AD1-9D393E1EF2CF}"/>
                  </a:ext>
                </a:extLst>
              </p:cNvPr>
              <p:cNvSpPr txBox="1"/>
              <p:nvPr/>
            </p:nvSpPr>
            <p:spPr>
              <a:xfrm>
                <a:off x="7384759" y="2882698"/>
                <a:ext cx="3141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IN" sz="2400" dirty="0"/>
              </a:p>
            </p:txBody>
          </p:sp>
        </mc:Choice>
        <mc:Fallback xmlns="">
          <p:sp>
            <p:nvSpPr>
              <p:cNvPr id="26" name="TextBox 25">
                <a:extLst>
                  <a:ext uri="{FF2B5EF4-FFF2-40B4-BE49-F238E27FC236}">
                    <a16:creationId xmlns:a16="http://schemas.microsoft.com/office/drawing/2014/main" id="{2FF361BA-3B12-8520-1AD1-9D393E1EF2CF}"/>
                  </a:ext>
                </a:extLst>
              </p:cNvPr>
              <p:cNvSpPr txBox="1">
                <a:spLocks noRot="1" noChangeAspect="1" noMove="1" noResize="1" noEditPoints="1" noAdjustHandles="1" noChangeArrowheads="1" noChangeShapeType="1" noTextEdit="1"/>
              </p:cNvSpPr>
              <p:nvPr/>
            </p:nvSpPr>
            <p:spPr>
              <a:xfrm>
                <a:off x="7384759" y="2882698"/>
                <a:ext cx="314189" cy="369332"/>
              </a:xfrm>
              <a:prstGeom prst="rect">
                <a:avLst/>
              </a:prstGeom>
              <a:blipFill>
                <a:blip r:embed="rId3"/>
                <a:stretch>
                  <a:fillRect l="-17308" r="-15385" b="-1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62DBB4F-AE46-23C1-BD14-68F31EE58771}"/>
                  </a:ext>
                </a:extLst>
              </p:cNvPr>
              <p:cNvSpPr txBox="1"/>
              <p:nvPr/>
            </p:nvSpPr>
            <p:spPr>
              <a:xfrm>
                <a:off x="9397386" y="2857404"/>
                <a:ext cx="3141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en-IN" sz="2400" dirty="0"/>
              </a:p>
            </p:txBody>
          </p:sp>
        </mc:Choice>
        <mc:Fallback xmlns="">
          <p:sp>
            <p:nvSpPr>
              <p:cNvPr id="27" name="TextBox 26">
                <a:extLst>
                  <a:ext uri="{FF2B5EF4-FFF2-40B4-BE49-F238E27FC236}">
                    <a16:creationId xmlns:a16="http://schemas.microsoft.com/office/drawing/2014/main" id="{062DBB4F-AE46-23C1-BD14-68F31EE58771}"/>
                  </a:ext>
                </a:extLst>
              </p:cNvPr>
              <p:cNvSpPr txBox="1">
                <a:spLocks noRot="1" noChangeAspect="1" noMove="1" noResize="1" noEditPoints="1" noAdjustHandles="1" noChangeArrowheads="1" noChangeShapeType="1" noTextEdit="1"/>
              </p:cNvSpPr>
              <p:nvPr/>
            </p:nvSpPr>
            <p:spPr>
              <a:xfrm>
                <a:off x="9397386" y="2857404"/>
                <a:ext cx="314189" cy="369332"/>
              </a:xfrm>
              <a:prstGeom prst="rect">
                <a:avLst/>
              </a:prstGeom>
              <a:blipFill>
                <a:blip r:embed="rId4"/>
                <a:stretch>
                  <a:fillRect l="-7843" r="-7843"/>
                </a:stretch>
              </a:blipFill>
            </p:spPr>
            <p:txBody>
              <a:bodyPr/>
              <a:lstStyle/>
              <a:p>
                <a:r>
                  <a:rPr lang="en-IN">
                    <a:noFill/>
                  </a:rPr>
                  <a:t> </a:t>
                </a:r>
              </a:p>
            </p:txBody>
          </p:sp>
        </mc:Fallback>
      </mc:AlternateContent>
    </p:spTree>
    <p:extLst>
      <p:ext uri="{BB962C8B-B14F-4D97-AF65-F5344CB8AC3E}">
        <p14:creationId xmlns:p14="http://schemas.microsoft.com/office/powerpoint/2010/main" val="38513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21FBACD-EA0B-87FB-B28F-9A421F37F1DC}"/>
              </a:ext>
            </a:extLst>
          </p:cNvPr>
          <p:cNvSpPr txBox="1"/>
          <p:nvPr/>
        </p:nvSpPr>
        <p:spPr>
          <a:xfrm>
            <a:off x="2141698" y="304727"/>
            <a:ext cx="382829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Layer Normalization</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145" name="Rectangle: Rounded Corners 144">
            <a:extLst>
              <a:ext uri="{FF2B5EF4-FFF2-40B4-BE49-F238E27FC236}">
                <a16:creationId xmlns:a16="http://schemas.microsoft.com/office/drawing/2014/main" id="{A93184E6-DCAA-F067-47E6-5D925B9B91B9}"/>
              </a:ext>
            </a:extLst>
          </p:cNvPr>
          <p:cNvSpPr/>
          <p:nvPr/>
        </p:nvSpPr>
        <p:spPr>
          <a:xfrm>
            <a:off x="3061267" y="1988467"/>
            <a:ext cx="1495556" cy="3258819"/>
          </a:xfrm>
          <a:prstGeom prst="roundRect">
            <a:avLst>
              <a:gd name="adj" fmla="val 8554"/>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46" name="Rectangle: Rounded Corners 145">
            <a:extLst>
              <a:ext uri="{FF2B5EF4-FFF2-40B4-BE49-F238E27FC236}">
                <a16:creationId xmlns:a16="http://schemas.microsoft.com/office/drawing/2014/main" id="{CE1274EE-513A-B347-84B9-05F99DCFC741}"/>
              </a:ext>
            </a:extLst>
          </p:cNvPr>
          <p:cNvSpPr/>
          <p:nvPr/>
        </p:nvSpPr>
        <p:spPr>
          <a:xfrm>
            <a:off x="1253865" y="302986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47" name="Rectangle: Rounded Corners 146">
            <a:extLst>
              <a:ext uri="{FF2B5EF4-FFF2-40B4-BE49-F238E27FC236}">
                <a16:creationId xmlns:a16="http://schemas.microsoft.com/office/drawing/2014/main" id="{0004349B-2E1B-D21D-5808-F4E42BED1734}"/>
              </a:ext>
            </a:extLst>
          </p:cNvPr>
          <p:cNvSpPr/>
          <p:nvPr/>
        </p:nvSpPr>
        <p:spPr>
          <a:xfrm>
            <a:off x="1647929" y="444198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48" name="Rectangle: Rounded Corners 147">
            <a:extLst>
              <a:ext uri="{FF2B5EF4-FFF2-40B4-BE49-F238E27FC236}">
                <a16:creationId xmlns:a16="http://schemas.microsoft.com/office/drawing/2014/main" id="{D706977D-3113-92C7-C095-042F405401B2}"/>
              </a:ext>
            </a:extLst>
          </p:cNvPr>
          <p:cNvSpPr/>
          <p:nvPr/>
        </p:nvSpPr>
        <p:spPr>
          <a:xfrm>
            <a:off x="1647929" y="4187665"/>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149" name="Rectangle: Rounded Corners 148">
            <a:extLst>
              <a:ext uri="{FF2B5EF4-FFF2-40B4-BE49-F238E27FC236}">
                <a16:creationId xmlns:a16="http://schemas.microsoft.com/office/drawing/2014/main" id="{D5BDBF62-4224-636B-1C44-151A799FA224}"/>
              </a:ext>
            </a:extLst>
          </p:cNvPr>
          <p:cNvSpPr/>
          <p:nvPr/>
        </p:nvSpPr>
        <p:spPr>
          <a:xfrm>
            <a:off x="1647929" y="3399084"/>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50" name="Rectangle: Rounded Corners 149">
            <a:extLst>
              <a:ext uri="{FF2B5EF4-FFF2-40B4-BE49-F238E27FC236}">
                <a16:creationId xmlns:a16="http://schemas.microsoft.com/office/drawing/2014/main" id="{1A56F252-D262-1EDF-1D3C-3176C97A66F0}"/>
              </a:ext>
            </a:extLst>
          </p:cNvPr>
          <p:cNvSpPr/>
          <p:nvPr/>
        </p:nvSpPr>
        <p:spPr>
          <a:xfrm>
            <a:off x="1647929" y="3153258"/>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51" name="Oval 150">
            <a:extLst>
              <a:ext uri="{FF2B5EF4-FFF2-40B4-BE49-F238E27FC236}">
                <a16:creationId xmlns:a16="http://schemas.microsoft.com/office/drawing/2014/main" id="{18EEF4A0-031C-CC85-0E27-5658676CB55E}"/>
              </a:ext>
            </a:extLst>
          </p:cNvPr>
          <p:cNvSpPr/>
          <p:nvPr/>
        </p:nvSpPr>
        <p:spPr>
          <a:xfrm>
            <a:off x="2081024" y="547216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2" name="Cross 151">
            <a:extLst>
              <a:ext uri="{FF2B5EF4-FFF2-40B4-BE49-F238E27FC236}">
                <a16:creationId xmlns:a16="http://schemas.microsoft.com/office/drawing/2014/main" id="{477D0D85-A892-160A-3EC3-6BF87400BBD5}"/>
              </a:ext>
            </a:extLst>
          </p:cNvPr>
          <p:cNvSpPr/>
          <p:nvPr/>
        </p:nvSpPr>
        <p:spPr>
          <a:xfrm>
            <a:off x="2108973" y="550011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53" name="Group 152">
            <a:extLst>
              <a:ext uri="{FF2B5EF4-FFF2-40B4-BE49-F238E27FC236}">
                <a16:creationId xmlns:a16="http://schemas.microsoft.com/office/drawing/2014/main" id="{AEFC1B6D-204E-1563-0F2F-67CD97D47BBA}"/>
              </a:ext>
            </a:extLst>
          </p:cNvPr>
          <p:cNvGrpSpPr/>
          <p:nvPr/>
        </p:nvGrpSpPr>
        <p:grpSpPr>
          <a:xfrm>
            <a:off x="1598565" y="5391042"/>
            <a:ext cx="317131" cy="317131"/>
            <a:chOff x="1290919" y="1058164"/>
            <a:chExt cx="3765176" cy="3765176"/>
          </a:xfrm>
        </p:grpSpPr>
        <p:sp>
          <p:nvSpPr>
            <p:cNvPr id="154" name="Freeform: Shape 153">
              <a:extLst>
                <a:ext uri="{FF2B5EF4-FFF2-40B4-BE49-F238E27FC236}">
                  <a16:creationId xmlns:a16="http://schemas.microsoft.com/office/drawing/2014/main" id="{A64FF346-1AB2-BCDD-546A-0AFE632F9A42}"/>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5" name="Oval 154">
              <a:extLst>
                <a:ext uri="{FF2B5EF4-FFF2-40B4-BE49-F238E27FC236}">
                  <a16:creationId xmlns:a16="http://schemas.microsoft.com/office/drawing/2014/main" id="{94BFECBD-D593-CB47-5BE2-7C4D225BA0D7}"/>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156" name="Rectangle: Rounded Corners 155">
            <a:extLst>
              <a:ext uri="{FF2B5EF4-FFF2-40B4-BE49-F238E27FC236}">
                <a16:creationId xmlns:a16="http://schemas.microsoft.com/office/drawing/2014/main" id="{640E7042-938D-F60E-3CDA-278929EE80BD}"/>
              </a:ext>
            </a:extLst>
          </p:cNvPr>
          <p:cNvSpPr/>
          <p:nvPr/>
        </p:nvSpPr>
        <p:spPr>
          <a:xfrm>
            <a:off x="1647929" y="580776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57" name="Straight Arrow Connector 156">
            <a:extLst>
              <a:ext uri="{FF2B5EF4-FFF2-40B4-BE49-F238E27FC236}">
                <a16:creationId xmlns:a16="http://schemas.microsoft.com/office/drawing/2014/main" id="{01D2F086-0B3A-5472-B89C-633C7AA448D3}"/>
              </a:ext>
            </a:extLst>
          </p:cNvPr>
          <p:cNvCxnSpPr>
            <a:cxnSpLocks/>
          </p:cNvCxnSpPr>
          <p:nvPr/>
        </p:nvCxnSpPr>
        <p:spPr>
          <a:xfrm flipV="1">
            <a:off x="2157869" y="621984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158" name="Straight Arrow Connector 157">
            <a:extLst>
              <a:ext uri="{FF2B5EF4-FFF2-40B4-BE49-F238E27FC236}">
                <a16:creationId xmlns:a16="http://schemas.microsoft.com/office/drawing/2014/main" id="{EA10413A-203C-50BC-A8EB-DC6F7EF5EB9F}"/>
              </a:ext>
            </a:extLst>
          </p:cNvPr>
          <p:cNvCxnSpPr>
            <a:cxnSpLocks/>
            <a:stCxn id="156" idx="0"/>
          </p:cNvCxnSpPr>
          <p:nvPr/>
        </p:nvCxnSpPr>
        <p:spPr>
          <a:xfrm flipH="1" flipV="1">
            <a:off x="2157872" y="562705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159" name="Straight Arrow Connector 158">
            <a:extLst>
              <a:ext uri="{FF2B5EF4-FFF2-40B4-BE49-F238E27FC236}">
                <a16:creationId xmlns:a16="http://schemas.microsoft.com/office/drawing/2014/main" id="{E4443F9C-AC5A-8815-2BD6-81F2628ED4AE}"/>
              </a:ext>
            </a:extLst>
          </p:cNvPr>
          <p:cNvCxnSpPr>
            <a:cxnSpLocks/>
            <a:stCxn id="151" idx="0"/>
            <a:endCxn id="147" idx="2"/>
          </p:cNvCxnSpPr>
          <p:nvPr/>
        </p:nvCxnSpPr>
        <p:spPr>
          <a:xfrm flipV="1">
            <a:off x="2158468" y="485407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160" name="Straight Connector 159">
            <a:extLst>
              <a:ext uri="{FF2B5EF4-FFF2-40B4-BE49-F238E27FC236}">
                <a16:creationId xmlns:a16="http://schemas.microsoft.com/office/drawing/2014/main" id="{BF5E48AF-6271-F1CD-46A7-781799509302}"/>
              </a:ext>
            </a:extLst>
          </p:cNvPr>
          <p:cNvCxnSpPr>
            <a:stCxn id="155" idx="6"/>
            <a:endCxn id="151" idx="2"/>
          </p:cNvCxnSpPr>
          <p:nvPr/>
        </p:nvCxnSpPr>
        <p:spPr>
          <a:xfrm>
            <a:off x="1915696" y="5549608"/>
            <a:ext cx="165328" cy="2"/>
          </a:xfrm>
          <a:prstGeom prst="line">
            <a:avLst/>
          </a:prstGeom>
          <a:noFill/>
          <a:ln w="28575" cap="flat" cmpd="sng" algn="ctr">
            <a:solidFill>
              <a:sysClr val="windowText" lastClr="000000"/>
            </a:solidFill>
            <a:prstDash val="solid"/>
            <a:miter lim="800000"/>
          </a:ln>
          <a:effectLst/>
        </p:spPr>
      </p:cxnSp>
      <p:sp>
        <p:nvSpPr>
          <p:cNvPr id="161" name="Arrow: U-Turn 99">
            <a:extLst>
              <a:ext uri="{FF2B5EF4-FFF2-40B4-BE49-F238E27FC236}">
                <a16:creationId xmlns:a16="http://schemas.microsoft.com/office/drawing/2014/main" id="{248CBA94-5949-D112-E7F5-FD674494CA5D}"/>
              </a:ext>
            </a:extLst>
          </p:cNvPr>
          <p:cNvSpPr/>
          <p:nvPr/>
        </p:nvSpPr>
        <p:spPr>
          <a:xfrm rot="16200000">
            <a:off x="1315196" y="431296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162" name="Arrow: U-Turn 99">
            <a:extLst>
              <a:ext uri="{FF2B5EF4-FFF2-40B4-BE49-F238E27FC236}">
                <a16:creationId xmlns:a16="http://schemas.microsoft.com/office/drawing/2014/main" id="{39E32170-1EE3-5CBE-3A46-B00004C3E87E}"/>
              </a:ext>
            </a:extLst>
          </p:cNvPr>
          <p:cNvSpPr/>
          <p:nvPr/>
        </p:nvSpPr>
        <p:spPr>
          <a:xfrm rot="16200000">
            <a:off x="1361294" y="323633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3" name="Arrow: Bent 136">
            <a:extLst>
              <a:ext uri="{FF2B5EF4-FFF2-40B4-BE49-F238E27FC236}">
                <a16:creationId xmlns:a16="http://schemas.microsoft.com/office/drawing/2014/main" id="{23133A75-4BE2-802E-320E-C42837F38FE4}"/>
              </a:ext>
            </a:extLst>
          </p:cNvPr>
          <p:cNvSpPr/>
          <p:nvPr/>
        </p:nvSpPr>
        <p:spPr>
          <a:xfrm rot="5400000" flipH="1">
            <a:off x="2276893" y="473457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64" name="Arrow: Bent 136">
            <a:extLst>
              <a:ext uri="{FF2B5EF4-FFF2-40B4-BE49-F238E27FC236}">
                <a16:creationId xmlns:a16="http://schemas.microsoft.com/office/drawing/2014/main" id="{05574FB9-1617-9A90-DEE1-3ED8503EAFD9}"/>
              </a:ext>
            </a:extLst>
          </p:cNvPr>
          <p:cNvSpPr/>
          <p:nvPr/>
        </p:nvSpPr>
        <p:spPr>
          <a:xfrm rot="16200000">
            <a:off x="1865270" y="473457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65" name="Straight Arrow Connector 164">
            <a:extLst>
              <a:ext uri="{FF2B5EF4-FFF2-40B4-BE49-F238E27FC236}">
                <a16:creationId xmlns:a16="http://schemas.microsoft.com/office/drawing/2014/main" id="{55737D8A-9AC5-9951-0326-F87CE5A7ACB6}"/>
              </a:ext>
            </a:extLst>
          </p:cNvPr>
          <p:cNvCxnSpPr>
            <a:cxnSpLocks/>
            <a:endCxn id="149" idx="2"/>
          </p:cNvCxnSpPr>
          <p:nvPr/>
        </p:nvCxnSpPr>
        <p:spPr>
          <a:xfrm flipV="1">
            <a:off x="2153541" y="3811170"/>
            <a:ext cx="4928" cy="371908"/>
          </a:xfrm>
          <a:prstGeom prst="straightConnector1">
            <a:avLst/>
          </a:prstGeom>
          <a:noFill/>
          <a:ln w="28575" cap="flat" cmpd="sng" algn="ctr">
            <a:solidFill>
              <a:schemeClr val="bg2">
                <a:lumMod val="50000"/>
              </a:schemeClr>
            </a:solidFill>
            <a:prstDash val="solid"/>
            <a:miter lim="800000"/>
            <a:tailEnd type="stealth"/>
          </a:ln>
          <a:effectLst/>
        </p:spPr>
      </p:cxnSp>
      <p:sp>
        <p:nvSpPr>
          <p:cNvPr id="166" name="Rectangle: Rounded Corners 165">
            <a:extLst>
              <a:ext uri="{FF2B5EF4-FFF2-40B4-BE49-F238E27FC236}">
                <a16:creationId xmlns:a16="http://schemas.microsoft.com/office/drawing/2014/main" id="{4E0C9AFA-503C-3EDA-0E48-F7B1624404DE}"/>
              </a:ext>
            </a:extLst>
          </p:cNvPr>
          <p:cNvSpPr/>
          <p:nvPr/>
        </p:nvSpPr>
        <p:spPr>
          <a:xfrm>
            <a:off x="3181284" y="3226736"/>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67" name="Freeform: Shape 166">
            <a:extLst>
              <a:ext uri="{FF2B5EF4-FFF2-40B4-BE49-F238E27FC236}">
                <a16:creationId xmlns:a16="http://schemas.microsoft.com/office/drawing/2014/main" id="{F4B7E847-39BA-AE21-AFDB-714FBC4FC03D}"/>
              </a:ext>
            </a:extLst>
          </p:cNvPr>
          <p:cNvSpPr/>
          <p:nvPr/>
        </p:nvSpPr>
        <p:spPr>
          <a:xfrm>
            <a:off x="2163033" y="291854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8" name="Freeform: Shape 167">
            <a:extLst>
              <a:ext uri="{FF2B5EF4-FFF2-40B4-BE49-F238E27FC236}">
                <a16:creationId xmlns:a16="http://schemas.microsoft.com/office/drawing/2014/main" id="{6FF7BBB6-6D2C-2AF4-457D-4E43A9C70566}"/>
              </a:ext>
            </a:extLst>
          </p:cNvPr>
          <p:cNvSpPr/>
          <p:nvPr/>
        </p:nvSpPr>
        <p:spPr>
          <a:xfrm rot="16200000">
            <a:off x="3300138" y="342536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9" name="Freeform: Shape 168">
            <a:extLst>
              <a:ext uri="{FF2B5EF4-FFF2-40B4-BE49-F238E27FC236}">
                <a16:creationId xmlns:a16="http://schemas.microsoft.com/office/drawing/2014/main" id="{78EB8B5E-DA5F-8B5C-2F05-8C69F6A99429}"/>
              </a:ext>
            </a:extLst>
          </p:cNvPr>
          <p:cNvSpPr/>
          <p:nvPr/>
        </p:nvSpPr>
        <p:spPr>
          <a:xfrm rot="10800000">
            <a:off x="3663698" y="366914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0" name="Rectangle: Rounded Corners 169">
            <a:extLst>
              <a:ext uri="{FF2B5EF4-FFF2-40B4-BE49-F238E27FC236}">
                <a16:creationId xmlns:a16="http://schemas.microsoft.com/office/drawing/2014/main" id="{86622BC1-5753-482F-1118-97438AA09328}"/>
              </a:ext>
            </a:extLst>
          </p:cNvPr>
          <p:cNvSpPr/>
          <p:nvPr/>
        </p:nvSpPr>
        <p:spPr>
          <a:xfrm>
            <a:off x="3181284" y="4274252"/>
            <a:ext cx="1021080" cy="581893"/>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1" name="Rectangle: Rounded Corners 170">
            <a:extLst>
              <a:ext uri="{FF2B5EF4-FFF2-40B4-BE49-F238E27FC236}">
                <a16:creationId xmlns:a16="http://schemas.microsoft.com/office/drawing/2014/main" id="{F1B98A98-A1D1-8C2E-56C2-C4EE4991A281}"/>
              </a:ext>
            </a:extLst>
          </p:cNvPr>
          <p:cNvSpPr/>
          <p:nvPr/>
        </p:nvSpPr>
        <p:spPr>
          <a:xfrm>
            <a:off x="3182975" y="4006173"/>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2" name="Arrow: U-Turn 99">
            <a:extLst>
              <a:ext uri="{FF2B5EF4-FFF2-40B4-BE49-F238E27FC236}">
                <a16:creationId xmlns:a16="http://schemas.microsoft.com/office/drawing/2014/main" id="{86853F95-48FD-7476-CB9A-EC69E344255F}"/>
              </a:ext>
            </a:extLst>
          </p:cNvPr>
          <p:cNvSpPr/>
          <p:nvPr/>
        </p:nvSpPr>
        <p:spPr>
          <a:xfrm rot="5400000" flipH="1">
            <a:off x="3627279" y="309059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173" name="Straight Arrow Connector 172">
            <a:extLst>
              <a:ext uri="{FF2B5EF4-FFF2-40B4-BE49-F238E27FC236}">
                <a16:creationId xmlns:a16="http://schemas.microsoft.com/office/drawing/2014/main" id="{118A95B3-2EB0-0EEA-BA2D-BA248472C57B}"/>
              </a:ext>
            </a:extLst>
          </p:cNvPr>
          <p:cNvCxnSpPr>
            <a:cxnSpLocks/>
          </p:cNvCxnSpPr>
          <p:nvPr/>
        </p:nvCxnSpPr>
        <p:spPr>
          <a:xfrm flipV="1">
            <a:off x="3678958" y="4869572"/>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174" name="Arrow: Bent 136">
            <a:extLst>
              <a:ext uri="{FF2B5EF4-FFF2-40B4-BE49-F238E27FC236}">
                <a16:creationId xmlns:a16="http://schemas.microsoft.com/office/drawing/2014/main" id="{32AE9B6D-A087-E99E-2F11-E247E7B54031}"/>
              </a:ext>
            </a:extLst>
          </p:cNvPr>
          <p:cNvSpPr/>
          <p:nvPr/>
        </p:nvSpPr>
        <p:spPr>
          <a:xfrm rot="5400000" flipH="1">
            <a:off x="3797383" y="475007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5" name="Arrow: Bent 136">
            <a:extLst>
              <a:ext uri="{FF2B5EF4-FFF2-40B4-BE49-F238E27FC236}">
                <a16:creationId xmlns:a16="http://schemas.microsoft.com/office/drawing/2014/main" id="{F0D89D6F-9A93-2878-89E1-C98BDC66295C}"/>
              </a:ext>
            </a:extLst>
          </p:cNvPr>
          <p:cNvSpPr/>
          <p:nvPr/>
        </p:nvSpPr>
        <p:spPr>
          <a:xfrm rot="16200000">
            <a:off x="3385760" y="475007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76" name="Oval 175">
            <a:extLst>
              <a:ext uri="{FF2B5EF4-FFF2-40B4-BE49-F238E27FC236}">
                <a16:creationId xmlns:a16="http://schemas.microsoft.com/office/drawing/2014/main" id="{E272AC10-C0DA-E9C9-2BFB-2B15657BB4D0}"/>
              </a:ext>
            </a:extLst>
          </p:cNvPr>
          <p:cNvSpPr/>
          <p:nvPr/>
        </p:nvSpPr>
        <p:spPr>
          <a:xfrm>
            <a:off x="3592731" y="5472165"/>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7" name="Cross 176">
            <a:extLst>
              <a:ext uri="{FF2B5EF4-FFF2-40B4-BE49-F238E27FC236}">
                <a16:creationId xmlns:a16="http://schemas.microsoft.com/office/drawing/2014/main" id="{18AFE746-7541-32BE-74BE-F6B3ED6680A5}"/>
              </a:ext>
            </a:extLst>
          </p:cNvPr>
          <p:cNvSpPr/>
          <p:nvPr/>
        </p:nvSpPr>
        <p:spPr>
          <a:xfrm>
            <a:off x="3620680" y="5500114"/>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78" name="Group 177">
            <a:extLst>
              <a:ext uri="{FF2B5EF4-FFF2-40B4-BE49-F238E27FC236}">
                <a16:creationId xmlns:a16="http://schemas.microsoft.com/office/drawing/2014/main" id="{298FB4AF-1514-A54B-B6B8-623C10228F80}"/>
              </a:ext>
            </a:extLst>
          </p:cNvPr>
          <p:cNvGrpSpPr/>
          <p:nvPr/>
        </p:nvGrpSpPr>
        <p:grpSpPr>
          <a:xfrm>
            <a:off x="3927202" y="5396907"/>
            <a:ext cx="317131" cy="317131"/>
            <a:chOff x="1290919" y="1058164"/>
            <a:chExt cx="3765176" cy="3765176"/>
          </a:xfrm>
          <a:noFill/>
        </p:grpSpPr>
        <p:sp>
          <p:nvSpPr>
            <p:cNvPr id="179" name="Freeform: Shape 178">
              <a:extLst>
                <a:ext uri="{FF2B5EF4-FFF2-40B4-BE49-F238E27FC236}">
                  <a16:creationId xmlns:a16="http://schemas.microsoft.com/office/drawing/2014/main" id="{233781F4-2E42-25E1-067C-ACF9CD362CCD}"/>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80" name="Oval 179">
              <a:extLst>
                <a:ext uri="{FF2B5EF4-FFF2-40B4-BE49-F238E27FC236}">
                  <a16:creationId xmlns:a16="http://schemas.microsoft.com/office/drawing/2014/main" id="{F01C124B-82B5-A433-81B0-499F208A0AD7}"/>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181" name="Straight Connector 180">
            <a:extLst>
              <a:ext uri="{FF2B5EF4-FFF2-40B4-BE49-F238E27FC236}">
                <a16:creationId xmlns:a16="http://schemas.microsoft.com/office/drawing/2014/main" id="{F2AB435A-F4D5-DCD2-3960-BF5EE5F12DB5}"/>
              </a:ext>
            </a:extLst>
          </p:cNvPr>
          <p:cNvCxnSpPr>
            <a:cxnSpLocks/>
            <a:endCxn id="180" idx="2"/>
          </p:cNvCxnSpPr>
          <p:nvPr/>
        </p:nvCxnSpPr>
        <p:spPr>
          <a:xfrm>
            <a:off x="3745908" y="5555473"/>
            <a:ext cx="181294" cy="0"/>
          </a:xfrm>
          <a:prstGeom prst="line">
            <a:avLst/>
          </a:prstGeom>
          <a:noFill/>
          <a:ln w="28575" cap="flat" cmpd="sng" algn="ctr">
            <a:solidFill>
              <a:schemeClr val="bg2">
                <a:lumMod val="50000"/>
              </a:schemeClr>
            </a:solidFill>
            <a:prstDash val="solid"/>
            <a:miter lim="800000"/>
          </a:ln>
          <a:effectLst/>
        </p:spPr>
      </p:cxnSp>
      <p:sp>
        <p:nvSpPr>
          <p:cNvPr id="182" name="Rectangle: Rounded Corners 181">
            <a:extLst>
              <a:ext uri="{FF2B5EF4-FFF2-40B4-BE49-F238E27FC236}">
                <a16:creationId xmlns:a16="http://schemas.microsoft.com/office/drawing/2014/main" id="{261F5EFC-7C84-E774-69E1-53B01F75CBDD}"/>
              </a:ext>
            </a:extLst>
          </p:cNvPr>
          <p:cNvSpPr/>
          <p:nvPr/>
        </p:nvSpPr>
        <p:spPr>
          <a:xfrm>
            <a:off x="3168418" y="5810660"/>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83" name="Straight Arrow Connector 182">
            <a:extLst>
              <a:ext uri="{FF2B5EF4-FFF2-40B4-BE49-F238E27FC236}">
                <a16:creationId xmlns:a16="http://schemas.microsoft.com/office/drawing/2014/main" id="{DDC6D974-EEAC-DBA5-5B47-57BD3D45B64E}"/>
              </a:ext>
            </a:extLst>
          </p:cNvPr>
          <p:cNvCxnSpPr>
            <a:cxnSpLocks/>
          </p:cNvCxnSpPr>
          <p:nvPr/>
        </p:nvCxnSpPr>
        <p:spPr>
          <a:xfrm flipV="1">
            <a:off x="3678358" y="6222746"/>
            <a:ext cx="0" cy="26594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184" name="Straight Arrow Connector 183">
            <a:extLst>
              <a:ext uri="{FF2B5EF4-FFF2-40B4-BE49-F238E27FC236}">
                <a16:creationId xmlns:a16="http://schemas.microsoft.com/office/drawing/2014/main" id="{DA3B1D98-F672-7DC2-442D-C78074478CB0}"/>
              </a:ext>
            </a:extLst>
          </p:cNvPr>
          <p:cNvCxnSpPr>
            <a:cxnSpLocks/>
            <a:stCxn id="182" idx="0"/>
          </p:cNvCxnSpPr>
          <p:nvPr/>
        </p:nvCxnSpPr>
        <p:spPr>
          <a:xfrm flipH="1" flipV="1">
            <a:off x="3678361" y="5629950"/>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185" name="Arrow: U-Turn 99">
            <a:extLst>
              <a:ext uri="{FF2B5EF4-FFF2-40B4-BE49-F238E27FC236}">
                <a16:creationId xmlns:a16="http://schemas.microsoft.com/office/drawing/2014/main" id="{CFC7EE42-73E1-5BC1-D66D-A073C2C4F159}"/>
              </a:ext>
            </a:extLst>
          </p:cNvPr>
          <p:cNvSpPr/>
          <p:nvPr/>
        </p:nvSpPr>
        <p:spPr>
          <a:xfrm rot="5400000" flipH="1">
            <a:off x="3532481" y="421213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186" name="Straight Arrow Connector 185">
            <a:extLst>
              <a:ext uri="{FF2B5EF4-FFF2-40B4-BE49-F238E27FC236}">
                <a16:creationId xmlns:a16="http://schemas.microsoft.com/office/drawing/2014/main" id="{56A5C69D-AD9B-7BDE-34A9-D74C8ED7081A}"/>
              </a:ext>
            </a:extLst>
          </p:cNvPr>
          <p:cNvCxnSpPr>
            <a:cxnSpLocks/>
            <a:stCxn id="166" idx="0"/>
            <a:endCxn id="187" idx="2"/>
          </p:cNvCxnSpPr>
          <p:nvPr/>
        </p:nvCxnSpPr>
        <p:spPr>
          <a:xfrm flipH="1" flipV="1">
            <a:off x="3690395" y="2772851"/>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187" name="Rectangle: Rounded Corners 186">
            <a:extLst>
              <a:ext uri="{FF2B5EF4-FFF2-40B4-BE49-F238E27FC236}">
                <a16:creationId xmlns:a16="http://schemas.microsoft.com/office/drawing/2014/main" id="{565E2B18-ADA5-1658-46AD-E6DAC5F696AB}"/>
              </a:ext>
            </a:extLst>
          </p:cNvPr>
          <p:cNvSpPr/>
          <p:nvPr/>
        </p:nvSpPr>
        <p:spPr>
          <a:xfrm>
            <a:off x="3179855" y="2360765"/>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88" name="Rectangle: Rounded Corners 187">
            <a:extLst>
              <a:ext uri="{FF2B5EF4-FFF2-40B4-BE49-F238E27FC236}">
                <a16:creationId xmlns:a16="http://schemas.microsoft.com/office/drawing/2014/main" id="{BF2C11FD-BB84-6A9E-CDBB-BF9115D2AB3C}"/>
              </a:ext>
            </a:extLst>
          </p:cNvPr>
          <p:cNvSpPr/>
          <p:nvPr/>
        </p:nvSpPr>
        <p:spPr>
          <a:xfrm>
            <a:off x="3179855" y="2978438"/>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89" name="Straight Arrow Connector 188">
            <a:extLst>
              <a:ext uri="{FF2B5EF4-FFF2-40B4-BE49-F238E27FC236}">
                <a16:creationId xmlns:a16="http://schemas.microsoft.com/office/drawing/2014/main" id="{4A93EA4F-1A80-6822-52EE-8CCE38465466}"/>
              </a:ext>
            </a:extLst>
          </p:cNvPr>
          <p:cNvCxnSpPr>
            <a:cxnSpLocks/>
            <a:endCxn id="190" idx="2"/>
          </p:cNvCxnSpPr>
          <p:nvPr/>
        </p:nvCxnSpPr>
        <p:spPr>
          <a:xfrm flipV="1">
            <a:off x="3689438" y="1829778"/>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190" name="Rectangle: Rounded Corners 189">
            <a:extLst>
              <a:ext uri="{FF2B5EF4-FFF2-40B4-BE49-F238E27FC236}">
                <a16:creationId xmlns:a16="http://schemas.microsoft.com/office/drawing/2014/main" id="{FFD01057-1588-04A8-AED6-25DAFB94AB32}"/>
              </a:ext>
            </a:extLst>
          </p:cNvPr>
          <p:cNvSpPr/>
          <p:nvPr/>
        </p:nvSpPr>
        <p:spPr>
          <a:xfrm>
            <a:off x="3184291" y="164815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Linear</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91" name="Rectangle: Rounded Corners 190">
            <a:extLst>
              <a:ext uri="{FF2B5EF4-FFF2-40B4-BE49-F238E27FC236}">
                <a16:creationId xmlns:a16="http://schemas.microsoft.com/office/drawing/2014/main" id="{FA485910-D4FD-38F4-FA29-B527CBD3364E}"/>
              </a:ext>
            </a:extLst>
          </p:cNvPr>
          <p:cNvSpPr/>
          <p:nvPr/>
        </p:nvSpPr>
        <p:spPr>
          <a:xfrm>
            <a:off x="3184291" y="124593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solidFill>
                  <a:prstClr val="black"/>
                </a:solidFill>
                <a:effectLst/>
                <a:uLnTx/>
                <a:uFillTx/>
                <a:latin typeface="Calibri Light" panose="020F0302020204030204"/>
                <a:ea typeface="+mn-ea"/>
                <a:cs typeface="+mn-cs"/>
              </a:rPr>
              <a:t>Softmax</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92" name="Straight Arrow Connector 191">
            <a:extLst>
              <a:ext uri="{FF2B5EF4-FFF2-40B4-BE49-F238E27FC236}">
                <a16:creationId xmlns:a16="http://schemas.microsoft.com/office/drawing/2014/main" id="{5C2E493E-5CDB-673A-75B1-2D13EDBE1B6D}"/>
              </a:ext>
            </a:extLst>
          </p:cNvPr>
          <p:cNvCxnSpPr>
            <a:cxnSpLocks/>
            <a:stCxn id="190" idx="0"/>
            <a:endCxn id="191" idx="2"/>
          </p:cNvCxnSpPr>
          <p:nvPr/>
        </p:nvCxnSpPr>
        <p:spPr>
          <a:xfrm flipV="1">
            <a:off x="3694831" y="142755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193" name="Straight Arrow Connector 192">
            <a:extLst>
              <a:ext uri="{FF2B5EF4-FFF2-40B4-BE49-F238E27FC236}">
                <a16:creationId xmlns:a16="http://schemas.microsoft.com/office/drawing/2014/main" id="{BDDD15BE-B09D-FD56-B3DE-AA7B64057C9E}"/>
              </a:ext>
            </a:extLst>
          </p:cNvPr>
          <p:cNvCxnSpPr>
            <a:cxnSpLocks/>
          </p:cNvCxnSpPr>
          <p:nvPr/>
        </p:nvCxnSpPr>
        <p:spPr>
          <a:xfrm flipV="1">
            <a:off x="3694831" y="102532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194" name="Rectangle: Rounded Corners 193">
            <a:extLst>
              <a:ext uri="{FF2B5EF4-FFF2-40B4-BE49-F238E27FC236}">
                <a16:creationId xmlns:a16="http://schemas.microsoft.com/office/drawing/2014/main" id="{B4AFE6B4-E7DA-6DAD-99B8-9C9C6775A0D8}"/>
              </a:ext>
            </a:extLst>
          </p:cNvPr>
          <p:cNvSpPr/>
          <p:nvPr/>
        </p:nvSpPr>
        <p:spPr>
          <a:xfrm>
            <a:off x="3168418" y="2087122"/>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95" name="Straight Connector 194">
            <a:extLst>
              <a:ext uri="{FF2B5EF4-FFF2-40B4-BE49-F238E27FC236}">
                <a16:creationId xmlns:a16="http://schemas.microsoft.com/office/drawing/2014/main" id="{A2695B34-4575-B449-4B60-3D55F871416D}"/>
              </a:ext>
            </a:extLst>
          </p:cNvPr>
          <p:cNvCxnSpPr>
            <a:cxnSpLocks/>
          </p:cNvCxnSpPr>
          <p:nvPr/>
        </p:nvCxnSpPr>
        <p:spPr>
          <a:xfrm flipH="1">
            <a:off x="3676667" y="4187796"/>
            <a:ext cx="1691" cy="86456"/>
          </a:xfrm>
          <a:prstGeom prst="line">
            <a:avLst/>
          </a:prstGeom>
          <a:noFill/>
          <a:ln w="28575" cap="flat" cmpd="sng" algn="ctr">
            <a:solidFill>
              <a:schemeClr val="bg2">
                <a:lumMod val="50000"/>
              </a:schemeClr>
            </a:solidFill>
            <a:prstDash val="solid"/>
            <a:miter lim="800000"/>
          </a:ln>
          <a:effectLst/>
        </p:spPr>
      </p:cxnSp>
      <p:cxnSp>
        <p:nvCxnSpPr>
          <p:cNvPr id="196" name="Straight Connector 195">
            <a:extLst>
              <a:ext uri="{FF2B5EF4-FFF2-40B4-BE49-F238E27FC236}">
                <a16:creationId xmlns:a16="http://schemas.microsoft.com/office/drawing/2014/main" id="{FEEC29EC-FEC1-E473-EF21-FF6782370E02}"/>
              </a:ext>
            </a:extLst>
          </p:cNvPr>
          <p:cNvCxnSpPr>
            <a:cxnSpLocks/>
          </p:cNvCxnSpPr>
          <p:nvPr/>
        </p:nvCxnSpPr>
        <p:spPr>
          <a:xfrm flipH="1">
            <a:off x="2149684" y="4370710"/>
            <a:ext cx="1691" cy="86456"/>
          </a:xfrm>
          <a:prstGeom prst="line">
            <a:avLst/>
          </a:prstGeom>
          <a:noFill/>
          <a:ln w="28575" cap="flat" cmpd="sng" algn="ctr">
            <a:solidFill>
              <a:schemeClr val="tx1"/>
            </a:solidFill>
            <a:prstDash val="solid"/>
            <a:miter lim="800000"/>
          </a:ln>
          <a:effectLst/>
        </p:spPr>
      </p:cxnSp>
      <p:cxnSp>
        <p:nvCxnSpPr>
          <p:cNvPr id="197" name="Straight Connector 196">
            <a:extLst>
              <a:ext uri="{FF2B5EF4-FFF2-40B4-BE49-F238E27FC236}">
                <a16:creationId xmlns:a16="http://schemas.microsoft.com/office/drawing/2014/main" id="{1C6D0FA3-7663-CE22-5631-41AC391BAE0C}"/>
              </a:ext>
            </a:extLst>
          </p:cNvPr>
          <p:cNvCxnSpPr>
            <a:cxnSpLocks/>
            <a:stCxn id="150" idx="2"/>
            <a:endCxn id="149" idx="0"/>
          </p:cNvCxnSpPr>
          <p:nvPr/>
        </p:nvCxnSpPr>
        <p:spPr>
          <a:xfrm>
            <a:off x="2158469" y="3350803"/>
            <a:ext cx="0" cy="48281"/>
          </a:xfrm>
          <a:prstGeom prst="line">
            <a:avLst/>
          </a:prstGeom>
          <a:noFill/>
          <a:ln w="28575" cap="flat" cmpd="sng" algn="ctr">
            <a:solidFill>
              <a:schemeClr val="bg2">
                <a:lumMod val="50000"/>
              </a:schemeClr>
            </a:solidFill>
            <a:prstDash val="solid"/>
            <a:miter lim="800000"/>
          </a:ln>
          <a:effectLst/>
        </p:spPr>
      </p:cxnSp>
      <mc:AlternateContent xmlns:mc="http://schemas.openxmlformats.org/markup-compatibility/2006" xmlns:a14="http://schemas.microsoft.com/office/drawing/2010/main">
        <mc:Choice Requires="a14">
          <p:graphicFrame>
            <p:nvGraphicFramePr>
              <p:cNvPr id="18" name="Table 23">
                <a:extLst>
                  <a:ext uri="{FF2B5EF4-FFF2-40B4-BE49-F238E27FC236}">
                    <a16:creationId xmlns:a16="http://schemas.microsoft.com/office/drawing/2014/main" id="{18A4D75E-1F68-18E6-263F-CDD4B59569D9}"/>
                  </a:ext>
                </a:extLst>
              </p:cNvPr>
              <p:cNvGraphicFramePr>
                <a:graphicFrameLocks noGrp="1"/>
              </p:cNvGraphicFramePr>
              <p:nvPr>
                <p:extLst>
                  <p:ext uri="{D42A27DB-BD31-4B8C-83A1-F6EECF244321}">
                    <p14:modId xmlns:p14="http://schemas.microsoft.com/office/powerpoint/2010/main" val="2259553424"/>
                  </p:ext>
                </p:extLst>
              </p:nvPr>
            </p:nvGraphicFramePr>
            <p:xfrm>
              <a:off x="6187634" y="2373071"/>
              <a:ext cx="3987010" cy="2445380"/>
            </p:xfrm>
            <a:graphic>
              <a:graphicData uri="http://schemas.openxmlformats.org/drawingml/2006/table">
                <a:tbl>
                  <a:tblPr firstRow="1" bandRow="1">
                    <a:tableStyleId>{5940675A-B579-460E-94D1-54222C63F5DA}</a:tableStyleId>
                  </a:tblPr>
                  <a:tblGrid>
                    <a:gridCol w="1188720">
                      <a:extLst>
                        <a:ext uri="{9D8B030D-6E8A-4147-A177-3AD203B41FA5}">
                          <a16:colId xmlns:a16="http://schemas.microsoft.com/office/drawing/2014/main" val="2678846320"/>
                        </a:ext>
                      </a:extLst>
                    </a:gridCol>
                    <a:gridCol w="559658">
                      <a:extLst>
                        <a:ext uri="{9D8B030D-6E8A-4147-A177-3AD203B41FA5}">
                          <a16:colId xmlns:a16="http://schemas.microsoft.com/office/drawing/2014/main" val="3101296147"/>
                        </a:ext>
                      </a:extLst>
                    </a:gridCol>
                    <a:gridCol w="559658">
                      <a:extLst>
                        <a:ext uri="{9D8B030D-6E8A-4147-A177-3AD203B41FA5}">
                          <a16:colId xmlns:a16="http://schemas.microsoft.com/office/drawing/2014/main" val="2756770409"/>
                        </a:ext>
                      </a:extLst>
                    </a:gridCol>
                    <a:gridCol w="559658">
                      <a:extLst>
                        <a:ext uri="{9D8B030D-6E8A-4147-A177-3AD203B41FA5}">
                          <a16:colId xmlns:a16="http://schemas.microsoft.com/office/drawing/2014/main" val="3174730267"/>
                        </a:ext>
                      </a:extLst>
                    </a:gridCol>
                    <a:gridCol w="559658">
                      <a:extLst>
                        <a:ext uri="{9D8B030D-6E8A-4147-A177-3AD203B41FA5}">
                          <a16:colId xmlns:a16="http://schemas.microsoft.com/office/drawing/2014/main" val="1903870625"/>
                        </a:ext>
                      </a:extLst>
                    </a:gridCol>
                    <a:gridCol w="559658">
                      <a:extLst>
                        <a:ext uri="{9D8B030D-6E8A-4147-A177-3AD203B41FA5}">
                          <a16:colId xmlns:a16="http://schemas.microsoft.com/office/drawing/2014/main" val="2483525685"/>
                        </a:ext>
                      </a:extLst>
                    </a:gridCol>
                  </a:tblGrid>
                  <a:tr h="490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0</m:t>
                                  </m:r>
                                </m:sub>
                              </m:sSub>
                              <m:r>
                                <a:rPr lang="en-US" sz="1400" b="0" i="1" smtClean="0">
                                  <a:solidFill>
                                    <a:schemeClr val="tx1"/>
                                  </a:solidFill>
                                  <a:latin typeface="Cambria Math" panose="02040503050406030204" pitchFamily="18" charset="0"/>
                                </a:rPr>
                                <m:t>= </m:t>
                              </m:r>
                            </m:oMath>
                          </a14:m>
                          <a:r>
                            <a:rPr lang="en-US" sz="1400" b="0" dirty="0">
                              <a:solidFill>
                                <a:schemeClr val="tx1"/>
                              </a:solidFill>
                            </a:rPr>
                            <a:t>I</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0.28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0.27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2.01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1048760423"/>
                      </a:ext>
                    </a:extLst>
                  </a:tr>
                  <a:tr h="487181">
                    <a:tc>
                      <a:txBody>
                        <a:bodyPr/>
                        <a:lstStyle/>
                        <a:p>
                          <a:pPr algn="l"/>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1</m:t>
                                  </m:r>
                                </m:sub>
                              </m:sSub>
                            </m:oMath>
                          </a14:m>
                          <a:r>
                            <a:rPr lang="en-US" sz="1400" b="0" dirty="0">
                              <a:solidFill>
                                <a:schemeClr val="tx1"/>
                              </a:solidFill>
                            </a:rPr>
                            <a:t> = love</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rPr>
                            <a:t>1.44</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0.52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1.72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0.06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0.83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678581315"/>
                      </a:ext>
                    </a:extLst>
                  </a:tr>
                  <a:tr h="487982">
                    <a:tc>
                      <a:txBody>
                        <a:bodyPr/>
                        <a:lstStyle/>
                        <a:p>
                          <a:pPr algn="l"/>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2</m:t>
                                  </m:r>
                                </m:sub>
                              </m:sSub>
                            </m:oMath>
                          </a14:m>
                          <a:r>
                            <a:rPr lang="en-US" sz="1400" b="0" dirty="0">
                              <a:solidFill>
                                <a:schemeClr val="tx1"/>
                              </a:solidFill>
                            </a:rPr>
                            <a:t> = cheese</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rPr>
                            <a:t>0.36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0.98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1.11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378662452"/>
                      </a:ext>
                    </a:extLst>
                  </a:tr>
                  <a:tr h="489917">
                    <a:tc>
                      <a:txBody>
                        <a:bodyPr/>
                        <a:lstStyle/>
                        <a:p>
                          <a:pPr algn="l"/>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3</m:t>
                                  </m:r>
                                </m:sub>
                              </m:sSub>
                            </m:oMath>
                          </a14:m>
                          <a:r>
                            <a:rPr lang="en-US" sz="1400" b="0" dirty="0">
                              <a:solidFill>
                                <a:schemeClr val="tx1"/>
                              </a:solidFill>
                            </a:rPr>
                            <a:t> = cake</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rPr>
                            <a:t>0.78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2.31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1.45</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0.67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480511951"/>
                      </a:ext>
                    </a:extLst>
                  </a:tr>
                  <a:tr h="489917">
                    <a:tc>
                      <a:txBody>
                        <a:bodyPr/>
                        <a:lstStyle/>
                        <a:p>
                          <a:pPr algn="l"/>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0</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1</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2</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3</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4</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4967382"/>
                      </a:ext>
                    </a:extLst>
                  </a:tr>
                </a:tbl>
              </a:graphicData>
            </a:graphic>
          </p:graphicFrame>
        </mc:Choice>
        <mc:Fallback xmlns="">
          <p:graphicFrame>
            <p:nvGraphicFramePr>
              <p:cNvPr id="18" name="Table 23">
                <a:extLst>
                  <a:ext uri="{FF2B5EF4-FFF2-40B4-BE49-F238E27FC236}">
                    <a16:creationId xmlns:a16="http://schemas.microsoft.com/office/drawing/2014/main" id="{18A4D75E-1F68-18E6-263F-CDD4B59569D9}"/>
                  </a:ext>
                </a:extLst>
              </p:cNvPr>
              <p:cNvGraphicFramePr>
                <a:graphicFrameLocks noGrp="1"/>
              </p:cNvGraphicFramePr>
              <p:nvPr>
                <p:extLst>
                  <p:ext uri="{D42A27DB-BD31-4B8C-83A1-F6EECF244321}">
                    <p14:modId xmlns:p14="http://schemas.microsoft.com/office/powerpoint/2010/main" val="2259553424"/>
                  </p:ext>
                </p:extLst>
              </p:nvPr>
            </p:nvGraphicFramePr>
            <p:xfrm>
              <a:off x="6187634" y="2373071"/>
              <a:ext cx="3987010" cy="2445380"/>
            </p:xfrm>
            <a:graphic>
              <a:graphicData uri="http://schemas.openxmlformats.org/drawingml/2006/table">
                <a:tbl>
                  <a:tblPr firstRow="1" bandRow="1">
                    <a:tableStyleId>{5940675A-B579-460E-94D1-54222C63F5DA}</a:tableStyleId>
                  </a:tblPr>
                  <a:tblGrid>
                    <a:gridCol w="1188720">
                      <a:extLst>
                        <a:ext uri="{9D8B030D-6E8A-4147-A177-3AD203B41FA5}">
                          <a16:colId xmlns:a16="http://schemas.microsoft.com/office/drawing/2014/main" val="2678846320"/>
                        </a:ext>
                      </a:extLst>
                    </a:gridCol>
                    <a:gridCol w="559658">
                      <a:extLst>
                        <a:ext uri="{9D8B030D-6E8A-4147-A177-3AD203B41FA5}">
                          <a16:colId xmlns:a16="http://schemas.microsoft.com/office/drawing/2014/main" val="3101296147"/>
                        </a:ext>
                      </a:extLst>
                    </a:gridCol>
                    <a:gridCol w="559658">
                      <a:extLst>
                        <a:ext uri="{9D8B030D-6E8A-4147-A177-3AD203B41FA5}">
                          <a16:colId xmlns:a16="http://schemas.microsoft.com/office/drawing/2014/main" val="2756770409"/>
                        </a:ext>
                      </a:extLst>
                    </a:gridCol>
                    <a:gridCol w="559658">
                      <a:extLst>
                        <a:ext uri="{9D8B030D-6E8A-4147-A177-3AD203B41FA5}">
                          <a16:colId xmlns:a16="http://schemas.microsoft.com/office/drawing/2014/main" val="3174730267"/>
                        </a:ext>
                      </a:extLst>
                    </a:gridCol>
                    <a:gridCol w="559658">
                      <a:extLst>
                        <a:ext uri="{9D8B030D-6E8A-4147-A177-3AD203B41FA5}">
                          <a16:colId xmlns:a16="http://schemas.microsoft.com/office/drawing/2014/main" val="1903870625"/>
                        </a:ext>
                      </a:extLst>
                    </a:gridCol>
                    <a:gridCol w="559658">
                      <a:extLst>
                        <a:ext uri="{9D8B030D-6E8A-4147-A177-3AD203B41FA5}">
                          <a16:colId xmlns:a16="http://schemas.microsoft.com/office/drawing/2014/main" val="2483525685"/>
                        </a:ext>
                      </a:extLst>
                    </a:gridCol>
                  </a:tblGrid>
                  <a:tr h="490383">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1235" r="-236923" b="-39629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0.28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0.27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2.01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1048760423"/>
                      </a:ext>
                    </a:extLst>
                  </a:tr>
                  <a:tr h="487181">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102500" r="-236923" b="-301250"/>
                          </a:stretch>
                        </a:blipFill>
                      </a:tcPr>
                    </a:tc>
                    <a:tc>
                      <a:txBody>
                        <a:bodyPr/>
                        <a:lstStyle/>
                        <a:p>
                          <a:pPr algn="ctr"/>
                          <a:r>
                            <a:rPr lang="en-US" sz="1400" b="0" dirty="0">
                              <a:solidFill>
                                <a:schemeClr val="tx1"/>
                              </a:solidFill>
                            </a:rPr>
                            <a:t>1.44</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0.52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1.72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0.06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0.83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678581315"/>
                      </a:ext>
                    </a:extLst>
                  </a:tr>
                  <a:tr h="487982">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202500" r="-236923" b="-201250"/>
                          </a:stretch>
                        </a:blipFill>
                      </a:tcPr>
                    </a:tc>
                    <a:tc>
                      <a:txBody>
                        <a:bodyPr/>
                        <a:lstStyle/>
                        <a:p>
                          <a:pPr algn="ctr"/>
                          <a:r>
                            <a:rPr lang="en-US" sz="1400" b="0" dirty="0">
                              <a:solidFill>
                                <a:schemeClr val="tx1"/>
                              </a:solidFill>
                            </a:rPr>
                            <a:t>0.36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0.98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1.11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378662452"/>
                      </a:ext>
                    </a:extLst>
                  </a:tr>
                  <a:tr h="489917">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302500" r="-236923" b="-101250"/>
                          </a:stretch>
                        </a:blipFill>
                      </a:tcPr>
                    </a:tc>
                    <a:tc>
                      <a:txBody>
                        <a:bodyPr/>
                        <a:lstStyle/>
                        <a:p>
                          <a:pPr algn="ctr"/>
                          <a:r>
                            <a:rPr lang="en-US" sz="1400" b="0" dirty="0">
                              <a:solidFill>
                                <a:schemeClr val="tx1"/>
                              </a:solidFill>
                            </a:rPr>
                            <a:t>0.78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2.31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1.45</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0.67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480511951"/>
                      </a:ext>
                    </a:extLst>
                  </a:tr>
                  <a:tr h="489917">
                    <a:tc>
                      <a:txBody>
                        <a:bodyPr/>
                        <a:lstStyle/>
                        <a:p>
                          <a:pPr algn="l"/>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211957" t="-397531" r="-4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311957" t="-397531" r="-3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411957" t="-397531" r="-2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511957" t="-397531" r="-1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611957" t="-397531" r="-2174"/>
                          </a:stretch>
                        </a:blipFill>
                      </a:tcPr>
                    </a:tc>
                    <a:extLst>
                      <a:ext uri="{0D108BD9-81ED-4DB2-BD59-A6C34878D82A}">
                        <a16:rowId xmlns:a16="http://schemas.microsoft.com/office/drawing/2014/main" val="844967382"/>
                      </a:ext>
                    </a:extLst>
                  </a:tr>
                </a:tbl>
              </a:graphicData>
            </a:graphic>
          </p:graphicFrame>
        </mc:Fallback>
      </mc:AlternateContent>
      <p:sp>
        <p:nvSpPr>
          <p:cNvPr id="3" name="TextBox 2">
            <a:extLst>
              <a:ext uri="{FF2B5EF4-FFF2-40B4-BE49-F238E27FC236}">
                <a16:creationId xmlns:a16="http://schemas.microsoft.com/office/drawing/2014/main" id="{908225C9-E8F7-3639-C2C5-4DA2C6B6B61B}"/>
              </a:ext>
            </a:extLst>
          </p:cNvPr>
          <p:cNvSpPr txBox="1"/>
          <p:nvPr/>
        </p:nvSpPr>
        <p:spPr>
          <a:xfrm>
            <a:off x="8367672" y="1918521"/>
            <a:ext cx="782587" cy="400110"/>
          </a:xfrm>
          <a:prstGeom prst="rect">
            <a:avLst/>
          </a:prstGeom>
          <a:noFill/>
        </p:spPr>
        <p:txBody>
          <a:bodyPr wrap="none" rtlCol="0">
            <a:spAutoFit/>
          </a:bodyPr>
          <a:lstStyle/>
          <a:p>
            <a:pPr algn="ctr"/>
            <a:r>
              <a:rPr lang="en-US" sz="2000" dirty="0">
                <a:solidFill>
                  <a:srgbClr val="2F6DFF"/>
                </a:solidFill>
              </a:rPr>
              <a:t>4 X 5</a:t>
            </a:r>
            <a:endParaRPr lang="en-IN" sz="2000" dirty="0">
              <a:solidFill>
                <a:srgbClr val="2F6DFF"/>
              </a:solidFill>
            </a:endParaRPr>
          </a:p>
        </p:txBody>
      </p:sp>
    </p:spTree>
    <p:extLst>
      <p:ext uri="{BB962C8B-B14F-4D97-AF65-F5344CB8AC3E}">
        <p14:creationId xmlns:p14="http://schemas.microsoft.com/office/powerpoint/2010/main" val="1590281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8" name="Table 23">
                <a:extLst>
                  <a:ext uri="{FF2B5EF4-FFF2-40B4-BE49-F238E27FC236}">
                    <a16:creationId xmlns:a16="http://schemas.microsoft.com/office/drawing/2014/main" id="{18A4D75E-1F68-18E6-263F-CDD4B59569D9}"/>
                  </a:ext>
                </a:extLst>
              </p:cNvPr>
              <p:cNvGraphicFramePr>
                <a:graphicFrameLocks noGrp="1"/>
              </p:cNvGraphicFramePr>
              <p:nvPr>
                <p:extLst>
                  <p:ext uri="{D42A27DB-BD31-4B8C-83A1-F6EECF244321}">
                    <p14:modId xmlns:p14="http://schemas.microsoft.com/office/powerpoint/2010/main" val="2893613391"/>
                  </p:ext>
                </p:extLst>
              </p:nvPr>
            </p:nvGraphicFramePr>
            <p:xfrm>
              <a:off x="5767010" y="2373071"/>
              <a:ext cx="3987010" cy="2445380"/>
            </p:xfrm>
            <a:graphic>
              <a:graphicData uri="http://schemas.openxmlformats.org/drawingml/2006/table">
                <a:tbl>
                  <a:tblPr firstRow="1" bandRow="1">
                    <a:tableStyleId>{5940675A-B579-460E-94D1-54222C63F5DA}</a:tableStyleId>
                  </a:tblPr>
                  <a:tblGrid>
                    <a:gridCol w="1188720">
                      <a:extLst>
                        <a:ext uri="{9D8B030D-6E8A-4147-A177-3AD203B41FA5}">
                          <a16:colId xmlns:a16="http://schemas.microsoft.com/office/drawing/2014/main" val="2678846320"/>
                        </a:ext>
                      </a:extLst>
                    </a:gridCol>
                    <a:gridCol w="559658">
                      <a:extLst>
                        <a:ext uri="{9D8B030D-6E8A-4147-A177-3AD203B41FA5}">
                          <a16:colId xmlns:a16="http://schemas.microsoft.com/office/drawing/2014/main" val="3101296147"/>
                        </a:ext>
                      </a:extLst>
                    </a:gridCol>
                    <a:gridCol w="559658">
                      <a:extLst>
                        <a:ext uri="{9D8B030D-6E8A-4147-A177-3AD203B41FA5}">
                          <a16:colId xmlns:a16="http://schemas.microsoft.com/office/drawing/2014/main" val="2756770409"/>
                        </a:ext>
                      </a:extLst>
                    </a:gridCol>
                    <a:gridCol w="559658">
                      <a:extLst>
                        <a:ext uri="{9D8B030D-6E8A-4147-A177-3AD203B41FA5}">
                          <a16:colId xmlns:a16="http://schemas.microsoft.com/office/drawing/2014/main" val="3174730267"/>
                        </a:ext>
                      </a:extLst>
                    </a:gridCol>
                    <a:gridCol w="559658">
                      <a:extLst>
                        <a:ext uri="{9D8B030D-6E8A-4147-A177-3AD203B41FA5}">
                          <a16:colId xmlns:a16="http://schemas.microsoft.com/office/drawing/2014/main" val="1903870625"/>
                        </a:ext>
                      </a:extLst>
                    </a:gridCol>
                    <a:gridCol w="559658">
                      <a:extLst>
                        <a:ext uri="{9D8B030D-6E8A-4147-A177-3AD203B41FA5}">
                          <a16:colId xmlns:a16="http://schemas.microsoft.com/office/drawing/2014/main" val="2483525685"/>
                        </a:ext>
                      </a:extLst>
                    </a:gridCol>
                  </a:tblGrid>
                  <a:tr h="490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0</m:t>
                                  </m:r>
                                </m:sub>
                              </m:sSub>
                              <m:r>
                                <a:rPr lang="en-US" sz="1400" b="0" i="1" smtClean="0">
                                  <a:solidFill>
                                    <a:schemeClr val="tx1"/>
                                  </a:solidFill>
                                  <a:latin typeface="Cambria Math" panose="02040503050406030204" pitchFamily="18" charset="0"/>
                                </a:rPr>
                                <m:t>= </m:t>
                              </m:r>
                            </m:oMath>
                          </a14:m>
                          <a:r>
                            <a:rPr lang="en-US" sz="1400" b="0" dirty="0">
                              <a:solidFill>
                                <a:schemeClr val="tx1"/>
                              </a:solidFill>
                            </a:rPr>
                            <a:t>I</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0.28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0.27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2.01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1048760423"/>
                      </a:ext>
                    </a:extLst>
                  </a:tr>
                  <a:tr h="487181">
                    <a:tc>
                      <a:txBody>
                        <a:bodyPr/>
                        <a:lstStyle/>
                        <a:p>
                          <a:pPr algn="l"/>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1</m:t>
                                  </m:r>
                                </m:sub>
                              </m:sSub>
                            </m:oMath>
                          </a14:m>
                          <a:r>
                            <a:rPr lang="en-US" sz="1400" b="0" dirty="0">
                              <a:solidFill>
                                <a:schemeClr val="tx1"/>
                              </a:solidFill>
                            </a:rPr>
                            <a:t> = love</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rPr>
                            <a:t>1.44</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0.52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1.72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0.06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0.83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678581315"/>
                      </a:ext>
                    </a:extLst>
                  </a:tr>
                  <a:tr h="487982">
                    <a:tc>
                      <a:txBody>
                        <a:bodyPr/>
                        <a:lstStyle/>
                        <a:p>
                          <a:pPr algn="l"/>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2</m:t>
                                  </m:r>
                                </m:sub>
                              </m:sSub>
                            </m:oMath>
                          </a14:m>
                          <a:r>
                            <a:rPr lang="en-US" sz="1400" b="0" dirty="0">
                              <a:solidFill>
                                <a:schemeClr val="tx1"/>
                              </a:solidFill>
                            </a:rPr>
                            <a:t> = cheese</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rPr>
                            <a:t>0.36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0.98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1.11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378662452"/>
                      </a:ext>
                    </a:extLst>
                  </a:tr>
                  <a:tr h="489917">
                    <a:tc>
                      <a:txBody>
                        <a:bodyPr/>
                        <a:lstStyle/>
                        <a:p>
                          <a:pPr algn="l"/>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3</m:t>
                                  </m:r>
                                </m:sub>
                              </m:sSub>
                            </m:oMath>
                          </a14:m>
                          <a:r>
                            <a:rPr lang="en-US" sz="1400" b="0" dirty="0">
                              <a:solidFill>
                                <a:schemeClr val="tx1"/>
                              </a:solidFill>
                            </a:rPr>
                            <a:t> = cake</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rPr>
                            <a:t>0.78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2.31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1.45</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0.67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480511951"/>
                      </a:ext>
                    </a:extLst>
                  </a:tr>
                  <a:tr h="489917">
                    <a:tc>
                      <a:txBody>
                        <a:bodyPr/>
                        <a:lstStyle/>
                        <a:p>
                          <a:pPr algn="l"/>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0</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1</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2</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3</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4</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4967382"/>
                      </a:ext>
                    </a:extLst>
                  </a:tr>
                </a:tbl>
              </a:graphicData>
            </a:graphic>
          </p:graphicFrame>
        </mc:Choice>
        <mc:Fallback xmlns="">
          <p:graphicFrame>
            <p:nvGraphicFramePr>
              <p:cNvPr id="18" name="Table 23">
                <a:extLst>
                  <a:ext uri="{FF2B5EF4-FFF2-40B4-BE49-F238E27FC236}">
                    <a16:creationId xmlns:a16="http://schemas.microsoft.com/office/drawing/2014/main" id="{18A4D75E-1F68-18E6-263F-CDD4B59569D9}"/>
                  </a:ext>
                </a:extLst>
              </p:cNvPr>
              <p:cNvGraphicFramePr>
                <a:graphicFrameLocks noGrp="1"/>
              </p:cNvGraphicFramePr>
              <p:nvPr>
                <p:extLst>
                  <p:ext uri="{D42A27DB-BD31-4B8C-83A1-F6EECF244321}">
                    <p14:modId xmlns:p14="http://schemas.microsoft.com/office/powerpoint/2010/main" val="2893613391"/>
                  </p:ext>
                </p:extLst>
              </p:nvPr>
            </p:nvGraphicFramePr>
            <p:xfrm>
              <a:off x="5767010" y="2373071"/>
              <a:ext cx="3987010" cy="2445380"/>
            </p:xfrm>
            <a:graphic>
              <a:graphicData uri="http://schemas.openxmlformats.org/drawingml/2006/table">
                <a:tbl>
                  <a:tblPr firstRow="1" bandRow="1">
                    <a:tableStyleId>{5940675A-B579-460E-94D1-54222C63F5DA}</a:tableStyleId>
                  </a:tblPr>
                  <a:tblGrid>
                    <a:gridCol w="1188720">
                      <a:extLst>
                        <a:ext uri="{9D8B030D-6E8A-4147-A177-3AD203B41FA5}">
                          <a16:colId xmlns:a16="http://schemas.microsoft.com/office/drawing/2014/main" val="2678846320"/>
                        </a:ext>
                      </a:extLst>
                    </a:gridCol>
                    <a:gridCol w="559658">
                      <a:extLst>
                        <a:ext uri="{9D8B030D-6E8A-4147-A177-3AD203B41FA5}">
                          <a16:colId xmlns:a16="http://schemas.microsoft.com/office/drawing/2014/main" val="3101296147"/>
                        </a:ext>
                      </a:extLst>
                    </a:gridCol>
                    <a:gridCol w="559658">
                      <a:extLst>
                        <a:ext uri="{9D8B030D-6E8A-4147-A177-3AD203B41FA5}">
                          <a16:colId xmlns:a16="http://schemas.microsoft.com/office/drawing/2014/main" val="2756770409"/>
                        </a:ext>
                      </a:extLst>
                    </a:gridCol>
                    <a:gridCol w="559658">
                      <a:extLst>
                        <a:ext uri="{9D8B030D-6E8A-4147-A177-3AD203B41FA5}">
                          <a16:colId xmlns:a16="http://schemas.microsoft.com/office/drawing/2014/main" val="3174730267"/>
                        </a:ext>
                      </a:extLst>
                    </a:gridCol>
                    <a:gridCol w="559658">
                      <a:extLst>
                        <a:ext uri="{9D8B030D-6E8A-4147-A177-3AD203B41FA5}">
                          <a16:colId xmlns:a16="http://schemas.microsoft.com/office/drawing/2014/main" val="1903870625"/>
                        </a:ext>
                      </a:extLst>
                    </a:gridCol>
                    <a:gridCol w="559658">
                      <a:extLst>
                        <a:ext uri="{9D8B030D-6E8A-4147-A177-3AD203B41FA5}">
                          <a16:colId xmlns:a16="http://schemas.microsoft.com/office/drawing/2014/main" val="2483525685"/>
                        </a:ext>
                      </a:extLst>
                    </a:gridCol>
                  </a:tblGrid>
                  <a:tr h="490383">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1235" r="-236923" b="-39629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0.28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0.27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2.01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1048760423"/>
                      </a:ext>
                    </a:extLst>
                  </a:tr>
                  <a:tr h="487181">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102500" r="-236923" b="-301250"/>
                          </a:stretch>
                        </a:blipFill>
                      </a:tcPr>
                    </a:tc>
                    <a:tc>
                      <a:txBody>
                        <a:bodyPr/>
                        <a:lstStyle/>
                        <a:p>
                          <a:pPr algn="ctr"/>
                          <a:r>
                            <a:rPr lang="en-US" sz="1400" b="0" dirty="0">
                              <a:solidFill>
                                <a:schemeClr val="tx1"/>
                              </a:solidFill>
                            </a:rPr>
                            <a:t>1.44</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0.52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1.72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0.06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0.83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678581315"/>
                      </a:ext>
                    </a:extLst>
                  </a:tr>
                  <a:tr h="487982">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202500" r="-236923" b="-201250"/>
                          </a:stretch>
                        </a:blipFill>
                      </a:tcPr>
                    </a:tc>
                    <a:tc>
                      <a:txBody>
                        <a:bodyPr/>
                        <a:lstStyle/>
                        <a:p>
                          <a:pPr algn="ctr"/>
                          <a:r>
                            <a:rPr lang="en-US" sz="1400" b="0" dirty="0">
                              <a:solidFill>
                                <a:schemeClr val="tx1"/>
                              </a:solidFill>
                            </a:rPr>
                            <a:t>0.36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0.98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1.11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378662452"/>
                      </a:ext>
                    </a:extLst>
                  </a:tr>
                  <a:tr h="489917">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302500" r="-236923" b="-101250"/>
                          </a:stretch>
                        </a:blipFill>
                      </a:tcPr>
                    </a:tc>
                    <a:tc>
                      <a:txBody>
                        <a:bodyPr/>
                        <a:lstStyle/>
                        <a:p>
                          <a:pPr algn="ctr"/>
                          <a:r>
                            <a:rPr lang="en-US" sz="1400" b="0" dirty="0">
                              <a:solidFill>
                                <a:schemeClr val="tx1"/>
                              </a:solidFill>
                            </a:rPr>
                            <a:t>0.78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2.31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1.45</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0.67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480511951"/>
                      </a:ext>
                    </a:extLst>
                  </a:tr>
                  <a:tr h="489917">
                    <a:tc>
                      <a:txBody>
                        <a:bodyPr/>
                        <a:lstStyle/>
                        <a:p>
                          <a:pPr algn="l"/>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211957" t="-397531" r="-4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311957" t="-397531" r="-3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411957" t="-397531" r="-2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511957" t="-397531" r="-1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611957" t="-397531" r="-2174"/>
                          </a:stretch>
                        </a:blipFill>
                      </a:tcPr>
                    </a:tc>
                    <a:extLst>
                      <a:ext uri="{0D108BD9-81ED-4DB2-BD59-A6C34878D82A}">
                        <a16:rowId xmlns:a16="http://schemas.microsoft.com/office/drawing/2014/main" val="844967382"/>
                      </a:ext>
                    </a:extLst>
                  </a:tr>
                </a:tbl>
              </a:graphicData>
            </a:graphic>
          </p:graphicFrame>
        </mc:Fallback>
      </mc:AlternateContent>
      <p:sp>
        <p:nvSpPr>
          <p:cNvPr id="3" name="TextBox 2">
            <a:extLst>
              <a:ext uri="{FF2B5EF4-FFF2-40B4-BE49-F238E27FC236}">
                <a16:creationId xmlns:a16="http://schemas.microsoft.com/office/drawing/2014/main" id="{908225C9-E8F7-3639-C2C5-4DA2C6B6B61B}"/>
              </a:ext>
            </a:extLst>
          </p:cNvPr>
          <p:cNvSpPr txBox="1"/>
          <p:nvPr/>
        </p:nvSpPr>
        <p:spPr>
          <a:xfrm>
            <a:off x="7947048" y="1918521"/>
            <a:ext cx="782587" cy="400110"/>
          </a:xfrm>
          <a:prstGeom prst="rect">
            <a:avLst/>
          </a:prstGeom>
          <a:noFill/>
        </p:spPr>
        <p:txBody>
          <a:bodyPr wrap="none" rtlCol="0">
            <a:spAutoFit/>
          </a:bodyPr>
          <a:lstStyle/>
          <a:p>
            <a:pPr algn="ctr"/>
            <a:r>
              <a:rPr lang="en-US" sz="2000" dirty="0">
                <a:solidFill>
                  <a:srgbClr val="2F6DFF"/>
                </a:solidFill>
              </a:rPr>
              <a:t>4 X 5</a:t>
            </a:r>
            <a:endParaRPr lang="en-IN" sz="2000" dirty="0">
              <a:solidFill>
                <a:srgbClr val="2F6DFF"/>
              </a:solidFill>
            </a:endParaRPr>
          </a:p>
        </p:txBody>
      </p:sp>
      <p:graphicFrame>
        <p:nvGraphicFramePr>
          <p:cNvPr id="2" name="Table 3">
            <a:extLst>
              <a:ext uri="{FF2B5EF4-FFF2-40B4-BE49-F238E27FC236}">
                <a16:creationId xmlns:a16="http://schemas.microsoft.com/office/drawing/2014/main" id="{818DCC91-008F-23BC-4D45-8A907ED4CFA6}"/>
              </a:ext>
            </a:extLst>
          </p:cNvPr>
          <p:cNvGraphicFramePr>
            <a:graphicFrameLocks noGrp="1"/>
          </p:cNvGraphicFramePr>
          <p:nvPr>
            <p:extLst>
              <p:ext uri="{D42A27DB-BD31-4B8C-83A1-F6EECF244321}">
                <p14:modId xmlns:p14="http://schemas.microsoft.com/office/powerpoint/2010/main" val="4067194419"/>
              </p:ext>
            </p:extLst>
          </p:nvPr>
        </p:nvGraphicFramePr>
        <p:xfrm>
          <a:off x="9969660" y="1883657"/>
          <a:ext cx="1832898" cy="2445380"/>
        </p:xfrm>
        <a:graphic>
          <a:graphicData uri="http://schemas.openxmlformats.org/drawingml/2006/table">
            <a:tbl>
              <a:tblPr firstRow="1" bandRow="1">
                <a:tableStyleId>{5C22544A-7EE6-4342-B048-85BDC9FD1C3A}</a:tableStyleId>
              </a:tblPr>
              <a:tblGrid>
                <a:gridCol w="916449">
                  <a:extLst>
                    <a:ext uri="{9D8B030D-6E8A-4147-A177-3AD203B41FA5}">
                      <a16:colId xmlns:a16="http://schemas.microsoft.com/office/drawing/2014/main" val="3258282342"/>
                    </a:ext>
                  </a:extLst>
                </a:gridCol>
                <a:gridCol w="916449">
                  <a:extLst>
                    <a:ext uri="{9D8B030D-6E8A-4147-A177-3AD203B41FA5}">
                      <a16:colId xmlns:a16="http://schemas.microsoft.com/office/drawing/2014/main" val="1431392191"/>
                    </a:ext>
                  </a:extLst>
                </a:gridCol>
              </a:tblGrid>
              <a:tr h="489076">
                <a:tc>
                  <a:txBody>
                    <a:bodyPr/>
                    <a:lstStyle/>
                    <a:p>
                      <a:pPr algn="ctr"/>
                      <a:r>
                        <a:rPr lang="en-US" sz="1400" b="0" dirty="0">
                          <a:solidFill>
                            <a:schemeClr val="tx1"/>
                          </a:solidFill>
                        </a:rPr>
                        <a:t>Mean (</a:t>
                      </a:r>
                      <a:r>
                        <a:rPr lang="el-GR" sz="1400" b="0" dirty="0">
                          <a:solidFill>
                            <a:schemeClr val="tx1"/>
                          </a:solidFill>
                        </a:rPr>
                        <a:t>μ</a:t>
                      </a:r>
                      <a:r>
                        <a:rPr lang="en-US" sz="1400" b="0" dirty="0">
                          <a:solidFill>
                            <a:schemeClr val="tx1"/>
                          </a:solidFill>
                        </a:rPr>
                        <a:t>)</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Std (</a:t>
                      </a:r>
                      <a:r>
                        <a:rPr lang="el-GR" sz="1400" b="0" dirty="0">
                          <a:solidFill>
                            <a:schemeClr val="tx1"/>
                          </a:solidFill>
                        </a:rPr>
                        <a:t>σ</a:t>
                      </a:r>
                      <a:r>
                        <a:rPr lang="en-US" sz="1400" b="0" dirty="0">
                          <a:solidFill>
                            <a:schemeClr val="tx1"/>
                          </a:solidFill>
                        </a:rPr>
                        <a:t>)</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2955517"/>
                  </a:ext>
                </a:extLst>
              </a:tr>
              <a:tr h="489076">
                <a:tc>
                  <a:txBody>
                    <a:bodyPr/>
                    <a:lstStyle/>
                    <a:p>
                      <a:pPr algn="ctr"/>
                      <a:r>
                        <a:rPr lang="en-US" sz="1400" b="0" dirty="0">
                          <a:solidFill>
                            <a:schemeClr val="tx1"/>
                          </a:solidFill>
                        </a:rPr>
                        <a:t>0.69</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0.85</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5624919"/>
                  </a:ext>
                </a:extLst>
              </a:tr>
              <a:tr h="489076">
                <a:tc>
                  <a:txBody>
                    <a:bodyPr/>
                    <a:lstStyle/>
                    <a:p>
                      <a:pPr algn="ctr"/>
                      <a:r>
                        <a:rPr lang="en-US" sz="1400" b="0" dirty="0">
                          <a:solidFill>
                            <a:schemeClr val="tx1"/>
                          </a:solidFill>
                        </a:rPr>
                        <a:t>0.60</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0.91</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6499356"/>
                  </a:ext>
                </a:extLst>
              </a:tr>
              <a:tr h="489076">
                <a:tc>
                  <a:txBody>
                    <a:bodyPr/>
                    <a:lstStyle/>
                    <a:p>
                      <a:pPr algn="ctr"/>
                      <a:r>
                        <a:rPr lang="en-US" sz="1400" b="0" dirty="0">
                          <a:solidFill>
                            <a:schemeClr val="tx1"/>
                          </a:solidFill>
                        </a:rPr>
                        <a:t>0.79</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0.31</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4175178"/>
                  </a:ext>
                </a:extLst>
              </a:tr>
              <a:tr h="489076">
                <a:tc>
                  <a:txBody>
                    <a:bodyPr/>
                    <a:lstStyle/>
                    <a:p>
                      <a:pPr algn="ctr"/>
                      <a:r>
                        <a:rPr lang="en-US" sz="1400" b="0" dirty="0">
                          <a:solidFill>
                            <a:schemeClr val="tx1"/>
                          </a:solidFill>
                        </a:rPr>
                        <a:t>1.26</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0.59</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960805"/>
                  </a:ext>
                </a:extLst>
              </a:tr>
            </a:tbl>
          </a:graphicData>
        </a:graphic>
      </p:graphicFrame>
      <p:sp>
        <p:nvSpPr>
          <p:cNvPr id="4" name="TextBox 3">
            <a:extLst>
              <a:ext uri="{FF2B5EF4-FFF2-40B4-BE49-F238E27FC236}">
                <a16:creationId xmlns:a16="http://schemas.microsoft.com/office/drawing/2014/main" id="{B0055551-1AB4-03A9-A5D0-78827A9281A2}"/>
              </a:ext>
            </a:extLst>
          </p:cNvPr>
          <p:cNvSpPr txBox="1"/>
          <p:nvPr/>
        </p:nvSpPr>
        <p:spPr>
          <a:xfrm>
            <a:off x="2141698" y="304727"/>
            <a:ext cx="382829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Layer Normalization</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5" name="Rectangle: Rounded Corners 4">
            <a:extLst>
              <a:ext uri="{FF2B5EF4-FFF2-40B4-BE49-F238E27FC236}">
                <a16:creationId xmlns:a16="http://schemas.microsoft.com/office/drawing/2014/main" id="{B19BD364-F0E0-EBBD-F7D5-9413AEEC70A4}"/>
              </a:ext>
            </a:extLst>
          </p:cNvPr>
          <p:cNvSpPr/>
          <p:nvPr/>
        </p:nvSpPr>
        <p:spPr>
          <a:xfrm>
            <a:off x="3061267" y="1988467"/>
            <a:ext cx="1495556" cy="3258819"/>
          </a:xfrm>
          <a:prstGeom prst="roundRect">
            <a:avLst>
              <a:gd name="adj" fmla="val 8554"/>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7" name="Rectangle: Rounded Corners 6">
            <a:extLst>
              <a:ext uri="{FF2B5EF4-FFF2-40B4-BE49-F238E27FC236}">
                <a16:creationId xmlns:a16="http://schemas.microsoft.com/office/drawing/2014/main" id="{59E9D16E-A1F6-D5B3-82F7-6D4BD9996856}"/>
              </a:ext>
            </a:extLst>
          </p:cNvPr>
          <p:cNvSpPr/>
          <p:nvPr/>
        </p:nvSpPr>
        <p:spPr>
          <a:xfrm>
            <a:off x="1253865" y="302986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8" name="Rectangle: Rounded Corners 7">
            <a:extLst>
              <a:ext uri="{FF2B5EF4-FFF2-40B4-BE49-F238E27FC236}">
                <a16:creationId xmlns:a16="http://schemas.microsoft.com/office/drawing/2014/main" id="{644F0FAB-96BE-F0D2-FBC5-F9D38E891EBE}"/>
              </a:ext>
            </a:extLst>
          </p:cNvPr>
          <p:cNvSpPr/>
          <p:nvPr/>
        </p:nvSpPr>
        <p:spPr>
          <a:xfrm>
            <a:off x="1647929" y="444198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9" name="Rectangle: Rounded Corners 8">
            <a:extLst>
              <a:ext uri="{FF2B5EF4-FFF2-40B4-BE49-F238E27FC236}">
                <a16:creationId xmlns:a16="http://schemas.microsoft.com/office/drawing/2014/main" id="{4BE05C90-FB66-C658-C5B7-7ECC66B53828}"/>
              </a:ext>
            </a:extLst>
          </p:cNvPr>
          <p:cNvSpPr/>
          <p:nvPr/>
        </p:nvSpPr>
        <p:spPr>
          <a:xfrm>
            <a:off x="1647929" y="4187665"/>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10" name="Rectangle: Rounded Corners 9">
            <a:extLst>
              <a:ext uri="{FF2B5EF4-FFF2-40B4-BE49-F238E27FC236}">
                <a16:creationId xmlns:a16="http://schemas.microsoft.com/office/drawing/2014/main" id="{148077E4-AFEF-C135-542C-6AE3FD40D307}"/>
              </a:ext>
            </a:extLst>
          </p:cNvPr>
          <p:cNvSpPr/>
          <p:nvPr/>
        </p:nvSpPr>
        <p:spPr>
          <a:xfrm>
            <a:off x="1647929" y="3399084"/>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1" name="Rectangle: Rounded Corners 10">
            <a:extLst>
              <a:ext uri="{FF2B5EF4-FFF2-40B4-BE49-F238E27FC236}">
                <a16:creationId xmlns:a16="http://schemas.microsoft.com/office/drawing/2014/main" id="{F40E9302-FF66-A40C-AA6D-C082C5E2D2C1}"/>
              </a:ext>
            </a:extLst>
          </p:cNvPr>
          <p:cNvSpPr/>
          <p:nvPr/>
        </p:nvSpPr>
        <p:spPr>
          <a:xfrm>
            <a:off x="1647929" y="3153258"/>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2" name="Oval 11">
            <a:extLst>
              <a:ext uri="{FF2B5EF4-FFF2-40B4-BE49-F238E27FC236}">
                <a16:creationId xmlns:a16="http://schemas.microsoft.com/office/drawing/2014/main" id="{A1729B05-4C06-67D5-35FE-4BD7747EED99}"/>
              </a:ext>
            </a:extLst>
          </p:cNvPr>
          <p:cNvSpPr/>
          <p:nvPr/>
        </p:nvSpPr>
        <p:spPr>
          <a:xfrm>
            <a:off x="2081024" y="547216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3" name="Cross 12">
            <a:extLst>
              <a:ext uri="{FF2B5EF4-FFF2-40B4-BE49-F238E27FC236}">
                <a16:creationId xmlns:a16="http://schemas.microsoft.com/office/drawing/2014/main" id="{BB0282E6-88DD-A8E0-2225-4939FF7C44CC}"/>
              </a:ext>
            </a:extLst>
          </p:cNvPr>
          <p:cNvSpPr/>
          <p:nvPr/>
        </p:nvSpPr>
        <p:spPr>
          <a:xfrm>
            <a:off x="2108973" y="550011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4" name="Group 13">
            <a:extLst>
              <a:ext uri="{FF2B5EF4-FFF2-40B4-BE49-F238E27FC236}">
                <a16:creationId xmlns:a16="http://schemas.microsoft.com/office/drawing/2014/main" id="{3AC2C7DF-A9E1-F87D-6CC7-8C5DB860804E}"/>
              </a:ext>
            </a:extLst>
          </p:cNvPr>
          <p:cNvGrpSpPr/>
          <p:nvPr/>
        </p:nvGrpSpPr>
        <p:grpSpPr>
          <a:xfrm>
            <a:off x="1598565" y="5391042"/>
            <a:ext cx="317131" cy="317131"/>
            <a:chOff x="1290919" y="1058164"/>
            <a:chExt cx="3765176" cy="3765176"/>
          </a:xfrm>
        </p:grpSpPr>
        <p:sp>
          <p:nvSpPr>
            <p:cNvPr id="15" name="Freeform: Shape 14">
              <a:extLst>
                <a:ext uri="{FF2B5EF4-FFF2-40B4-BE49-F238E27FC236}">
                  <a16:creationId xmlns:a16="http://schemas.microsoft.com/office/drawing/2014/main" id="{E8CF3F78-FF70-79B9-C055-6FA63D77E40C}"/>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 name="Oval 15">
              <a:extLst>
                <a:ext uri="{FF2B5EF4-FFF2-40B4-BE49-F238E27FC236}">
                  <a16:creationId xmlns:a16="http://schemas.microsoft.com/office/drawing/2014/main" id="{8B686324-A970-ECCD-E655-19F1DD556B65}"/>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17" name="Rectangle: Rounded Corners 16">
            <a:extLst>
              <a:ext uri="{FF2B5EF4-FFF2-40B4-BE49-F238E27FC236}">
                <a16:creationId xmlns:a16="http://schemas.microsoft.com/office/drawing/2014/main" id="{6DCA1339-4EBC-8E0E-5F86-FAC4E3BF7AC0}"/>
              </a:ext>
            </a:extLst>
          </p:cNvPr>
          <p:cNvSpPr/>
          <p:nvPr/>
        </p:nvSpPr>
        <p:spPr>
          <a:xfrm>
            <a:off x="1647929" y="580776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9" name="Straight Arrow Connector 18">
            <a:extLst>
              <a:ext uri="{FF2B5EF4-FFF2-40B4-BE49-F238E27FC236}">
                <a16:creationId xmlns:a16="http://schemas.microsoft.com/office/drawing/2014/main" id="{5783AA48-64E4-56E6-FC3F-6A5A4031185C}"/>
              </a:ext>
            </a:extLst>
          </p:cNvPr>
          <p:cNvCxnSpPr>
            <a:cxnSpLocks/>
          </p:cNvCxnSpPr>
          <p:nvPr/>
        </p:nvCxnSpPr>
        <p:spPr>
          <a:xfrm flipV="1">
            <a:off x="2157869" y="621984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20" name="Straight Arrow Connector 19">
            <a:extLst>
              <a:ext uri="{FF2B5EF4-FFF2-40B4-BE49-F238E27FC236}">
                <a16:creationId xmlns:a16="http://schemas.microsoft.com/office/drawing/2014/main" id="{A89B2FE8-57B3-5754-5C86-C433C247A191}"/>
              </a:ext>
            </a:extLst>
          </p:cNvPr>
          <p:cNvCxnSpPr>
            <a:cxnSpLocks/>
            <a:stCxn id="17" idx="0"/>
          </p:cNvCxnSpPr>
          <p:nvPr/>
        </p:nvCxnSpPr>
        <p:spPr>
          <a:xfrm flipH="1" flipV="1">
            <a:off x="2157872" y="562705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21" name="Straight Arrow Connector 20">
            <a:extLst>
              <a:ext uri="{FF2B5EF4-FFF2-40B4-BE49-F238E27FC236}">
                <a16:creationId xmlns:a16="http://schemas.microsoft.com/office/drawing/2014/main" id="{DD01FFE8-D3CE-D412-EE6E-CADB024CA4B0}"/>
              </a:ext>
            </a:extLst>
          </p:cNvPr>
          <p:cNvCxnSpPr>
            <a:cxnSpLocks/>
            <a:stCxn id="12" idx="0"/>
            <a:endCxn id="8" idx="2"/>
          </p:cNvCxnSpPr>
          <p:nvPr/>
        </p:nvCxnSpPr>
        <p:spPr>
          <a:xfrm flipV="1">
            <a:off x="2158468" y="485407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22" name="Straight Connector 21">
            <a:extLst>
              <a:ext uri="{FF2B5EF4-FFF2-40B4-BE49-F238E27FC236}">
                <a16:creationId xmlns:a16="http://schemas.microsoft.com/office/drawing/2014/main" id="{C4D64063-89AC-B424-1260-877904D6E971}"/>
              </a:ext>
            </a:extLst>
          </p:cNvPr>
          <p:cNvCxnSpPr>
            <a:stCxn id="16" idx="6"/>
            <a:endCxn id="12" idx="2"/>
          </p:cNvCxnSpPr>
          <p:nvPr/>
        </p:nvCxnSpPr>
        <p:spPr>
          <a:xfrm>
            <a:off x="1915696" y="5549608"/>
            <a:ext cx="165328" cy="2"/>
          </a:xfrm>
          <a:prstGeom prst="line">
            <a:avLst/>
          </a:prstGeom>
          <a:noFill/>
          <a:ln w="28575" cap="flat" cmpd="sng" algn="ctr">
            <a:solidFill>
              <a:sysClr val="windowText" lastClr="000000"/>
            </a:solidFill>
            <a:prstDash val="solid"/>
            <a:miter lim="800000"/>
          </a:ln>
          <a:effectLst/>
        </p:spPr>
      </p:cxnSp>
      <p:sp>
        <p:nvSpPr>
          <p:cNvPr id="23" name="Arrow: U-Turn 99">
            <a:extLst>
              <a:ext uri="{FF2B5EF4-FFF2-40B4-BE49-F238E27FC236}">
                <a16:creationId xmlns:a16="http://schemas.microsoft.com/office/drawing/2014/main" id="{477FDF17-ABE2-1DF0-2238-4FE022598122}"/>
              </a:ext>
            </a:extLst>
          </p:cNvPr>
          <p:cNvSpPr/>
          <p:nvPr/>
        </p:nvSpPr>
        <p:spPr>
          <a:xfrm rot="16200000">
            <a:off x="1315196" y="431296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4" name="Arrow: U-Turn 99">
            <a:extLst>
              <a:ext uri="{FF2B5EF4-FFF2-40B4-BE49-F238E27FC236}">
                <a16:creationId xmlns:a16="http://schemas.microsoft.com/office/drawing/2014/main" id="{40BCD32F-9706-099F-BCAF-8670CFFF45D4}"/>
              </a:ext>
            </a:extLst>
          </p:cNvPr>
          <p:cNvSpPr/>
          <p:nvPr/>
        </p:nvSpPr>
        <p:spPr>
          <a:xfrm rot="16200000">
            <a:off x="1361294" y="323633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 name="Arrow: Bent 136">
            <a:extLst>
              <a:ext uri="{FF2B5EF4-FFF2-40B4-BE49-F238E27FC236}">
                <a16:creationId xmlns:a16="http://schemas.microsoft.com/office/drawing/2014/main" id="{F141C7F2-38A6-D631-C9B9-3F57FD852808}"/>
              </a:ext>
            </a:extLst>
          </p:cNvPr>
          <p:cNvSpPr/>
          <p:nvPr/>
        </p:nvSpPr>
        <p:spPr>
          <a:xfrm rot="5400000" flipH="1">
            <a:off x="2276893" y="473457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 name="Arrow: Bent 136">
            <a:extLst>
              <a:ext uri="{FF2B5EF4-FFF2-40B4-BE49-F238E27FC236}">
                <a16:creationId xmlns:a16="http://schemas.microsoft.com/office/drawing/2014/main" id="{F176EA6F-6A85-2657-3F57-E5DAA78E87E4}"/>
              </a:ext>
            </a:extLst>
          </p:cNvPr>
          <p:cNvSpPr/>
          <p:nvPr/>
        </p:nvSpPr>
        <p:spPr>
          <a:xfrm rot="16200000">
            <a:off x="1865270" y="473457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 name="Straight Arrow Connector 26">
            <a:extLst>
              <a:ext uri="{FF2B5EF4-FFF2-40B4-BE49-F238E27FC236}">
                <a16:creationId xmlns:a16="http://schemas.microsoft.com/office/drawing/2014/main" id="{6E1C5EB8-CFDD-BCFB-8F2E-FB5FB817CC1B}"/>
              </a:ext>
            </a:extLst>
          </p:cNvPr>
          <p:cNvCxnSpPr>
            <a:cxnSpLocks/>
            <a:endCxn id="10" idx="2"/>
          </p:cNvCxnSpPr>
          <p:nvPr/>
        </p:nvCxnSpPr>
        <p:spPr>
          <a:xfrm flipV="1">
            <a:off x="2153541" y="3811170"/>
            <a:ext cx="4928" cy="371908"/>
          </a:xfrm>
          <a:prstGeom prst="straightConnector1">
            <a:avLst/>
          </a:prstGeom>
          <a:noFill/>
          <a:ln w="28575" cap="flat" cmpd="sng" algn="ctr">
            <a:solidFill>
              <a:schemeClr val="bg2">
                <a:lumMod val="50000"/>
              </a:schemeClr>
            </a:solidFill>
            <a:prstDash val="solid"/>
            <a:miter lim="800000"/>
            <a:tailEnd type="stealth"/>
          </a:ln>
          <a:effectLst/>
        </p:spPr>
      </p:cxnSp>
      <p:sp>
        <p:nvSpPr>
          <p:cNvPr id="28" name="Rectangle: Rounded Corners 27">
            <a:extLst>
              <a:ext uri="{FF2B5EF4-FFF2-40B4-BE49-F238E27FC236}">
                <a16:creationId xmlns:a16="http://schemas.microsoft.com/office/drawing/2014/main" id="{FCBF2236-0190-5D76-2140-412AB074B909}"/>
              </a:ext>
            </a:extLst>
          </p:cNvPr>
          <p:cNvSpPr/>
          <p:nvPr/>
        </p:nvSpPr>
        <p:spPr>
          <a:xfrm>
            <a:off x="3181284" y="3226736"/>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9" name="Freeform: Shape 28">
            <a:extLst>
              <a:ext uri="{FF2B5EF4-FFF2-40B4-BE49-F238E27FC236}">
                <a16:creationId xmlns:a16="http://schemas.microsoft.com/office/drawing/2014/main" id="{6D2E10C2-77DC-C226-BA90-82CE7266B87B}"/>
              </a:ext>
            </a:extLst>
          </p:cNvPr>
          <p:cNvSpPr/>
          <p:nvPr/>
        </p:nvSpPr>
        <p:spPr>
          <a:xfrm>
            <a:off x="2163033" y="291854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0" name="Freeform: Shape 29">
            <a:extLst>
              <a:ext uri="{FF2B5EF4-FFF2-40B4-BE49-F238E27FC236}">
                <a16:creationId xmlns:a16="http://schemas.microsoft.com/office/drawing/2014/main" id="{641BE71A-B9C7-565B-49BE-7FB41F6C03F6}"/>
              </a:ext>
            </a:extLst>
          </p:cNvPr>
          <p:cNvSpPr/>
          <p:nvPr/>
        </p:nvSpPr>
        <p:spPr>
          <a:xfrm rot="16200000">
            <a:off x="3300138" y="342536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1" name="Freeform: Shape 30">
            <a:extLst>
              <a:ext uri="{FF2B5EF4-FFF2-40B4-BE49-F238E27FC236}">
                <a16:creationId xmlns:a16="http://schemas.microsoft.com/office/drawing/2014/main" id="{75174679-47A5-6C34-CA50-9F3CCC57D7CC}"/>
              </a:ext>
            </a:extLst>
          </p:cNvPr>
          <p:cNvSpPr/>
          <p:nvPr/>
        </p:nvSpPr>
        <p:spPr>
          <a:xfrm rot="10800000">
            <a:off x="3663698" y="366914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6" name="Rectangle: Rounded Corners 255">
            <a:extLst>
              <a:ext uri="{FF2B5EF4-FFF2-40B4-BE49-F238E27FC236}">
                <a16:creationId xmlns:a16="http://schemas.microsoft.com/office/drawing/2014/main" id="{4854FB8F-804B-03FD-F15A-1333248890F1}"/>
              </a:ext>
            </a:extLst>
          </p:cNvPr>
          <p:cNvSpPr/>
          <p:nvPr/>
        </p:nvSpPr>
        <p:spPr>
          <a:xfrm>
            <a:off x="3181284" y="4274252"/>
            <a:ext cx="1021080" cy="581893"/>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7" name="Rectangle: Rounded Corners 256">
            <a:extLst>
              <a:ext uri="{FF2B5EF4-FFF2-40B4-BE49-F238E27FC236}">
                <a16:creationId xmlns:a16="http://schemas.microsoft.com/office/drawing/2014/main" id="{0FE24276-ED15-CD66-AD9F-77568FA5068C}"/>
              </a:ext>
            </a:extLst>
          </p:cNvPr>
          <p:cNvSpPr/>
          <p:nvPr/>
        </p:nvSpPr>
        <p:spPr>
          <a:xfrm>
            <a:off x="3182975" y="4006173"/>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8" name="Arrow: U-Turn 99">
            <a:extLst>
              <a:ext uri="{FF2B5EF4-FFF2-40B4-BE49-F238E27FC236}">
                <a16:creationId xmlns:a16="http://schemas.microsoft.com/office/drawing/2014/main" id="{25BD267E-7DE5-E191-92AC-6C38B21D9091}"/>
              </a:ext>
            </a:extLst>
          </p:cNvPr>
          <p:cNvSpPr/>
          <p:nvPr/>
        </p:nvSpPr>
        <p:spPr>
          <a:xfrm rot="5400000" flipH="1">
            <a:off x="3627279" y="309059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59" name="Straight Arrow Connector 258">
            <a:extLst>
              <a:ext uri="{FF2B5EF4-FFF2-40B4-BE49-F238E27FC236}">
                <a16:creationId xmlns:a16="http://schemas.microsoft.com/office/drawing/2014/main" id="{028EFC5F-53D2-CB1A-0AF3-94E50F58D92D}"/>
              </a:ext>
            </a:extLst>
          </p:cNvPr>
          <p:cNvCxnSpPr>
            <a:cxnSpLocks/>
          </p:cNvCxnSpPr>
          <p:nvPr/>
        </p:nvCxnSpPr>
        <p:spPr>
          <a:xfrm flipV="1">
            <a:off x="3678958" y="4869572"/>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260" name="Arrow: Bent 136">
            <a:extLst>
              <a:ext uri="{FF2B5EF4-FFF2-40B4-BE49-F238E27FC236}">
                <a16:creationId xmlns:a16="http://schemas.microsoft.com/office/drawing/2014/main" id="{2210F0B3-4D73-A2F5-6B20-14FE71CE5816}"/>
              </a:ext>
            </a:extLst>
          </p:cNvPr>
          <p:cNvSpPr/>
          <p:nvPr/>
        </p:nvSpPr>
        <p:spPr>
          <a:xfrm rot="5400000" flipH="1">
            <a:off x="3797383" y="475007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1" name="Arrow: Bent 136">
            <a:extLst>
              <a:ext uri="{FF2B5EF4-FFF2-40B4-BE49-F238E27FC236}">
                <a16:creationId xmlns:a16="http://schemas.microsoft.com/office/drawing/2014/main" id="{649CAC6D-71B5-F4A3-3F8A-04F4F0C50B54}"/>
              </a:ext>
            </a:extLst>
          </p:cNvPr>
          <p:cNvSpPr/>
          <p:nvPr/>
        </p:nvSpPr>
        <p:spPr>
          <a:xfrm rot="16200000">
            <a:off x="3385760" y="475007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2" name="Oval 261">
            <a:extLst>
              <a:ext uri="{FF2B5EF4-FFF2-40B4-BE49-F238E27FC236}">
                <a16:creationId xmlns:a16="http://schemas.microsoft.com/office/drawing/2014/main" id="{E0C1BAB9-A293-43C5-24EA-F7E4532613A1}"/>
              </a:ext>
            </a:extLst>
          </p:cNvPr>
          <p:cNvSpPr/>
          <p:nvPr/>
        </p:nvSpPr>
        <p:spPr>
          <a:xfrm>
            <a:off x="3592731" y="5472165"/>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3" name="Cross 262">
            <a:extLst>
              <a:ext uri="{FF2B5EF4-FFF2-40B4-BE49-F238E27FC236}">
                <a16:creationId xmlns:a16="http://schemas.microsoft.com/office/drawing/2014/main" id="{101C120F-0707-2784-4FFC-3446D1CC1E08}"/>
              </a:ext>
            </a:extLst>
          </p:cNvPr>
          <p:cNvSpPr/>
          <p:nvPr/>
        </p:nvSpPr>
        <p:spPr>
          <a:xfrm>
            <a:off x="3620680" y="5500114"/>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64" name="Group 263">
            <a:extLst>
              <a:ext uri="{FF2B5EF4-FFF2-40B4-BE49-F238E27FC236}">
                <a16:creationId xmlns:a16="http://schemas.microsoft.com/office/drawing/2014/main" id="{8F5A3CDE-BB9E-A91A-3346-239302CF850D}"/>
              </a:ext>
            </a:extLst>
          </p:cNvPr>
          <p:cNvGrpSpPr/>
          <p:nvPr/>
        </p:nvGrpSpPr>
        <p:grpSpPr>
          <a:xfrm>
            <a:off x="3927202" y="5396907"/>
            <a:ext cx="317131" cy="317131"/>
            <a:chOff x="1290919" y="1058164"/>
            <a:chExt cx="3765176" cy="3765176"/>
          </a:xfrm>
          <a:noFill/>
        </p:grpSpPr>
        <p:sp>
          <p:nvSpPr>
            <p:cNvPr id="265" name="Freeform: Shape 264">
              <a:extLst>
                <a:ext uri="{FF2B5EF4-FFF2-40B4-BE49-F238E27FC236}">
                  <a16:creationId xmlns:a16="http://schemas.microsoft.com/office/drawing/2014/main" id="{99B6AAC0-C32A-5B18-0752-EB903C7CFB56}"/>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6" name="Oval 265">
              <a:extLst>
                <a:ext uri="{FF2B5EF4-FFF2-40B4-BE49-F238E27FC236}">
                  <a16:creationId xmlns:a16="http://schemas.microsoft.com/office/drawing/2014/main" id="{BB58061F-EDFD-A8FD-B4F6-315E55E98B3C}"/>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267" name="Straight Connector 266">
            <a:extLst>
              <a:ext uri="{FF2B5EF4-FFF2-40B4-BE49-F238E27FC236}">
                <a16:creationId xmlns:a16="http://schemas.microsoft.com/office/drawing/2014/main" id="{393CB288-308C-A7DB-E810-B98FD2728A41}"/>
              </a:ext>
            </a:extLst>
          </p:cNvPr>
          <p:cNvCxnSpPr>
            <a:cxnSpLocks/>
            <a:endCxn id="266" idx="2"/>
          </p:cNvCxnSpPr>
          <p:nvPr/>
        </p:nvCxnSpPr>
        <p:spPr>
          <a:xfrm>
            <a:off x="3745908" y="5555473"/>
            <a:ext cx="181294" cy="0"/>
          </a:xfrm>
          <a:prstGeom prst="line">
            <a:avLst/>
          </a:prstGeom>
          <a:noFill/>
          <a:ln w="28575" cap="flat" cmpd="sng" algn="ctr">
            <a:solidFill>
              <a:schemeClr val="bg2">
                <a:lumMod val="50000"/>
              </a:schemeClr>
            </a:solidFill>
            <a:prstDash val="solid"/>
            <a:miter lim="800000"/>
          </a:ln>
          <a:effectLst/>
        </p:spPr>
      </p:cxnSp>
      <p:sp>
        <p:nvSpPr>
          <p:cNvPr id="268" name="Rectangle: Rounded Corners 267">
            <a:extLst>
              <a:ext uri="{FF2B5EF4-FFF2-40B4-BE49-F238E27FC236}">
                <a16:creationId xmlns:a16="http://schemas.microsoft.com/office/drawing/2014/main" id="{242D481E-CBD1-D0D6-296B-3F00474BBD60}"/>
              </a:ext>
            </a:extLst>
          </p:cNvPr>
          <p:cNvSpPr/>
          <p:nvPr/>
        </p:nvSpPr>
        <p:spPr>
          <a:xfrm>
            <a:off x="3168418" y="5810660"/>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69" name="Straight Arrow Connector 268">
            <a:extLst>
              <a:ext uri="{FF2B5EF4-FFF2-40B4-BE49-F238E27FC236}">
                <a16:creationId xmlns:a16="http://schemas.microsoft.com/office/drawing/2014/main" id="{8EFD5794-AC8E-72EF-AF47-5EB384A0E827}"/>
              </a:ext>
            </a:extLst>
          </p:cNvPr>
          <p:cNvCxnSpPr>
            <a:cxnSpLocks/>
          </p:cNvCxnSpPr>
          <p:nvPr/>
        </p:nvCxnSpPr>
        <p:spPr>
          <a:xfrm flipV="1">
            <a:off x="3678358" y="6222746"/>
            <a:ext cx="0" cy="26594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70" name="Straight Arrow Connector 269">
            <a:extLst>
              <a:ext uri="{FF2B5EF4-FFF2-40B4-BE49-F238E27FC236}">
                <a16:creationId xmlns:a16="http://schemas.microsoft.com/office/drawing/2014/main" id="{4D13B90A-65DB-AF3F-A8B2-2E4BEF360C4D}"/>
              </a:ext>
            </a:extLst>
          </p:cNvPr>
          <p:cNvCxnSpPr>
            <a:cxnSpLocks/>
            <a:stCxn id="268" idx="0"/>
          </p:cNvCxnSpPr>
          <p:nvPr/>
        </p:nvCxnSpPr>
        <p:spPr>
          <a:xfrm flipH="1" flipV="1">
            <a:off x="3678361" y="5629950"/>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271" name="Arrow: U-Turn 99">
            <a:extLst>
              <a:ext uri="{FF2B5EF4-FFF2-40B4-BE49-F238E27FC236}">
                <a16:creationId xmlns:a16="http://schemas.microsoft.com/office/drawing/2014/main" id="{F463AE82-9CA7-C016-436A-C64A616330BB}"/>
              </a:ext>
            </a:extLst>
          </p:cNvPr>
          <p:cNvSpPr/>
          <p:nvPr/>
        </p:nvSpPr>
        <p:spPr>
          <a:xfrm rot="5400000" flipH="1">
            <a:off x="3532481" y="421213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73" name="Straight Arrow Connector 272">
            <a:extLst>
              <a:ext uri="{FF2B5EF4-FFF2-40B4-BE49-F238E27FC236}">
                <a16:creationId xmlns:a16="http://schemas.microsoft.com/office/drawing/2014/main" id="{3D6B0735-04E9-B5BE-239D-86C5188E52CC}"/>
              </a:ext>
            </a:extLst>
          </p:cNvPr>
          <p:cNvCxnSpPr>
            <a:cxnSpLocks/>
            <a:stCxn id="28" idx="0"/>
            <a:endCxn id="274" idx="2"/>
          </p:cNvCxnSpPr>
          <p:nvPr/>
        </p:nvCxnSpPr>
        <p:spPr>
          <a:xfrm flipH="1" flipV="1">
            <a:off x="3690395" y="2772851"/>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274" name="Rectangle: Rounded Corners 273">
            <a:extLst>
              <a:ext uri="{FF2B5EF4-FFF2-40B4-BE49-F238E27FC236}">
                <a16:creationId xmlns:a16="http://schemas.microsoft.com/office/drawing/2014/main" id="{838CF732-B5FC-7FBC-19C3-256ADBE5AA75}"/>
              </a:ext>
            </a:extLst>
          </p:cNvPr>
          <p:cNvSpPr/>
          <p:nvPr/>
        </p:nvSpPr>
        <p:spPr>
          <a:xfrm>
            <a:off x="3179855" y="2360765"/>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5" name="Rectangle: Rounded Corners 274">
            <a:extLst>
              <a:ext uri="{FF2B5EF4-FFF2-40B4-BE49-F238E27FC236}">
                <a16:creationId xmlns:a16="http://schemas.microsoft.com/office/drawing/2014/main" id="{C347768C-65C2-7916-A1C9-B07CA9F60FFA}"/>
              </a:ext>
            </a:extLst>
          </p:cNvPr>
          <p:cNvSpPr/>
          <p:nvPr/>
        </p:nvSpPr>
        <p:spPr>
          <a:xfrm>
            <a:off x="3179855" y="2978438"/>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6" name="Straight Arrow Connector 275">
            <a:extLst>
              <a:ext uri="{FF2B5EF4-FFF2-40B4-BE49-F238E27FC236}">
                <a16:creationId xmlns:a16="http://schemas.microsoft.com/office/drawing/2014/main" id="{25A37CFB-47BD-E5AF-4FEE-52E1A3E7EBFE}"/>
              </a:ext>
            </a:extLst>
          </p:cNvPr>
          <p:cNvCxnSpPr>
            <a:cxnSpLocks/>
            <a:endCxn id="277" idx="2"/>
          </p:cNvCxnSpPr>
          <p:nvPr/>
        </p:nvCxnSpPr>
        <p:spPr>
          <a:xfrm flipV="1">
            <a:off x="3689438" y="1829778"/>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277" name="Rectangle: Rounded Corners 276">
            <a:extLst>
              <a:ext uri="{FF2B5EF4-FFF2-40B4-BE49-F238E27FC236}">
                <a16:creationId xmlns:a16="http://schemas.microsoft.com/office/drawing/2014/main" id="{4413EF1C-0714-AD25-2DE4-54DFA4FEBF4B}"/>
              </a:ext>
            </a:extLst>
          </p:cNvPr>
          <p:cNvSpPr/>
          <p:nvPr/>
        </p:nvSpPr>
        <p:spPr>
          <a:xfrm>
            <a:off x="3184291" y="164815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Linear</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8" name="Rectangle: Rounded Corners 277">
            <a:extLst>
              <a:ext uri="{FF2B5EF4-FFF2-40B4-BE49-F238E27FC236}">
                <a16:creationId xmlns:a16="http://schemas.microsoft.com/office/drawing/2014/main" id="{7FBEEE99-52D0-3593-236E-5C0E941C1236}"/>
              </a:ext>
            </a:extLst>
          </p:cNvPr>
          <p:cNvSpPr/>
          <p:nvPr/>
        </p:nvSpPr>
        <p:spPr>
          <a:xfrm>
            <a:off x="3184291" y="124593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solidFill>
                  <a:prstClr val="black"/>
                </a:solidFill>
                <a:effectLst/>
                <a:uLnTx/>
                <a:uFillTx/>
                <a:latin typeface="Calibri Light" panose="020F0302020204030204"/>
                <a:ea typeface="+mn-ea"/>
                <a:cs typeface="+mn-cs"/>
              </a:rPr>
              <a:t>Softmax</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9" name="Straight Arrow Connector 278">
            <a:extLst>
              <a:ext uri="{FF2B5EF4-FFF2-40B4-BE49-F238E27FC236}">
                <a16:creationId xmlns:a16="http://schemas.microsoft.com/office/drawing/2014/main" id="{CD5CB378-ECF4-3C00-24BB-36AC5F602C82}"/>
              </a:ext>
            </a:extLst>
          </p:cNvPr>
          <p:cNvCxnSpPr>
            <a:cxnSpLocks/>
            <a:stCxn id="277" idx="0"/>
            <a:endCxn id="278" idx="2"/>
          </p:cNvCxnSpPr>
          <p:nvPr/>
        </p:nvCxnSpPr>
        <p:spPr>
          <a:xfrm flipV="1">
            <a:off x="3694831" y="142755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80" name="Straight Arrow Connector 279">
            <a:extLst>
              <a:ext uri="{FF2B5EF4-FFF2-40B4-BE49-F238E27FC236}">
                <a16:creationId xmlns:a16="http://schemas.microsoft.com/office/drawing/2014/main" id="{142203F8-15B1-4D1E-5EBF-446D985B6931}"/>
              </a:ext>
            </a:extLst>
          </p:cNvPr>
          <p:cNvCxnSpPr>
            <a:cxnSpLocks/>
          </p:cNvCxnSpPr>
          <p:nvPr/>
        </p:nvCxnSpPr>
        <p:spPr>
          <a:xfrm flipV="1">
            <a:off x="3694831" y="102532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281" name="Rectangle: Rounded Corners 280">
            <a:extLst>
              <a:ext uri="{FF2B5EF4-FFF2-40B4-BE49-F238E27FC236}">
                <a16:creationId xmlns:a16="http://schemas.microsoft.com/office/drawing/2014/main" id="{3154ADFC-AD59-1FD8-F208-2E40CDF607A4}"/>
              </a:ext>
            </a:extLst>
          </p:cNvPr>
          <p:cNvSpPr/>
          <p:nvPr/>
        </p:nvSpPr>
        <p:spPr>
          <a:xfrm>
            <a:off x="3168418" y="2087122"/>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2" name="Straight Connector 281">
            <a:extLst>
              <a:ext uri="{FF2B5EF4-FFF2-40B4-BE49-F238E27FC236}">
                <a16:creationId xmlns:a16="http://schemas.microsoft.com/office/drawing/2014/main" id="{4048C86C-2B8E-B8E2-9643-13273950F6FA}"/>
              </a:ext>
            </a:extLst>
          </p:cNvPr>
          <p:cNvCxnSpPr>
            <a:cxnSpLocks/>
          </p:cNvCxnSpPr>
          <p:nvPr/>
        </p:nvCxnSpPr>
        <p:spPr>
          <a:xfrm flipH="1">
            <a:off x="3676667" y="4187796"/>
            <a:ext cx="1691" cy="86456"/>
          </a:xfrm>
          <a:prstGeom prst="line">
            <a:avLst/>
          </a:prstGeom>
          <a:noFill/>
          <a:ln w="28575" cap="flat" cmpd="sng" algn="ctr">
            <a:solidFill>
              <a:schemeClr val="bg2">
                <a:lumMod val="50000"/>
              </a:schemeClr>
            </a:solidFill>
            <a:prstDash val="solid"/>
            <a:miter lim="800000"/>
          </a:ln>
          <a:effectLst/>
        </p:spPr>
      </p:cxnSp>
      <p:cxnSp>
        <p:nvCxnSpPr>
          <p:cNvPr id="283" name="Straight Connector 282">
            <a:extLst>
              <a:ext uri="{FF2B5EF4-FFF2-40B4-BE49-F238E27FC236}">
                <a16:creationId xmlns:a16="http://schemas.microsoft.com/office/drawing/2014/main" id="{F1A86BD3-7E96-9B64-E428-498D623992FB}"/>
              </a:ext>
            </a:extLst>
          </p:cNvPr>
          <p:cNvCxnSpPr>
            <a:cxnSpLocks/>
          </p:cNvCxnSpPr>
          <p:nvPr/>
        </p:nvCxnSpPr>
        <p:spPr>
          <a:xfrm flipH="1">
            <a:off x="2149684" y="4370710"/>
            <a:ext cx="1691" cy="86456"/>
          </a:xfrm>
          <a:prstGeom prst="line">
            <a:avLst/>
          </a:prstGeom>
          <a:noFill/>
          <a:ln w="28575" cap="flat" cmpd="sng" algn="ctr">
            <a:solidFill>
              <a:schemeClr val="tx1"/>
            </a:solidFill>
            <a:prstDash val="solid"/>
            <a:miter lim="800000"/>
          </a:ln>
          <a:effectLst/>
        </p:spPr>
      </p:cxnSp>
      <p:cxnSp>
        <p:nvCxnSpPr>
          <p:cNvPr id="284" name="Straight Connector 283">
            <a:extLst>
              <a:ext uri="{FF2B5EF4-FFF2-40B4-BE49-F238E27FC236}">
                <a16:creationId xmlns:a16="http://schemas.microsoft.com/office/drawing/2014/main" id="{36C29F5B-EEDF-9CAA-71C2-77DE6E2DABE8}"/>
              </a:ext>
            </a:extLst>
          </p:cNvPr>
          <p:cNvCxnSpPr>
            <a:cxnSpLocks/>
            <a:stCxn id="11" idx="2"/>
            <a:endCxn id="10" idx="0"/>
          </p:cNvCxnSpPr>
          <p:nvPr/>
        </p:nvCxnSpPr>
        <p:spPr>
          <a:xfrm>
            <a:off x="2158469" y="3350803"/>
            <a:ext cx="0" cy="48281"/>
          </a:xfrm>
          <a:prstGeom prst="line">
            <a:avLst/>
          </a:prstGeom>
          <a:noFill/>
          <a:ln w="28575" cap="flat" cmpd="sng" algn="ctr">
            <a:solidFill>
              <a:schemeClr val="bg2">
                <a:lumMod val="50000"/>
              </a:schemeClr>
            </a:solidFill>
            <a:prstDash val="solid"/>
            <a:miter lim="800000"/>
          </a:ln>
          <a:effectLst/>
        </p:spPr>
      </p:cxnSp>
    </p:spTree>
    <p:extLst>
      <p:ext uri="{BB962C8B-B14F-4D97-AF65-F5344CB8AC3E}">
        <p14:creationId xmlns:p14="http://schemas.microsoft.com/office/powerpoint/2010/main" val="4070868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8" name="Table 23">
                <a:extLst>
                  <a:ext uri="{FF2B5EF4-FFF2-40B4-BE49-F238E27FC236}">
                    <a16:creationId xmlns:a16="http://schemas.microsoft.com/office/drawing/2014/main" id="{18A4D75E-1F68-18E6-263F-CDD4B59569D9}"/>
                  </a:ext>
                </a:extLst>
              </p:cNvPr>
              <p:cNvGraphicFramePr>
                <a:graphicFrameLocks noGrp="1"/>
              </p:cNvGraphicFramePr>
              <p:nvPr/>
            </p:nvGraphicFramePr>
            <p:xfrm>
              <a:off x="5767010" y="2373071"/>
              <a:ext cx="3987010" cy="2445380"/>
            </p:xfrm>
            <a:graphic>
              <a:graphicData uri="http://schemas.openxmlformats.org/drawingml/2006/table">
                <a:tbl>
                  <a:tblPr firstRow="1" bandRow="1">
                    <a:tableStyleId>{5940675A-B579-460E-94D1-54222C63F5DA}</a:tableStyleId>
                  </a:tblPr>
                  <a:tblGrid>
                    <a:gridCol w="1188720">
                      <a:extLst>
                        <a:ext uri="{9D8B030D-6E8A-4147-A177-3AD203B41FA5}">
                          <a16:colId xmlns:a16="http://schemas.microsoft.com/office/drawing/2014/main" val="2678846320"/>
                        </a:ext>
                      </a:extLst>
                    </a:gridCol>
                    <a:gridCol w="559658">
                      <a:extLst>
                        <a:ext uri="{9D8B030D-6E8A-4147-A177-3AD203B41FA5}">
                          <a16:colId xmlns:a16="http://schemas.microsoft.com/office/drawing/2014/main" val="3101296147"/>
                        </a:ext>
                      </a:extLst>
                    </a:gridCol>
                    <a:gridCol w="559658">
                      <a:extLst>
                        <a:ext uri="{9D8B030D-6E8A-4147-A177-3AD203B41FA5}">
                          <a16:colId xmlns:a16="http://schemas.microsoft.com/office/drawing/2014/main" val="2756770409"/>
                        </a:ext>
                      </a:extLst>
                    </a:gridCol>
                    <a:gridCol w="559658">
                      <a:extLst>
                        <a:ext uri="{9D8B030D-6E8A-4147-A177-3AD203B41FA5}">
                          <a16:colId xmlns:a16="http://schemas.microsoft.com/office/drawing/2014/main" val="3174730267"/>
                        </a:ext>
                      </a:extLst>
                    </a:gridCol>
                    <a:gridCol w="559658">
                      <a:extLst>
                        <a:ext uri="{9D8B030D-6E8A-4147-A177-3AD203B41FA5}">
                          <a16:colId xmlns:a16="http://schemas.microsoft.com/office/drawing/2014/main" val="1903870625"/>
                        </a:ext>
                      </a:extLst>
                    </a:gridCol>
                    <a:gridCol w="559658">
                      <a:extLst>
                        <a:ext uri="{9D8B030D-6E8A-4147-A177-3AD203B41FA5}">
                          <a16:colId xmlns:a16="http://schemas.microsoft.com/office/drawing/2014/main" val="2483525685"/>
                        </a:ext>
                      </a:extLst>
                    </a:gridCol>
                  </a:tblGrid>
                  <a:tr h="490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0</m:t>
                                  </m:r>
                                </m:sub>
                              </m:sSub>
                              <m:r>
                                <a:rPr lang="en-US" sz="1400" b="0" i="1" smtClean="0">
                                  <a:solidFill>
                                    <a:schemeClr val="tx1"/>
                                  </a:solidFill>
                                  <a:latin typeface="Cambria Math" panose="02040503050406030204" pitchFamily="18" charset="0"/>
                                </a:rPr>
                                <m:t>= </m:t>
                              </m:r>
                            </m:oMath>
                          </a14:m>
                          <a:r>
                            <a:rPr lang="en-US" sz="1400" b="0" dirty="0">
                              <a:solidFill>
                                <a:schemeClr val="tx1"/>
                              </a:solidFill>
                            </a:rPr>
                            <a:t>I</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0.28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0.27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2.01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1048760423"/>
                      </a:ext>
                    </a:extLst>
                  </a:tr>
                  <a:tr h="487181">
                    <a:tc>
                      <a:txBody>
                        <a:bodyPr/>
                        <a:lstStyle/>
                        <a:p>
                          <a:pPr algn="l"/>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1</m:t>
                                  </m:r>
                                </m:sub>
                              </m:sSub>
                            </m:oMath>
                          </a14:m>
                          <a:r>
                            <a:rPr lang="en-US" sz="1400" b="0" dirty="0">
                              <a:solidFill>
                                <a:schemeClr val="tx1"/>
                              </a:solidFill>
                            </a:rPr>
                            <a:t> = love</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rPr>
                            <a:t>1.44</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0.52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1.72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0.06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0.83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678581315"/>
                      </a:ext>
                    </a:extLst>
                  </a:tr>
                  <a:tr h="487982">
                    <a:tc>
                      <a:txBody>
                        <a:bodyPr/>
                        <a:lstStyle/>
                        <a:p>
                          <a:pPr algn="l"/>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2</m:t>
                                  </m:r>
                                </m:sub>
                              </m:sSub>
                            </m:oMath>
                          </a14:m>
                          <a:r>
                            <a:rPr lang="en-US" sz="1400" b="0" dirty="0">
                              <a:solidFill>
                                <a:schemeClr val="tx1"/>
                              </a:solidFill>
                            </a:rPr>
                            <a:t> = cheese</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rPr>
                            <a:t>0.36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0.98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1.11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378662452"/>
                      </a:ext>
                    </a:extLst>
                  </a:tr>
                  <a:tr h="489917">
                    <a:tc>
                      <a:txBody>
                        <a:bodyPr/>
                        <a:lstStyle/>
                        <a:p>
                          <a:pPr algn="l"/>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3</m:t>
                                  </m:r>
                                </m:sub>
                              </m:sSub>
                            </m:oMath>
                          </a14:m>
                          <a:r>
                            <a:rPr lang="en-US" sz="1400" b="0" dirty="0">
                              <a:solidFill>
                                <a:schemeClr val="tx1"/>
                              </a:solidFill>
                            </a:rPr>
                            <a:t> = cake</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rPr>
                            <a:t>0.78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2.31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1.45</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0.67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480511951"/>
                      </a:ext>
                    </a:extLst>
                  </a:tr>
                  <a:tr h="489917">
                    <a:tc>
                      <a:txBody>
                        <a:bodyPr/>
                        <a:lstStyle/>
                        <a:p>
                          <a:pPr algn="l"/>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0</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1</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2</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3</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4</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4967382"/>
                      </a:ext>
                    </a:extLst>
                  </a:tr>
                </a:tbl>
              </a:graphicData>
            </a:graphic>
          </p:graphicFrame>
        </mc:Choice>
        <mc:Fallback xmlns="">
          <p:graphicFrame>
            <p:nvGraphicFramePr>
              <p:cNvPr id="18" name="Table 23">
                <a:extLst>
                  <a:ext uri="{FF2B5EF4-FFF2-40B4-BE49-F238E27FC236}">
                    <a16:creationId xmlns:a16="http://schemas.microsoft.com/office/drawing/2014/main" id="{18A4D75E-1F68-18E6-263F-CDD4B59569D9}"/>
                  </a:ext>
                </a:extLst>
              </p:cNvPr>
              <p:cNvGraphicFramePr>
                <a:graphicFrameLocks noGrp="1"/>
              </p:cNvGraphicFramePr>
              <p:nvPr/>
            </p:nvGraphicFramePr>
            <p:xfrm>
              <a:off x="5767010" y="2373071"/>
              <a:ext cx="3987010" cy="2445380"/>
            </p:xfrm>
            <a:graphic>
              <a:graphicData uri="http://schemas.openxmlformats.org/drawingml/2006/table">
                <a:tbl>
                  <a:tblPr firstRow="1" bandRow="1">
                    <a:tableStyleId>{5940675A-B579-460E-94D1-54222C63F5DA}</a:tableStyleId>
                  </a:tblPr>
                  <a:tblGrid>
                    <a:gridCol w="1188720">
                      <a:extLst>
                        <a:ext uri="{9D8B030D-6E8A-4147-A177-3AD203B41FA5}">
                          <a16:colId xmlns:a16="http://schemas.microsoft.com/office/drawing/2014/main" val="2678846320"/>
                        </a:ext>
                      </a:extLst>
                    </a:gridCol>
                    <a:gridCol w="559658">
                      <a:extLst>
                        <a:ext uri="{9D8B030D-6E8A-4147-A177-3AD203B41FA5}">
                          <a16:colId xmlns:a16="http://schemas.microsoft.com/office/drawing/2014/main" val="3101296147"/>
                        </a:ext>
                      </a:extLst>
                    </a:gridCol>
                    <a:gridCol w="559658">
                      <a:extLst>
                        <a:ext uri="{9D8B030D-6E8A-4147-A177-3AD203B41FA5}">
                          <a16:colId xmlns:a16="http://schemas.microsoft.com/office/drawing/2014/main" val="2756770409"/>
                        </a:ext>
                      </a:extLst>
                    </a:gridCol>
                    <a:gridCol w="559658">
                      <a:extLst>
                        <a:ext uri="{9D8B030D-6E8A-4147-A177-3AD203B41FA5}">
                          <a16:colId xmlns:a16="http://schemas.microsoft.com/office/drawing/2014/main" val="3174730267"/>
                        </a:ext>
                      </a:extLst>
                    </a:gridCol>
                    <a:gridCol w="559658">
                      <a:extLst>
                        <a:ext uri="{9D8B030D-6E8A-4147-A177-3AD203B41FA5}">
                          <a16:colId xmlns:a16="http://schemas.microsoft.com/office/drawing/2014/main" val="1903870625"/>
                        </a:ext>
                      </a:extLst>
                    </a:gridCol>
                    <a:gridCol w="559658">
                      <a:extLst>
                        <a:ext uri="{9D8B030D-6E8A-4147-A177-3AD203B41FA5}">
                          <a16:colId xmlns:a16="http://schemas.microsoft.com/office/drawing/2014/main" val="2483525685"/>
                        </a:ext>
                      </a:extLst>
                    </a:gridCol>
                  </a:tblGrid>
                  <a:tr h="490383">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1235" r="-236923" b="-39629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0.28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0.27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2.01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1048760423"/>
                      </a:ext>
                    </a:extLst>
                  </a:tr>
                  <a:tr h="487181">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102500" r="-236923" b="-301250"/>
                          </a:stretch>
                        </a:blipFill>
                      </a:tcPr>
                    </a:tc>
                    <a:tc>
                      <a:txBody>
                        <a:bodyPr/>
                        <a:lstStyle/>
                        <a:p>
                          <a:pPr algn="ctr"/>
                          <a:r>
                            <a:rPr lang="en-US" sz="1400" b="0" dirty="0">
                              <a:solidFill>
                                <a:schemeClr val="tx1"/>
                              </a:solidFill>
                            </a:rPr>
                            <a:t>1.44</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0.52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1.72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0.06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0.83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678581315"/>
                      </a:ext>
                    </a:extLst>
                  </a:tr>
                  <a:tr h="487982">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202500" r="-236923" b="-201250"/>
                          </a:stretch>
                        </a:blipFill>
                      </a:tcPr>
                    </a:tc>
                    <a:tc>
                      <a:txBody>
                        <a:bodyPr/>
                        <a:lstStyle/>
                        <a:p>
                          <a:pPr algn="ctr"/>
                          <a:r>
                            <a:rPr lang="en-US" sz="1400" b="0" dirty="0">
                              <a:solidFill>
                                <a:schemeClr val="tx1"/>
                              </a:solidFill>
                            </a:rPr>
                            <a:t>0.36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0.98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1.11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378662452"/>
                      </a:ext>
                    </a:extLst>
                  </a:tr>
                  <a:tr h="489917">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302500" r="-236923" b="-101250"/>
                          </a:stretch>
                        </a:blipFill>
                      </a:tcPr>
                    </a:tc>
                    <a:tc>
                      <a:txBody>
                        <a:bodyPr/>
                        <a:lstStyle/>
                        <a:p>
                          <a:pPr algn="ctr"/>
                          <a:r>
                            <a:rPr lang="en-US" sz="1400" b="0" dirty="0">
                              <a:solidFill>
                                <a:schemeClr val="tx1"/>
                              </a:solidFill>
                            </a:rPr>
                            <a:t>0.78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2.31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1.45</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0.67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480511951"/>
                      </a:ext>
                    </a:extLst>
                  </a:tr>
                  <a:tr h="489917">
                    <a:tc>
                      <a:txBody>
                        <a:bodyPr/>
                        <a:lstStyle/>
                        <a:p>
                          <a:pPr algn="l"/>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211957" t="-397531" r="-4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311957" t="-397531" r="-3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411957" t="-397531" r="-2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511957" t="-397531" r="-1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611957" t="-397531" r="-2174"/>
                          </a:stretch>
                        </a:blipFill>
                      </a:tcPr>
                    </a:tc>
                    <a:extLst>
                      <a:ext uri="{0D108BD9-81ED-4DB2-BD59-A6C34878D82A}">
                        <a16:rowId xmlns:a16="http://schemas.microsoft.com/office/drawing/2014/main" val="844967382"/>
                      </a:ext>
                    </a:extLst>
                  </a:tr>
                </a:tbl>
              </a:graphicData>
            </a:graphic>
          </p:graphicFrame>
        </mc:Fallback>
      </mc:AlternateContent>
      <p:sp>
        <p:nvSpPr>
          <p:cNvPr id="3" name="TextBox 2">
            <a:extLst>
              <a:ext uri="{FF2B5EF4-FFF2-40B4-BE49-F238E27FC236}">
                <a16:creationId xmlns:a16="http://schemas.microsoft.com/office/drawing/2014/main" id="{908225C9-E8F7-3639-C2C5-4DA2C6B6B61B}"/>
              </a:ext>
            </a:extLst>
          </p:cNvPr>
          <p:cNvSpPr txBox="1"/>
          <p:nvPr/>
        </p:nvSpPr>
        <p:spPr>
          <a:xfrm>
            <a:off x="7947048" y="1918521"/>
            <a:ext cx="782587" cy="400110"/>
          </a:xfrm>
          <a:prstGeom prst="rect">
            <a:avLst/>
          </a:prstGeom>
          <a:noFill/>
        </p:spPr>
        <p:txBody>
          <a:bodyPr wrap="none" rtlCol="0">
            <a:spAutoFit/>
          </a:bodyPr>
          <a:lstStyle/>
          <a:p>
            <a:pPr algn="ctr"/>
            <a:r>
              <a:rPr lang="en-US" sz="2000" dirty="0">
                <a:solidFill>
                  <a:srgbClr val="2F6DFF"/>
                </a:solidFill>
              </a:rPr>
              <a:t>4 X 5</a:t>
            </a:r>
            <a:endParaRPr lang="en-IN" sz="2000" dirty="0">
              <a:solidFill>
                <a:srgbClr val="2F6DFF"/>
              </a:solidFill>
            </a:endParaRPr>
          </a:p>
        </p:txBody>
      </p:sp>
      <p:graphicFrame>
        <p:nvGraphicFramePr>
          <p:cNvPr id="2" name="Table 3">
            <a:extLst>
              <a:ext uri="{FF2B5EF4-FFF2-40B4-BE49-F238E27FC236}">
                <a16:creationId xmlns:a16="http://schemas.microsoft.com/office/drawing/2014/main" id="{818DCC91-008F-23BC-4D45-8A907ED4CFA6}"/>
              </a:ext>
            </a:extLst>
          </p:cNvPr>
          <p:cNvGraphicFramePr>
            <a:graphicFrameLocks noGrp="1"/>
          </p:cNvGraphicFramePr>
          <p:nvPr/>
        </p:nvGraphicFramePr>
        <p:xfrm>
          <a:off x="9969660" y="1883657"/>
          <a:ext cx="1832898" cy="2445380"/>
        </p:xfrm>
        <a:graphic>
          <a:graphicData uri="http://schemas.openxmlformats.org/drawingml/2006/table">
            <a:tbl>
              <a:tblPr firstRow="1" bandRow="1">
                <a:tableStyleId>{5C22544A-7EE6-4342-B048-85BDC9FD1C3A}</a:tableStyleId>
              </a:tblPr>
              <a:tblGrid>
                <a:gridCol w="916449">
                  <a:extLst>
                    <a:ext uri="{9D8B030D-6E8A-4147-A177-3AD203B41FA5}">
                      <a16:colId xmlns:a16="http://schemas.microsoft.com/office/drawing/2014/main" val="3258282342"/>
                    </a:ext>
                  </a:extLst>
                </a:gridCol>
                <a:gridCol w="916449">
                  <a:extLst>
                    <a:ext uri="{9D8B030D-6E8A-4147-A177-3AD203B41FA5}">
                      <a16:colId xmlns:a16="http://schemas.microsoft.com/office/drawing/2014/main" val="1431392191"/>
                    </a:ext>
                  </a:extLst>
                </a:gridCol>
              </a:tblGrid>
              <a:tr h="489076">
                <a:tc>
                  <a:txBody>
                    <a:bodyPr/>
                    <a:lstStyle/>
                    <a:p>
                      <a:pPr algn="ctr"/>
                      <a:r>
                        <a:rPr lang="en-US" sz="1400" b="0" dirty="0">
                          <a:solidFill>
                            <a:schemeClr val="tx1"/>
                          </a:solidFill>
                        </a:rPr>
                        <a:t>Mean (</a:t>
                      </a:r>
                      <a:r>
                        <a:rPr lang="el-GR" sz="1400" b="0" dirty="0">
                          <a:solidFill>
                            <a:schemeClr val="tx1"/>
                          </a:solidFill>
                        </a:rPr>
                        <a:t>μ</a:t>
                      </a:r>
                      <a:r>
                        <a:rPr lang="en-US" sz="1400" b="0" dirty="0">
                          <a:solidFill>
                            <a:schemeClr val="tx1"/>
                          </a:solidFill>
                        </a:rPr>
                        <a:t>)</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Std (</a:t>
                      </a:r>
                      <a:r>
                        <a:rPr lang="el-GR" sz="1400" b="0" dirty="0">
                          <a:solidFill>
                            <a:schemeClr val="tx1"/>
                          </a:solidFill>
                        </a:rPr>
                        <a:t>σ</a:t>
                      </a:r>
                      <a:r>
                        <a:rPr lang="en-US" sz="1400" b="0" dirty="0">
                          <a:solidFill>
                            <a:schemeClr val="tx1"/>
                          </a:solidFill>
                        </a:rPr>
                        <a:t>)</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2955517"/>
                  </a:ext>
                </a:extLst>
              </a:tr>
              <a:tr h="489076">
                <a:tc>
                  <a:txBody>
                    <a:bodyPr/>
                    <a:lstStyle/>
                    <a:p>
                      <a:pPr algn="ctr"/>
                      <a:r>
                        <a:rPr lang="en-US" sz="1400" b="0" dirty="0">
                          <a:solidFill>
                            <a:schemeClr val="tx1"/>
                          </a:solidFill>
                        </a:rPr>
                        <a:t>0.69</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0.85</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5624919"/>
                  </a:ext>
                </a:extLst>
              </a:tr>
              <a:tr h="489076">
                <a:tc>
                  <a:txBody>
                    <a:bodyPr/>
                    <a:lstStyle/>
                    <a:p>
                      <a:pPr algn="ctr"/>
                      <a:r>
                        <a:rPr lang="en-US" sz="1400" b="0" dirty="0">
                          <a:solidFill>
                            <a:schemeClr val="tx1"/>
                          </a:solidFill>
                        </a:rPr>
                        <a:t>0.60</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0.91</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6499356"/>
                  </a:ext>
                </a:extLst>
              </a:tr>
              <a:tr h="489076">
                <a:tc>
                  <a:txBody>
                    <a:bodyPr/>
                    <a:lstStyle/>
                    <a:p>
                      <a:pPr algn="ctr"/>
                      <a:r>
                        <a:rPr lang="en-US" sz="1400" b="0" dirty="0">
                          <a:solidFill>
                            <a:schemeClr val="tx1"/>
                          </a:solidFill>
                        </a:rPr>
                        <a:t>0.79</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0.31</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4175178"/>
                  </a:ext>
                </a:extLst>
              </a:tr>
              <a:tr h="489076">
                <a:tc>
                  <a:txBody>
                    <a:bodyPr/>
                    <a:lstStyle/>
                    <a:p>
                      <a:pPr algn="ctr"/>
                      <a:r>
                        <a:rPr lang="en-US" sz="1400" b="0" dirty="0">
                          <a:solidFill>
                            <a:schemeClr val="tx1"/>
                          </a:solidFill>
                        </a:rPr>
                        <a:t>1.26</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0.59</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960805"/>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5005F55-6B3D-79D6-137F-CF558925E025}"/>
                  </a:ext>
                </a:extLst>
              </p:cNvPr>
              <p:cNvSpPr txBox="1"/>
              <p:nvPr/>
            </p:nvSpPr>
            <p:spPr>
              <a:xfrm>
                <a:off x="6982842" y="5023074"/>
                <a:ext cx="1928412" cy="831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f>
                        <m:fPr>
                          <m:ctrlPr>
                            <a:rPr lang="en-US" sz="2400" i="1" smtClean="0">
                              <a:latin typeface="Cambria Math" panose="02040503050406030204" pitchFamily="18" charset="0"/>
                            </a:rPr>
                          </m:ctrlPr>
                        </m:fPr>
                        <m:num>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𝑑</m:t>
                              </m:r>
                            </m:sup>
                          </m:sSubSup>
                          <m:r>
                            <a:rPr lang="en-US" sz="2400" b="0" i="1" smtClean="0">
                              <a:latin typeface="Cambria Math" panose="02040503050406030204" pitchFamily="18" charset="0"/>
                            </a:rPr>
                            <m:t> −</m:t>
                          </m:r>
                          <m:r>
                            <m:rPr>
                              <m:nor/>
                            </m:rPr>
                            <a:rPr lang="el-GR" sz="2400" i="1" dirty="0"/>
                            <m:t>μ</m:t>
                          </m:r>
                        </m:num>
                        <m:den>
                          <m:rad>
                            <m:radPr>
                              <m:degHide m:val="on"/>
                              <m:ctrlPr>
                                <a:rPr lang="en-US" sz="2400" i="1" smtClean="0">
                                  <a:latin typeface="Cambria Math" panose="02040503050406030204" pitchFamily="18" charset="0"/>
                                </a:rPr>
                              </m:ctrlPr>
                            </m:radPr>
                            <m:deg/>
                            <m:e>
                              <m:sSup>
                                <m:sSupPr>
                                  <m:ctrlPr>
                                    <a:rPr lang="en-US" sz="2400" i="1" smtClean="0">
                                      <a:latin typeface="Cambria Math" panose="02040503050406030204" pitchFamily="18" charset="0"/>
                                    </a:rPr>
                                  </m:ctrlPr>
                                </m:sSupPr>
                                <m:e>
                                  <m:r>
                                    <m:rPr>
                                      <m:nor/>
                                    </m:rPr>
                                    <a:rPr lang="el-GR" sz="2400" i="1" dirty="0"/>
                                    <m:t>σ</m:t>
                                  </m:r>
                                </m:e>
                                <m:sup>
                                  <m:r>
                                    <a:rPr lang="en-US" sz="2400" b="0" i="1" smtClean="0">
                                      <a:latin typeface="Cambria Math" panose="02040503050406030204" pitchFamily="18" charset="0"/>
                                    </a:rPr>
                                    <m:t>2</m:t>
                                  </m:r>
                                </m:sup>
                              </m:sSup>
                              <m:r>
                                <a:rPr lang="en-US" sz="2400" b="0" i="1">
                                  <a:latin typeface="Cambria Math" panose="02040503050406030204" pitchFamily="18" charset="0"/>
                                </a:rPr>
                                <m:t>+ </m:t>
                              </m:r>
                              <m:r>
                                <a:rPr lang="el-GR" sz="2400" b="0" i="1">
                                  <a:latin typeface="Cambria Math" panose="02040503050406030204" pitchFamily="18" charset="0"/>
                                </a:rPr>
                                <m:t>𝜖</m:t>
                              </m:r>
                            </m:e>
                          </m:rad>
                        </m:den>
                      </m:f>
                    </m:oMath>
                  </m:oMathPara>
                </a14:m>
                <a:endParaRPr lang="en-IN" sz="2400" i="1" dirty="0"/>
              </a:p>
            </p:txBody>
          </p:sp>
        </mc:Choice>
        <mc:Fallback xmlns="">
          <p:sp>
            <p:nvSpPr>
              <p:cNvPr id="4" name="TextBox 3">
                <a:extLst>
                  <a:ext uri="{FF2B5EF4-FFF2-40B4-BE49-F238E27FC236}">
                    <a16:creationId xmlns:a16="http://schemas.microsoft.com/office/drawing/2014/main" id="{45005F55-6B3D-79D6-137F-CF558925E025}"/>
                  </a:ext>
                </a:extLst>
              </p:cNvPr>
              <p:cNvSpPr txBox="1">
                <a:spLocks noRot="1" noChangeAspect="1" noMove="1" noResize="1" noEditPoints="1" noAdjustHandles="1" noChangeArrowheads="1" noChangeShapeType="1" noTextEdit="1"/>
              </p:cNvSpPr>
              <p:nvPr/>
            </p:nvSpPr>
            <p:spPr>
              <a:xfrm>
                <a:off x="6982842" y="5023074"/>
                <a:ext cx="1928412" cy="831125"/>
              </a:xfrm>
              <a:prstGeom prst="rect">
                <a:avLst/>
              </a:prstGeom>
              <a:blipFill>
                <a:blip r:embed="rId3"/>
                <a:stretch>
                  <a:fillRect/>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0DBB71B7-6360-40D5-47B6-83CB6846CD2B}"/>
              </a:ext>
            </a:extLst>
          </p:cNvPr>
          <p:cNvSpPr txBox="1"/>
          <p:nvPr/>
        </p:nvSpPr>
        <p:spPr>
          <a:xfrm>
            <a:off x="2141698" y="304727"/>
            <a:ext cx="382829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Layer Normalization</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7" name="Rectangle: Rounded Corners 6">
            <a:extLst>
              <a:ext uri="{FF2B5EF4-FFF2-40B4-BE49-F238E27FC236}">
                <a16:creationId xmlns:a16="http://schemas.microsoft.com/office/drawing/2014/main" id="{D0847B85-2D76-5786-84F3-D165EF165D8A}"/>
              </a:ext>
            </a:extLst>
          </p:cNvPr>
          <p:cNvSpPr/>
          <p:nvPr/>
        </p:nvSpPr>
        <p:spPr>
          <a:xfrm>
            <a:off x="3061267" y="1988467"/>
            <a:ext cx="1495556" cy="3258819"/>
          </a:xfrm>
          <a:prstGeom prst="roundRect">
            <a:avLst>
              <a:gd name="adj" fmla="val 8554"/>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8" name="Rectangle: Rounded Corners 7">
            <a:extLst>
              <a:ext uri="{FF2B5EF4-FFF2-40B4-BE49-F238E27FC236}">
                <a16:creationId xmlns:a16="http://schemas.microsoft.com/office/drawing/2014/main" id="{FB111824-7324-9F0D-725F-AC1D3C7963A8}"/>
              </a:ext>
            </a:extLst>
          </p:cNvPr>
          <p:cNvSpPr/>
          <p:nvPr/>
        </p:nvSpPr>
        <p:spPr>
          <a:xfrm>
            <a:off x="1253865" y="302986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9" name="Rectangle: Rounded Corners 8">
            <a:extLst>
              <a:ext uri="{FF2B5EF4-FFF2-40B4-BE49-F238E27FC236}">
                <a16:creationId xmlns:a16="http://schemas.microsoft.com/office/drawing/2014/main" id="{9C1A64B6-EB22-3BAB-BFBE-56F4989E1251}"/>
              </a:ext>
            </a:extLst>
          </p:cNvPr>
          <p:cNvSpPr/>
          <p:nvPr/>
        </p:nvSpPr>
        <p:spPr>
          <a:xfrm>
            <a:off x="1647929" y="444198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0" name="Rectangle: Rounded Corners 9">
            <a:extLst>
              <a:ext uri="{FF2B5EF4-FFF2-40B4-BE49-F238E27FC236}">
                <a16:creationId xmlns:a16="http://schemas.microsoft.com/office/drawing/2014/main" id="{F66C2F4E-0CA8-C62B-5DEC-F80BDFDC3C49}"/>
              </a:ext>
            </a:extLst>
          </p:cNvPr>
          <p:cNvSpPr/>
          <p:nvPr/>
        </p:nvSpPr>
        <p:spPr>
          <a:xfrm>
            <a:off x="1647929" y="4187665"/>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11" name="Rectangle: Rounded Corners 10">
            <a:extLst>
              <a:ext uri="{FF2B5EF4-FFF2-40B4-BE49-F238E27FC236}">
                <a16:creationId xmlns:a16="http://schemas.microsoft.com/office/drawing/2014/main" id="{FF1578DC-AE55-1F81-6F6D-D11A80006765}"/>
              </a:ext>
            </a:extLst>
          </p:cNvPr>
          <p:cNvSpPr/>
          <p:nvPr/>
        </p:nvSpPr>
        <p:spPr>
          <a:xfrm>
            <a:off x="1647929" y="3399084"/>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2" name="Rectangle: Rounded Corners 11">
            <a:extLst>
              <a:ext uri="{FF2B5EF4-FFF2-40B4-BE49-F238E27FC236}">
                <a16:creationId xmlns:a16="http://schemas.microsoft.com/office/drawing/2014/main" id="{F54B1733-26E9-BE68-C314-C392AFFED8CB}"/>
              </a:ext>
            </a:extLst>
          </p:cNvPr>
          <p:cNvSpPr/>
          <p:nvPr/>
        </p:nvSpPr>
        <p:spPr>
          <a:xfrm>
            <a:off x="1647929" y="3153258"/>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3" name="Oval 12">
            <a:extLst>
              <a:ext uri="{FF2B5EF4-FFF2-40B4-BE49-F238E27FC236}">
                <a16:creationId xmlns:a16="http://schemas.microsoft.com/office/drawing/2014/main" id="{ED253EC5-238B-D13B-E9F7-339A6F780C2D}"/>
              </a:ext>
            </a:extLst>
          </p:cNvPr>
          <p:cNvSpPr/>
          <p:nvPr/>
        </p:nvSpPr>
        <p:spPr>
          <a:xfrm>
            <a:off x="2081024" y="547216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4" name="Cross 13">
            <a:extLst>
              <a:ext uri="{FF2B5EF4-FFF2-40B4-BE49-F238E27FC236}">
                <a16:creationId xmlns:a16="http://schemas.microsoft.com/office/drawing/2014/main" id="{9980F1C1-12C7-0D54-067B-84BE5F62B142}"/>
              </a:ext>
            </a:extLst>
          </p:cNvPr>
          <p:cNvSpPr/>
          <p:nvPr/>
        </p:nvSpPr>
        <p:spPr>
          <a:xfrm>
            <a:off x="2108973" y="550011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5" name="Group 14">
            <a:extLst>
              <a:ext uri="{FF2B5EF4-FFF2-40B4-BE49-F238E27FC236}">
                <a16:creationId xmlns:a16="http://schemas.microsoft.com/office/drawing/2014/main" id="{51ACE4DA-38BB-EF1F-20C3-E88044EC9039}"/>
              </a:ext>
            </a:extLst>
          </p:cNvPr>
          <p:cNvGrpSpPr/>
          <p:nvPr/>
        </p:nvGrpSpPr>
        <p:grpSpPr>
          <a:xfrm>
            <a:off x="1598565" y="5391042"/>
            <a:ext cx="317131" cy="317131"/>
            <a:chOff x="1290919" y="1058164"/>
            <a:chExt cx="3765176" cy="3765176"/>
          </a:xfrm>
        </p:grpSpPr>
        <p:sp>
          <p:nvSpPr>
            <p:cNvPr id="16" name="Freeform: Shape 15">
              <a:extLst>
                <a:ext uri="{FF2B5EF4-FFF2-40B4-BE49-F238E27FC236}">
                  <a16:creationId xmlns:a16="http://schemas.microsoft.com/office/drawing/2014/main" id="{104C6247-1B59-A27B-2B6F-E2433C01B6D2}"/>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 name="Oval 16">
              <a:extLst>
                <a:ext uri="{FF2B5EF4-FFF2-40B4-BE49-F238E27FC236}">
                  <a16:creationId xmlns:a16="http://schemas.microsoft.com/office/drawing/2014/main" id="{31F3A75D-AA42-7150-DF34-302384C16A56}"/>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19" name="Rectangle: Rounded Corners 18">
            <a:extLst>
              <a:ext uri="{FF2B5EF4-FFF2-40B4-BE49-F238E27FC236}">
                <a16:creationId xmlns:a16="http://schemas.microsoft.com/office/drawing/2014/main" id="{58CC2D43-0CF2-35BA-D3E3-EC81FD89641C}"/>
              </a:ext>
            </a:extLst>
          </p:cNvPr>
          <p:cNvSpPr/>
          <p:nvPr/>
        </p:nvSpPr>
        <p:spPr>
          <a:xfrm>
            <a:off x="1647929" y="580776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0" name="Straight Arrow Connector 19">
            <a:extLst>
              <a:ext uri="{FF2B5EF4-FFF2-40B4-BE49-F238E27FC236}">
                <a16:creationId xmlns:a16="http://schemas.microsoft.com/office/drawing/2014/main" id="{F98BF3E0-98FF-3DD0-EBF7-301A4FA971B1}"/>
              </a:ext>
            </a:extLst>
          </p:cNvPr>
          <p:cNvCxnSpPr>
            <a:cxnSpLocks/>
          </p:cNvCxnSpPr>
          <p:nvPr/>
        </p:nvCxnSpPr>
        <p:spPr>
          <a:xfrm flipV="1">
            <a:off x="2157869" y="621984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21" name="Straight Arrow Connector 20">
            <a:extLst>
              <a:ext uri="{FF2B5EF4-FFF2-40B4-BE49-F238E27FC236}">
                <a16:creationId xmlns:a16="http://schemas.microsoft.com/office/drawing/2014/main" id="{7D3B10CB-AD6B-32B0-C02D-697A26FA425A}"/>
              </a:ext>
            </a:extLst>
          </p:cNvPr>
          <p:cNvCxnSpPr>
            <a:cxnSpLocks/>
            <a:stCxn id="19" idx="0"/>
          </p:cNvCxnSpPr>
          <p:nvPr/>
        </p:nvCxnSpPr>
        <p:spPr>
          <a:xfrm flipH="1" flipV="1">
            <a:off x="2157872" y="562705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22" name="Straight Arrow Connector 21">
            <a:extLst>
              <a:ext uri="{FF2B5EF4-FFF2-40B4-BE49-F238E27FC236}">
                <a16:creationId xmlns:a16="http://schemas.microsoft.com/office/drawing/2014/main" id="{AB9556DA-9E82-F02F-D0EC-04F10F584446}"/>
              </a:ext>
            </a:extLst>
          </p:cNvPr>
          <p:cNvCxnSpPr>
            <a:cxnSpLocks/>
            <a:stCxn id="13" idx="0"/>
            <a:endCxn id="9" idx="2"/>
          </p:cNvCxnSpPr>
          <p:nvPr/>
        </p:nvCxnSpPr>
        <p:spPr>
          <a:xfrm flipV="1">
            <a:off x="2158468" y="485407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23" name="Straight Connector 22">
            <a:extLst>
              <a:ext uri="{FF2B5EF4-FFF2-40B4-BE49-F238E27FC236}">
                <a16:creationId xmlns:a16="http://schemas.microsoft.com/office/drawing/2014/main" id="{E1DF65A8-485F-57E8-C86B-FF414C42F5B3}"/>
              </a:ext>
            </a:extLst>
          </p:cNvPr>
          <p:cNvCxnSpPr>
            <a:stCxn id="17" idx="6"/>
            <a:endCxn id="13" idx="2"/>
          </p:cNvCxnSpPr>
          <p:nvPr/>
        </p:nvCxnSpPr>
        <p:spPr>
          <a:xfrm>
            <a:off x="1915696" y="5549608"/>
            <a:ext cx="165328" cy="2"/>
          </a:xfrm>
          <a:prstGeom prst="line">
            <a:avLst/>
          </a:prstGeom>
          <a:noFill/>
          <a:ln w="28575" cap="flat" cmpd="sng" algn="ctr">
            <a:solidFill>
              <a:sysClr val="windowText" lastClr="000000"/>
            </a:solidFill>
            <a:prstDash val="solid"/>
            <a:miter lim="800000"/>
          </a:ln>
          <a:effectLst/>
        </p:spPr>
      </p:cxnSp>
      <p:sp>
        <p:nvSpPr>
          <p:cNvPr id="24" name="Arrow: U-Turn 99">
            <a:extLst>
              <a:ext uri="{FF2B5EF4-FFF2-40B4-BE49-F238E27FC236}">
                <a16:creationId xmlns:a16="http://schemas.microsoft.com/office/drawing/2014/main" id="{9360A44C-6C05-265A-502F-4DBC72EACF56}"/>
              </a:ext>
            </a:extLst>
          </p:cNvPr>
          <p:cNvSpPr/>
          <p:nvPr/>
        </p:nvSpPr>
        <p:spPr>
          <a:xfrm rot="16200000">
            <a:off x="1315196" y="431296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5" name="Arrow: U-Turn 99">
            <a:extLst>
              <a:ext uri="{FF2B5EF4-FFF2-40B4-BE49-F238E27FC236}">
                <a16:creationId xmlns:a16="http://schemas.microsoft.com/office/drawing/2014/main" id="{B925D7E8-3634-F2A4-ADD6-8599BE1AFFB1}"/>
              </a:ext>
            </a:extLst>
          </p:cNvPr>
          <p:cNvSpPr/>
          <p:nvPr/>
        </p:nvSpPr>
        <p:spPr>
          <a:xfrm rot="16200000">
            <a:off x="1361294" y="323633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 name="Arrow: Bent 136">
            <a:extLst>
              <a:ext uri="{FF2B5EF4-FFF2-40B4-BE49-F238E27FC236}">
                <a16:creationId xmlns:a16="http://schemas.microsoft.com/office/drawing/2014/main" id="{14413340-DF84-5B91-97D7-7AF9638F876C}"/>
              </a:ext>
            </a:extLst>
          </p:cNvPr>
          <p:cNvSpPr/>
          <p:nvPr/>
        </p:nvSpPr>
        <p:spPr>
          <a:xfrm rot="5400000" flipH="1">
            <a:off x="2276893" y="473457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 name="Arrow: Bent 136">
            <a:extLst>
              <a:ext uri="{FF2B5EF4-FFF2-40B4-BE49-F238E27FC236}">
                <a16:creationId xmlns:a16="http://schemas.microsoft.com/office/drawing/2014/main" id="{0201EE10-EFEA-EFD7-84B8-A676D8C203CA}"/>
              </a:ext>
            </a:extLst>
          </p:cNvPr>
          <p:cNvSpPr/>
          <p:nvPr/>
        </p:nvSpPr>
        <p:spPr>
          <a:xfrm rot="16200000">
            <a:off x="1865270" y="473457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 name="Straight Arrow Connector 27">
            <a:extLst>
              <a:ext uri="{FF2B5EF4-FFF2-40B4-BE49-F238E27FC236}">
                <a16:creationId xmlns:a16="http://schemas.microsoft.com/office/drawing/2014/main" id="{79DE8027-4356-3915-FF37-EF8D7A2BA1D3}"/>
              </a:ext>
            </a:extLst>
          </p:cNvPr>
          <p:cNvCxnSpPr>
            <a:cxnSpLocks/>
            <a:endCxn id="11" idx="2"/>
          </p:cNvCxnSpPr>
          <p:nvPr/>
        </p:nvCxnSpPr>
        <p:spPr>
          <a:xfrm flipV="1">
            <a:off x="2153541" y="3811170"/>
            <a:ext cx="4928" cy="371908"/>
          </a:xfrm>
          <a:prstGeom prst="straightConnector1">
            <a:avLst/>
          </a:prstGeom>
          <a:noFill/>
          <a:ln w="28575" cap="flat" cmpd="sng" algn="ctr">
            <a:solidFill>
              <a:schemeClr val="bg2">
                <a:lumMod val="50000"/>
              </a:schemeClr>
            </a:solidFill>
            <a:prstDash val="solid"/>
            <a:miter lim="800000"/>
            <a:tailEnd type="stealth"/>
          </a:ln>
          <a:effectLst/>
        </p:spPr>
      </p:cxnSp>
      <p:sp>
        <p:nvSpPr>
          <p:cNvPr id="29" name="Rectangle: Rounded Corners 28">
            <a:extLst>
              <a:ext uri="{FF2B5EF4-FFF2-40B4-BE49-F238E27FC236}">
                <a16:creationId xmlns:a16="http://schemas.microsoft.com/office/drawing/2014/main" id="{C5F6CC08-45C2-3032-CAEC-A3DCF83C3F62}"/>
              </a:ext>
            </a:extLst>
          </p:cNvPr>
          <p:cNvSpPr/>
          <p:nvPr/>
        </p:nvSpPr>
        <p:spPr>
          <a:xfrm>
            <a:off x="3181284" y="3226736"/>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0" name="Freeform: Shape 29">
            <a:extLst>
              <a:ext uri="{FF2B5EF4-FFF2-40B4-BE49-F238E27FC236}">
                <a16:creationId xmlns:a16="http://schemas.microsoft.com/office/drawing/2014/main" id="{8EE7FA07-0A02-43BB-0603-BDF4BA5FD1FC}"/>
              </a:ext>
            </a:extLst>
          </p:cNvPr>
          <p:cNvSpPr/>
          <p:nvPr/>
        </p:nvSpPr>
        <p:spPr>
          <a:xfrm>
            <a:off x="2163033" y="291854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1" name="Freeform: Shape 30">
            <a:extLst>
              <a:ext uri="{FF2B5EF4-FFF2-40B4-BE49-F238E27FC236}">
                <a16:creationId xmlns:a16="http://schemas.microsoft.com/office/drawing/2014/main" id="{7BC8A6E6-3F20-D22A-2E2B-C74894E59A95}"/>
              </a:ext>
            </a:extLst>
          </p:cNvPr>
          <p:cNvSpPr/>
          <p:nvPr/>
        </p:nvSpPr>
        <p:spPr>
          <a:xfrm rot="16200000">
            <a:off x="3300138" y="342536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6" name="Freeform: Shape 255">
            <a:extLst>
              <a:ext uri="{FF2B5EF4-FFF2-40B4-BE49-F238E27FC236}">
                <a16:creationId xmlns:a16="http://schemas.microsoft.com/office/drawing/2014/main" id="{CAB8D3A6-4FBE-F3AE-D12D-F65A9E8A1211}"/>
              </a:ext>
            </a:extLst>
          </p:cNvPr>
          <p:cNvSpPr/>
          <p:nvPr/>
        </p:nvSpPr>
        <p:spPr>
          <a:xfrm rot="10800000">
            <a:off x="3663698" y="366914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7" name="Rectangle: Rounded Corners 256">
            <a:extLst>
              <a:ext uri="{FF2B5EF4-FFF2-40B4-BE49-F238E27FC236}">
                <a16:creationId xmlns:a16="http://schemas.microsoft.com/office/drawing/2014/main" id="{A6E1238C-10B6-C8D5-162D-62B89C3B0896}"/>
              </a:ext>
            </a:extLst>
          </p:cNvPr>
          <p:cNvSpPr/>
          <p:nvPr/>
        </p:nvSpPr>
        <p:spPr>
          <a:xfrm>
            <a:off x="3181284" y="4274252"/>
            <a:ext cx="1021080" cy="581893"/>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8" name="Rectangle: Rounded Corners 257">
            <a:extLst>
              <a:ext uri="{FF2B5EF4-FFF2-40B4-BE49-F238E27FC236}">
                <a16:creationId xmlns:a16="http://schemas.microsoft.com/office/drawing/2014/main" id="{15012BF4-9762-6C34-35BD-1900DBD04FE0}"/>
              </a:ext>
            </a:extLst>
          </p:cNvPr>
          <p:cNvSpPr/>
          <p:nvPr/>
        </p:nvSpPr>
        <p:spPr>
          <a:xfrm>
            <a:off x="3182975" y="4006173"/>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9" name="Arrow: U-Turn 99">
            <a:extLst>
              <a:ext uri="{FF2B5EF4-FFF2-40B4-BE49-F238E27FC236}">
                <a16:creationId xmlns:a16="http://schemas.microsoft.com/office/drawing/2014/main" id="{89F82155-EABA-1D56-E848-2497D45C66BF}"/>
              </a:ext>
            </a:extLst>
          </p:cNvPr>
          <p:cNvSpPr/>
          <p:nvPr/>
        </p:nvSpPr>
        <p:spPr>
          <a:xfrm rot="5400000" flipH="1">
            <a:off x="3627279" y="309059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60" name="Straight Arrow Connector 259">
            <a:extLst>
              <a:ext uri="{FF2B5EF4-FFF2-40B4-BE49-F238E27FC236}">
                <a16:creationId xmlns:a16="http://schemas.microsoft.com/office/drawing/2014/main" id="{C68B249B-656E-ED89-0BC9-94506CA58910}"/>
              </a:ext>
            </a:extLst>
          </p:cNvPr>
          <p:cNvCxnSpPr>
            <a:cxnSpLocks/>
          </p:cNvCxnSpPr>
          <p:nvPr/>
        </p:nvCxnSpPr>
        <p:spPr>
          <a:xfrm flipV="1">
            <a:off x="3678958" y="4869572"/>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261" name="Arrow: Bent 136">
            <a:extLst>
              <a:ext uri="{FF2B5EF4-FFF2-40B4-BE49-F238E27FC236}">
                <a16:creationId xmlns:a16="http://schemas.microsoft.com/office/drawing/2014/main" id="{76AA5E8D-3D04-3E92-252E-D30BAFD16EC1}"/>
              </a:ext>
            </a:extLst>
          </p:cNvPr>
          <p:cNvSpPr/>
          <p:nvPr/>
        </p:nvSpPr>
        <p:spPr>
          <a:xfrm rot="5400000" flipH="1">
            <a:off x="3797383" y="475007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2" name="Arrow: Bent 136">
            <a:extLst>
              <a:ext uri="{FF2B5EF4-FFF2-40B4-BE49-F238E27FC236}">
                <a16:creationId xmlns:a16="http://schemas.microsoft.com/office/drawing/2014/main" id="{2092C52C-2D13-B956-6FA8-6B4F3A3220AC}"/>
              </a:ext>
            </a:extLst>
          </p:cNvPr>
          <p:cNvSpPr/>
          <p:nvPr/>
        </p:nvSpPr>
        <p:spPr>
          <a:xfrm rot="16200000">
            <a:off x="3385760" y="475007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3" name="Oval 262">
            <a:extLst>
              <a:ext uri="{FF2B5EF4-FFF2-40B4-BE49-F238E27FC236}">
                <a16:creationId xmlns:a16="http://schemas.microsoft.com/office/drawing/2014/main" id="{BC824A45-179D-87C3-71F8-157A90CEDC92}"/>
              </a:ext>
            </a:extLst>
          </p:cNvPr>
          <p:cNvSpPr/>
          <p:nvPr/>
        </p:nvSpPr>
        <p:spPr>
          <a:xfrm>
            <a:off x="3592731" y="5472165"/>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4" name="Cross 263">
            <a:extLst>
              <a:ext uri="{FF2B5EF4-FFF2-40B4-BE49-F238E27FC236}">
                <a16:creationId xmlns:a16="http://schemas.microsoft.com/office/drawing/2014/main" id="{271BA15E-C7FE-EB16-5A31-EFCFA1853985}"/>
              </a:ext>
            </a:extLst>
          </p:cNvPr>
          <p:cNvSpPr/>
          <p:nvPr/>
        </p:nvSpPr>
        <p:spPr>
          <a:xfrm>
            <a:off x="3620680" y="5500114"/>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65" name="Group 264">
            <a:extLst>
              <a:ext uri="{FF2B5EF4-FFF2-40B4-BE49-F238E27FC236}">
                <a16:creationId xmlns:a16="http://schemas.microsoft.com/office/drawing/2014/main" id="{76670054-B2FF-BEC0-1066-E0F9835155E6}"/>
              </a:ext>
            </a:extLst>
          </p:cNvPr>
          <p:cNvGrpSpPr/>
          <p:nvPr/>
        </p:nvGrpSpPr>
        <p:grpSpPr>
          <a:xfrm>
            <a:off x="3927202" y="5396907"/>
            <a:ext cx="317131" cy="317131"/>
            <a:chOff x="1290919" y="1058164"/>
            <a:chExt cx="3765176" cy="3765176"/>
          </a:xfrm>
          <a:noFill/>
        </p:grpSpPr>
        <p:sp>
          <p:nvSpPr>
            <p:cNvPr id="266" name="Freeform: Shape 265">
              <a:extLst>
                <a:ext uri="{FF2B5EF4-FFF2-40B4-BE49-F238E27FC236}">
                  <a16:creationId xmlns:a16="http://schemas.microsoft.com/office/drawing/2014/main" id="{85DC48EA-B249-7AC8-43EC-3DB6BF3A2C83}"/>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7" name="Oval 266">
              <a:extLst>
                <a:ext uri="{FF2B5EF4-FFF2-40B4-BE49-F238E27FC236}">
                  <a16:creationId xmlns:a16="http://schemas.microsoft.com/office/drawing/2014/main" id="{0E4D2DC9-22FE-E9DB-D3CF-76EFCE9EFBF1}"/>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268" name="Straight Connector 267">
            <a:extLst>
              <a:ext uri="{FF2B5EF4-FFF2-40B4-BE49-F238E27FC236}">
                <a16:creationId xmlns:a16="http://schemas.microsoft.com/office/drawing/2014/main" id="{F60328BD-B3E2-C0A3-D34C-BF671DC9D1AF}"/>
              </a:ext>
            </a:extLst>
          </p:cNvPr>
          <p:cNvCxnSpPr>
            <a:cxnSpLocks/>
            <a:endCxn id="267" idx="2"/>
          </p:cNvCxnSpPr>
          <p:nvPr/>
        </p:nvCxnSpPr>
        <p:spPr>
          <a:xfrm>
            <a:off x="3745908" y="5555473"/>
            <a:ext cx="181294" cy="0"/>
          </a:xfrm>
          <a:prstGeom prst="line">
            <a:avLst/>
          </a:prstGeom>
          <a:noFill/>
          <a:ln w="28575" cap="flat" cmpd="sng" algn="ctr">
            <a:solidFill>
              <a:schemeClr val="bg2">
                <a:lumMod val="50000"/>
              </a:schemeClr>
            </a:solidFill>
            <a:prstDash val="solid"/>
            <a:miter lim="800000"/>
          </a:ln>
          <a:effectLst/>
        </p:spPr>
      </p:cxnSp>
      <p:sp>
        <p:nvSpPr>
          <p:cNvPr id="269" name="Rectangle: Rounded Corners 268">
            <a:extLst>
              <a:ext uri="{FF2B5EF4-FFF2-40B4-BE49-F238E27FC236}">
                <a16:creationId xmlns:a16="http://schemas.microsoft.com/office/drawing/2014/main" id="{7419E165-7827-502D-D69F-35EF76EA141B}"/>
              </a:ext>
            </a:extLst>
          </p:cNvPr>
          <p:cNvSpPr/>
          <p:nvPr/>
        </p:nvSpPr>
        <p:spPr>
          <a:xfrm>
            <a:off x="3168418" y="5810660"/>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0" name="Straight Arrow Connector 269">
            <a:extLst>
              <a:ext uri="{FF2B5EF4-FFF2-40B4-BE49-F238E27FC236}">
                <a16:creationId xmlns:a16="http://schemas.microsoft.com/office/drawing/2014/main" id="{4B8BB9DD-252F-5B1D-3007-F0E3EE01F1E5}"/>
              </a:ext>
            </a:extLst>
          </p:cNvPr>
          <p:cNvCxnSpPr>
            <a:cxnSpLocks/>
          </p:cNvCxnSpPr>
          <p:nvPr/>
        </p:nvCxnSpPr>
        <p:spPr>
          <a:xfrm flipV="1">
            <a:off x="3678358" y="6222746"/>
            <a:ext cx="0" cy="26594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71" name="Straight Arrow Connector 270">
            <a:extLst>
              <a:ext uri="{FF2B5EF4-FFF2-40B4-BE49-F238E27FC236}">
                <a16:creationId xmlns:a16="http://schemas.microsoft.com/office/drawing/2014/main" id="{12222654-60F7-38BC-498D-9EFF8F81AE08}"/>
              </a:ext>
            </a:extLst>
          </p:cNvPr>
          <p:cNvCxnSpPr>
            <a:cxnSpLocks/>
            <a:stCxn id="269" idx="0"/>
          </p:cNvCxnSpPr>
          <p:nvPr/>
        </p:nvCxnSpPr>
        <p:spPr>
          <a:xfrm flipH="1" flipV="1">
            <a:off x="3678361" y="5629950"/>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273" name="Arrow: U-Turn 99">
            <a:extLst>
              <a:ext uri="{FF2B5EF4-FFF2-40B4-BE49-F238E27FC236}">
                <a16:creationId xmlns:a16="http://schemas.microsoft.com/office/drawing/2014/main" id="{13C8A59B-F8DD-3DC7-E183-65CA00C10F3E}"/>
              </a:ext>
            </a:extLst>
          </p:cNvPr>
          <p:cNvSpPr/>
          <p:nvPr/>
        </p:nvSpPr>
        <p:spPr>
          <a:xfrm rot="5400000" flipH="1">
            <a:off x="3532481" y="421213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74" name="Straight Arrow Connector 273">
            <a:extLst>
              <a:ext uri="{FF2B5EF4-FFF2-40B4-BE49-F238E27FC236}">
                <a16:creationId xmlns:a16="http://schemas.microsoft.com/office/drawing/2014/main" id="{FFAD798C-4CD1-4C7E-B381-CE7E79EEC938}"/>
              </a:ext>
            </a:extLst>
          </p:cNvPr>
          <p:cNvCxnSpPr>
            <a:cxnSpLocks/>
            <a:stCxn id="29" idx="0"/>
            <a:endCxn id="275" idx="2"/>
          </p:cNvCxnSpPr>
          <p:nvPr/>
        </p:nvCxnSpPr>
        <p:spPr>
          <a:xfrm flipH="1" flipV="1">
            <a:off x="3690395" y="2772851"/>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275" name="Rectangle: Rounded Corners 274">
            <a:extLst>
              <a:ext uri="{FF2B5EF4-FFF2-40B4-BE49-F238E27FC236}">
                <a16:creationId xmlns:a16="http://schemas.microsoft.com/office/drawing/2014/main" id="{C78CBB83-3318-FB13-B89F-397EA6782881}"/>
              </a:ext>
            </a:extLst>
          </p:cNvPr>
          <p:cNvSpPr/>
          <p:nvPr/>
        </p:nvSpPr>
        <p:spPr>
          <a:xfrm>
            <a:off x="3179855" y="2360765"/>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6" name="Rectangle: Rounded Corners 275">
            <a:extLst>
              <a:ext uri="{FF2B5EF4-FFF2-40B4-BE49-F238E27FC236}">
                <a16:creationId xmlns:a16="http://schemas.microsoft.com/office/drawing/2014/main" id="{528AFAE6-C697-2752-FB3A-F0A9C78F7F26}"/>
              </a:ext>
            </a:extLst>
          </p:cNvPr>
          <p:cNvSpPr/>
          <p:nvPr/>
        </p:nvSpPr>
        <p:spPr>
          <a:xfrm>
            <a:off x="3179855" y="2978438"/>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7" name="Straight Arrow Connector 276">
            <a:extLst>
              <a:ext uri="{FF2B5EF4-FFF2-40B4-BE49-F238E27FC236}">
                <a16:creationId xmlns:a16="http://schemas.microsoft.com/office/drawing/2014/main" id="{2AC17C0A-8EDC-6B96-D5B1-8F4EC63AB93D}"/>
              </a:ext>
            </a:extLst>
          </p:cNvPr>
          <p:cNvCxnSpPr>
            <a:cxnSpLocks/>
            <a:endCxn id="278" idx="2"/>
          </p:cNvCxnSpPr>
          <p:nvPr/>
        </p:nvCxnSpPr>
        <p:spPr>
          <a:xfrm flipV="1">
            <a:off x="3689438" y="1829778"/>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278" name="Rectangle: Rounded Corners 277">
            <a:extLst>
              <a:ext uri="{FF2B5EF4-FFF2-40B4-BE49-F238E27FC236}">
                <a16:creationId xmlns:a16="http://schemas.microsoft.com/office/drawing/2014/main" id="{EE13AE34-777B-D6FC-B6CA-50F1F7BCAAF3}"/>
              </a:ext>
            </a:extLst>
          </p:cNvPr>
          <p:cNvSpPr/>
          <p:nvPr/>
        </p:nvSpPr>
        <p:spPr>
          <a:xfrm>
            <a:off x="3184291" y="164815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Linear</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9" name="Rectangle: Rounded Corners 278">
            <a:extLst>
              <a:ext uri="{FF2B5EF4-FFF2-40B4-BE49-F238E27FC236}">
                <a16:creationId xmlns:a16="http://schemas.microsoft.com/office/drawing/2014/main" id="{2072AC88-3489-7627-8D8A-746EAB82BAB7}"/>
              </a:ext>
            </a:extLst>
          </p:cNvPr>
          <p:cNvSpPr/>
          <p:nvPr/>
        </p:nvSpPr>
        <p:spPr>
          <a:xfrm>
            <a:off x="3184291" y="124593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solidFill>
                  <a:prstClr val="black"/>
                </a:solidFill>
                <a:effectLst/>
                <a:uLnTx/>
                <a:uFillTx/>
                <a:latin typeface="Calibri Light" panose="020F0302020204030204"/>
                <a:ea typeface="+mn-ea"/>
                <a:cs typeface="+mn-cs"/>
              </a:rPr>
              <a:t>Softmax</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0" name="Straight Arrow Connector 279">
            <a:extLst>
              <a:ext uri="{FF2B5EF4-FFF2-40B4-BE49-F238E27FC236}">
                <a16:creationId xmlns:a16="http://schemas.microsoft.com/office/drawing/2014/main" id="{EDA33A9E-FBDC-5385-8109-ED71BE7A51A1}"/>
              </a:ext>
            </a:extLst>
          </p:cNvPr>
          <p:cNvCxnSpPr>
            <a:cxnSpLocks/>
            <a:stCxn id="278" idx="0"/>
            <a:endCxn id="279" idx="2"/>
          </p:cNvCxnSpPr>
          <p:nvPr/>
        </p:nvCxnSpPr>
        <p:spPr>
          <a:xfrm flipV="1">
            <a:off x="3694831" y="142755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81" name="Straight Arrow Connector 280">
            <a:extLst>
              <a:ext uri="{FF2B5EF4-FFF2-40B4-BE49-F238E27FC236}">
                <a16:creationId xmlns:a16="http://schemas.microsoft.com/office/drawing/2014/main" id="{A6344B9B-23A6-5843-A37B-A3A88076C863}"/>
              </a:ext>
            </a:extLst>
          </p:cNvPr>
          <p:cNvCxnSpPr>
            <a:cxnSpLocks/>
          </p:cNvCxnSpPr>
          <p:nvPr/>
        </p:nvCxnSpPr>
        <p:spPr>
          <a:xfrm flipV="1">
            <a:off x="3694831" y="102532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282" name="Rectangle: Rounded Corners 281">
            <a:extLst>
              <a:ext uri="{FF2B5EF4-FFF2-40B4-BE49-F238E27FC236}">
                <a16:creationId xmlns:a16="http://schemas.microsoft.com/office/drawing/2014/main" id="{337BDD2A-0EF1-0CD2-03BF-A4CB5A2D2D01}"/>
              </a:ext>
            </a:extLst>
          </p:cNvPr>
          <p:cNvSpPr/>
          <p:nvPr/>
        </p:nvSpPr>
        <p:spPr>
          <a:xfrm>
            <a:off x="3168418" y="2087122"/>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3" name="Straight Connector 282">
            <a:extLst>
              <a:ext uri="{FF2B5EF4-FFF2-40B4-BE49-F238E27FC236}">
                <a16:creationId xmlns:a16="http://schemas.microsoft.com/office/drawing/2014/main" id="{139D4935-458B-ABFF-ED20-6FA4B1D5C19D}"/>
              </a:ext>
            </a:extLst>
          </p:cNvPr>
          <p:cNvCxnSpPr>
            <a:cxnSpLocks/>
          </p:cNvCxnSpPr>
          <p:nvPr/>
        </p:nvCxnSpPr>
        <p:spPr>
          <a:xfrm flipH="1">
            <a:off x="3676667" y="4187796"/>
            <a:ext cx="1691" cy="86456"/>
          </a:xfrm>
          <a:prstGeom prst="line">
            <a:avLst/>
          </a:prstGeom>
          <a:noFill/>
          <a:ln w="28575" cap="flat" cmpd="sng" algn="ctr">
            <a:solidFill>
              <a:schemeClr val="bg2">
                <a:lumMod val="50000"/>
              </a:schemeClr>
            </a:solidFill>
            <a:prstDash val="solid"/>
            <a:miter lim="800000"/>
          </a:ln>
          <a:effectLst/>
        </p:spPr>
      </p:cxnSp>
      <p:cxnSp>
        <p:nvCxnSpPr>
          <p:cNvPr id="284" name="Straight Connector 283">
            <a:extLst>
              <a:ext uri="{FF2B5EF4-FFF2-40B4-BE49-F238E27FC236}">
                <a16:creationId xmlns:a16="http://schemas.microsoft.com/office/drawing/2014/main" id="{347E84CA-3F98-80AA-A5A3-932369450F6F}"/>
              </a:ext>
            </a:extLst>
          </p:cNvPr>
          <p:cNvCxnSpPr>
            <a:cxnSpLocks/>
          </p:cNvCxnSpPr>
          <p:nvPr/>
        </p:nvCxnSpPr>
        <p:spPr>
          <a:xfrm flipH="1">
            <a:off x="2149684" y="4370710"/>
            <a:ext cx="1691" cy="86456"/>
          </a:xfrm>
          <a:prstGeom prst="line">
            <a:avLst/>
          </a:prstGeom>
          <a:noFill/>
          <a:ln w="28575" cap="flat" cmpd="sng" algn="ctr">
            <a:solidFill>
              <a:schemeClr val="tx1"/>
            </a:solidFill>
            <a:prstDash val="solid"/>
            <a:miter lim="800000"/>
          </a:ln>
          <a:effectLst/>
        </p:spPr>
      </p:cxnSp>
      <p:cxnSp>
        <p:nvCxnSpPr>
          <p:cNvPr id="285" name="Straight Connector 284">
            <a:extLst>
              <a:ext uri="{FF2B5EF4-FFF2-40B4-BE49-F238E27FC236}">
                <a16:creationId xmlns:a16="http://schemas.microsoft.com/office/drawing/2014/main" id="{4108CA78-C3B3-3060-A4FA-8091007B1416}"/>
              </a:ext>
            </a:extLst>
          </p:cNvPr>
          <p:cNvCxnSpPr>
            <a:cxnSpLocks/>
            <a:stCxn id="12" idx="2"/>
            <a:endCxn id="11" idx="0"/>
          </p:cNvCxnSpPr>
          <p:nvPr/>
        </p:nvCxnSpPr>
        <p:spPr>
          <a:xfrm>
            <a:off x="2158469" y="3350803"/>
            <a:ext cx="0" cy="48281"/>
          </a:xfrm>
          <a:prstGeom prst="line">
            <a:avLst/>
          </a:prstGeom>
          <a:noFill/>
          <a:ln w="28575" cap="flat" cmpd="sng" algn="ctr">
            <a:solidFill>
              <a:schemeClr val="bg2">
                <a:lumMod val="50000"/>
              </a:schemeClr>
            </a:solidFill>
            <a:prstDash val="solid"/>
            <a:miter lim="800000"/>
          </a:ln>
          <a:effectLst/>
        </p:spPr>
      </p:cxnSp>
    </p:spTree>
    <p:extLst>
      <p:ext uri="{BB962C8B-B14F-4D97-AF65-F5344CB8AC3E}">
        <p14:creationId xmlns:p14="http://schemas.microsoft.com/office/powerpoint/2010/main" val="3886564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8" name="Table 23">
                <a:extLst>
                  <a:ext uri="{FF2B5EF4-FFF2-40B4-BE49-F238E27FC236}">
                    <a16:creationId xmlns:a16="http://schemas.microsoft.com/office/drawing/2014/main" id="{18A4D75E-1F68-18E6-263F-CDD4B59569D9}"/>
                  </a:ext>
                </a:extLst>
              </p:cNvPr>
              <p:cNvGraphicFramePr>
                <a:graphicFrameLocks noGrp="1"/>
              </p:cNvGraphicFramePr>
              <p:nvPr/>
            </p:nvGraphicFramePr>
            <p:xfrm>
              <a:off x="5767010" y="2373071"/>
              <a:ext cx="3987010" cy="2445380"/>
            </p:xfrm>
            <a:graphic>
              <a:graphicData uri="http://schemas.openxmlformats.org/drawingml/2006/table">
                <a:tbl>
                  <a:tblPr firstRow="1" bandRow="1">
                    <a:tableStyleId>{5940675A-B579-460E-94D1-54222C63F5DA}</a:tableStyleId>
                  </a:tblPr>
                  <a:tblGrid>
                    <a:gridCol w="1188720">
                      <a:extLst>
                        <a:ext uri="{9D8B030D-6E8A-4147-A177-3AD203B41FA5}">
                          <a16:colId xmlns:a16="http://schemas.microsoft.com/office/drawing/2014/main" val="2678846320"/>
                        </a:ext>
                      </a:extLst>
                    </a:gridCol>
                    <a:gridCol w="559658">
                      <a:extLst>
                        <a:ext uri="{9D8B030D-6E8A-4147-A177-3AD203B41FA5}">
                          <a16:colId xmlns:a16="http://schemas.microsoft.com/office/drawing/2014/main" val="3101296147"/>
                        </a:ext>
                      </a:extLst>
                    </a:gridCol>
                    <a:gridCol w="559658">
                      <a:extLst>
                        <a:ext uri="{9D8B030D-6E8A-4147-A177-3AD203B41FA5}">
                          <a16:colId xmlns:a16="http://schemas.microsoft.com/office/drawing/2014/main" val="2756770409"/>
                        </a:ext>
                      </a:extLst>
                    </a:gridCol>
                    <a:gridCol w="559658">
                      <a:extLst>
                        <a:ext uri="{9D8B030D-6E8A-4147-A177-3AD203B41FA5}">
                          <a16:colId xmlns:a16="http://schemas.microsoft.com/office/drawing/2014/main" val="3174730267"/>
                        </a:ext>
                      </a:extLst>
                    </a:gridCol>
                    <a:gridCol w="559658">
                      <a:extLst>
                        <a:ext uri="{9D8B030D-6E8A-4147-A177-3AD203B41FA5}">
                          <a16:colId xmlns:a16="http://schemas.microsoft.com/office/drawing/2014/main" val="1903870625"/>
                        </a:ext>
                      </a:extLst>
                    </a:gridCol>
                    <a:gridCol w="559658">
                      <a:extLst>
                        <a:ext uri="{9D8B030D-6E8A-4147-A177-3AD203B41FA5}">
                          <a16:colId xmlns:a16="http://schemas.microsoft.com/office/drawing/2014/main" val="2483525685"/>
                        </a:ext>
                      </a:extLst>
                    </a:gridCol>
                  </a:tblGrid>
                  <a:tr h="490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0</m:t>
                                  </m:r>
                                </m:sub>
                              </m:sSub>
                              <m:r>
                                <a:rPr lang="en-US" sz="1400" b="0" i="1" smtClean="0">
                                  <a:solidFill>
                                    <a:schemeClr val="tx1"/>
                                  </a:solidFill>
                                  <a:latin typeface="Cambria Math" panose="02040503050406030204" pitchFamily="18" charset="0"/>
                                </a:rPr>
                                <m:t>= </m:t>
                              </m:r>
                            </m:oMath>
                          </a14:m>
                          <a:r>
                            <a:rPr lang="en-US" sz="1400" b="0" dirty="0">
                              <a:solidFill>
                                <a:schemeClr val="tx1"/>
                              </a:solidFill>
                            </a:rPr>
                            <a:t>I</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0.28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0.27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2.01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1048760423"/>
                      </a:ext>
                    </a:extLst>
                  </a:tr>
                  <a:tr h="487181">
                    <a:tc>
                      <a:txBody>
                        <a:bodyPr/>
                        <a:lstStyle/>
                        <a:p>
                          <a:pPr algn="l"/>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1</m:t>
                                  </m:r>
                                </m:sub>
                              </m:sSub>
                            </m:oMath>
                          </a14:m>
                          <a:r>
                            <a:rPr lang="en-US" sz="1400" b="0" dirty="0">
                              <a:solidFill>
                                <a:schemeClr val="tx1"/>
                              </a:solidFill>
                            </a:rPr>
                            <a:t> = love</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rPr>
                            <a:t>1.44</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0.52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1.72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0.06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0.83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678581315"/>
                      </a:ext>
                    </a:extLst>
                  </a:tr>
                  <a:tr h="487982">
                    <a:tc>
                      <a:txBody>
                        <a:bodyPr/>
                        <a:lstStyle/>
                        <a:p>
                          <a:pPr algn="l"/>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2</m:t>
                                  </m:r>
                                </m:sub>
                              </m:sSub>
                            </m:oMath>
                          </a14:m>
                          <a:r>
                            <a:rPr lang="en-US" sz="1400" b="0" dirty="0">
                              <a:solidFill>
                                <a:schemeClr val="tx1"/>
                              </a:solidFill>
                            </a:rPr>
                            <a:t> = cheese</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rPr>
                            <a:t>0.36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0.98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1.11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378662452"/>
                      </a:ext>
                    </a:extLst>
                  </a:tr>
                  <a:tr h="489917">
                    <a:tc>
                      <a:txBody>
                        <a:bodyPr/>
                        <a:lstStyle/>
                        <a:p>
                          <a:pPr algn="l"/>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3</m:t>
                                  </m:r>
                                </m:sub>
                              </m:sSub>
                            </m:oMath>
                          </a14:m>
                          <a:r>
                            <a:rPr lang="en-US" sz="1400" b="0" dirty="0">
                              <a:solidFill>
                                <a:schemeClr val="tx1"/>
                              </a:solidFill>
                            </a:rPr>
                            <a:t> = cake</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rPr>
                            <a:t>0.78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2.31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1.45</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0.67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480511951"/>
                      </a:ext>
                    </a:extLst>
                  </a:tr>
                  <a:tr h="489917">
                    <a:tc>
                      <a:txBody>
                        <a:bodyPr/>
                        <a:lstStyle/>
                        <a:p>
                          <a:pPr algn="l"/>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0</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1</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2</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3</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4</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4967382"/>
                      </a:ext>
                    </a:extLst>
                  </a:tr>
                </a:tbl>
              </a:graphicData>
            </a:graphic>
          </p:graphicFrame>
        </mc:Choice>
        <mc:Fallback xmlns="">
          <p:graphicFrame>
            <p:nvGraphicFramePr>
              <p:cNvPr id="18" name="Table 23">
                <a:extLst>
                  <a:ext uri="{FF2B5EF4-FFF2-40B4-BE49-F238E27FC236}">
                    <a16:creationId xmlns:a16="http://schemas.microsoft.com/office/drawing/2014/main" id="{18A4D75E-1F68-18E6-263F-CDD4B59569D9}"/>
                  </a:ext>
                </a:extLst>
              </p:cNvPr>
              <p:cNvGraphicFramePr>
                <a:graphicFrameLocks noGrp="1"/>
              </p:cNvGraphicFramePr>
              <p:nvPr/>
            </p:nvGraphicFramePr>
            <p:xfrm>
              <a:off x="5767010" y="2373071"/>
              <a:ext cx="3987010" cy="2445380"/>
            </p:xfrm>
            <a:graphic>
              <a:graphicData uri="http://schemas.openxmlformats.org/drawingml/2006/table">
                <a:tbl>
                  <a:tblPr firstRow="1" bandRow="1">
                    <a:tableStyleId>{5940675A-B579-460E-94D1-54222C63F5DA}</a:tableStyleId>
                  </a:tblPr>
                  <a:tblGrid>
                    <a:gridCol w="1188720">
                      <a:extLst>
                        <a:ext uri="{9D8B030D-6E8A-4147-A177-3AD203B41FA5}">
                          <a16:colId xmlns:a16="http://schemas.microsoft.com/office/drawing/2014/main" val="2678846320"/>
                        </a:ext>
                      </a:extLst>
                    </a:gridCol>
                    <a:gridCol w="559658">
                      <a:extLst>
                        <a:ext uri="{9D8B030D-6E8A-4147-A177-3AD203B41FA5}">
                          <a16:colId xmlns:a16="http://schemas.microsoft.com/office/drawing/2014/main" val="3101296147"/>
                        </a:ext>
                      </a:extLst>
                    </a:gridCol>
                    <a:gridCol w="559658">
                      <a:extLst>
                        <a:ext uri="{9D8B030D-6E8A-4147-A177-3AD203B41FA5}">
                          <a16:colId xmlns:a16="http://schemas.microsoft.com/office/drawing/2014/main" val="2756770409"/>
                        </a:ext>
                      </a:extLst>
                    </a:gridCol>
                    <a:gridCol w="559658">
                      <a:extLst>
                        <a:ext uri="{9D8B030D-6E8A-4147-A177-3AD203B41FA5}">
                          <a16:colId xmlns:a16="http://schemas.microsoft.com/office/drawing/2014/main" val="3174730267"/>
                        </a:ext>
                      </a:extLst>
                    </a:gridCol>
                    <a:gridCol w="559658">
                      <a:extLst>
                        <a:ext uri="{9D8B030D-6E8A-4147-A177-3AD203B41FA5}">
                          <a16:colId xmlns:a16="http://schemas.microsoft.com/office/drawing/2014/main" val="1903870625"/>
                        </a:ext>
                      </a:extLst>
                    </a:gridCol>
                    <a:gridCol w="559658">
                      <a:extLst>
                        <a:ext uri="{9D8B030D-6E8A-4147-A177-3AD203B41FA5}">
                          <a16:colId xmlns:a16="http://schemas.microsoft.com/office/drawing/2014/main" val="2483525685"/>
                        </a:ext>
                      </a:extLst>
                    </a:gridCol>
                  </a:tblGrid>
                  <a:tr h="490383">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1235" r="-236923" b="-39629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0.28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0.27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2.01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1048760423"/>
                      </a:ext>
                    </a:extLst>
                  </a:tr>
                  <a:tr h="487181">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102500" r="-236923" b="-301250"/>
                          </a:stretch>
                        </a:blipFill>
                      </a:tcPr>
                    </a:tc>
                    <a:tc>
                      <a:txBody>
                        <a:bodyPr/>
                        <a:lstStyle/>
                        <a:p>
                          <a:pPr algn="ctr"/>
                          <a:r>
                            <a:rPr lang="en-US" sz="1400" b="0" dirty="0">
                              <a:solidFill>
                                <a:schemeClr val="tx1"/>
                              </a:solidFill>
                            </a:rPr>
                            <a:t>1.44</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0.52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1.72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0.06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0.83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678581315"/>
                      </a:ext>
                    </a:extLst>
                  </a:tr>
                  <a:tr h="487982">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202500" r="-236923" b="-201250"/>
                          </a:stretch>
                        </a:blipFill>
                      </a:tcPr>
                    </a:tc>
                    <a:tc>
                      <a:txBody>
                        <a:bodyPr/>
                        <a:lstStyle/>
                        <a:p>
                          <a:pPr algn="ctr"/>
                          <a:r>
                            <a:rPr lang="en-US" sz="1400" b="0" dirty="0">
                              <a:solidFill>
                                <a:schemeClr val="tx1"/>
                              </a:solidFill>
                            </a:rPr>
                            <a:t>0.36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0.98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1.11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378662452"/>
                      </a:ext>
                    </a:extLst>
                  </a:tr>
                  <a:tr h="489917">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302500" r="-236923" b="-101250"/>
                          </a:stretch>
                        </a:blipFill>
                      </a:tcPr>
                    </a:tc>
                    <a:tc>
                      <a:txBody>
                        <a:bodyPr/>
                        <a:lstStyle/>
                        <a:p>
                          <a:pPr algn="ctr"/>
                          <a:r>
                            <a:rPr lang="en-US" sz="1400" b="0" dirty="0">
                              <a:solidFill>
                                <a:schemeClr val="tx1"/>
                              </a:solidFill>
                            </a:rPr>
                            <a:t>0.78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2.31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1.45</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0.67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480511951"/>
                      </a:ext>
                    </a:extLst>
                  </a:tr>
                  <a:tr h="489917">
                    <a:tc>
                      <a:txBody>
                        <a:bodyPr/>
                        <a:lstStyle/>
                        <a:p>
                          <a:pPr algn="l"/>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211957" t="-397531" r="-4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311957" t="-397531" r="-3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411957" t="-397531" r="-2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511957" t="-397531" r="-1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611957" t="-397531" r="-2174"/>
                          </a:stretch>
                        </a:blipFill>
                      </a:tcPr>
                    </a:tc>
                    <a:extLst>
                      <a:ext uri="{0D108BD9-81ED-4DB2-BD59-A6C34878D82A}">
                        <a16:rowId xmlns:a16="http://schemas.microsoft.com/office/drawing/2014/main" val="844967382"/>
                      </a:ext>
                    </a:extLst>
                  </a:tr>
                </a:tbl>
              </a:graphicData>
            </a:graphic>
          </p:graphicFrame>
        </mc:Fallback>
      </mc:AlternateContent>
      <p:sp>
        <p:nvSpPr>
          <p:cNvPr id="3" name="TextBox 2">
            <a:extLst>
              <a:ext uri="{FF2B5EF4-FFF2-40B4-BE49-F238E27FC236}">
                <a16:creationId xmlns:a16="http://schemas.microsoft.com/office/drawing/2014/main" id="{908225C9-E8F7-3639-C2C5-4DA2C6B6B61B}"/>
              </a:ext>
            </a:extLst>
          </p:cNvPr>
          <p:cNvSpPr txBox="1"/>
          <p:nvPr/>
        </p:nvSpPr>
        <p:spPr>
          <a:xfrm>
            <a:off x="7947048" y="1918521"/>
            <a:ext cx="782587" cy="400110"/>
          </a:xfrm>
          <a:prstGeom prst="rect">
            <a:avLst/>
          </a:prstGeom>
          <a:noFill/>
        </p:spPr>
        <p:txBody>
          <a:bodyPr wrap="none" rtlCol="0">
            <a:spAutoFit/>
          </a:bodyPr>
          <a:lstStyle/>
          <a:p>
            <a:pPr algn="ctr"/>
            <a:r>
              <a:rPr lang="en-US" sz="2000" dirty="0">
                <a:solidFill>
                  <a:srgbClr val="2F6DFF"/>
                </a:solidFill>
              </a:rPr>
              <a:t>4 X 5</a:t>
            </a:r>
            <a:endParaRPr lang="en-IN" sz="2000" dirty="0">
              <a:solidFill>
                <a:srgbClr val="2F6DFF"/>
              </a:solidFill>
            </a:endParaRPr>
          </a:p>
        </p:txBody>
      </p:sp>
      <p:graphicFrame>
        <p:nvGraphicFramePr>
          <p:cNvPr id="2" name="Table 3">
            <a:extLst>
              <a:ext uri="{FF2B5EF4-FFF2-40B4-BE49-F238E27FC236}">
                <a16:creationId xmlns:a16="http://schemas.microsoft.com/office/drawing/2014/main" id="{818DCC91-008F-23BC-4D45-8A907ED4CFA6}"/>
              </a:ext>
            </a:extLst>
          </p:cNvPr>
          <p:cNvGraphicFramePr>
            <a:graphicFrameLocks noGrp="1"/>
          </p:cNvGraphicFramePr>
          <p:nvPr/>
        </p:nvGraphicFramePr>
        <p:xfrm>
          <a:off x="9969660" y="1883657"/>
          <a:ext cx="1832898" cy="2445380"/>
        </p:xfrm>
        <a:graphic>
          <a:graphicData uri="http://schemas.openxmlformats.org/drawingml/2006/table">
            <a:tbl>
              <a:tblPr firstRow="1" bandRow="1">
                <a:tableStyleId>{5C22544A-7EE6-4342-B048-85BDC9FD1C3A}</a:tableStyleId>
              </a:tblPr>
              <a:tblGrid>
                <a:gridCol w="916449">
                  <a:extLst>
                    <a:ext uri="{9D8B030D-6E8A-4147-A177-3AD203B41FA5}">
                      <a16:colId xmlns:a16="http://schemas.microsoft.com/office/drawing/2014/main" val="3258282342"/>
                    </a:ext>
                  </a:extLst>
                </a:gridCol>
                <a:gridCol w="916449">
                  <a:extLst>
                    <a:ext uri="{9D8B030D-6E8A-4147-A177-3AD203B41FA5}">
                      <a16:colId xmlns:a16="http://schemas.microsoft.com/office/drawing/2014/main" val="1431392191"/>
                    </a:ext>
                  </a:extLst>
                </a:gridCol>
              </a:tblGrid>
              <a:tr h="489076">
                <a:tc>
                  <a:txBody>
                    <a:bodyPr/>
                    <a:lstStyle/>
                    <a:p>
                      <a:pPr algn="ctr"/>
                      <a:r>
                        <a:rPr lang="en-US" sz="1400" b="0" dirty="0">
                          <a:solidFill>
                            <a:schemeClr val="tx1"/>
                          </a:solidFill>
                        </a:rPr>
                        <a:t>Mean (</a:t>
                      </a:r>
                      <a:r>
                        <a:rPr lang="el-GR" sz="1400" b="0" dirty="0">
                          <a:solidFill>
                            <a:schemeClr val="tx1"/>
                          </a:solidFill>
                        </a:rPr>
                        <a:t>μ</a:t>
                      </a:r>
                      <a:r>
                        <a:rPr lang="en-US" sz="1400" b="0" dirty="0">
                          <a:solidFill>
                            <a:schemeClr val="tx1"/>
                          </a:solidFill>
                        </a:rPr>
                        <a:t>)</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Std (</a:t>
                      </a:r>
                      <a:r>
                        <a:rPr lang="el-GR" sz="1400" b="0" dirty="0">
                          <a:solidFill>
                            <a:schemeClr val="tx1"/>
                          </a:solidFill>
                        </a:rPr>
                        <a:t>σ</a:t>
                      </a:r>
                      <a:r>
                        <a:rPr lang="en-US" sz="1400" b="0" dirty="0">
                          <a:solidFill>
                            <a:schemeClr val="tx1"/>
                          </a:solidFill>
                        </a:rPr>
                        <a:t>)</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2955517"/>
                  </a:ext>
                </a:extLst>
              </a:tr>
              <a:tr h="489076">
                <a:tc>
                  <a:txBody>
                    <a:bodyPr/>
                    <a:lstStyle/>
                    <a:p>
                      <a:pPr algn="ctr"/>
                      <a:r>
                        <a:rPr lang="en-US" sz="1400" b="0" dirty="0">
                          <a:solidFill>
                            <a:schemeClr val="tx1"/>
                          </a:solidFill>
                        </a:rPr>
                        <a:t>0.69</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0.85</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5624919"/>
                  </a:ext>
                </a:extLst>
              </a:tr>
              <a:tr h="489076">
                <a:tc>
                  <a:txBody>
                    <a:bodyPr/>
                    <a:lstStyle/>
                    <a:p>
                      <a:pPr algn="ctr"/>
                      <a:r>
                        <a:rPr lang="en-US" sz="1400" b="0" dirty="0">
                          <a:solidFill>
                            <a:schemeClr val="tx1"/>
                          </a:solidFill>
                        </a:rPr>
                        <a:t>0.60</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0.91</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6499356"/>
                  </a:ext>
                </a:extLst>
              </a:tr>
              <a:tr h="489076">
                <a:tc>
                  <a:txBody>
                    <a:bodyPr/>
                    <a:lstStyle/>
                    <a:p>
                      <a:pPr algn="ctr"/>
                      <a:r>
                        <a:rPr lang="en-US" sz="1400" b="0" dirty="0">
                          <a:solidFill>
                            <a:schemeClr val="tx1"/>
                          </a:solidFill>
                        </a:rPr>
                        <a:t>0.79</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0.31</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4175178"/>
                  </a:ext>
                </a:extLst>
              </a:tr>
              <a:tr h="489076">
                <a:tc>
                  <a:txBody>
                    <a:bodyPr/>
                    <a:lstStyle/>
                    <a:p>
                      <a:pPr algn="ctr"/>
                      <a:r>
                        <a:rPr lang="en-US" sz="1400" b="0" dirty="0">
                          <a:solidFill>
                            <a:schemeClr val="tx1"/>
                          </a:solidFill>
                        </a:rPr>
                        <a:t>1.26</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0.59</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960805"/>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5005F55-6B3D-79D6-137F-CF558925E025}"/>
                  </a:ext>
                </a:extLst>
              </p:cNvPr>
              <p:cNvSpPr txBox="1"/>
              <p:nvPr/>
            </p:nvSpPr>
            <p:spPr>
              <a:xfrm>
                <a:off x="6421694" y="5044797"/>
                <a:ext cx="3050707" cy="7629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 </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0.28 −0.69</m:t>
                          </m:r>
                        </m:num>
                        <m:den>
                          <m:rad>
                            <m:radPr>
                              <m:degHide m:val="on"/>
                              <m:ctrlPr>
                                <a:rPr lang="en-US" sz="2400" i="1" smtClean="0">
                                  <a:latin typeface="Cambria Math" panose="02040503050406030204" pitchFamily="18" charset="0"/>
                                </a:rPr>
                              </m:ctrlPr>
                            </m:radPr>
                            <m:deg/>
                            <m:e>
                              <m:sSup>
                                <m:sSupPr>
                                  <m:ctrlPr>
                                    <a:rPr lang="en-US" sz="2400" i="1" smtClean="0">
                                      <a:latin typeface="Cambria Math" panose="02040503050406030204" pitchFamily="18" charset="0"/>
                                    </a:rPr>
                                  </m:ctrlPr>
                                </m:sSupPr>
                                <m:e>
                                  <m:r>
                                    <m:rPr>
                                      <m:nor/>
                                    </m:rPr>
                                    <a:rPr lang="en-US" sz="2400" b="0" i="1" smtClean="0">
                                      <a:latin typeface="Cambria Math" panose="02040503050406030204" pitchFamily="18" charset="0"/>
                                    </a:rPr>
                                    <m:t>0.85</m:t>
                                  </m:r>
                                </m:e>
                                <m:sup>
                                  <m:r>
                                    <a:rPr lang="en-US" sz="2400" b="0" i="1" smtClean="0">
                                      <a:latin typeface="Cambria Math" panose="02040503050406030204" pitchFamily="18" charset="0"/>
                                    </a:rPr>
                                    <m:t>2</m:t>
                                  </m:r>
                                </m:sup>
                              </m:sSup>
                              <m:r>
                                <a:rPr lang="en-US" sz="2400" b="0" i="1">
                                  <a:latin typeface="Cambria Math" panose="02040503050406030204" pitchFamily="18" charset="0"/>
                                </a:rPr>
                                <m:t>+</m:t>
                              </m:r>
                              <m:r>
                                <a:rPr lang="en-US" sz="2400" b="0" i="1" smtClean="0">
                                  <a:latin typeface="Cambria Math" panose="02040503050406030204" pitchFamily="18" charset="0"/>
                                </a:rPr>
                                <m:t>0.0001</m:t>
                              </m:r>
                            </m:e>
                          </m:rad>
                        </m:den>
                      </m:f>
                    </m:oMath>
                  </m:oMathPara>
                </a14:m>
                <a:endParaRPr lang="en-IN" sz="2400" i="1" dirty="0"/>
              </a:p>
            </p:txBody>
          </p:sp>
        </mc:Choice>
        <mc:Fallback xmlns="">
          <p:sp>
            <p:nvSpPr>
              <p:cNvPr id="4" name="TextBox 3">
                <a:extLst>
                  <a:ext uri="{FF2B5EF4-FFF2-40B4-BE49-F238E27FC236}">
                    <a16:creationId xmlns:a16="http://schemas.microsoft.com/office/drawing/2014/main" id="{45005F55-6B3D-79D6-137F-CF558925E025}"/>
                  </a:ext>
                </a:extLst>
              </p:cNvPr>
              <p:cNvSpPr txBox="1">
                <a:spLocks noRot="1" noChangeAspect="1" noMove="1" noResize="1" noEditPoints="1" noAdjustHandles="1" noChangeArrowheads="1" noChangeShapeType="1" noTextEdit="1"/>
              </p:cNvSpPr>
              <p:nvPr/>
            </p:nvSpPr>
            <p:spPr>
              <a:xfrm>
                <a:off x="6421694" y="5044797"/>
                <a:ext cx="3050707" cy="762966"/>
              </a:xfrm>
              <a:prstGeom prst="rect">
                <a:avLst/>
              </a:prstGeom>
              <a:blipFill>
                <a:blip r:embed="rId3"/>
                <a:stretch>
                  <a:fillRect/>
                </a:stretch>
              </a:blipFill>
            </p:spPr>
            <p:txBody>
              <a:bodyPr/>
              <a:lstStyle/>
              <a:p>
                <a:r>
                  <a:rPr lang="en-IN">
                    <a:noFill/>
                  </a:rPr>
                  <a:t> </a:t>
                </a:r>
              </a:p>
            </p:txBody>
          </p:sp>
        </mc:Fallback>
      </mc:AlternateContent>
      <p:sp>
        <p:nvSpPr>
          <p:cNvPr id="5" name="Rectangle: Rounded Corners 4">
            <a:extLst>
              <a:ext uri="{FF2B5EF4-FFF2-40B4-BE49-F238E27FC236}">
                <a16:creationId xmlns:a16="http://schemas.microsoft.com/office/drawing/2014/main" id="{66C44DF5-7DD6-6063-8394-713509790619}"/>
              </a:ext>
            </a:extLst>
          </p:cNvPr>
          <p:cNvSpPr/>
          <p:nvPr/>
        </p:nvSpPr>
        <p:spPr>
          <a:xfrm>
            <a:off x="6957972" y="2338719"/>
            <a:ext cx="570679" cy="570679"/>
          </a:xfrm>
          <a:prstGeom prst="roundRect">
            <a:avLst/>
          </a:prstGeom>
          <a:noFill/>
          <a:ln w="57150" cap="flat">
            <a:solidFill>
              <a:srgbClr val="FF0000"/>
            </a:solidFill>
            <a:prstDash val="solid"/>
            <a:miter/>
          </a:ln>
        </p:spPr>
        <p:txBody>
          <a:bodyPr rtlCol="0" anchor="ctr"/>
          <a:lstStyle/>
          <a:p>
            <a:pPr algn="l"/>
            <a:endParaRPr lang="en-IN"/>
          </a:p>
        </p:txBody>
      </p:sp>
      <p:sp>
        <p:nvSpPr>
          <p:cNvPr id="7" name="Rectangle: Rounded Corners 6">
            <a:extLst>
              <a:ext uri="{FF2B5EF4-FFF2-40B4-BE49-F238E27FC236}">
                <a16:creationId xmlns:a16="http://schemas.microsoft.com/office/drawing/2014/main" id="{6EDC9770-27E2-6766-871C-2E74E6260A70}"/>
              </a:ext>
            </a:extLst>
          </p:cNvPr>
          <p:cNvSpPr/>
          <p:nvPr/>
        </p:nvSpPr>
        <p:spPr>
          <a:xfrm>
            <a:off x="7425518" y="4915678"/>
            <a:ext cx="813816" cy="570679"/>
          </a:xfrm>
          <a:prstGeom prst="roundRect">
            <a:avLst/>
          </a:prstGeom>
          <a:noFill/>
          <a:ln w="57150" cap="flat">
            <a:solidFill>
              <a:srgbClr val="FF0000"/>
            </a:solidFill>
            <a:prstDash val="solid"/>
            <a:miter/>
          </a:ln>
        </p:spPr>
        <p:txBody>
          <a:bodyPr rtlCol="0" anchor="ctr"/>
          <a:lstStyle/>
          <a:p>
            <a:pPr algn="l"/>
            <a:endParaRPr lang="en-IN"/>
          </a:p>
        </p:txBody>
      </p:sp>
      <p:sp>
        <p:nvSpPr>
          <p:cNvPr id="8" name="TextBox 7">
            <a:extLst>
              <a:ext uri="{FF2B5EF4-FFF2-40B4-BE49-F238E27FC236}">
                <a16:creationId xmlns:a16="http://schemas.microsoft.com/office/drawing/2014/main" id="{73373DD3-99F7-47D6-2C30-01BF2D9C0336}"/>
              </a:ext>
            </a:extLst>
          </p:cNvPr>
          <p:cNvSpPr txBox="1"/>
          <p:nvPr/>
        </p:nvSpPr>
        <p:spPr>
          <a:xfrm>
            <a:off x="2141698" y="304727"/>
            <a:ext cx="382829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Layer Normalization</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9" name="Rectangle: Rounded Corners 8">
            <a:extLst>
              <a:ext uri="{FF2B5EF4-FFF2-40B4-BE49-F238E27FC236}">
                <a16:creationId xmlns:a16="http://schemas.microsoft.com/office/drawing/2014/main" id="{5918E848-EB35-950C-666C-092730B5AD0A}"/>
              </a:ext>
            </a:extLst>
          </p:cNvPr>
          <p:cNvSpPr/>
          <p:nvPr/>
        </p:nvSpPr>
        <p:spPr>
          <a:xfrm>
            <a:off x="3061267" y="1988467"/>
            <a:ext cx="1495556" cy="3258819"/>
          </a:xfrm>
          <a:prstGeom prst="roundRect">
            <a:avLst>
              <a:gd name="adj" fmla="val 8554"/>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0" name="Rectangle: Rounded Corners 9">
            <a:extLst>
              <a:ext uri="{FF2B5EF4-FFF2-40B4-BE49-F238E27FC236}">
                <a16:creationId xmlns:a16="http://schemas.microsoft.com/office/drawing/2014/main" id="{6C2A1C37-BB49-F2C5-8F75-76150EFFFF40}"/>
              </a:ext>
            </a:extLst>
          </p:cNvPr>
          <p:cNvSpPr/>
          <p:nvPr/>
        </p:nvSpPr>
        <p:spPr>
          <a:xfrm>
            <a:off x="1253865" y="302986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1" name="Rectangle: Rounded Corners 10">
            <a:extLst>
              <a:ext uri="{FF2B5EF4-FFF2-40B4-BE49-F238E27FC236}">
                <a16:creationId xmlns:a16="http://schemas.microsoft.com/office/drawing/2014/main" id="{2408A4CA-855A-80C3-8144-9D114D2C6D83}"/>
              </a:ext>
            </a:extLst>
          </p:cNvPr>
          <p:cNvSpPr/>
          <p:nvPr/>
        </p:nvSpPr>
        <p:spPr>
          <a:xfrm>
            <a:off x="1647929" y="444198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2" name="Rectangle: Rounded Corners 11">
            <a:extLst>
              <a:ext uri="{FF2B5EF4-FFF2-40B4-BE49-F238E27FC236}">
                <a16:creationId xmlns:a16="http://schemas.microsoft.com/office/drawing/2014/main" id="{F6FE45F6-5C7F-20BE-D772-490723598379}"/>
              </a:ext>
            </a:extLst>
          </p:cNvPr>
          <p:cNvSpPr/>
          <p:nvPr/>
        </p:nvSpPr>
        <p:spPr>
          <a:xfrm>
            <a:off x="1647929" y="4187665"/>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13" name="Rectangle: Rounded Corners 12">
            <a:extLst>
              <a:ext uri="{FF2B5EF4-FFF2-40B4-BE49-F238E27FC236}">
                <a16:creationId xmlns:a16="http://schemas.microsoft.com/office/drawing/2014/main" id="{DE2A3C07-5412-20BF-1243-EA8573E390F1}"/>
              </a:ext>
            </a:extLst>
          </p:cNvPr>
          <p:cNvSpPr/>
          <p:nvPr/>
        </p:nvSpPr>
        <p:spPr>
          <a:xfrm>
            <a:off x="1647929" y="3399084"/>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Rectangle: Rounded Corners 13">
            <a:extLst>
              <a:ext uri="{FF2B5EF4-FFF2-40B4-BE49-F238E27FC236}">
                <a16:creationId xmlns:a16="http://schemas.microsoft.com/office/drawing/2014/main" id="{B62E6678-FF84-74B8-46BA-E7D0C1DB5BC5}"/>
              </a:ext>
            </a:extLst>
          </p:cNvPr>
          <p:cNvSpPr/>
          <p:nvPr/>
        </p:nvSpPr>
        <p:spPr>
          <a:xfrm>
            <a:off x="1647929" y="3153258"/>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5" name="Oval 14">
            <a:extLst>
              <a:ext uri="{FF2B5EF4-FFF2-40B4-BE49-F238E27FC236}">
                <a16:creationId xmlns:a16="http://schemas.microsoft.com/office/drawing/2014/main" id="{8C292F9C-5524-2DAD-C42F-6A58A4BD0FAA}"/>
              </a:ext>
            </a:extLst>
          </p:cNvPr>
          <p:cNvSpPr/>
          <p:nvPr/>
        </p:nvSpPr>
        <p:spPr>
          <a:xfrm>
            <a:off x="2081024" y="547216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 name="Cross 15">
            <a:extLst>
              <a:ext uri="{FF2B5EF4-FFF2-40B4-BE49-F238E27FC236}">
                <a16:creationId xmlns:a16="http://schemas.microsoft.com/office/drawing/2014/main" id="{0245DD07-F0B3-1212-B37F-1480BA3A4C2C}"/>
              </a:ext>
            </a:extLst>
          </p:cNvPr>
          <p:cNvSpPr/>
          <p:nvPr/>
        </p:nvSpPr>
        <p:spPr>
          <a:xfrm>
            <a:off x="2108973" y="550011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7" name="Group 16">
            <a:extLst>
              <a:ext uri="{FF2B5EF4-FFF2-40B4-BE49-F238E27FC236}">
                <a16:creationId xmlns:a16="http://schemas.microsoft.com/office/drawing/2014/main" id="{35DC524F-29F0-CB27-2521-62F8B68883EE}"/>
              </a:ext>
            </a:extLst>
          </p:cNvPr>
          <p:cNvGrpSpPr/>
          <p:nvPr/>
        </p:nvGrpSpPr>
        <p:grpSpPr>
          <a:xfrm>
            <a:off x="1598565" y="5391042"/>
            <a:ext cx="317131" cy="317131"/>
            <a:chOff x="1290919" y="1058164"/>
            <a:chExt cx="3765176" cy="3765176"/>
          </a:xfrm>
        </p:grpSpPr>
        <p:sp>
          <p:nvSpPr>
            <p:cNvPr id="19" name="Freeform: Shape 18">
              <a:extLst>
                <a:ext uri="{FF2B5EF4-FFF2-40B4-BE49-F238E27FC236}">
                  <a16:creationId xmlns:a16="http://schemas.microsoft.com/office/drawing/2014/main" id="{87E2AB74-C52C-5377-6693-CD93B589E2CC}"/>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0" name="Oval 19">
              <a:extLst>
                <a:ext uri="{FF2B5EF4-FFF2-40B4-BE49-F238E27FC236}">
                  <a16:creationId xmlns:a16="http://schemas.microsoft.com/office/drawing/2014/main" id="{A1BAA438-6C0B-F925-70C4-670DA9300827}"/>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21" name="Rectangle: Rounded Corners 20">
            <a:extLst>
              <a:ext uri="{FF2B5EF4-FFF2-40B4-BE49-F238E27FC236}">
                <a16:creationId xmlns:a16="http://schemas.microsoft.com/office/drawing/2014/main" id="{1C6D2BCC-CBB3-2937-A9A2-998CA4B21656}"/>
              </a:ext>
            </a:extLst>
          </p:cNvPr>
          <p:cNvSpPr/>
          <p:nvPr/>
        </p:nvSpPr>
        <p:spPr>
          <a:xfrm>
            <a:off x="1647929" y="580776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2" name="Straight Arrow Connector 21">
            <a:extLst>
              <a:ext uri="{FF2B5EF4-FFF2-40B4-BE49-F238E27FC236}">
                <a16:creationId xmlns:a16="http://schemas.microsoft.com/office/drawing/2014/main" id="{CE218ADF-B1F6-4DB8-029F-F023A94CAF27}"/>
              </a:ext>
            </a:extLst>
          </p:cNvPr>
          <p:cNvCxnSpPr>
            <a:cxnSpLocks/>
          </p:cNvCxnSpPr>
          <p:nvPr/>
        </p:nvCxnSpPr>
        <p:spPr>
          <a:xfrm flipV="1">
            <a:off x="2157869" y="621984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23" name="Straight Arrow Connector 22">
            <a:extLst>
              <a:ext uri="{FF2B5EF4-FFF2-40B4-BE49-F238E27FC236}">
                <a16:creationId xmlns:a16="http://schemas.microsoft.com/office/drawing/2014/main" id="{41266FD3-EA09-B1E1-3AC1-9E9C8699AA82}"/>
              </a:ext>
            </a:extLst>
          </p:cNvPr>
          <p:cNvCxnSpPr>
            <a:cxnSpLocks/>
            <a:stCxn id="21" idx="0"/>
          </p:cNvCxnSpPr>
          <p:nvPr/>
        </p:nvCxnSpPr>
        <p:spPr>
          <a:xfrm flipH="1" flipV="1">
            <a:off x="2157872" y="562705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24" name="Straight Arrow Connector 23">
            <a:extLst>
              <a:ext uri="{FF2B5EF4-FFF2-40B4-BE49-F238E27FC236}">
                <a16:creationId xmlns:a16="http://schemas.microsoft.com/office/drawing/2014/main" id="{3A79C339-6FBB-75EA-8736-9CC90328F510}"/>
              </a:ext>
            </a:extLst>
          </p:cNvPr>
          <p:cNvCxnSpPr>
            <a:cxnSpLocks/>
            <a:stCxn id="15" idx="0"/>
            <a:endCxn id="11" idx="2"/>
          </p:cNvCxnSpPr>
          <p:nvPr/>
        </p:nvCxnSpPr>
        <p:spPr>
          <a:xfrm flipV="1">
            <a:off x="2158468" y="485407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25" name="Straight Connector 24">
            <a:extLst>
              <a:ext uri="{FF2B5EF4-FFF2-40B4-BE49-F238E27FC236}">
                <a16:creationId xmlns:a16="http://schemas.microsoft.com/office/drawing/2014/main" id="{B8E7FD3C-FCEC-C1B7-A6C7-B27EF0C5753F}"/>
              </a:ext>
            </a:extLst>
          </p:cNvPr>
          <p:cNvCxnSpPr>
            <a:stCxn id="20" idx="6"/>
            <a:endCxn id="15" idx="2"/>
          </p:cNvCxnSpPr>
          <p:nvPr/>
        </p:nvCxnSpPr>
        <p:spPr>
          <a:xfrm>
            <a:off x="1915696" y="5549608"/>
            <a:ext cx="165328" cy="2"/>
          </a:xfrm>
          <a:prstGeom prst="line">
            <a:avLst/>
          </a:prstGeom>
          <a:noFill/>
          <a:ln w="28575" cap="flat" cmpd="sng" algn="ctr">
            <a:solidFill>
              <a:sysClr val="windowText" lastClr="000000"/>
            </a:solidFill>
            <a:prstDash val="solid"/>
            <a:miter lim="800000"/>
          </a:ln>
          <a:effectLst/>
        </p:spPr>
      </p:cxnSp>
      <p:sp>
        <p:nvSpPr>
          <p:cNvPr id="26" name="Arrow: U-Turn 99">
            <a:extLst>
              <a:ext uri="{FF2B5EF4-FFF2-40B4-BE49-F238E27FC236}">
                <a16:creationId xmlns:a16="http://schemas.microsoft.com/office/drawing/2014/main" id="{FEDDFFC7-BC72-4BBB-C23A-A1E5162D383D}"/>
              </a:ext>
            </a:extLst>
          </p:cNvPr>
          <p:cNvSpPr/>
          <p:nvPr/>
        </p:nvSpPr>
        <p:spPr>
          <a:xfrm rot="16200000">
            <a:off x="1315196" y="431296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7" name="Arrow: U-Turn 99">
            <a:extLst>
              <a:ext uri="{FF2B5EF4-FFF2-40B4-BE49-F238E27FC236}">
                <a16:creationId xmlns:a16="http://schemas.microsoft.com/office/drawing/2014/main" id="{1E053D25-DC00-1AA7-3913-EE37ED98DE70}"/>
              </a:ext>
            </a:extLst>
          </p:cNvPr>
          <p:cNvSpPr/>
          <p:nvPr/>
        </p:nvSpPr>
        <p:spPr>
          <a:xfrm rot="16200000">
            <a:off x="1361294" y="323633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8" name="Arrow: Bent 136">
            <a:extLst>
              <a:ext uri="{FF2B5EF4-FFF2-40B4-BE49-F238E27FC236}">
                <a16:creationId xmlns:a16="http://schemas.microsoft.com/office/drawing/2014/main" id="{C769F4FC-1996-35A6-5F06-460B23933948}"/>
              </a:ext>
            </a:extLst>
          </p:cNvPr>
          <p:cNvSpPr/>
          <p:nvPr/>
        </p:nvSpPr>
        <p:spPr>
          <a:xfrm rot="5400000" flipH="1">
            <a:off x="2276893" y="473457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9" name="Arrow: Bent 136">
            <a:extLst>
              <a:ext uri="{FF2B5EF4-FFF2-40B4-BE49-F238E27FC236}">
                <a16:creationId xmlns:a16="http://schemas.microsoft.com/office/drawing/2014/main" id="{8D6F0AA7-0B33-F8ED-CA94-D439A29E4DE6}"/>
              </a:ext>
            </a:extLst>
          </p:cNvPr>
          <p:cNvSpPr/>
          <p:nvPr/>
        </p:nvSpPr>
        <p:spPr>
          <a:xfrm rot="16200000">
            <a:off x="1865270" y="473457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30" name="Straight Arrow Connector 29">
            <a:extLst>
              <a:ext uri="{FF2B5EF4-FFF2-40B4-BE49-F238E27FC236}">
                <a16:creationId xmlns:a16="http://schemas.microsoft.com/office/drawing/2014/main" id="{28111C99-14B5-8E38-0167-403E1D67FBB0}"/>
              </a:ext>
            </a:extLst>
          </p:cNvPr>
          <p:cNvCxnSpPr>
            <a:cxnSpLocks/>
            <a:endCxn id="13" idx="2"/>
          </p:cNvCxnSpPr>
          <p:nvPr/>
        </p:nvCxnSpPr>
        <p:spPr>
          <a:xfrm flipV="1">
            <a:off x="2153541" y="3811170"/>
            <a:ext cx="4928" cy="371908"/>
          </a:xfrm>
          <a:prstGeom prst="straightConnector1">
            <a:avLst/>
          </a:prstGeom>
          <a:noFill/>
          <a:ln w="28575" cap="flat" cmpd="sng" algn="ctr">
            <a:solidFill>
              <a:schemeClr val="bg2">
                <a:lumMod val="50000"/>
              </a:schemeClr>
            </a:solidFill>
            <a:prstDash val="solid"/>
            <a:miter lim="800000"/>
            <a:tailEnd type="stealth"/>
          </a:ln>
          <a:effectLst/>
        </p:spPr>
      </p:cxnSp>
      <p:sp>
        <p:nvSpPr>
          <p:cNvPr id="31" name="Rectangle: Rounded Corners 30">
            <a:extLst>
              <a:ext uri="{FF2B5EF4-FFF2-40B4-BE49-F238E27FC236}">
                <a16:creationId xmlns:a16="http://schemas.microsoft.com/office/drawing/2014/main" id="{301FBC3D-EABE-6303-1931-38B5D5BC3432}"/>
              </a:ext>
            </a:extLst>
          </p:cNvPr>
          <p:cNvSpPr/>
          <p:nvPr/>
        </p:nvSpPr>
        <p:spPr>
          <a:xfrm>
            <a:off x="3181284" y="3226736"/>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6" name="Freeform: Shape 255">
            <a:extLst>
              <a:ext uri="{FF2B5EF4-FFF2-40B4-BE49-F238E27FC236}">
                <a16:creationId xmlns:a16="http://schemas.microsoft.com/office/drawing/2014/main" id="{86C8F6F4-D67F-E249-2CA5-12AB31164BC3}"/>
              </a:ext>
            </a:extLst>
          </p:cNvPr>
          <p:cNvSpPr/>
          <p:nvPr/>
        </p:nvSpPr>
        <p:spPr>
          <a:xfrm>
            <a:off x="2163033" y="291854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7" name="Freeform: Shape 256">
            <a:extLst>
              <a:ext uri="{FF2B5EF4-FFF2-40B4-BE49-F238E27FC236}">
                <a16:creationId xmlns:a16="http://schemas.microsoft.com/office/drawing/2014/main" id="{F221DB79-1AFD-5A77-8FA8-D63AD4BB787E}"/>
              </a:ext>
            </a:extLst>
          </p:cNvPr>
          <p:cNvSpPr/>
          <p:nvPr/>
        </p:nvSpPr>
        <p:spPr>
          <a:xfrm rot="16200000">
            <a:off x="3300138" y="342536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8" name="Freeform: Shape 257">
            <a:extLst>
              <a:ext uri="{FF2B5EF4-FFF2-40B4-BE49-F238E27FC236}">
                <a16:creationId xmlns:a16="http://schemas.microsoft.com/office/drawing/2014/main" id="{B7D21B76-E40E-9B3D-7026-FA8DF6934E69}"/>
              </a:ext>
            </a:extLst>
          </p:cNvPr>
          <p:cNvSpPr/>
          <p:nvPr/>
        </p:nvSpPr>
        <p:spPr>
          <a:xfrm rot="10800000">
            <a:off x="3663698" y="366914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9" name="Rectangle: Rounded Corners 258">
            <a:extLst>
              <a:ext uri="{FF2B5EF4-FFF2-40B4-BE49-F238E27FC236}">
                <a16:creationId xmlns:a16="http://schemas.microsoft.com/office/drawing/2014/main" id="{9BEA39DC-830F-6DCD-DE73-B43A11758F92}"/>
              </a:ext>
            </a:extLst>
          </p:cNvPr>
          <p:cNvSpPr/>
          <p:nvPr/>
        </p:nvSpPr>
        <p:spPr>
          <a:xfrm>
            <a:off x="3181284" y="4274252"/>
            <a:ext cx="1021080" cy="581893"/>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0" name="Rectangle: Rounded Corners 259">
            <a:extLst>
              <a:ext uri="{FF2B5EF4-FFF2-40B4-BE49-F238E27FC236}">
                <a16:creationId xmlns:a16="http://schemas.microsoft.com/office/drawing/2014/main" id="{4871D9CA-B780-8494-CBC8-F7CA3DA5E080}"/>
              </a:ext>
            </a:extLst>
          </p:cNvPr>
          <p:cNvSpPr/>
          <p:nvPr/>
        </p:nvSpPr>
        <p:spPr>
          <a:xfrm>
            <a:off x="3182975" y="4006173"/>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1" name="Arrow: U-Turn 99">
            <a:extLst>
              <a:ext uri="{FF2B5EF4-FFF2-40B4-BE49-F238E27FC236}">
                <a16:creationId xmlns:a16="http://schemas.microsoft.com/office/drawing/2014/main" id="{1D35F938-C4AD-C0A3-B789-0B8FDA9C1716}"/>
              </a:ext>
            </a:extLst>
          </p:cNvPr>
          <p:cNvSpPr/>
          <p:nvPr/>
        </p:nvSpPr>
        <p:spPr>
          <a:xfrm rot="5400000" flipH="1">
            <a:off x="3627279" y="309059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62" name="Straight Arrow Connector 261">
            <a:extLst>
              <a:ext uri="{FF2B5EF4-FFF2-40B4-BE49-F238E27FC236}">
                <a16:creationId xmlns:a16="http://schemas.microsoft.com/office/drawing/2014/main" id="{03C26881-3BDA-4A78-A826-68A08AF8CC08}"/>
              </a:ext>
            </a:extLst>
          </p:cNvPr>
          <p:cNvCxnSpPr>
            <a:cxnSpLocks/>
          </p:cNvCxnSpPr>
          <p:nvPr/>
        </p:nvCxnSpPr>
        <p:spPr>
          <a:xfrm flipV="1">
            <a:off x="3678958" y="4869572"/>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263" name="Arrow: Bent 136">
            <a:extLst>
              <a:ext uri="{FF2B5EF4-FFF2-40B4-BE49-F238E27FC236}">
                <a16:creationId xmlns:a16="http://schemas.microsoft.com/office/drawing/2014/main" id="{1464E2BE-824D-492C-FDDF-0D6DF8744179}"/>
              </a:ext>
            </a:extLst>
          </p:cNvPr>
          <p:cNvSpPr/>
          <p:nvPr/>
        </p:nvSpPr>
        <p:spPr>
          <a:xfrm rot="5400000" flipH="1">
            <a:off x="3797383" y="475007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4" name="Arrow: Bent 136">
            <a:extLst>
              <a:ext uri="{FF2B5EF4-FFF2-40B4-BE49-F238E27FC236}">
                <a16:creationId xmlns:a16="http://schemas.microsoft.com/office/drawing/2014/main" id="{F30D72AE-DC4C-BC06-C822-C6B19F421B35}"/>
              </a:ext>
            </a:extLst>
          </p:cNvPr>
          <p:cNvSpPr/>
          <p:nvPr/>
        </p:nvSpPr>
        <p:spPr>
          <a:xfrm rot="16200000">
            <a:off x="3385760" y="475007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5" name="Oval 264">
            <a:extLst>
              <a:ext uri="{FF2B5EF4-FFF2-40B4-BE49-F238E27FC236}">
                <a16:creationId xmlns:a16="http://schemas.microsoft.com/office/drawing/2014/main" id="{E1D94502-1A33-70F7-606A-3FB2ADE99253}"/>
              </a:ext>
            </a:extLst>
          </p:cNvPr>
          <p:cNvSpPr/>
          <p:nvPr/>
        </p:nvSpPr>
        <p:spPr>
          <a:xfrm>
            <a:off x="3592731" y="5472165"/>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6" name="Cross 265">
            <a:extLst>
              <a:ext uri="{FF2B5EF4-FFF2-40B4-BE49-F238E27FC236}">
                <a16:creationId xmlns:a16="http://schemas.microsoft.com/office/drawing/2014/main" id="{1B23E050-284F-609E-AC2D-77FE9B5C510F}"/>
              </a:ext>
            </a:extLst>
          </p:cNvPr>
          <p:cNvSpPr/>
          <p:nvPr/>
        </p:nvSpPr>
        <p:spPr>
          <a:xfrm>
            <a:off x="3620680" y="5500114"/>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67" name="Group 266">
            <a:extLst>
              <a:ext uri="{FF2B5EF4-FFF2-40B4-BE49-F238E27FC236}">
                <a16:creationId xmlns:a16="http://schemas.microsoft.com/office/drawing/2014/main" id="{B0D4D40F-C1EC-D6DD-EA8B-3EA3A7964E2A}"/>
              </a:ext>
            </a:extLst>
          </p:cNvPr>
          <p:cNvGrpSpPr/>
          <p:nvPr/>
        </p:nvGrpSpPr>
        <p:grpSpPr>
          <a:xfrm>
            <a:off x="3927202" y="5396907"/>
            <a:ext cx="317131" cy="317131"/>
            <a:chOff x="1290919" y="1058164"/>
            <a:chExt cx="3765176" cy="3765176"/>
          </a:xfrm>
          <a:noFill/>
        </p:grpSpPr>
        <p:sp>
          <p:nvSpPr>
            <p:cNvPr id="268" name="Freeform: Shape 267">
              <a:extLst>
                <a:ext uri="{FF2B5EF4-FFF2-40B4-BE49-F238E27FC236}">
                  <a16:creationId xmlns:a16="http://schemas.microsoft.com/office/drawing/2014/main" id="{503078E5-EB06-A02B-F343-C46932564410}"/>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9" name="Oval 268">
              <a:extLst>
                <a:ext uri="{FF2B5EF4-FFF2-40B4-BE49-F238E27FC236}">
                  <a16:creationId xmlns:a16="http://schemas.microsoft.com/office/drawing/2014/main" id="{1A792CA1-5DED-DF26-AE40-FB608CADCC1A}"/>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270" name="Straight Connector 269">
            <a:extLst>
              <a:ext uri="{FF2B5EF4-FFF2-40B4-BE49-F238E27FC236}">
                <a16:creationId xmlns:a16="http://schemas.microsoft.com/office/drawing/2014/main" id="{F0EDD3F1-D372-CBF2-384A-0938E8B8B7B6}"/>
              </a:ext>
            </a:extLst>
          </p:cNvPr>
          <p:cNvCxnSpPr>
            <a:cxnSpLocks/>
            <a:endCxn id="269" idx="2"/>
          </p:cNvCxnSpPr>
          <p:nvPr/>
        </p:nvCxnSpPr>
        <p:spPr>
          <a:xfrm>
            <a:off x="3745908" y="5555473"/>
            <a:ext cx="181294" cy="0"/>
          </a:xfrm>
          <a:prstGeom prst="line">
            <a:avLst/>
          </a:prstGeom>
          <a:noFill/>
          <a:ln w="28575" cap="flat" cmpd="sng" algn="ctr">
            <a:solidFill>
              <a:schemeClr val="bg2">
                <a:lumMod val="50000"/>
              </a:schemeClr>
            </a:solidFill>
            <a:prstDash val="solid"/>
            <a:miter lim="800000"/>
          </a:ln>
          <a:effectLst/>
        </p:spPr>
      </p:cxnSp>
      <p:sp>
        <p:nvSpPr>
          <p:cNvPr id="271" name="Rectangle: Rounded Corners 270">
            <a:extLst>
              <a:ext uri="{FF2B5EF4-FFF2-40B4-BE49-F238E27FC236}">
                <a16:creationId xmlns:a16="http://schemas.microsoft.com/office/drawing/2014/main" id="{5DA9F198-FD19-A64C-4420-0D27D6C7A563}"/>
              </a:ext>
            </a:extLst>
          </p:cNvPr>
          <p:cNvSpPr/>
          <p:nvPr/>
        </p:nvSpPr>
        <p:spPr>
          <a:xfrm>
            <a:off x="3168418" y="5810660"/>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3" name="Straight Arrow Connector 272">
            <a:extLst>
              <a:ext uri="{FF2B5EF4-FFF2-40B4-BE49-F238E27FC236}">
                <a16:creationId xmlns:a16="http://schemas.microsoft.com/office/drawing/2014/main" id="{B3AE0935-E26C-07DD-A63F-1DC24C8CBA7F}"/>
              </a:ext>
            </a:extLst>
          </p:cNvPr>
          <p:cNvCxnSpPr>
            <a:cxnSpLocks/>
          </p:cNvCxnSpPr>
          <p:nvPr/>
        </p:nvCxnSpPr>
        <p:spPr>
          <a:xfrm flipV="1">
            <a:off x="3678358" y="6222746"/>
            <a:ext cx="0" cy="26594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74" name="Straight Arrow Connector 273">
            <a:extLst>
              <a:ext uri="{FF2B5EF4-FFF2-40B4-BE49-F238E27FC236}">
                <a16:creationId xmlns:a16="http://schemas.microsoft.com/office/drawing/2014/main" id="{2C79B43A-8A7F-4451-3556-000ED59ED8CE}"/>
              </a:ext>
            </a:extLst>
          </p:cNvPr>
          <p:cNvCxnSpPr>
            <a:cxnSpLocks/>
            <a:stCxn id="271" idx="0"/>
          </p:cNvCxnSpPr>
          <p:nvPr/>
        </p:nvCxnSpPr>
        <p:spPr>
          <a:xfrm flipH="1" flipV="1">
            <a:off x="3678361" y="5629950"/>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275" name="Arrow: U-Turn 99">
            <a:extLst>
              <a:ext uri="{FF2B5EF4-FFF2-40B4-BE49-F238E27FC236}">
                <a16:creationId xmlns:a16="http://schemas.microsoft.com/office/drawing/2014/main" id="{D8AF8206-6763-0E26-A1D5-6938140510C6}"/>
              </a:ext>
            </a:extLst>
          </p:cNvPr>
          <p:cNvSpPr/>
          <p:nvPr/>
        </p:nvSpPr>
        <p:spPr>
          <a:xfrm rot="5400000" flipH="1">
            <a:off x="3532481" y="421213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76" name="Straight Arrow Connector 275">
            <a:extLst>
              <a:ext uri="{FF2B5EF4-FFF2-40B4-BE49-F238E27FC236}">
                <a16:creationId xmlns:a16="http://schemas.microsoft.com/office/drawing/2014/main" id="{5709641D-DCAC-0F40-A384-AD0CFE8CD3A4}"/>
              </a:ext>
            </a:extLst>
          </p:cNvPr>
          <p:cNvCxnSpPr>
            <a:cxnSpLocks/>
            <a:stCxn id="31" idx="0"/>
            <a:endCxn id="277" idx="2"/>
          </p:cNvCxnSpPr>
          <p:nvPr/>
        </p:nvCxnSpPr>
        <p:spPr>
          <a:xfrm flipH="1" flipV="1">
            <a:off x="3690395" y="2772851"/>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277" name="Rectangle: Rounded Corners 276">
            <a:extLst>
              <a:ext uri="{FF2B5EF4-FFF2-40B4-BE49-F238E27FC236}">
                <a16:creationId xmlns:a16="http://schemas.microsoft.com/office/drawing/2014/main" id="{84F83D7A-0C8C-9722-0D34-BD0B23E9FFB4}"/>
              </a:ext>
            </a:extLst>
          </p:cNvPr>
          <p:cNvSpPr/>
          <p:nvPr/>
        </p:nvSpPr>
        <p:spPr>
          <a:xfrm>
            <a:off x="3179855" y="2360765"/>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8" name="Rectangle: Rounded Corners 277">
            <a:extLst>
              <a:ext uri="{FF2B5EF4-FFF2-40B4-BE49-F238E27FC236}">
                <a16:creationId xmlns:a16="http://schemas.microsoft.com/office/drawing/2014/main" id="{FFF16A4D-A451-D5EC-E6FA-1BF6A04A2E81}"/>
              </a:ext>
            </a:extLst>
          </p:cNvPr>
          <p:cNvSpPr/>
          <p:nvPr/>
        </p:nvSpPr>
        <p:spPr>
          <a:xfrm>
            <a:off x="3179855" y="2978438"/>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9" name="Straight Arrow Connector 278">
            <a:extLst>
              <a:ext uri="{FF2B5EF4-FFF2-40B4-BE49-F238E27FC236}">
                <a16:creationId xmlns:a16="http://schemas.microsoft.com/office/drawing/2014/main" id="{B610EC97-55AE-117C-0B95-B0D625C02B71}"/>
              </a:ext>
            </a:extLst>
          </p:cNvPr>
          <p:cNvCxnSpPr>
            <a:cxnSpLocks/>
            <a:endCxn id="280" idx="2"/>
          </p:cNvCxnSpPr>
          <p:nvPr/>
        </p:nvCxnSpPr>
        <p:spPr>
          <a:xfrm flipV="1">
            <a:off x="3689438" y="1829778"/>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280" name="Rectangle: Rounded Corners 279">
            <a:extLst>
              <a:ext uri="{FF2B5EF4-FFF2-40B4-BE49-F238E27FC236}">
                <a16:creationId xmlns:a16="http://schemas.microsoft.com/office/drawing/2014/main" id="{B1B1D2EC-674D-9691-17EC-ACDA8113FAA3}"/>
              </a:ext>
            </a:extLst>
          </p:cNvPr>
          <p:cNvSpPr/>
          <p:nvPr/>
        </p:nvSpPr>
        <p:spPr>
          <a:xfrm>
            <a:off x="3184291" y="164815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Linear</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1" name="Rectangle: Rounded Corners 280">
            <a:extLst>
              <a:ext uri="{FF2B5EF4-FFF2-40B4-BE49-F238E27FC236}">
                <a16:creationId xmlns:a16="http://schemas.microsoft.com/office/drawing/2014/main" id="{D2A5D39B-F459-CF5F-9B88-446998B8CA2D}"/>
              </a:ext>
            </a:extLst>
          </p:cNvPr>
          <p:cNvSpPr/>
          <p:nvPr/>
        </p:nvSpPr>
        <p:spPr>
          <a:xfrm>
            <a:off x="3184291" y="124593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solidFill>
                  <a:prstClr val="black"/>
                </a:solidFill>
                <a:effectLst/>
                <a:uLnTx/>
                <a:uFillTx/>
                <a:latin typeface="Calibri Light" panose="020F0302020204030204"/>
                <a:ea typeface="+mn-ea"/>
                <a:cs typeface="+mn-cs"/>
              </a:rPr>
              <a:t>Softmax</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2" name="Straight Arrow Connector 281">
            <a:extLst>
              <a:ext uri="{FF2B5EF4-FFF2-40B4-BE49-F238E27FC236}">
                <a16:creationId xmlns:a16="http://schemas.microsoft.com/office/drawing/2014/main" id="{2363C1EA-15A2-087A-7DB3-72F0D9FED344}"/>
              </a:ext>
            </a:extLst>
          </p:cNvPr>
          <p:cNvCxnSpPr>
            <a:cxnSpLocks/>
            <a:stCxn id="280" idx="0"/>
            <a:endCxn id="281" idx="2"/>
          </p:cNvCxnSpPr>
          <p:nvPr/>
        </p:nvCxnSpPr>
        <p:spPr>
          <a:xfrm flipV="1">
            <a:off x="3694831" y="142755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83" name="Straight Arrow Connector 282">
            <a:extLst>
              <a:ext uri="{FF2B5EF4-FFF2-40B4-BE49-F238E27FC236}">
                <a16:creationId xmlns:a16="http://schemas.microsoft.com/office/drawing/2014/main" id="{62DCF241-CC5F-1F62-5141-AC1A7A661687}"/>
              </a:ext>
            </a:extLst>
          </p:cNvPr>
          <p:cNvCxnSpPr>
            <a:cxnSpLocks/>
          </p:cNvCxnSpPr>
          <p:nvPr/>
        </p:nvCxnSpPr>
        <p:spPr>
          <a:xfrm flipV="1">
            <a:off x="3694831" y="102532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284" name="Rectangle: Rounded Corners 283">
            <a:extLst>
              <a:ext uri="{FF2B5EF4-FFF2-40B4-BE49-F238E27FC236}">
                <a16:creationId xmlns:a16="http://schemas.microsoft.com/office/drawing/2014/main" id="{8FEB65FE-3074-B0DC-962B-0C2CDFCE277D}"/>
              </a:ext>
            </a:extLst>
          </p:cNvPr>
          <p:cNvSpPr/>
          <p:nvPr/>
        </p:nvSpPr>
        <p:spPr>
          <a:xfrm>
            <a:off x="3168418" y="2087122"/>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5" name="Straight Connector 284">
            <a:extLst>
              <a:ext uri="{FF2B5EF4-FFF2-40B4-BE49-F238E27FC236}">
                <a16:creationId xmlns:a16="http://schemas.microsoft.com/office/drawing/2014/main" id="{E250C537-2197-37BA-8B94-9DD4D154B1E9}"/>
              </a:ext>
            </a:extLst>
          </p:cNvPr>
          <p:cNvCxnSpPr>
            <a:cxnSpLocks/>
          </p:cNvCxnSpPr>
          <p:nvPr/>
        </p:nvCxnSpPr>
        <p:spPr>
          <a:xfrm flipH="1">
            <a:off x="3676667" y="4187796"/>
            <a:ext cx="1691" cy="86456"/>
          </a:xfrm>
          <a:prstGeom prst="line">
            <a:avLst/>
          </a:prstGeom>
          <a:noFill/>
          <a:ln w="28575" cap="flat" cmpd="sng" algn="ctr">
            <a:solidFill>
              <a:schemeClr val="bg2">
                <a:lumMod val="50000"/>
              </a:schemeClr>
            </a:solidFill>
            <a:prstDash val="solid"/>
            <a:miter lim="800000"/>
          </a:ln>
          <a:effectLst/>
        </p:spPr>
      </p:cxnSp>
      <p:cxnSp>
        <p:nvCxnSpPr>
          <p:cNvPr id="286" name="Straight Connector 285">
            <a:extLst>
              <a:ext uri="{FF2B5EF4-FFF2-40B4-BE49-F238E27FC236}">
                <a16:creationId xmlns:a16="http://schemas.microsoft.com/office/drawing/2014/main" id="{49F04BF0-C316-60FE-2D7E-311C3B544DB6}"/>
              </a:ext>
            </a:extLst>
          </p:cNvPr>
          <p:cNvCxnSpPr>
            <a:cxnSpLocks/>
          </p:cNvCxnSpPr>
          <p:nvPr/>
        </p:nvCxnSpPr>
        <p:spPr>
          <a:xfrm flipH="1">
            <a:off x="2149684" y="4370710"/>
            <a:ext cx="1691" cy="86456"/>
          </a:xfrm>
          <a:prstGeom prst="line">
            <a:avLst/>
          </a:prstGeom>
          <a:noFill/>
          <a:ln w="28575" cap="flat" cmpd="sng" algn="ctr">
            <a:solidFill>
              <a:schemeClr val="tx1"/>
            </a:solidFill>
            <a:prstDash val="solid"/>
            <a:miter lim="800000"/>
          </a:ln>
          <a:effectLst/>
        </p:spPr>
      </p:cxnSp>
      <p:cxnSp>
        <p:nvCxnSpPr>
          <p:cNvPr id="287" name="Straight Connector 286">
            <a:extLst>
              <a:ext uri="{FF2B5EF4-FFF2-40B4-BE49-F238E27FC236}">
                <a16:creationId xmlns:a16="http://schemas.microsoft.com/office/drawing/2014/main" id="{0A1659A5-426E-79CA-6ADC-FA232079259F}"/>
              </a:ext>
            </a:extLst>
          </p:cNvPr>
          <p:cNvCxnSpPr>
            <a:cxnSpLocks/>
            <a:stCxn id="14" idx="2"/>
            <a:endCxn id="13" idx="0"/>
          </p:cNvCxnSpPr>
          <p:nvPr/>
        </p:nvCxnSpPr>
        <p:spPr>
          <a:xfrm>
            <a:off x="2158469" y="3350803"/>
            <a:ext cx="0" cy="48281"/>
          </a:xfrm>
          <a:prstGeom prst="line">
            <a:avLst/>
          </a:prstGeom>
          <a:noFill/>
          <a:ln w="28575" cap="flat" cmpd="sng" algn="ctr">
            <a:solidFill>
              <a:schemeClr val="bg2">
                <a:lumMod val="50000"/>
              </a:schemeClr>
            </a:solidFill>
            <a:prstDash val="solid"/>
            <a:miter lim="800000"/>
          </a:ln>
          <a:effectLst/>
        </p:spPr>
      </p:cxnSp>
    </p:spTree>
    <p:extLst>
      <p:ext uri="{BB962C8B-B14F-4D97-AF65-F5344CB8AC3E}">
        <p14:creationId xmlns:p14="http://schemas.microsoft.com/office/powerpoint/2010/main" val="1520211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8" name="Table 23">
                <a:extLst>
                  <a:ext uri="{FF2B5EF4-FFF2-40B4-BE49-F238E27FC236}">
                    <a16:creationId xmlns:a16="http://schemas.microsoft.com/office/drawing/2014/main" id="{18A4D75E-1F68-18E6-263F-CDD4B59569D9}"/>
                  </a:ext>
                </a:extLst>
              </p:cNvPr>
              <p:cNvGraphicFramePr>
                <a:graphicFrameLocks noGrp="1"/>
              </p:cNvGraphicFramePr>
              <p:nvPr/>
            </p:nvGraphicFramePr>
            <p:xfrm>
              <a:off x="5767010" y="2373071"/>
              <a:ext cx="3987010" cy="2445380"/>
            </p:xfrm>
            <a:graphic>
              <a:graphicData uri="http://schemas.openxmlformats.org/drawingml/2006/table">
                <a:tbl>
                  <a:tblPr firstRow="1" bandRow="1">
                    <a:tableStyleId>{5940675A-B579-460E-94D1-54222C63F5DA}</a:tableStyleId>
                  </a:tblPr>
                  <a:tblGrid>
                    <a:gridCol w="1188720">
                      <a:extLst>
                        <a:ext uri="{9D8B030D-6E8A-4147-A177-3AD203B41FA5}">
                          <a16:colId xmlns:a16="http://schemas.microsoft.com/office/drawing/2014/main" val="2678846320"/>
                        </a:ext>
                      </a:extLst>
                    </a:gridCol>
                    <a:gridCol w="559658">
                      <a:extLst>
                        <a:ext uri="{9D8B030D-6E8A-4147-A177-3AD203B41FA5}">
                          <a16:colId xmlns:a16="http://schemas.microsoft.com/office/drawing/2014/main" val="3101296147"/>
                        </a:ext>
                      </a:extLst>
                    </a:gridCol>
                    <a:gridCol w="559658">
                      <a:extLst>
                        <a:ext uri="{9D8B030D-6E8A-4147-A177-3AD203B41FA5}">
                          <a16:colId xmlns:a16="http://schemas.microsoft.com/office/drawing/2014/main" val="2756770409"/>
                        </a:ext>
                      </a:extLst>
                    </a:gridCol>
                    <a:gridCol w="559658">
                      <a:extLst>
                        <a:ext uri="{9D8B030D-6E8A-4147-A177-3AD203B41FA5}">
                          <a16:colId xmlns:a16="http://schemas.microsoft.com/office/drawing/2014/main" val="3174730267"/>
                        </a:ext>
                      </a:extLst>
                    </a:gridCol>
                    <a:gridCol w="559658">
                      <a:extLst>
                        <a:ext uri="{9D8B030D-6E8A-4147-A177-3AD203B41FA5}">
                          <a16:colId xmlns:a16="http://schemas.microsoft.com/office/drawing/2014/main" val="1903870625"/>
                        </a:ext>
                      </a:extLst>
                    </a:gridCol>
                    <a:gridCol w="559658">
                      <a:extLst>
                        <a:ext uri="{9D8B030D-6E8A-4147-A177-3AD203B41FA5}">
                          <a16:colId xmlns:a16="http://schemas.microsoft.com/office/drawing/2014/main" val="2483525685"/>
                        </a:ext>
                      </a:extLst>
                    </a:gridCol>
                  </a:tblGrid>
                  <a:tr h="490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0</m:t>
                                  </m:r>
                                </m:sub>
                              </m:sSub>
                              <m:r>
                                <a:rPr lang="en-US" sz="1400" b="0" i="1" smtClean="0">
                                  <a:solidFill>
                                    <a:schemeClr val="tx1"/>
                                  </a:solidFill>
                                  <a:latin typeface="Cambria Math" panose="02040503050406030204" pitchFamily="18" charset="0"/>
                                </a:rPr>
                                <m:t>= </m:t>
                              </m:r>
                            </m:oMath>
                          </a14:m>
                          <a:r>
                            <a:rPr lang="en-US" sz="1400" b="0" dirty="0">
                              <a:solidFill>
                                <a:schemeClr val="tx1"/>
                              </a:solidFill>
                            </a:rPr>
                            <a:t>I</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0.28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0.27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2.01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1048760423"/>
                      </a:ext>
                    </a:extLst>
                  </a:tr>
                  <a:tr h="487181">
                    <a:tc>
                      <a:txBody>
                        <a:bodyPr/>
                        <a:lstStyle/>
                        <a:p>
                          <a:pPr algn="l"/>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1</m:t>
                                  </m:r>
                                </m:sub>
                              </m:sSub>
                            </m:oMath>
                          </a14:m>
                          <a:r>
                            <a:rPr lang="en-US" sz="1400" b="0" dirty="0">
                              <a:solidFill>
                                <a:schemeClr val="tx1"/>
                              </a:solidFill>
                            </a:rPr>
                            <a:t> = love</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rPr>
                            <a:t>1.44</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0.52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1.72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0.06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0.83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678581315"/>
                      </a:ext>
                    </a:extLst>
                  </a:tr>
                  <a:tr h="487982">
                    <a:tc>
                      <a:txBody>
                        <a:bodyPr/>
                        <a:lstStyle/>
                        <a:p>
                          <a:pPr algn="l"/>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2</m:t>
                                  </m:r>
                                </m:sub>
                              </m:sSub>
                            </m:oMath>
                          </a14:m>
                          <a:r>
                            <a:rPr lang="en-US" sz="1400" b="0" dirty="0">
                              <a:solidFill>
                                <a:schemeClr val="tx1"/>
                              </a:solidFill>
                            </a:rPr>
                            <a:t> = cheese</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rPr>
                            <a:t>0.36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0.98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1.11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378662452"/>
                      </a:ext>
                    </a:extLst>
                  </a:tr>
                  <a:tr h="489917">
                    <a:tc>
                      <a:txBody>
                        <a:bodyPr/>
                        <a:lstStyle/>
                        <a:p>
                          <a:pPr algn="l"/>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3</m:t>
                                  </m:r>
                                </m:sub>
                              </m:sSub>
                            </m:oMath>
                          </a14:m>
                          <a:r>
                            <a:rPr lang="en-US" sz="1400" b="0" dirty="0">
                              <a:solidFill>
                                <a:schemeClr val="tx1"/>
                              </a:solidFill>
                            </a:rPr>
                            <a:t> = cake</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rPr>
                            <a:t>0.78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2.31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1.45</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0.67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480511951"/>
                      </a:ext>
                    </a:extLst>
                  </a:tr>
                  <a:tr h="489917">
                    <a:tc>
                      <a:txBody>
                        <a:bodyPr/>
                        <a:lstStyle/>
                        <a:p>
                          <a:pPr algn="l"/>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0</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1</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2</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3</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4</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4967382"/>
                      </a:ext>
                    </a:extLst>
                  </a:tr>
                </a:tbl>
              </a:graphicData>
            </a:graphic>
          </p:graphicFrame>
        </mc:Choice>
        <mc:Fallback xmlns="">
          <p:graphicFrame>
            <p:nvGraphicFramePr>
              <p:cNvPr id="18" name="Table 23">
                <a:extLst>
                  <a:ext uri="{FF2B5EF4-FFF2-40B4-BE49-F238E27FC236}">
                    <a16:creationId xmlns:a16="http://schemas.microsoft.com/office/drawing/2014/main" id="{18A4D75E-1F68-18E6-263F-CDD4B59569D9}"/>
                  </a:ext>
                </a:extLst>
              </p:cNvPr>
              <p:cNvGraphicFramePr>
                <a:graphicFrameLocks noGrp="1"/>
              </p:cNvGraphicFramePr>
              <p:nvPr/>
            </p:nvGraphicFramePr>
            <p:xfrm>
              <a:off x="5767010" y="2373071"/>
              <a:ext cx="3987010" cy="2445380"/>
            </p:xfrm>
            <a:graphic>
              <a:graphicData uri="http://schemas.openxmlformats.org/drawingml/2006/table">
                <a:tbl>
                  <a:tblPr firstRow="1" bandRow="1">
                    <a:tableStyleId>{5940675A-B579-460E-94D1-54222C63F5DA}</a:tableStyleId>
                  </a:tblPr>
                  <a:tblGrid>
                    <a:gridCol w="1188720">
                      <a:extLst>
                        <a:ext uri="{9D8B030D-6E8A-4147-A177-3AD203B41FA5}">
                          <a16:colId xmlns:a16="http://schemas.microsoft.com/office/drawing/2014/main" val="2678846320"/>
                        </a:ext>
                      </a:extLst>
                    </a:gridCol>
                    <a:gridCol w="559658">
                      <a:extLst>
                        <a:ext uri="{9D8B030D-6E8A-4147-A177-3AD203B41FA5}">
                          <a16:colId xmlns:a16="http://schemas.microsoft.com/office/drawing/2014/main" val="3101296147"/>
                        </a:ext>
                      </a:extLst>
                    </a:gridCol>
                    <a:gridCol w="559658">
                      <a:extLst>
                        <a:ext uri="{9D8B030D-6E8A-4147-A177-3AD203B41FA5}">
                          <a16:colId xmlns:a16="http://schemas.microsoft.com/office/drawing/2014/main" val="2756770409"/>
                        </a:ext>
                      </a:extLst>
                    </a:gridCol>
                    <a:gridCol w="559658">
                      <a:extLst>
                        <a:ext uri="{9D8B030D-6E8A-4147-A177-3AD203B41FA5}">
                          <a16:colId xmlns:a16="http://schemas.microsoft.com/office/drawing/2014/main" val="3174730267"/>
                        </a:ext>
                      </a:extLst>
                    </a:gridCol>
                    <a:gridCol w="559658">
                      <a:extLst>
                        <a:ext uri="{9D8B030D-6E8A-4147-A177-3AD203B41FA5}">
                          <a16:colId xmlns:a16="http://schemas.microsoft.com/office/drawing/2014/main" val="1903870625"/>
                        </a:ext>
                      </a:extLst>
                    </a:gridCol>
                    <a:gridCol w="559658">
                      <a:extLst>
                        <a:ext uri="{9D8B030D-6E8A-4147-A177-3AD203B41FA5}">
                          <a16:colId xmlns:a16="http://schemas.microsoft.com/office/drawing/2014/main" val="2483525685"/>
                        </a:ext>
                      </a:extLst>
                    </a:gridCol>
                  </a:tblGrid>
                  <a:tr h="490383">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1235" r="-236923" b="-39629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0.28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0.27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2.01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1048760423"/>
                      </a:ext>
                    </a:extLst>
                  </a:tr>
                  <a:tr h="487181">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102500" r="-236923" b="-301250"/>
                          </a:stretch>
                        </a:blipFill>
                      </a:tcPr>
                    </a:tc>
                    <a:tc>
                      <a:txBody>
                        <a:bodyPr/>
                        <a:lstStyle/>
                        <a:p>
                          <a:pPr algn="ctr"/>
                          <a:r>
                            <a:rPr lang="en-US" sz="1400" b="0" dirty="0">
                              <a:solidFill>
                                <a:schemeClr val="tx1"/>
                              </a:solidFill>
                            </a:rPr>
                            <a:t>1.44</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0.52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1.72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0.06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0.83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678581315"/>
                      </a:ext>
                    </a:extLst>
                  </a:tr>
                  <a:tr h="487982">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202500" r="-236923" b="-201250"/>
                          </a:stretch>
                        </a:blipFill>
                      </a:tcPr>
                    </a:tc>
                    <a:tc>
                      <a:txBody>
                        <a:bodyPr/>
                        <a:lstStyle/>
                        <a:p>
                          <a:pPr algn="ctr"/>
                          <a:r>
                            <a:rPr lang="en-US" sz="1400" b="0" dirty="0">
                              <a:solidFill>
                                <a:schemeClr val="tx1"/>
                              </a:solidFill>
                            </a:rPr>
                            <a:t>0.36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0.98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1.11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378662452"/>
                      </a:ext>
                    </a:extLst>
                  </a:tr>
                  <a:tr h="489917">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302500" r="-236923" b="-101250"/>
                          </a:stretch>
                        </a:blipFill>
                      </a:tcPr>
                    </a:tc>
                    <a:tc>
                      <a:txBody>
                        <a:bodyPr/>
                        <a:lstStyle/>
                        <a:p>
                          <a:pPr algn="ctr"/>
                          <a:r>
                            <a:rPr lang="en-US" sz="1400" b="0" dirty="0">
                              <a:solidFill>
                                <a:schemeClr val="tx1"/>
                              </a:solidFill>
                            </a:rPr>
                            <a:t>0.78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2.31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1.45</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0.67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480511951"/>
                      </a:ext>
                    </a:extLst>
                  </a:tr>
                  <a:tr h="489917">
                    <a:tc>
                      <a:txBody>
                        <a:bodyPr/>
                        <a:lstStyle/>
                        <a:p>
                          <a:pPr algn="l"/>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211957" t="-397531" r="-4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311957" t="-397531" r="-3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411957" t="-397531" r="-2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511957" t="-397531" r="-1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611957" t="-397531" r="-2174"/>
                          </a:stretch>
                        </a:blipFill>
                      </a:tcPr>
                    </a:tc>
                    <a:extLst>
                      <a:ext uri="{0D108BD9-81ED-4DB2-BD59-A6C34878D82A}">
                        <a16:rowId xmlns:a16="http://schemas.microsoft.com/office/drawing/2014/main" val="844967382"/>
                      </a:ext>
                    </a:extLst>
                  </a:tr>
                </a:tbl>
              </a:graphicData>
            </a:graphic>
          </p:graphicFrame>
        </mc:Fallback>
      </mc:AlternateContent>
      <p:sp>
        <p:nvSpPr>
          <p:cNvPr id="3" name="TextBox 2">
            <a:extLst>
              <a:ext uri="{FF2B5EF4-FFF2-40B4-BE49-F238E27FC236}">
                <a16:creationId xmlns:a16="http://schemas.microsoft.com/office/drawing/2014/main" id="{908225C9-E8F7-3639-C2C5-4DA2C6B6B61B}"/>
              </a:ext>
            </a:extLst>
          </p:cNvPr>
          <p:cNvSpPr txBox="1"/>
          <p:nvPr/>
        </p:nvSpPr>
        <p:spPr>
          <a:xfrm>
            <a:off x="7947048" y="1918521"/>
            <a:ext cx="782587" cy="400110"/>
          </a:xfrm>
          <a:prstGeom prst="rect">
            <a:avLst/>
          </a:prstGeom>
          <a:noFill/>
        </p:spPr>
        <p:txBody>
          <a:bodyPr wrap="none" rtlCol="0">
            <a:spAutoFit/>
          </a:bodyPr>
          <a:lstStyle/>
          <a:p>
            <a:pPr algn="ctr"/>
            <a:r>
              <a:rPr lang="en-US" sz="2000" dirty="0">
                <a:solidFill>
                  <a:srgbClr val="2F6DFF"/>
                </a:solidFill>
              </a:rPr>
              <a:t>4 X 5</a:t>
            </a:r>
            <a:endParaRPr lang="en-IN" sz="2000" dirty="0">
              <a:solidFill>
                <a:srgbClr val="2F6DFF"/>
              </a:solidFill>
            </a:endParaRPr>
          </a:p>
        </p:txBody>
      </p:sp>
      <p:graphicFrame>
        <p:nvGraphicFramePr>
          <p:cNvPr id="2" name="Table 3">
            <a:extLst>
              <a:ext uri="{FF2B5EF4-FFF2-40B4-BE49-F238E27FC236}">
                <a16:creationId xmlns:a16="http://schemas.microsoft.com/office/drawing/2014/main" id="{818DCC91-008F-23BC-4D45-8A907ED4CFA6}"/>
              </a:ext>
            </a:extLst>
          </p:cNvPr>
          <p:cNvGraphicFramePr>
            <a:graphicFrameLocks noGrp="1"/>
          </p:cNvGraphicFramePr>
          <p:nvPr/>
        </p:nvGraphicFramePr>
        <p:xfrm>
          <a:off x="9969660" y="1883657"/>
          <a:ext cx="1832898" cy="2445380"/>
        </p:xfrm>
        <a:graphic>
          <a:graphicData uri="http://schemas.openxmlformats.org/drawingml/2006/table">
            <a:tbl>
              <a:tblPr firstRow="1" bandRow="1">
                <a:tableStyleId>{5C22544A-7EE6-4342-B048-85BDC9FD1C3A}</a:tableStyleId>
              </a:tblPr>
              <a:tblGrid>
                <a:gridCol w="916449">
                  <a:extLst>
                    <a:ext uri="{9D8B030D-6E8A-4147-A177-3AD203B41FA5}">
                      <a16:colId xmlns:a16="http://schemas.microsoft.com/office/drawing/2014/main" val="3258282342"/>
                    </a:ext>
                  </a:extLst>
                </a:gridCol>
                <a:gridCol w="916449">
                  <a:extLst>
                    <a:ext uri="{9D8B030D-6E8A-4147-A177-3AD203B41FA5}">
                      <a16:colId xmlns:a16="http://schemas.microsoft.com/office/drawing/2014/main" val="1431392191"/>
                    </a:ext>
                  </a:extLst>
                </a:gridCol>
              </a:tblGrid>
              <a:tr h="489076">
                <a:tc>
                  <a:txBody>
                    <a:bodyPr/>
                    <a:lstStyle/>
                    <a:p>
                      <a:pPr algn="ctr"/>
                      <a:r>
                        <a:rPr lang="en-US" sz="1400" b="0" dirty="0">
                          <a:solidFill>
                            <a:schemeClr val="tx1"/>
                          </a:solidFill>
                        </a:rPr>
                        <a:t>Mean (</a:t>
                      </a:r>
                      <a:r>
                        <a:rPr lang="el-GR" sz="1400" b="0" dirty="0">
                          <a:solidFill>
                            <a:schemeClr val="tx1"/>
                          </a:solidFill>
                        </a:rPr>
                        <a:t>μ</a:t>
                      </a:r>
                      <a:r>
                        <a:rPr lang="en-US" sz="1400" b="0" dirty="0">
                          <a:solidFill>
                            <a:schemeClr val="tx1"/>
                          </a:solidFill>
                        </a:rPr>
                        <a:t>)</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Std (</a:t>
                      </a:r>
                      <a:r>
                        <a:rPr lang="el-GR" sz="1400" b="0" dirty="0">
                          <a:solidFill>
                            <a:schemeClr val="tx1"/>
                          </a:solidFill>
                        </a:rPr>
                        <a:t>σ</a:t>
                      </a:r>
                      <a:r>
                        <a:rPr lang="en-US" sz="1400" b="0" dirty="0">
                          <a:solidFill>
                            <a:schemeClr val="tx1"/>
                          </a:solidFill>
                        </a:rPr>
                        <a:t>)</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2955517"/>
                  </a:ext>
                </a:extLst>
              </a:tr>
              <a:tr h="489076">
                <a:tc>
                  <a:txBody>
                    <a:bodyPr/>
                    <a:lstStyle/>
                    <a:p>
                      <a:pPr algn="ctr"/>
                      <a:r>
                        <a:rPr lang="en-US" sz="1400" b="0" dirty="0">
                          <a:solidFill>
                            <a:schemeClr val="tx1"/>
                          </a:solidFill>
                        </a:rPr>
                        <a:t>0.69</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0.85</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5624919"/>
                  </a:ext>
                </a:extLst>
              </a:tr>
              <a:tr h="489076">
                <a:tc>
                  <a:txBody>
                    <a:bodyPr/>
                    <a:lstStyle/>
                    <a:p>
                      <a:pPr algn="ctr"/>
                      <a:r>
                        <a:rPr lang="en-US" sz="1400" b="0" dirty="0">
                          <a:solidFill>
                            <a:schemeClr val="tx1"/>
                          </a:solidFill>
                        </a:rPr>
                        <a:t>0.60</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0.91</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6499356"/>
                  </a:ext>
                </a:extLst>
              </a:tr>
              <a:tr h="489076">
                <a:tc>
                  <a:txBody>
                    <a:bodyPr/>
                    <a:lstStyle/>
                    <a:p>
                      <a:pPr algn="ctr"/>
                      <a:r>
                        <a:rPr lang="en-US" sz="1400" b="0" dirty="0">
                          <a:solidFill>
                            <a:schemeClr val="tx1"/>
                          </a:solidFill>
                        </a:rPr>
                        <a:t>0.79</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0.31</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4175178"/>
                  </a:ext>
                </a:extLst>
              </a:tr>
              <a:tr h="489076">
                <a:tc>
                  <a:txBody>
                    <a:bodyPr/>
                    <a:lstStyle/>
                    <a:p>
                      <a:pPr algn="ctr"/>
                      <a:r>
                        <a:rPr lang="en-US" sz="1400" b="0" dirty="0">
                          <a:solidFill>
                            <a:schemeClr val="tx1"/>
                          </a:solidFill>
                        </a:rPr>
                        <a:t>1.26</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0.59</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960805"/>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5005F55-6B3D-79D6-137F-CF558925E025}"/>
                  </a:ext>
                </a:extLst>
              </p:cNvPr>
              <p:cNvSpPr txBox="1"/>
              <p:nvPr/>
            </p:nvSpPr>
            <p:spPr>
              <a:xfrm>
                <a:off x="6421694" y="5044797"/>
                <a:ext cx="3050707" cy="7629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 </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0.28 −0.69</m:t>
                          </m:r>
                        </m:num>
                        <m:den>
                          <m:rad>
                            <m:radPr>
                              <m:degHide m:val="on"/>
                              <m:ctrlPr>
                                <a:rPr lang="en-US" sz="2400" i="1" smtClean="0">
                                  <a:latin typeface="Cambria Math" panose="02040503050406030204" pitchFamily="18" charset="0"/>
                                </a:rPr>
                              </m:ctrlPr>
                            </m:radPr>
                            <m:deg/>
                            <m:e>
                              <m:sSup>
                                <m:sSupPr>
                                  <m:ctrlPr>
                                    <a:rPr lang="en-US" sz="2400" i="1" smtClean="0">
                                      <a:latin typeface="Cambria Math" panose="02040503050406030204" pitchFamily="18" charset="0"/>
                                    </a:rPr>
                                  </m:ctrlPr>
                                </m:sSupPr>
                                <m:e>
                                  <m:r>
                                    <m:rPr>
                                      <m:nor/>
                                    </m:rPr>
                                    <a:rPr lang="en-US" sz="2400" b="0" i="1" smtClean="0">
                                      <a:latin typeface="Cambria Math" panose="02040503050406030204" pitchFamily="18" charset="0"/>
                                    </a:rPr>
                                    <m:t>0.85</m:t>
                                  </m:r>
                                </m:e>
                                <m:sup>
                                  <m:r>
                                    <a:rPr lang="en-US" sz="2400" b="0" i="1" smtClean="0">
                                      <a:latin typeface="Cambria Math" panose="02040503050406030204" pitchFamily="18" charset="0"/>
                                    </a:rPr>
                                    <m:t>2</m:t>
                                  </m:r>
                                </m:sup>
                              </m:sSup>
                              <m:r>
                                <a:rPr lang="en-US" sz="2400" b="0" i="1">
                                  <a:latin typeface="Cambria Math" panose="02040503050406030204" pitchFamily="18" charset="0"/>
                                </a:rPr>
                                <m:t>+</m:t>
                              </m:r>
                              <m:r>
                                <a:rPr lang="en-US" sz="2400" b="0" i="1" smtClean="0">
                                  <a:latin typeface="Cambria Math" panose="02040503050406030204" pitchFamily="18" charset="0"/>
                                </a:rPr>
                                <m:t>0.0001</m:t>
                              </m:r>
                            </m:e>
                          </m:rad>
                        </m:den>
                      </m:f>
                    </m:oMath>
                  </m:oMathPara>
                </a14:m>
                <a:endParaRPr lang="en-IN" sz="2400" i="1" dirty="0"/>
              </a:p>
            </p:txBody>
          </p:sp>
        </mc:Choice>
        <mc:Fallback xmlns="">
          <p:sp>
            <p:nvSpPr>
              <p:cNvPr id="4" name="TextBox 3">
                <a:extLst>
                  <a:ext uri="{FF2B5EF4-FFF2-40B4-BE49-F238E27FC236}">
                    <a16:creationId xmlns:a16="http://schemas.microsoft.com/office/drawing/2014/main" id="{45005F55-6B3D-79D6-137F-CF558925E025}"/>
                  </a:ext>
                </a:extLst>
              </p:cNvPr>
              <p:cNvSpPr txBox="1">
                <a:spLocks noRot="1" noChangeAspect="1" noMove="1" noResize="1" noEditPoints="1" noAdjustHandles="1" noChangeArrowheads="1" noChangeShapeType="1" noTextEdit="1"/>
              </p:cNvSpPr>
              <p:nvPr/>
            </p:nvSpPr>
            <p:spPr>
              <a:xfrm>
                <a:off x="6421694" y="5044797"/>
                <a:ext cx="3050707" cy="762966"/>
              </a:xfrm>
              <a:prstGeom prst="rect">
                <a:avLst/>
              </a:prstGeom>
              <a:blipFill>
                <a:blip r:embed="rId3"/>
                <a:stretch>
                  <a:fillRect/>
                </a:stretch>
              </a:blipFill>
            </p:spPr>
            <p:txBody>
              <a:bodyPr/>
              <a:lstStyle/>
              <a:p>
                <a:r>
                  <a:rPr lang="en-IN">
                    <a:noFill/>
                  </a:rPr>
                  <a:t> </a:t>
                </a:r>
              </a:p>
            </p:txBody>
          </p:sp>
        </mc:Fallback>
      </mc:AlternateContent>
      <p:sp>
        <p:nvSpPr>
          <p:cNvPr id="5" name="Rectangle: Rounded Corners 4">
            <a:extLst>
              <a:ext uri="{FF2B5EF4-FFF2-40B4-BE49-F238E27FC236}">
                <a16:creationId xmlns:a16="http://schemas.microsoft.com/office/drawing/2014/main" id="{66C44DF5-7DD6-6063-8394-713509790619}"/>
              </a:ext>
            </a:extLst>
          </p:cNvPr>
          <p:cNvSpPr/>
          <p:nvPr/>
        </p:nvSpPr>
        <p:spPr>
          <a:xfrm>
            <a:off x="10121796" y="2347870"/>
            <a:ext cx="570679" cy="570679"/>
          </a:xfrm>
          <a:prstGeom prst="roundRect">
            <a:avLst/>
          </a:prstGeom>
          <a:noFill/>
          <a:ln w="57150" cap="flat">
            <a:solidFill>
              <a:srgbClr val="FF0000"/>
            </a:solidFill>
            <a:prstDash val="solid"/>
            <a:miter/>
          </a:ln>
        </p:spPr>
        <p:txBody>
          <a:bodyPr rtlCol="0" anchor="ctr"/>
          <a:lstStyle/>
          <a:p>
            <a:pPr algn="l"/>
            <a:endParaRPr lang="en-IN"/>
          </a:p>
        </p:txBody>
      </p:sp>
      <p:sp>
        <p:nvSpPr>
          <p:cNvPr id="7" name="Rectangle: Rounded Corners 6">
            <a:extLst>
              <a:ext uri="{FF2B5EF4-FFF2-40B4-BE49-F238E27FC236}">
                <a16:creationId xmlns:a16="http://schemas.microsoft.com/office/drawing/2014/main" id="{6EDC9770-27E2-6766-871C-2E74E6260A70}"/>
              </a:ext>
            </a:extLst>
          </p:cNvPr>
          <p:cNvSpPr/>
          <p:nvPr/>
        </p:nvSpPr>
        <p:spPr>
          <a:xfrm>
            <a:off x="8403926" y="4897692"/>
            <a:ext cx="813816" cy="570679"/>
          </a:xfrm>
          <a:prstGeom prst="roundRect">
            <a:avLst/>
          </a:prstGeom>
          <a:noFill/>
          <a:ln w="57150" cap="flat">
            <a:solidFill>
              <a:srgbClr val="FF0000"/>
            </a:solidFill>
            <a:prstDash val="solid"/>
            <a:miter/>
          </a:ln>
        </p:spPr>
        <p:txBody>
          <a:bodyPr rtlCol="0" anchor="ctr"/>
          <a:lstStyle/>
          <a:p>
            <a:pPr algn="l"/>
            <a:endParaRPr lang="en-IN"/>
          </a:p>
        </p:txBody>
      </p:sp>
      <p:sp>
        <p:nvSpPr>
          <p:cNvPr id="9" name="TextBox 8">
            <a:extLst>
              <a:ext uri="{FF2B5EF4-FFF2-40B4-BE49-F238E27FC236}">
                <a16:creationId xmlns:a16="http://schemas.microsoft.com/office/drawing/2014/main" id="{5C278B8B-D0DC-8431-FFF5-C0BC8AAE29E4}"/>
              </a:ext>
            </a:extLst>
          </p:cNvPr>
          <p:cNvSpPr txBox="1"/>
          <p:nvPr/>
        </p:nvSpPr>
        <p:spPr>
          <a:xfrm>
            <a:off x="2141698" y="304727"/>
            <a:ext cx="382829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Layer Normalization</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10" name="Rectangle: Rounded Corners 9">
            <a:extLst>
              <a:ext uri="{FF2B5EF4-FFF2-40B4-BE49-F238E27FC236}">
                <a16:creationId xmlns:a16="http://schemas.microsoft.com/office/drawing/2014/main" id="{009A4C77-7E16-6224-6973-BCD964373BE7}"/>
              </a:ext>
            </a:extLst>
          </p:cNvPr>
          <p:cNvSpPr/>
          <p:nvPr/>
        </p:nvSpPr>
        <p:spPr>
          <a:xfrm>
            <a:off x="3061267" y="1988467"/>
            <a:ext cx="1495556" cy="3258819"/>
          </a:xfrm>
          <a:prstGeom prst="roundRect">
            <a:avLst>
              <a:gd name="adj" fmla="val 8554"/>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1" name="Rectangle: Rounded Corners 10">
            <a:extLst>
              <a:ext uri="{FF2B5EF4-FFF2-40B4-BE49-F238E27FC236}">
                <a16:creationId xmlns:a16="http://schemas.microsoft.com/office/drawing/2014/main" id="{25D212E8-7932-2BD8-0F85-0EBA63EFCEAA}"/>
              </a:ext>
            </a:extLst>
          </p:cNvPr>
          <p:cNvSpPr/>
          <p:nvPr/>
        </p:nvSpPr>
        <p:spPr>
          <a:xfrm>
            <a:off x="1253865" y="302986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2" name="Rectangle: Rounded Corners 11">
            <a:extLst>
              <a:ext uri="{FF2B5EF4-FFF2-40B4-BE49-F238E27FC236}">
                <a16:creationId xmlns:a16="http://schemas.microsoft.com/office/drawing/2014/main" id="{9C515FD5-4BBE-2D2F-3B86-977205001BB0}"/>
              </a:ext>
            </a:extLst>
          </p:cNvPr>
          <p:cNvSpPr/>
          <p:nvPr/>
        </p:nvSpPr>
        <p:spPr>
          <a:xfrm>
            <a:off x="1647929" y="444198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3" name="Rectangle: Rounded Corners 12">
            <a:extLst>
              <a:ext uri="{FF2B5EF4-FFF2-40B4-BE49-F238E27FC236}">
                <a16:creationId xmlns:a16="http://schemas.microsoft.com/office/drawing/2014/main" id="{64869CD6-6650-5F00-DD42-FF6D4C85C469}"/>
              </a:ext>
            </a:extLst>
          </p:cNvPr>
          <p:cNvSpPr/>
          <p:nvPr/>
        </p:nvSpPr>
        <p:spPr>
          <a:xfrm>
            <a:off x="1647929" y="4187665"/>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14" name="Rectangle: Rounded Corners 13">
            <a:extLst>
              <a:ext uri="{FF2B5EF4-FFF2-40B4-BE49-F238E27FC236}">
                <a16:creationId xmlns:a16="http://schemas.microsoft.com/office/drawing/2014/main" id="{39608A7D-224D-F44F-086E-E10834212636}"/>
              </a:ext>
            </a:extLst>
          </p:cNvPr>
          <p:cNvSpPr/>
          <p:nvPr/>
        </p:nvSpPr>
        <p:spPr>
          <a:xfrm>
            <a:off x="1647929" y="3399084"/>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5" name="Rectangle: Rounded Corners 14">
            <a:extLst>
              <a:ext uri="{FF2B5EF4-FFF2-40B4-BE49-F238E27FC236}">
                <a16:creationId xmlns:a16="http://schemas.microsoft.com/office/drawing/2014/main" id="{3CA8FBA8-8F8C-D2DB-F494-43EBAC19F0A2}"/>
              </a:ext>
            </a:extLst>
          </p:cNvPr>
          <p:cNvSpPr/>
          <p:nvPr/>
        </p:nvSpPr>
        <p:spPr>
          <a:xfrm>
            <a:off x="1647929" y="3153258"/>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6" name="Oval 15">
            <a:extLst>
              <a:ext uri="{FF2B5EF4-FFF2-40B4-BE49-F238E27FC236}">
                <a16:creationId xmlns:a16="http://schemas.microsoft.com/office/drawing/2014/main" id="{33C4042E-323E-4A14-0465-A52B9316FE13}"/>
              </a:ext>
            </a:extLst>
          </p:cNvPr>
          <p:cNvSpPr/>
          <p:nvPr/>
        </p:nvSpPr>
        <p:spPr>
          <a:xfrm>
            <a:off x="2081024" y="547216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7" name="Cross 16">
            <a:extLst>
              <a:ext uri="{FF2B5EF4-FFF2-40B4-BE49-F238E27FC236}">
                <a16:creationId xmlns:a16="http://schemas.microsoft.com/office/drawing/2014/main" id="{C76D8B23-8E36-CE19-8298-147920A30CD2}"/>
              </a:ext>
            </a:extLst>
          </p:cNvPr>
          <p:cNvSpPr/>
          <p:nvPr/>
        </p:nvSpPr>
        <p:spPr>
          <a:xfrm>
            <a:off x="2108973" y="550011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9" name="Group 18">
            <a:extLst>
              <a:ext uri="{FF2B5EF4-FFF2-40B4-BE49-F238E27FC236}">
                <a16:creationId xmlns:a16="http://schemas.microsoft.com/office/drawing/2014/main" id="{76F83203-1481-3972-B2CF-A872ACE144CE}"/>
              </a:ext>
            </a:extLst>
          </p:cNvPr>
          <p:cNvGrpSpPr/>
          <p:nvPr/>
        </p:nvGrpSpPr>
        <p:grpSpPr>
          <a:xfrm>
            <a:off x="1598565" y="5391042"/>
            <a:ext cx="317131" cy="317131"/>
            <a:chOff x="1290919" y="1058164"/>
            <a:chExt cx="3765176" cy="3765176"/>
          </a:xfrm>
        </p:grpSpPr>
        <p:sp>
          <p:nvSpPr>
            <p:cNvPr id="20" name="Freeform: Shape 19">
              <a:extLst>
                <a:ext uri="{FF2B5EF4-FFF2-40B4-BE49-F238E27FC236}">
                  <a16:creationId xmlns:a16="http://schemas.microsoft.com/office/drawing/2014/main" id="{780532AC-4DAD-5CD9-26BE-275CBF8685E7}"/>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1" name="Oval 20">
              <a:extLst>
                <a:ext uri="{FF2B5EF4-FFF2-40B4-BE49-F238E27FC236}">
                  <a16:creationId xmlns:a16="http://schemas.microsoft.com/office/drawing/2014/main" id="{95AE8909-401D-91FC-BD5C-2A26E6790787}"/>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22" name="Rectangle: Rounded Corners 21">
            <a:extLst>
              <a:ext uri="{FF2B5EF4-FFF2-40B4-BE49-F238E27FC236}">
                <a16:creationId xmlns:a16="http://schemas.microsoft.com/office/drawing/2014/main" id="{E16AE8A9-5E3A-C99E-C920-9DB5697FBC54}"/>
              </a:ext>
            </a:extLst>
          </p:cNvPr>
          <p:cNvSpPr/>
          <p:nvPr/>
        </p:nvSpPr>
        <p:spPr>
          <a:xfrm>
            <a:off x="1647929" y="580776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3" name="Straight Arrow Connector 22">
            <a:extLst>
              <a:ext uri="{FF2B5EF4-FFF2-40B4-BE49-F238E27FC236}">
                <a16:creationId xmlns:a16="http://schemas.microsoft.com/office/drawing/2014/main" id="{070077D8-42B6-8A3B-3E2B-2C70E46FA581}"/>
              </a:ext>
            </a:extLst>
          </p:cNvPr>
          <p:cNvCxnSpPr>
            <a:cxnSpLocks/>
          </p:cNvCxnSpPr>
          <p:nvPr/>
        </p:nvCxnSpPr>
        <p:spPr>
          <a:xfrm flipV="1">
            <a:off x="2157869" y="621984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24" name="Straight Arrow Connector 23">
            <a:extLst>
              <a:ext uri="{FF2B5EF4-FFF2-40B4-BE49-F238E27FC236}">
                <a16:creationId xmlns:a16="http://schemas.microsoft.com/office/drawing/2014/main" id="{4065FCB9-9E73-17F6-0C21-C4C17F8AA410}"/>
              </a:ext>
            </a:extLst>
          </p:cNvPr>
          <p:cNvCxnSpPr>
            <a:cxnSpLocks/>
            <a:stCxn id="22" idx="0"/>
          </p:cNvCxnSpPr>
          <p:nvPr/>
        </p:nvCxnSpPr>
        <p:spPr>
          <a:xfrm flipH="1" flipV="1">
            <a:off x="2157872" y="562705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25" name="Straight Arrow Connector 24">
            <a:extLst>
              <a:ext uri="{FF2B5EF4-FFF2-40B4-BE49-F238E27FC236}">
                <a16:creationId xmlns:a16="http://schemas.microsoft.com/office/drawing/2014/main" id="{B2EE2235-B520-FD0B-FBAE-E0049B38449A}"/>
              </a:ext>
            </a:extLst>
          </p:cNvPr>
          <p:cNvCxnSpPr>
            <a:cxnSpLocks/>
            <a:stCxn id="16" idx="0"/>
            <a:endCxn id="12" idx="2"/>
          </p:cNvCxnSpPr>
          <p:nvPr/>
        </p:nvCxnSpPr>
        <p:spPr>
          <a:xfrm flipV="1">
            <a:off x="2158468" y="485407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26" name="Straight Connector 25">
            <a:extLst>
              <a:ext uri="{FF2B5EF4-FFF2-40B4-BE49-F238E27FC236}">
                <a16:creationId xmlns:a16="http://schemas.microsoft.com/office/drawing/2014/main" id="{FDD30598-51CE-AD4B-F4B7-46EB576B21F6}"/>
              </a:ext>
            </a:extLst>
          </p:cNvPr>
          <p:cNvCxnSpPr>
            <a:stCxn id="21" idx="6"/>
            <a:endCxn id="16" idx="2"/>
          </p:cNvCxnSpPr>
          <p:nvPr/>
        </p:nvCxnSpPr>
        <p:spPr>
          <a:xfrm>
            <a:off x="1915696" y="5549608"/>
            <a:ext cx="165328" cy="2"/>
          </a:xfrm>
          <a:prstGeom prst="line">
            <a:avLst/>
          </a:prstGeom>
          <a:noFill/>
          <a:ln w="28575" cap="flat" cmpd="sng" algn="ctr">
            <a:solidFill>
              <a:sysClr val="windowText" lastClr="000000"/>
            </a:solidFill>
            <a:prstDash val="solid"/>
            <a:miter lim="800000"/>
          </a:ln>
          <a:effectLst/>
        </p:spPr>
      </p:cxnSp>
      <p:sp>
        <p:nvSpPr>
          <p:cNvPr id="27" name="Arrow: U-Turn 99">
            <a:extLst>
              <a:ext uri="{FF2B5EF4-FFF2-40B4-BE49-F238E27FC236}">
                <a16:creationId xmlns:a16="http://schemas.microsoft.com/office/drawing/2014/main" id="{00AD1EF4-7A54-208A-B083-65C87DF66DF1}"/>
              </a:ext>
            </a:extLst>
          </p:cNvPr>
          <p:cNvSpPr/>
          <p:nvPr/>
        </p:nvSpPr>
        <p:spPr>
          <a:xfrm rot="16200000">
            <a:off x="1315196" y="431296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8" name="Arrow: U-Turn 99">
            <a:extLst>
              <a:ext uri="{FF2B5EF4-FFF2-40B4-BE49-F238E27FC236}">
                <a16:creationId xmlns:a16="http://schemas.microsoft.com/office/drawing/2014/main" id="{BB0036A7-F2EF-D9E8-213B-0A9668E8ABA1}"/>
              </a:ext>
            </a:extLst>
          </p:cNvPr>
          <p:cNvSpPr/>
          <p:nvPr/>
        </p:nvSpPr>
        <p:spPr>
          <a:xfrm rot="16200000">
            <a:off x="1361294" y="323633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9" name="Arrow: Bent 136">
            <a:extLst>
              <a:ext uri="{FF2B5EF4-FFF2-40B4-BE49-F238E27FC236}">
                <a16:creationId xmlns:a16="http://schemas.microsoft.com/office/drawing/2014/main" id="{B8A9BA32-DE5C-A303-141D-2939F53F626B}"/>
              </a:ext>
            </a:extLst>
          </p:cNvPr>
          <p:cNvSpPr/>
          <p:nvPr/>
        </p:nvSpPr>
        <p:spPr>
          <a:xfrm rot="5400000" flipH="1">
            <a:off x="2276893" y="473457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0" name="Arrow: Bent 136">
            <a:extLst>
              <a:ext uri="{FF2B5EF4-FFF2-40B4-BE49-F238E27FC236}">
                <a16:creationId xmlns:a16="http://schemas.microsoft.com/office/drawing/2014/main" id="{F85A37C8-83A6-7E1E-9F68-A5B67C0A9C42}"/>
              </a:ext>
            </a:extLst>
          </p:cNvPr>
          <p:cNvSpPr/>
          <p:nvPr/>
        </p:nvSpPr>
        <p:spPr>
          <a:xfrm rot="16200000">
            <a:off x="1865270" y="473457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31" name="Straight Arrow Connector 30">
            <a:extLst>
              <a:ext uri="{FF2B5EF4-FFF2-40B4-BE49-F238E27FC236}">
                <a16:creationId xmlns:a16="http://schemas.microsoft.com/office/drawing/2014/main" id="{DC8BE202-DCC3-C756-B92F-BF2D5FDA5C8E}"/>
              </a:ext>
            </a:extLst>
          </p:cNvPr>
          <p:cNvCxnSpPr>
            <a:cxnSpLocks/>
            <a:endCxn id="14" idx="2"/>
          </p:cNvCxnSpPr>
          <p:nvPr/>
        </p:nvCxnSpPr>
        <p:spPr>
          <a:xfrm flipV="1">
            <a:off x="2153541" y="3811170"/>
            <a:ext cx="4928" cy="371908"/>
          </a:xfrm>
          <a:prstGeom prst="straightConnector1">
            <a:avLst/>
          </a:prstGeom>
          <a:noFill/>
          <a:ln w="28575" cap="flat" cmpd="sng" algn="ctr">
            <a:solidFill>
              <a:schemeClr val="bg2">
                <a:lumMod val="50000"/>
              </a:schemeClr>
            </a:solidFill>
            <a:prstDash val="solid"/>
            <a:miter lim="800000"/>
            <a:tailEnd type="stealth"/>
          </a:ln>
          <a:effectLst/>
        </p:spPr>
      </p:cxnSp>
      <p:sp>
        <p:nvSpPr>
          <p:cNvPr id="256" name="Rectangle: Rounded Corners 255">
            <a:extLst>
              <a:ext uri="{FF2B5EF4-FFF2-40B4-BE49-F238E27FC236}">
                <a16:creationId xmlns:a16="http://schemas.microsoft.com/office/drawing/2014/main" id="{0ED4CF91-B907-F449-39F5-0E08279E5AA2}"/>
              </a:ext>
            </a:extLst>
          </p:cNvPr>
          <p:cNvSpPr/>
          <p:nvPr/>
        </p:nvSpPr>
        <p:spPr>
          <a:xfrm>
            <a:off x="3181284" y="3226736"/>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7" name="Freeform: Shape 256">
            <a:extLst>
              <a:ext uri="{FF2B5EF4-FFF2-40B4-BE49-F238E27FC236}">
                <a16:creationId xmlns:a16="http://schemas.microsoft.com/office/drawing/2014/main" id="{9C13C7B3-0536-FEB5-B8A5-121729C85C55}"/>
              </a:ext>
            </a:extLst>
          </p:cNvPr>
          <p:cNvSpPr/>
          <p:nvPr/>
        </p:nvSpPr>
        <p:spPr>
          <a:xfrm>
            <a:off x="2163033" y="291854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8" name="Freeform: Shape 257">
            <a:extLst>
              <a:ext uri="{FF2B5EF4-FFF2-40B4-BE49-F238E27FC236}">
                <a16:creationId xmlns:a16="http://schemas.microsoft.com/office/drawing/2014/main" id="{16AB6175-CE74-535F-94CF-230B999B483D}"/>
              </a:ext>
            </a:extLst>
          </p:cNvPr>
          <p:cNvSpPr/>
          <p:nvPr/>
        </p:nvSpPr>
        <p:spPr>
          <a:xfrm rot="16200000">
            <a:off x="3300138" y="342536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9" name="Freeform: Shape 258">
            <a:extLst>
              <a:ext uri="{FF2B5EF4-FFF2-40B4-BE49-F238E27FC236}">
                <a16:creationId xmlns:a16="http://schemas.microsoft.com/office/drawing/2014/main" id="{F834896D-249A-6EA7-F01B-799D5C695399}"/>
              </a:ext>
            </a:extLst>
          </p:cNvPr>
          <p:cNvSpPr/>
          <p:nvPr/>
        </p:nvSpPr>
        <p:spPr>
          <a:xfrm rot="10800000">
            <a:off x="3663698" y="366914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0" name="Rectangle: Rounded Corners 259">
            <a:extLst>
              <a:ext uri="{FF2B5EF4-FFF2-40B4-BE49-F238E27FC236}">
                <a16:creationId xmlns:a16="http://schemas.microsoft.com/office/drawing/2014/main" id="{7E0DC397-6675-35C4-8315-03808EA50C63}"/>
              </a:ext>
            </a:extLst>
          </p:cNvPr>
          <p:cNvSpPr/>
          <p:nvPr/>
        </p:nvSpPr>
        <p:spPr>
          <a:xfrm>
            <a:off x="3181284" y="4274252"/>
            <a:ext cx="1021080" cy="581893"/>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1" name="Rectangle: Rounded Corners 260">
            <a:extLst>
              <a:ext uri="{FF2B5EF4-FFF2-40B4-BE49-F238E27FC236}">
                <a16:creationId xmlns:a16="http://schemas.microsoft.com/office/drawing/2014/main" id="{4D7736B7-1351-62AF-59FF-3A6DC2B954C9}"/>
              </a:ext>
            </a:extLst>
          </p:cNvPr>
          <p:cNvSpPr/>
          <p:nvPr/>
        </p:nvSpPr>
        <p:spPr>
          <a:xfrm>
            <a:off x="3182975" y="4006173"/>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2" name="Arrow: U-Turn 99">
            <a:extLst>
              <a:ext uri="{FF2B5EF4-FFF2-40B4-BE49-F238E27FC236}">
                <a16:creationId xmlns:a16="http://schemas.microsoft.com/office/drawing/2014/main" id="{1ECD9CFC-281F-8481-B7F6-A4DC7D1E529C}"/>
              </a:ext>
            </a:extLst>
          </p:cNvPr>
          <p:cNvSpPr/>
          <p:nvPr/>
        </p:nvSpPr>
        <p:spPr>
          <a:xfrm rot="5400000" flipH="1">
            <a:off x="3627279" y="309059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63" name="Straight Arrow Connector 262">
            <a:extLst>
              <a:ext uri="{FF2B5EF4-FFF2-40B4-BE49-F238E27FC236}">
                <a16:creationId xmlns:a16="http://schemas.microsoft.com/office/drawing/2014/main" id="{545A1232-DF93-05F1-A592-033FD710D481}"/>
              </a:ext>
            </a:extLst>
          </p:cNvPr>
          <p:cNvCxnSpPr>
            <a:cxnSpLocks/>
          </p:cNvCxnSpPr>
          <p:nvPr/>
        </p:nvCxnSpPr>
        <p:spPr>
          <a:xfrm flipV="1">
            <a:off x="3678958" y="4869572"/>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264" name="Arrow: Bent 136">
            <a:extLst>
              <a:ext uri="{FF2B5EF4-FFF2-40B4-BE49-F238E27FC236}">
                <a16:creationId xmlns:a16="http://schemas.microsoft.com/office/drawing/2014/main" id="{A5EFC364-2163-E51D-A6BE-877E518E871E}"/>
              </a:ext>
            </a:extLst>
          </p:cNvPr>
          <p:cNvSpPr/>
          <p:nvPr/>
        </p:nvSpPr>
        <p:spPr>
          <a:xfrm rot="5400000" flipH="1">
            <a:off x="3797383" y="475007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5" name="Arrow: Bent 136">
            <a:extLst>
              <a:ext uri="{FF2B5EF4-FFF2-40B4-BE49-F238E27FC236}">
                <a16:creationId xmlns:a16="http://schemas.microsoft.com/office/drawing/2014/main" id="{EE7442CF-F048-93D9-29AD-4A8981EF9B72}"/>
              </a:ext>
            </a:extLst>
          </p:cNvPr>
          <p:cNvSpPr/>
          <p:nvPr/>
        </p:nvSpPr>
        <p:spPr>
          <a:xfrm rot="16200000">
            <a:off x="3385760" y="475007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6" name="Oval 265">
            <a:extLst>
              <a:ext uri="{FF2B5EF4-FFF2-40B4-BE49-F238E27FC236}">
                <a16:creationId xmlns:a16="http://schemas.microsoft.com/office/drawing/2014/main" id="{ABBECAF9-D522-3B8E-AFF7-938B5C602A2F}"/>
              </a:ext>
            </a:extLst>
          </p:cNvPr>
          <p:cNvSpPr/>
          <p:nvPr/>
        </p:nvSpPr>
        <p:spPr>
          <a:xfrm>
            <a:off x="3592731" y="5472165"/>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7" name="Cross 266">
            <a:extLst>
              <a:ext uri="{FF2B5EF4-FFF2-40B4-BE49-F238E27FC236}">
                <a16:creationId xmlns:a16="http://schemas.microsoft.com/office/drawing/2014/main" id="{816F3DC6-ECBA-9304-FBB1-576DE1F0DE82}"/>
              </a:ext>
            </a:extLst>
          </p:cNvPr>
          <p:cNvSpPr/>
          <p:nvPr/>
        </p:nvSpPr>
        <p:spPr>
          <a:xfrm>
            <a:off x="3620680" y="5500114"/>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68" name="Group 267">
            <a:extLst>
              <a:ext uri="{FF2B5EF4-FFF2-40B4-BE49-F238E27FC236}">
                <a16:creationId xmlns:a16="http://schemas.microsoft.com/office/drawing/2014/main" id="{91C86954-2B89-4198-9A46-F1949EC99738}"/>
              </a:ext>
            </a:extLst>
          </p:cNvPr>
          <p:cNvGrpSpPr/>
          <p:nvPr/>
        </p:nvGrpSpPr>
        <p:grpSpPr>
          <a:xfrm>
            <a:off x="3927202" y="5396907"/>
            <a:ext cx="317131" cy="317131"/>
            <a:chOff x="1290919" y="1058164"/>
            <a:chExt cx="3765176" cy="3765176"/>
          </a:xfrm>
          <a:noFill/>
        </p:grpSpPr>
        <p:sp>
          <p:nvSpPr>
            <p:cNvPr id="269" name="Freeform: Shape 268">
              <a:extLst>
                <a:ext uri="{FF2B5EF4-FFF2-40B4-BE49-F238E27FC236}">
                  <a16:creationId xmlns:a16="http://schemas.microsoft.com/office/drawing/2014/main" id="{6728C8C9-02E6-8371-88EB-7C05B43F9639}"/>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0" name="Oval 269">
              <a:extLst>
                <a:ext uri="{FF2B5EF4-FFF2-40B4-BE49-F238E27FC236}">
                  <a16:creationId xmlns:a16="http://schemas.microsoft.com/office/drawing/2014/main" id="{2082422A-D24B-8C78-A7CB-A9D2BB1CD3C7}"/>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271" name="Straight Connector 270">
            <a:extLst>
              <a:ext uri="{FF2B5EF4-FFF2-40B4-BE49-F238E27FC236}">
                <a16:creationId xmlns:a16="http://schemas.microsoft.com/office/drawing/2014/main" id="{92C232D3-8915-9DA6-E0DD-CDA807E9448B}"/>
              </a:ext>
            </a:extLst>
          </p:cNvPr>
          <p:cNvCxnSpPr>
            <a:cxnSpLocks/>
            <a:endCxn id="270" idx="2"/>
          </p:cNvCxnSpPr>
          <p:nvPr/>
        </p:nvCxnSpPr>
        <p:spPr>
          <a:xfrm>
            <a:off x="3745908" y="5555473"/>
            <a:ext cx="181294" cy="0"/>
          </a:xfrm>
          <a:prstGeom prst="line">
            <a:avLst/>
          </a:prstGeom>
          <a:noFill/>
          <a:ln w="28575" cap="flat" cmpd="sng" algn="ctr">
            <a:solidFill>
              <a:schemeClr val="bg2">
                <a:lumMod val="50000"/>
              </a:schemeClr>
            </a:solidFill>
            <a:prstDash val="solid"/>
            <a:miter lim="800000"/>
          </a:ln>
          <a:effectLst/>
        </p:spPr>
      </p:cxnSp>
      <p:sp>
        <p:nvSpPr>
          <p:cNvPr id="273" name="Rectangle: Rounded Corners 272">
            <a:extLst>
              <a:ext uri="{FF2B5EF4-FFF2-40B4-BE49-F238E27FC236}">
                <a16:creationId xmlns:a16="http://schemas.microsoft.com/office/drawing/2014/main" id="{838E81C0-29C3-6A1C-175F-22BBFFCB28E6}"/>
              </a:ext>
            </a:extLst>
          </p:cNvPr>
          <p:cNvSpPr/>
          <p:nvPr/>
        </p:nvSpPr>
        <p:spPr>
          <a:xfrm>
            <a:off x="3168418" y="5810660"/>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4" name="Straight Arrow Connector 273">
            <a:extLst>
              <a:ext uri="{FF2B5EF4-FFF2-40B4-BE49-F238E27FC236}">
                <a16:creationId xmlns:a16="http://schemas.microsoft.com/office/drawing/2014/main" id="{0CEEB7C0-7ABC-528C-977A-81B6DD21E577}"/>
              </a:ext>
            </a:extLst>
          </p:cNvPr>
          <p:cNvCxnSpPr>
            <a:cxnSpLocks/>
          </p:cNvCxnSpPr>
          <p:nvPr/>
        </p:nvCxnSpPr>
        <p:spPr>
          <a:xfrm flipV="1">
            <a:off x="3678358" y="6222746"/>
            <a:ext cx="0" cy="26594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75" name="Straight Arrow Connector 274">
            <a:extLst>
              <a:ext uri="{FF2B5EF4-FFF2-40B4-BE49-F238E27FC236}">
                <a16:creationId xmlns:a16="http://schemas.microsoft.com/office/drawing/2014/main" id="{A5EE6865-969C-9A4B-15C7-70FD18C6E59A}"/>
              </a:ext>
            </a:extLst>
          </p:cNvPr>
          <p:cNvCxnSpPr>
            <a:cxnSpLocks/>
            <a:stCxn id="273" idx="0"/>
          </p:cNvCxnSpPr>
          <p:nvPr/>
        </p:nvCxnSpPr>
        <p:spPr>
          <a:xfrm flipH="1" flipV="1">
            <a:off x="3678361" y="5629950"/>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276" name="Arrow: U-Turn 99">
            <a:extLst>
              <a:ext uri="{FF2B5EF4-FFF2-40B4-BE49-F238E27FC236}">
                <a16:creationId xmlns:a16="http://schemas.microsoft.com/office/drawing/2014/main" id="{59538963-6863-F417-7675-3DDD338F640E}"/>
              </a:ext>
            </a:extLst>
          </p:cNvPr>
          <p:cNvSpPr/>
          <p:nvPr/>
        </p:nvSpPr>
        <p:spPr>
          <a:xfrm rot="5400000" flipH="1">
            <a:off x="3532481" y="421213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77" name="Straight Arrow Connector 276">
            <a:extLst>
              <a:ext uri="{FF2B5EF4-FFF2-40B4-BE49-F238E27FC236}">
                <a16:creationId xmlns:a16="http://schemas.microsoft.com/office/drawing/2014/main" id="{6D4A14A2-5AF7-E761-7722-C933AE038162}"/>
              </a:ext>
            </a:extLst>
          </p:cNvPr>
          <p:cNvCxnSpPr>
            <a:cxnSpLocks/>
            <a:stCxn id="256" idx="0"/>
            <a:endCxn id="278" idx="2"/>
          </p:cNvCxnSpPr>
          <p:nvPr/>
        </p:nvCxnSpPr>
        <p:spPr>
          <a:xfrm flipH="1" flipV="1">
            <a:off x="3690395" y="2772851"/>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278" name="Rectangle: Rounded Corners 277">
            <a:extLst>
              <a:ext uri="{FF2B5EF4-FFF2-40B4-BE49-F238E27FC236}">
                <a16:creationId xmlns:a16="http://schemas.microsoft.com/office/drawing/2014/main" id="{9F579FD6-743D-BB29-0FDC-B59C70D722FC}"/>
              </a:ext>
            </a:extLst>
          </p:cNvPr>
          <p:cNvSpPr/>
          <p:nvPr/>
        </p:nvSpPr>
        <p:spPr>
          <a:xfrm>
            <a:off x="3179855" y="2360765"/>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9" name="Rectangle: Rounded Corners 278">
            <a:extLst>
              <a:ext uri="{FF2B5EF4-FFF2-40B4-BE49-F238E27FC236}">
                <a16:creationId xmlns:a16="http://schemas.microsoft.com/office/drawing/2014/main" id="{9E996917-1A4B-000A-8868-F662F6FB5478}"/>
              </a:ext>
            </a:extLst>
          </p:cNvPr>
          <p:cNvSpPr/>
          <p:nvPr/>
        </p:nvSpPr>
        <p:spPr>
          <a:xfrm>
            <a:off x="3179855" y="2978438"/>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0" name="Straight Arrow Connector 279">
            <a:extLst>
              <a:ext uri="{FF2B5EF4-FFF2-40B4-BE49-F238E27FC236}">
                <a16:creationId xmlns:a16="http://schemas.microsoft.com/office/drawing/2014/main" id="{E2F0A79F-9B5E-8CCD-D599-00A5F1CCF316}"/>
              </a:ext>
            </a:extLst>
          </p:cNvPr>
          <p:cNvCxnSpPr>
            <a:cxnSpLocks/>
            <a:endCxn id="281" idx="2"/>
          </p:cNvCxnSpPr>
          <p:nvPr/>
        </p:nvCxnSpPr>
        <p:spPr>
          <a:xfrm flipV="1">
            <a:off x="3689438" y="1829778"/>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281" name="Rectangle: Rounded Corners 280">
            <a:extLst>
              <a:ext uri="{FF2B5EF4-FFF2-40B4-BE49-F238E27FC236}">
                <a16:creationId xmlns:a16="http://schemas.microsoft.com/office/drawing/2014/main" id="{5E6C37D9-D485-1C3A-51A5-DE93BF9AA1CA}"/>
              </a:ext>
            </a:extLst>
          </p:cNvPr>
          <p:cNvSpPr/>
          <p:nvPr/>
        </p:nvSpPr>
        <p:spPr>
          <a:xfrm>
            <a:off x="3184291" y="164815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Linear</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2" name="Rectangle: Rounded Corners 281">
            <a:extLst>
              <a:ext uri="{FF2B5EF4-FFF2-40B4-BE49-F238E27FC236}">
                <a16:creationId xmlns:a16="http://schemas.microsoft.com/office/drawing/2014/main" id="{E4923CDE-D875-2702-A764-49B5D4630597}"/>
              </a:ext>
            </a:extLst>
          </p:cNvPr>
          <p:cNvSpPr/>
          <p:nvPr/>
        </p:nvSpPr>
        <p:spPr>
          <a:xfrm>
            <a:off x="3184291" y="124593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solidFill>
                  <a:prstClr val="black"/>
                </a:solidFill>
                <a:effectLst/>
                <a:uLnTx/>
                <a:uFillTx/>
                <a:latin typeface="Calibri Light" panose="020F0302020204030204"/>
                <a:ea typeface="+mn-ea"/>
                <a:cs typeface="+mn-cs"/>
              </a:rPr>
              <a:t>Softmax</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3" name="Straight Arrow Connector 282">
            <a:extLst>
              <a:ext uri="{FF2B5EF4-FFF2-40B4-BE49-F238E27FC236}">
                <a16:creationId xmlns:a16="http://schemas.microsoft.com/office/drawing/2014/main" id="{B8FBB1A0-83D7-621B-A92C-B01F10A1FA82}"/>
              </a:ext>
            </a:extLst>
          </p:cNvPr>
          <p:cNvCxnSpPr>
            <a:cxnSpLocks/>
            <a:stCxn id="281" idx="0"/>
            <a:endCxn id="282" idx="2"/>
          </p:cNvCxnSpPr>
          <p:nvPr/>
        </p:nvCxnSpPr>
        <p:spPr>
          <a:xfrm flipV="1">
            <a:off x="3694831" y="142755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84" name="Straight Arrow Connector 283">
            <a:extLst>
              <a:ext uri="{FF2B5EF4-FFF2-40B4-BE49-F238E27FC236}">
                <a16:creationId xmlns:a16="http://schemas.microsoft.com/office/drawing/2014/main" id="{52C61235-B9D5-B39C-7545-2BA35EC7A2CF}"/>
              </a:ext>
            </a:extLst>
          </p:cNvPr>
          <p:cNvCxnSpPr>
            <a:cxnSpLocks/>
          </p:cNvCxnSpPr>
          <p:nvPr/>
        </p:nvCxnSpPr>
        <p:spPr>
          <a:xfrm flipV="1">
            <a:off x="3694831" y="102532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285" name="Rectangle: Rounded Corners 284">
            <a:extLst>
              <a:ext uri="{FF2B5EF4-FFF2-40B4-BE49-F238E27FC236}">
                <a16:creationId xmlns:a16="http://schemas.microsoft.com/office/drawing/2014/main" id="{4CB6FB0C-80FC-96B0-9908-D3B36BC942BD}"/>
              </a:ext>
            </a:extLst>
          </p:cNvPr>
          <p:cNvSpPr/>
          <p:nvPr/>
        </p:nvSpPr>
        <p:spPr>
          <a:xfrm>
            <a:off x="3168418" y="2087122"/>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6" name="Straight Connector 285">
            <a:extLst>
              <a:ext uri="{FF2B5EF4-FFF2-40B4-BE49-F238E27FC236}">
                <a16:creationId xmlns:a16="http://schemas.microsoft.com/office/drawing/2014/main" id="{243CB457-F5D0-FDB4-AB2E-78292C593BDF}"/>
              </a:ext>
            </a:extLst>
          </p:cNvPr>
          <p:cNvCxnSpPr>
            <a:cxnSpLocks/>
          </p:cNvCxnSpPr>
          <p:nvPr/>
        </p:nvCxnSpPr>
        <p:spPr>
          <a:xfrm flipH="1">
            <a:off x="3676667" y="4187796"/>
            <a:ext cx="1691" cy="86456"/>
          </a:xfrm>
          <a:prstGeom prst="line">
            <a:avLst/>
          </a:prstGeom>
          <a:noFill/>
          <a:ln w="28575" cap="flat" cmpd="sng" algn="ctr">
            <a:solidFill>
              <a:schemeClr val="bg2">
                <a:lumMod val="50000"/>
              </a:schemeClr>
            </a:solidFill>
            <a:prstDash val="solid"/>
            <a:miter lim="800000"/>
          </a:ln>
          <a:effectLst/>
        </p:spPr>
      </p:cxnSp>
      <p:cxnSp>
        <p:nvCxnSpPr>
          <p:cNvPr id="287" name="Straight Connector 286">
            <a:extLst>
              <a:ext uri="{FF2B5EF4-FFF2-40B4-BE49-F238E27FC236}">
                <a16:creationId xmlns:a16="http://schemas.microsoft.com/office/drawing/2014/main" id="{E3E955C3-1071-02C4-6C8C-663E8CFC73D6}"/>
              </a:ext>
            </a:extLst>
          </p:cNvPr>
          <p:cNvCxnSpPr>
            <a:cxnSpLocks/>
          </p:cNvCxnSpPr>
          <p:nvPr/>
        </p:nvCxnSpPr>
        <p:spPr>
          <a:xfrm flipH="1">
            <a:off x="2149684" y="4370710"/>
            <a:ext cx="1691" cy="86456"/>
          </a:xfrm>
          <a:prstGeom prst="line">
            <a:avLst/>
          </a:prstGeom>
          <a:noFill/>
          <a:ln w="28575" cap="flat" cmpd="sng" algn="ctr">
            <a:solidFill>
              <a:schemeClr val="tx1"/>
            </a:solidFill>
            <a:prstDash val="solid"/>
            <a:miter lim="800000"/>
          </a:ln>
          <a:effectLst/>
        </p:spPr>
      </p:cxnSp>
      <p:cxnSp>
        <p:nvCxnSpPr>
          <p:cNvPr id="128" name="Straight Connector 127">
            <a:extLst>
              <a:ext uri="{FF2B5EF4-FFF2-40B4-BE49-F238E27FC236}">
                <a16:creationId xmlns:a16="http://schemas.microsoft.com/office/drawing/2014/main" id="{C6189E80-4315-5844-6159-4960A12A820C}"/>
              </a:ext>
            </a:extLst>
          </p:cNvPr>
          <p:cNvCxnSpPr>
            <a:cxnSpLocks/>
            <a:stCxn id="15" idx="2"/>
            <a:endCxn id="14" idx="0"/>
          </p:cNvCxnSpPr>
          <p:nvPr/>
        </p:nvCxnSpPr>
        <p:spPr>
          <a:xfrm>
            <a:off x="2158469" y="3350803"/>
            <a:ext cx="0" cy="48281"/>
          </a:xfrm>
          <a:prstGeom prst="line">
            <a:avLst/>
          </a:prstGeom>
          <a:noFill/>
          <a:ln w="28575" cap="flat" cmpd="sng" algn="ctr">
            <a:solidFill>
              <a:schemeClr val="bg2">
                <a:lumMod val="50000"/>
              </a:schemeClr>
            </a:solidFill>
            <a:prstDash val="solid"/>
            <a:miter lim="800000"/>
          </a:ln>
          <a:effectLst/>
        </p:spPr>
      </p:cxnSp>
    </p:spTree>
    <p:extLst>
      <p:ext uri="{BB962C8B-B14F-4D97-AF65-F5344CB8AC3E}">
        <p14:creationId xmlns:p14="http://schemas.microsoft.com/office/powerpoint/2010/main" val="1005045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2B5D81-0A24-89F8-7690-11CDD7EB35E0}"/>
              </a:ext>
            </a:extLst>
          </p:cNvPr>
          <p:cNvSpPr txBox="1"/>
          <p:nvPr/>
        </p:nvSpPr>
        <p:spPr>
          <a:xfrm>
            <a:off x="421303" y="1288755"/>
            <a:ext cx="8008904" cy="1703030"/>
          </a:xfrm>
          <a:prstGeom prst="rect">
            <a:avLst/>
          </a:prstGeom>
          <a:noFill/>
        </p:spPr>
        <p:txBody>
          <a:bodyPr wrap="square">
            <a:spAutoFit/>
          </a:bodyPr>
          <a:lstStyle/>
          <a:p>
            <a:pPr>
              <a:lnSpc>
                <a:spcPct val="150000"/>
              </a:lnSpc>
            </a:pP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We cannot load the input sentences directly into the embedding layers as computers doesn’t understand the words. So, we tokenize the inputs based on the input corpus and then we fed the inputs to the embedding layers.</a:t>
            </a:r>
          </a:p>
          <a:p>
            <a:pPr>
              <a:lnSpc>
                <a:spcPct val="150000"/>
              </a:lnSpc>
            </a:pPr>
            <a:r>
              <a:rPr lang="en-US" dirty="0">
                <a:solidFill>
                  <a:prstClr val="black"/>
                </a:solidFill>
                <a:latin typeface="Arial" panose="020B0604020202020204" pitchFamily="34" charset="0"/>
                <a:cs typeface="Arial" panose="020B0604020202020204" pitchFamily="34" charset="0"/>
              </a:rPr>
              <a:t>Example: </a:t>
            </a:r>
            <a:r>
              <a:rPr lang="en-US" dirty="0">
                <a:solidFill>
                  <a:srgbClr val="2F6DFF"/>
                </a:solidFill>
                <a:latin typeface="Arial" panose="020B0604020202020204" pitchFamily="34" charset="0"/>
                <a:cs typeface="Arial" panose="020B0604020202020204" pitchFamily="34" charset="0"/>
              </a:rPr>
              <a:t>I love cheese cake</a:t>
            </a:r>
            <a:endParaRPr kumimoji="0" lang="en-US" b="0" i="0" u="none" strike="noStrike" kern="1200" cap="none" spc="0" normalizeH="0" baseline="0" noProof="0" dirty="0">
              <a:ln>
                <a:noFill/>
              </a:ln>
              <a:solidFill>
                <a:srgbClr val="2F6DFF"/>
              </a:solidFill>
              <a:effectLst/>
              <a:uLnTx/>
              <a:uFillTx/>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7F695AB4-5A05-0699-FEEF-C6457A74646E}"/>
              </a:ext>
            </a:extLst>
          </p:cNvPr>
          <p:cNvSpPr/>
          <p:nvPr/>
        </p:nvSpPr>
        <p:spPr>
          <a:xfrm>
            <a:off x="2277035" y="268942"/>
            <a:ext cx="1913702" cy="706158"/>
          </a:xfrm>
          <a:prstGeom prst="roundRect">
            <a:avLst>
              <a:gd name="adj" fmla="val 9190"/>
            </a:avLst>
          </a:prstGeom>
          <a:solidFill>
            <a:srgbClr val="FCE0E1"/>
          </a:solidFill>
          <a:ln w="57150" cap="flat">
            <a:solidFill>
              <a:schemeClr val="tx1"/>
            </a:solidFill>
            <a:prstDash val="solid"/>
            <a:miter/>
          </a:ln>
        </p:spPr>
        <p:txBody>
          <a:bodyPr rtlCol="0" anchor="ctr"/>
          <a:lstStyle/>
          <a:p>
            <a:pPr algn="ctr"/>
            <a:r>
              <a:rPr lang="en-US" b="1" dirty="0"/>
              <a:t>Input</a:t>
            </a:r>
          </a:p>
          <a:p>
            <a:pPr algn="ctr"/>
            <a:r>
              <a:rPr lang="en-US" b="1" dirty="0"/>
              <a:t>Embedding</a:t>
            </a:r>
            <a:endParaRPr lang="en-IN" b="1" dirty="0"/>
          </a:p>
        </p:txBody>
      </p:sp>
      <p:sp>
        <p:nvSpPr>
          <p:cNvPr id="6" name="Rectangle: Rounded Corners 5">
            <a:extLst>
              <a:ext uri="{FF2B5EF4-FFF2-40B4-BE49-F238E27FC236}">
                <a16:creationId xmlns:a16="http://schemas.microsoft.com/office/drawing/2014/main" id="{26303E1F-4A64-954A-7023-8607F6123296}"/>
              </a:ext>
            </a:extLst>
          </p:cNvPr>
          <p:cNvSpPr/>
          <p:nvPr/>
        </p:nvSpPr>
        <p:spPr>
          <a:xfrm>
            <a:off x="5307105" y="268942"/>
            <a:ext cx="1913702" cy="706158"/>
          </a:xfrm>
          <a:prstGeom prst="roundRect">
            <a:avLst>
              <a:gd name="adj" fmla="val 9190"/>
            </a:avLst>
          </a:prstGeom>
          <a:solidFill>
            <a:srgbClr val="FCE0E1"/>
          </a:solidFill>
          <a:ln w="57150" cap="flat">
            <a:solidFill>
              <a:schemeClr val="tx1"/>
            </a:solidFill>
            <a:prstDash val="solid"/>
            <a:miter/>
          </a:ln>
        </p:spPr>
        <p:txBody>
          <a:bodyPr rtlCol="0" anchor="ctr"/>
          <a:lstStyle/>
          <a:p>
            <a:pPr algn="ctr"/>
            <a:r>
              <a:rPr lang="en-US" b="1" dirty="0"/>
              <a:t>Output</a:t>
            </a:r>
          </a:p>
          <a:p>
            <a:pPr algn="ctr"/>
            <a:r>
              <a:rPr lang="en-US" b="1" dirty="0"/>
              <a:t>Embedding</a:t>
            </a:r>
            <a:endParaRPr lang="en-IN" b="1" dirty="0"/>
          </a:p>
        </p:txBody>
      </p:sp>
      <p:sp>
        <p:nvSpPr>
          <p:cNvPr id="7" name="TextBox 6">
            <a:extLst>
              <a:ext uri="{FF2B5EF4-FFF2-40B4-BE49-F238E27FC236}">
                <a16:creationId xmlns:a16="http://schemas.microsoft.com/office/drawing/2014/main" id="{1C25DD77-EB83-E208-D3B3-60F151CC7A09}"/>
              </a:ext>
            </a:extLst>
          </p:cNvPr>
          <p:cNvSpPr txBox="1"/>
          <p:nvPr/>
        </p:nvSpPr>
        <p:spPr>
          <a:xfrm>
            <a:off x="4425755" y="160356"/>
            <a:ext cx="646331" cy="923330"/>
          </a:xfrm>
          <a:prstGeom prst="rect">
            <a:avLst/>
          </a:prstGeom>
          <a:noFill/>
        </p:spPr>
        <p:txBody>
          <a:bodyPr wrap="none" rtlCol="0">
            <a:spAutoFit/>
          </a:bodyPr>
          <a:lstStyle/>
          <a:p>
            <a:r>
              <a:rPr lang="en-US" sz="5400" dirty="0"/>
              <a:t>&amp;</a:t>
            </a:r>
            <a:endParaRPr lang="en-IN" sz="5400" dirty="0"/>
          </a:p>
        </p:txBody>
      </p:sp>
      <p:sp>
        <p:nvSpPr>
          <p:cNvPr id="10" name="Double Bracket 9">
            <a:extLst>
              <a:ext uri="{FF2B5EF4-FFF2-40B4-BE49-F238E27FC236}">
                <a16:creationId xmlns:a16="http://schemas.microsoft.com/office/drawing/2014/main" id="{BA4C5A0E-EC63-D397-49B8-DFE20678F4AC}"/>
              </a:ext>
            </a:extLst>
          </p:cNvPr>
          <p:cNvSpPr/>
          <p:nvPr/>
        </p:nvSpPr>
        <p:spPr>
          <a:xfrm>
            <a:off x="4901409" y="3305441"/>
            <a:ext cx="1483922" cy="3108542"/>
          </a:xfrm>
          <a:prstGeom prst="bracketPair">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 name="TextBox 10">
            <a:extLst>
              <a:ext uri="{FF2B5EF4-FFF2-40B4-BE49-F238E27FC236}">
                <a16:creationId xmlns:a16="http://schemas.microsoft.com/office/drawing/2014/main" id="{8362E5E7-F351-798F-05B5-55B7366ADCB4}"/>
              </a:ext>
            </a:extLst>
          </p:cNvPr>
          <p:cNvSpPr txBox="1"/>
          <p:nvPr/>
        </p:nvSpPr>
        <p:spPr>
          <a:xfrm>
            <a:off x="5007227" y="3305440"/>
            <a:ext cx="1272286" cy="3108543"/>
          </a:xfrm>
          <a:prstGeom prst="rect">
            <a:avLst/>
          </a:prstGeom>
          <a:noFill/>
        </p:spPr>
        <p:txBody>
          <a:bodyPr wrap="square" rtlCol="0">
            <a:spAutoFit/>
          </a:bodyPr>
          <a:lstStyle/>
          <a:p>
            <a:pPr algn="ctr"/>
            <a:endParaRPr lang="en-US" sz="1400" b="1" dirty="0">
              <a:solidFill>
                <a:schemeClr val="bg2">
                  <a:lumMod val="75000"/>
                </a:schemeClr>
              </a:solidFill>
            </a:endParaRPr>
          </a:p>
          <a:p>
            <a:pPr algn="ctr"/>
            <a:endParaRPr lang="en-US" sz="1400" b="1" dirty="0">
              <a:solidFill>
                <a:schemeClr val="bg2">
                  <a:lumMod val="75000"/>
                </a:schemeClr>
              </a:solidFill>
            </a:endParaRPr>
          </a:p>
          <a:p>
            <a:pPr algn="ctr"/>
            <a:endParaRPr lang="en-IN" sz="1400" b="1" dirty="0">
              <a:solidFill>
                <a:srgbClr val="BDC1C6"/>
              </a:solidFill>
              <a:latin typeface="arial" panose="020B0604020202020204" pitchFamily="34" charset="0"/>
            </a:endParaRPr>
          </a:p>
          <a:p>
            <a:pPr algn="ctr"/>
            <a:r>
              <a:rPr lang="en-US" sz="1400" b="1" dirty="0">
                <a:solidFill>
                  <a:srgbClr val="EA4335"/>
                </a:solidFill>
              </a:rPr>
              <a:t>I</a:t>
            </a:r>
          </a:p>
          <a:p>
            <a:pPr algn="ctr"/>
            <a:endParaRPr lang="en-US" sz="1400" b="1" dirty="0">
              <a:solidFill>
                <a:schemeClr val="bg2">
                  <a:lumMod val="75000"/>
                </a:schemeClr>
              </a:solidFill>
            </a:endParaRPr>
          </a:p>
          <a:p>
            <a:pPr algn="ctr"/>
            <a:r>
              <a:rPr lang="en-US" sz="1400" b="1" dirty="0">
                <a:solidFill>
                  <a:srgbClr val="EA4335"/>
                </a:solidFill>
              </a:rPr>
              <a:t>cake</a:t>
            </a:r>
          </a:p>
          <a:p>
            <a:pPr algn="ctr"/>
            <a:endParaRPr lang="en-US" sz="1400" b="1" dirty="0">
              <a:solidFill>
                <a:schemeClr val="bg2">
                  <a:lumMod val="75000"/>
                </a:schemeClr>
              </a:solidFill>
            </a:endParaRPr>
          </a:p>
          <a:p>
            <a:pPr algn="ctr"/>
            <a:endParaRPr lang="en-US" sz="1400" b="1" dirty="0">
              <a:solidFill>
                <a:schemeClr val="bg2">
                  <a:lumMod val="75000"/>
                </a:schemeClr>
              </a:solidFill>
            </a:endParaRPr>
          </a:p>
          <a:p>
            <a:pPr algn="ctr"/>
            <a:endParaRPr lang="en-US" sz="1400" b="1" dirty="0">
              <a:solidFill>
                <a:schemeClr val="bg2">
                  <a:lumMod val="75000"/>
                </a:schemeClr>
              </a:solidFill>
            </a:endParaRPr>
          </a:p>
          <a:p>
            <a:pPr algn="ctr"/>
            <a:r>
              <a:rPr lang="en-US" sz="1400" b="1" dirty="0">
                <a:solidFill>
                  <a:srgbClr val="EA4335"/>
                </a:solidFill>
              </a:rPr>
              <a:t>cheese</a:t>
            </a:r>
          </a:p>
          <a:p>
            <a:pPr algn="ctr"/>
            <a:endParaRPr lang="en-US" sz="1400" b="1" dirty="0">
              <a:solidFill>
                <a:schemeClr val="bg2">
                  <a:lumMod val="75000"/>
                </a:schemeClr>
              </a:solidFill>
            </a:endParaRPr>
          </a:p>
          <a:p>
            <a:pPr algn="ctr"/>
            <a:r>
              <a:rPr lang="en-US" sz="1400" b="1" dirty="0">
                <a:solidFill>
                  <a:srgbClr val="EA4335"/>
                </a:solidFill>
              </a:rPr>
              <a:t>love</a:t>
            </a:r>
          </a:p>
          <a:p>
            <a:pPr algn="ctr"/>
            <a:endParaRPr lang="en-US" sz="1400" b="1" dirty="0">
              <a:solidFill>
                <a:schemeClr val="bg2">
                  <a:lumMod val="75000"/>
                </a:schemeClr>
              </a:solidFill>
            </a:endParaRPr>
          </a:p>
          <a:p>
            <a:pPr algn="ctr"/>
            <a:endParaRPr lang="en-US" sz="1400" b="1" dirty="0">
              <a:solidFill>
                <a:schemeClr val="bg2">
                  <a:lumMod val="75000"/>
                </a:schemeClr>
              </a:solidFill>
            </a:endParaRPr>
          </a:p>
        </p:txBody>
      </p:sp>
      <p:sp>
        <p:nvSpPr>
          <p:cNvPr id="12" name="TextBox 11">
            <a:extLst>
              <a:ext uri="{FF2B5EF4-FFF2-40B4-BE49-F238E27FC236}">
                <a16:creationId xmlns:a16="http://schemas.microsoft.com/office/drawing/2014/main" id="{BCB51132-1DB5-EDCC-C7A6-E49C426F510D}"/>
              </a:ext>
            </a:extLst>
          </p:cNvPr>
          <p:cNvSpPr txBox="1"/>
          <p:nvPr/>
        </p:nvSpPr>
        <p:spPr>
          <a:xfrm>
            <a:off x="4932873" y="2779280"/>
            <a:ext cx="1411477" cy="369332"/>
          </a:xfrm>
          <a:prstGeom prst="rect">
            <a:avLst/>
          </a:prstGeom>
          <a:noFill/>
        </p:spPr>
        <p:txBody>
          <a:bodyPr wrap="none" rtlCol="0">
            <a:spAutoFit/>
          </a:bodyPr>
          <a:lstStyle/>
          <a:p>
            <a:r>
              <a:rPr lang="en-US" b="1" dirty="0">
                <a:solidFill>
                  <a:srgbClr val="34A853"/>
                </a:solidFill>
              </a:rPr>
              <a:t>Vocabulary</a:t>
            </a:r>
            <a:endParaRPr lang="en-IN" b="1" dirty="0">
              <a:solidFill>
                <a:srgbClr val="34A853"/>
              </a:solidFill>
            </a:endParaRPr>
          </a:p>
        </p:txBody>
      </p:sp>
      <p:sp>
        <p:nvSpPr>
          <p:cNvPr id="13" name="Double Bracket 12">
            <a:extLst>
              <a:ext uri="{FF2B5EF4-FFF2-40B4-BE49-F238E27FC236}">
                <a16:creationId xmlns:a16="http://schemas.microsoft.com/office/drawing/2014/main" id="{545702F7-4517-1189-EE21-BEB6C00BB3CC}"/>
              </a:ext>
            </a:extLst>
          </p:cNvPr>
          <p:cNvSpPr/>
          <p:nvPr/>
        </p:nvSpPr>
        <p:spPr>
          <a:xfrm>
            <a:off x="7967340" y="3305441"/>
            <a:ext cx="1483922" cy="3108542"/>
          </a:xfrm>
          <a:prstGeom prst="bracketPair">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4" name="TextBox 13">
            <a:extLst>
              <a:ext uri="{FF2B5EF4-FFF2-40B4-BE49-F238E27FC236}">
                <a16:creationId xmlns:a16="http://schemas.microsoft.com/office/drawing/2014/main" id="{4DF350A9-06AB-5B93-CDE3-4634CF79DF88}"/>
              </a:ext>
            </a:extLst>
          </p:cNvPr>
          <p:cNvSpPr txBox="1"/>
          <p:nvPr/>
        </p:nvSpPr>
        <p:spPr>
          <a:xfrm>
            <a:off x="8073158" y="3305440"/>
            <a:ext cx="1272286" cy="3108543"/>
          </a:xfrm>
          <a:prstGeom prst="rect">
            <a:avLst/>
          </a:prstGeom>
          <a:noFill/>
        </p:spPr>
        <p:txBody>
          <a:bodyPr wrap="square" rtlCol="0">
            <a:spAutoFit/>
          </a:bodyPr>
          <a:lstStyle/>
          <a:p>
            <a:pPr algn="ctr"/>
            <a:endParaRPr lang="en-US" sz="1400" b="1" dirty="0">
              <a:solidFill>
                <a:schemeClr val="bg2">
                  <a:lumMod val="75000"/>
                </a:schemeClr>
              </a:solidFill>
            </a:endParaRPr>
          </a:p>
          <a:p>
            <a:pPr algn="ctr"/>
            <a:endParaRPr lang="en-US" sz="1400" b="1" dirty="0">
              <a:solidFill>
                <a:schemeClr val="bg2">
                  <a:lumMod val="75000"/>
                </a:schemeClr>
              </a:solidFill>
            </a:endParaRPr>
          </a:p>
          <a:p>
            <a:pPr algn="ctr"/>
            <a:endParaRPr lang="en-US" sz="1400" b="1" dirty="0">
              <a:solidFill>
                <a:schemeClr val="bg2">
                  <a:lumMod val="75000"/>
                </a:schemeClr>
              </a:solidFill>
            </a:endParaRPr>
          </a:p>
          <a:p>
            <a:pPr algn="ctr"/>
            <a:r>
              <a:rPr lang="en-US" sz="1400" b="1" dirty="0">
                <a:solidFill>
                  <a:srgbClr val="EA4335"/>
                </a:solidFill>
              </a:rPr>
              <a:t>42</a:t>
            </a:r>
          </a:p>
          <a:p>
            <a:pPr algn="ctr"/>
            <a:endParaRPr lang="en-US" sz="1400" b="1" dirty="0">
              <a:solidFill>
                <a:schemeClr val="bg2">
                  <a:lumMod val="75000"/>
                </a:schemeClr>
              </a:solidFill>
            </a:endParaRPr>
          </a:p>
          <a:p>
            <a:pPr algn="ctr"/>
            <a:r>
              <a:rPr lang="en-US" sz="1400" b="1" dirty="0">
                <a:solidFill>
                  <a:srgbClr val="EA4335"/>
                </a:solidFill>
              </a:rPr>
              <a:t>79</a:t>
            </a:r>
          </a:p>
          <a:p>
            <a:pPr algn="ctr"/>
            <a:endParaRPr lang="en-US" sz="1400" b="1" dirty="0">
              <a:solidFill>
                <a:schemeClr val="bg2">
                  <a:lumMod val="75000"/>
                </a:schemeClr>
              </a:solidFill>
            </a:endParaRPr>
          </a:p>
          <a:p>
            <a:pPr algn="ctr"/>
            <a:endParaRPr lang="en-US" sz="1400" b="1" dirty="0">
              <a:solidFill>
                <a:schemeClr val="bg2">
                  <a:lumMod val="75000"/>
                </a:schemeClr>
              </a:solidFill>
            </a:endParaRPr>
          </a:p>
          <a:p>
            <a:pPr algn="ctr"/>
            <a:endParaRPr lang="en-US" sz="1400" b="1" dirty="0">
              <a:solidFill>
                <a:schemeClr val="bg2">
                  <a:lumMod val="75000"/>
                </a:schemeClr>
              </a:solidFill>
            </a:endParaRPr>
          </a:p>
          <a:p>
            <a:pPr algn="ctr"/>
            <a:r>
              <a:rPr lang="en-US" sz="1400" b="1" dirty="0">
                <a:solidFill>
                  <a:srgbClr val="EA4335"/>
                </a:solidFill>
              </a:rPr>
              <a:t>112</a:t>
            </a:r>
          </a:p>
          <a:p>
            <a:pPr algn="ctr"/>
            <a:endParaRPr lang="en-US" sz="1400" b="1" dirty="0">
              <a:solidFill>
                <a:schemeClr val="bg2">
                  <a:lumMod val="75000"/>
                </a:schemeClr>
              </a:solidFill>
            </a:endParaRPr>
          </a:p>
          <a:p>
            <a:pPr algn="ctr"/>
            <a:r>
              <a:rPr lang="en-US" sz="1400" b="1" dirty="0">
                <a:solidFill>
                  <a:srgbClr val="EA4335"/>
                </a:solidFill>
              </a:rPr>
              <a:t>256</a:t>
            </a:r>
          </a:p>
          <a:p>
            <a:pPr algn="ctr"/>
            <a:endParaRPr lang="en-US" sz="1400" b="1" dirty="0">
              <a:solidFill>
                <a:schemeClr val="bg2">
                  <a:lumMod val="75000"/>
                </a:schemeClr>
              </a:solidFill>
            </a:endParaRPr>
          </a:p>
          <a:p>
            <a:pPr algn="ctr"/>
            <a:endParaRPr lang="en-US" sz="1400" b="1" dirty="0">
              <a:solidFill>
                <a:schemeClr val="bg2">
                  <a:lumMod val="75000"/>
                </a:schemeClr>
              </a:solidFill>
            </a:endParaRPr>
          </a:p>
        </p:txBody>
      </p:sp>
      <p:sp>
        <p:nvSpPr>
          <p:cNvPr id="15" name="TextBox 14">
            <a:extLst>
              <a:ext uri="{FF2B5EF4-FFF2-40B4-BE49-F238E27FC236}">
                <a16:creationId xmlns:a16="http://schemas.microsoft.com/office/drawing/2014/main" id="{5A28864D-01F9-D649-A2B4-21DD1C70BC31}"/>
              </a:ext>
            </a:extLst>
          </p:cNvPr>
          <p:cNvSpPr txBox="1"/>
          <p:nvPr/>
        </p:nvSpPr>
        <p:spPr>
          <a:xfrm>
            <a:off x="8219423" y="2779280"/>
            <a:ext cx="979755" cy="369332"/>
          </a:xfrm>
          <a:prstGeom prst="rect">
            <a:avLst/>
          </a:prstGeom>
          <a:noFill/>
        </p:spPr>
        <p:txBody>
          <a:bodyPr wrap="none" rtlCol="0">
            <a:spAutoFit/>
          </a:bodyPr>
          <a:lstStyle/>
          <a:p>
            <a:r>
              <a:rPr lang="en-US" b="1" dirty="0">
                <a:solidFill>
                  <a:srgbClr val="34A853"/>
                </a:solidFill>
              </a:rPr>
              <a:t>Indices</a:t>
            </a:r>
            <a:endParaRPr lang="en-IN" b="1" dirty="0">
              <a:solidFill>
                <a:srgbClr val="34A853"/>
              </a:solidFill>
            </a:endParaRPr>
          </a:p>
        </p:txBody>
      </p:sp>
      <p:sp>
        <p:nvSpPr>
          <p:cNvPr id="16" name="TextBox 15">
            <a:extLst>
              <a:ext uri="{FF2B5EF4-FFF2-40B4-BE49-F238E27FC236}">
                <a16:creationId xmlns:a16="http://schemas.microsoft.com/office/drawing/2014/main" id="{2C165195-905F-5DC2-3A3F-6C2D4D4E4CFC}"/>
              </a:ext>
            </a:extLst>
          </p:cNvPr>
          <p:cNvSpPr txBox="1"/>
          <p:nvPr/>
        </p:nvSpPr>
        <p:spPr>
          <a:xfrm>
            <a:off x="6904466" y="4444212"/>
            <a:ext cx="543739" cy="830997"/>
          </a:xfrm>
          <a:prstGeom prst="rect">
            <a:avLst/>
          </a:prstGeom>
          <a:noFill/>
        </p:spPr>
        <p:txBody>
          <a:bodyPr wrap="none" rtlCol="0">
            <a:spAutoFit/>
          </a:bodyPr>
          <a:lstStyle/>
          <a:p>
            <a:r>
              <a:rPr lang="en-US" sz="4800" dirty="0"/>
              <a:t>=</a:t>
            </a:r>
            <a:endParaRPr lang="en-IN" sz="4800" dirty="0"/>
          </a:p>
        </p:txBody>
      </p:sp>
    </p:spTree>
    <p:extLst>
      <p:ext uri="{BB962C8B-B14F-4D97-AF65-F5344CB8AC3E}">
        <p14:creationId xmlns:p14="http://schemas.microsoft.com/office/powerpoint/2010/main" val="128783998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8" name="Table 23">
                <a:extLst>
                  <a:ext uri="{FF2B5EF4-FFF2-40B4-BE49-F238E27FC236}">
                    <a16:creationId xmlns:a16="http://schemas.microsoft.com/office/drawing/2014/main" id="{18A4D75E-1F68-18E6-263F-CDD4B59569D9}"/>
                  </a:ext>
                </a:extLst>
              </p:cNvPr>
              <p:cNvGraphicFramePr>
                <a:graphicFrameLocks noGrp="1"/>
              </p:cNvGraphicFramePr>
              <p:nvPr/>
            </p:nvGraphicFramePr>
            <p:xfrm>
              <a:off x="5767010" y="2373071"/>
              <a:ext cx="3987010" cy="2445380"/>
            </p:xfrm>
            <a:graphic>
              <a:graphicData uri="http://schemas.openxmlformats.org/drawingml/2006/table">
                <a:tbl>
                  <a:tblPr firstRow="1" bandRow="1">
                    <a:tableStyleId>{5940675A-B579-460E-94D1-54222C63F5DA}</a:tableStyleId>
                  </a:tblPr>
                  <a:tblGrid>
                    <a:gridCol w="1188720">
                      <a:extLst>
                        <a:ext uri="{9D8B030D-6E8A-4147-A177-3AD203B41FA5}">
                          <a16:colId xmlns:a16="http://schemas.microsoft.com/office/drawing/2014/main" val="2678846320"/>
                        </a:ext>
                      </a:extLst>
                    </a:gridCol>
                    <a:gridCol w="559658">
                      <a:extLst>
                        <a:ext uri="{9D8B030D-6E8A-4147-A177-3AD203B41FA5}">
                          <a16:colId xmlns:a16="http://schemas.microsoft.com/office/drawing/2014/main" val="3101296147"/>
                        </a:ext>
                      </a:extLst>
                    </a:gridCol>
                    <a:gridCol w="559658">
                      <a:extLst>
                        <a:ext uri="{9D8B030D-6E8A-4147-A177-3AD203B41FA5}">
                          <a16:colId xmlns:a16="http://schemas.microsoft.com/office/drawing/2014/main" val="2756770409"/>
                        </a:ext>
                      </a:extLst>
                    </a:gridCol>
                    <a:gridCol w="559658">
                      <a:extLst>
                        <a:ext uri="{9D8B030D-6E8A-4147-A177-3AD203B41FA5}">
                          <a16:colId xmlns:a16="http://schemas.microsoft.com/office/drawing/2014/main" val="3174730267"/>
                        </a:ext>
                      </a:extLst>
                    </a:gridCol>
                    <a:gridCol w="559658">
                      <a:extLst>
                        <a:ext uri="{9D8B030D-6E8A-4147-A177-3AD203B41FA5}">
                          <a16:colId xmlns:a16="http://schemas.microsoft.com/office/drawing/2014/main" val="1903870625"/>
                        </a:ext>
                      </a:extLst>
                    </a:gridCol>
                    <a:gridCol w="559658">
                      <a:extLst>
                        <a:ext uri="{9D8B030D-6E8A-4147-A177-3AD203B41FA5}">
                          <a16:colId xmlns:a16="http://schemas.microsoft.com/office/drawing/2014/main" val="2483525685"/>
                        </a:ext>
                      </a:extLst>
                    </a:gridCol>
                  </a:tblGrid>
                  <a:tr h="490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0</m:t>
                                  </m:r>
                                </m:sub>
                              </m:sSub>
                              <m:r>
                                <a:rPr lang="en-US" sz="1400" b="0" i="1" smtClean="0">
                                  <a:solidFill>
                                    <a:schemeClr val="tx1"/>
                                  </a:solidFill>
                                  <a:latin typeface="Cambria Math" panose="02040503050406030204" pitchFamily="18" charset="0"/>
                                </a:rPr>
                                <m:t>= </m:t>
                              </m:r>
                            </m:oMath>
                          </a14:m>
                          <a:r>
                            <a:rPr lang="en-US" sz="1400" b="0" dirty="0">
                              <a:solidFill>
                                <a:schemeClr val="tx1"/>
                              </a:solidFill>
                            </a:rPr>
                            <a:t>I</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0.28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0.27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2.01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1048760423"/>
                      </a:ext>
                    </a:extLst>
                  </a:tr>
                  <a:tr h="487181">
                    <a:tc>
                      <a:txBody>
                        <a:bodyPr/>
                        <a:lstStyle/>
                        <a:p>
                          <a:pPr algn="l"/>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1</m:t>
                                  </m:r>
                                </m:sub>
                              </m:sSub>
                            </m:oMath>
                          </a14:m>
                          <a:r>
                            <a:rPr lang="en-US" sz="1400" b="0" dirty="0">
                              <a:solidFill>
                                <a:schemeClr val="tx1"/>
                              </a:solidFill>
                            </a:rPr>
                            <a:t> = love</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rPr>
                            <a:t>1.44</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0.52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1.72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0.06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0.83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678581315"/>
                      </a:ext>
                    </a:extLst>
                  </a:tr>
                  <a:tr h="487982">
                    <a:tc>
                      <a:txBody>
                        <a:bodyPr/>
                        <a:lstStyle/>
                        <a:p>
                          <a:pPr algn="l"/>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2</m:t>
                                  </m:r>
                                </m:sub>
                              </m:sSub>
                            </m:oMath>
                          </a14:m>
                          <a:r>
                            <a:rPr lang="en-US" sz="1400" b="0" dirty="0">
                              <a:solidFill>
                                <a:schemeClr val="tx1"/>
                              </a:solidFill>
                            </a:rPr>
                            <a:t> = cheese</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rPr>
                            <a:t>0.36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0.98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1.11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378662452"/>
                      </a:ext>
                    </a:extLst>
                  </a:tr>
                  <a:tr h="489917">
                    <a:tc>
                      <a:txBody>
                        <a:bodyPr/>
                        <a:lstStyle/>
                        <a:p>
                          <a:pPr algn="l"/>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3</m:t>
                                  </m:r>
                                </m:sub>
                              </m:sSub>
                            </m:oMath>
                          </a14:m>
                          <a:r>
                            <a:rPr lang="en-US" sz="1400" b="0" dirty="0">
                              <a:solidFill>
                                <a:schemeClr val="tx1"/>
                              </a:solidFill>
                            </a:rPr>
                            <a:t> = cake</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rPr>
                            <a:t>0.78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2.31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1.45</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0.67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480511951"/>
                      </a:ext>
                    </a:extLst>
                  </a:tr>
                  <a:tr h="489917">
                    <a:tc>
                      <a:txBody>
                        <a:bodyPr/>
                        <a:lstStyle/>
                        <a:p>
                          <a:pPr algn="l"/>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0</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1</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2</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3</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4</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4967382"/>
                      </a:ext>
                    </a:extLst>
                  </a:tr>
                </a:tbl>
              </a:graphicData>
            </a:graphic>
          </p:graphicFrame>
        </mc:Choice>
        <mc:Fallback xmlns="">
          <p:graphicFrame>
            <p:nvGraphicFramePr>
              <p:cNvPr id="18" name="Table 23">
                <a:extLst>
                  <a:ext uri="{FF2B5EF4-FFF2-40B4-BE49-F238E27FC236}">
                    <a16:creationId xmlns:a16="http://schemas.microsoft.com/office/drawing/2014/main" id="{18A4D75E-1F68-18E6-263F-CDD4B59569D9}"/>
                  </a:ext>
                </a:extLst>
              </p:cNvPr>
              <p:cNvGraphicFramePr>
                <a:graphicFrameLocks noGrp="1"/>
              </p:cNvGraphicFramePr>
              <p:nvPr/>
            </p:nvGraphicFramePr>
            <p:xfrm>
              <a:off x="5767010" y="2373071"/>
              <a:ext cx="3987010" cy="2445380"/>
            </p:xfrm>
            <a:graphic>
              <a:graphicData uri="http://schemas.openxmlformats.org/drawingml/2006/table">
                <a:tbl>
                  <a:tblPr firstRow="1" bandRow="1">
                    <a:tableStyleId>{5940675A-B579-460E-94D1-54222C63F5DA}</a:tableStyleId>
                  </a:tblPr>
                  <a:tblGrid>
                    <a:gridCol w="1188720">
                      <a:extLst>
                        <a:ext uri="{9D8B030D-6E8A-4147-A177-3AD203B41FA5}">
                          <a16:colId xmlns:a16="http://schemas.microsoft.com/office/drawing/2014/main" val="2678846320"/>
                        </a:ext>
                      </a:extLst>
                    </a:gridCol>
                    <a:gridCol w="559658">
                      <a:extLst>
                        <a:ext uri="{9D8B030D-6E8A-4147-A177-3AD203B41FA5}">
                          <a16:colId xmlns:a16="http://schemas.microsoft.com/office/drawing/2014/main" val="3101296147"/>
                        </a:ext>
                      </a:extLst>
                    </a:gridCol>
                    <a:gridCol w="559658">
                      <a:extLst>
                        <a:ext uri="{9D8B030D-6E8A-4147-A177-3AD203B41FA5}">
                          <a16:colId xmlns:a16="http://schemas.microsoft.com/office/drawing/2014/main" val="2756770409"/>
                        </a:ext>
                      </a:extLst>
                    </a:gridCol>
                    <a:gridCol w="559658">
                      <a:extLst>
                        <a:ext uri="{9D8B030D-6E8A-4147-A177-3AD203B41FA5}">
                          <a16:colId xmlns:a16="http://schemas.microsoft.com/office/drawing/2014/main" val="3174730267"/>
                        </a:ext>
                      </a:extLst>
                    </a:gridCol>
                    <a:gridCol w="559658">
                      <a:extLst>
                        <a:ext uri="{9D8B030D-6E8A-4147-A177-3AD203B41FA5}">
                          <a16:colId xmlns:a16="http://schemas.microsoft.com/office/drawing/2014/main" val="1903870625"/>
                        </a:ext>
                      </a:extLst>
                    </a:gridCol>
                    <a:gridCol w="559658">
                      <a:extLst>
                        <a:ext uri="{9D8B030D-6E8A-4147-A177-3AD203B41FA5}">
                          <a16:colId xmlns:a16="http://schemas.microsoft.com/office/drawing/2014/main" val="2483525685"/>
                        </a:ext>
                      </a:extLst>
                    </a:gridCol>
                  </a:tblGrid>
                  <a:tr h="490383">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1235" r="-236923" b="-39629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0.28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0.27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2.01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1048760423"/>
                      </a:ext>
                    </a:extLst>
                  </a:tr>
                  <a:tr h="487181">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102500" r="-236923" b="-301250"/>
                          </a:stretch>
                        </a:blipFill>
                      </a:tcPr>
                    </a:tc>
                    <a:tc>
                      <a:txBody>
                        <a:bodyPr/>
                        <a:lstStyle/>
                        <a:p>
                          <a:pPr algn="ctr"/>
                          <a:r>
                            <a:rPr lang="en-US" sz="1400" b="0" dirty="0">
                              <a:solidFill>
                                <a:schemeClr val="tx1"/>
                              </a:solidFill>
                            </a:rPr>
                            <a:t>1.44</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0.52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1.72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0.06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0.83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678581315"/>
                      </a:ext>
                    </a:extLst>
                  </a:tr>
                  <a:tr h="487982">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202500" r="-236923" b="-201250"/>
                          </a:stretch>
                        </a:blipFill>
                      </a:tcPr>
                    </a:tc>
                    <a:tc>
                      <a:txBody>
                        <a:bodyPr/>
                        <a:lstStyle/>
                        <a:p>
                          <a:pPr algn="ctr"/>
                          <a:r>
                            <a:rPr lang="en-US" sz="1400" b="0" dirty="0">
                              <a:solidFill>
                                <a:schemeClr val="tx1"/>
                              </a:solidFill>
                            </a:rPr>
                            <a:t>0.36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0.98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1.11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378662452"/>
                      </a:ext>
                    </a:extLst>
                  </a:tr>
                  <a:tr h="489917">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302500" r="-236923" b="-101250"/>
                          </a:stretch>
                        </a:blipFill>
                      </a:tcPr>
                    </a:tc>
                    <a:tc>
                      <a:txBody>
                        <a:bodyPr/>
                        <a:lstStyle/>
                        <a:p>
                          <a:pPr algn="ctr"/>
                          <a:r>
                            <a:rPr lang="en-US" sz="1400" b="0" dirty="0">
                              <a:solidFill>
                                <a:schemeClr val="tx1"/>
                              </a:solidFill>
                            </a:rPr>
                            <a:t>0.78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2.31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1.45</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0.67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480511951"/>
                      </a:ext>
                    </a:extLst>
                  </a:tr>
                  <a:tr h="489917">
                    <a:tc>
                      <a:txBody>
                        <a:bodyPr/>
                        <a:lstStyle/>
                        <a:p>
                          <a:pPr algn="l"/>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211957" t="-397531" r="-4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311957" t="-397531" r="-3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411957" t="-397531" r="-2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511957" t="-397531" r="-1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611957" t="-397531" r="-2174"/>
                          </a:stretch>
                        </a:blipFill>
                      </a:tcPr>
                    </a:tc>
                    <a:extLst>
                      <a:ext uri="{0D108BD9-81ED-4DB2-BD59-A6C34878D82A}">
                        <a16:rowId xmlns:a16="http://schemas.microsoft.com/office/drawing/2014/main" val="844967382"/>
                      </a:ext>
                    </a:extLst>
                  </a:tr>
                </a:tbl>
              </a:graphicData>
            </a:graphic>
          </p:graphicFrame>
        </mc:Fallback>
      </mc:AlternateContent>
      <p:sp>
        <p:nvSpPr>
          <p:cNvPr id="3" name="TextBox 2">
            <a:extLst>
              <a:ext uri="{FF2B5EF4-FFF2-40B4-BE49-F238E27FC236}">
                <a16:creationId xmlns:a16="http://schemas.microsoft.com/office/drawing/2014/main" id="{908225C9-E8F7-3639-C2C5-4DA2C6B6B61B}"/>
              </a:ext>
            </a:extLst>
          </p:cNvPr>
          <p:cNvSpPr txBox="1"/>
          <p:nvPr/>
        </p:nvSpPr>
        <p:spPr>
          <a:xfrm>
            <a:off x="7947048" y="1918521"/>
            <a:ext cx="782587" cy="400110"/>
          </a:xfrm>
          <a:prstGeom prst="rect">
            <a:avLst/>
          </a:prstGeom>
          <a:noFill/>
        </p:spPr>
        <p:txBody>
          <a:bodyPr wrap="none" rtlCol="0">
            <a:spAutoFit/>
          </a:bodyPr>
          <a:lstStyle/>
          <a:p>
            <a:pPr algn="ctr"/>
            <a:r>
              <a:rPr lang="en-US" sz="2000" dirty="0">
                <a:solidFill>
                  <a:srgbClr val="2F6DFF"/>
                </a:solidFill>
              </a:rPr>
              <a:t>4 X 5</a:t>
            </a:r>
            <a:endParaRPr lang="en-IN" sz="2000" dirty="0">
              <a:solidFill>
                <a:srgbClr val="2F6DFF"/>
              </a:solidFill>
            </a:endParaRPr>
          </a:p>
        </p:txBody>
      </p:sp>
      <p:graphicFrame>
        <p:nvGraphicFramePr>
          <p:cNvPr id="2" name="Table 3">
            <a:extLst>
              <a:ext uri="{FF2B5EF4-FFF2-40B4-BE49-F238E27FC236}">
                <a16:creationId xmlns:a16="http://schemas.microsoft.com/office/drawing/2014/main" id="{818DCC91-008F-23BC-4D45-8A907ED4CFA6}"/>
              </a:ext>
            </a:extLst>
          </p:cNvPr>
          <p:cNvGraphicFramePr>
            <a:graphicFrameLocks noGrp="1"/>
          </p:cNvGraphicFramePr>
          <p:nvPr/>
        </p:nvGraphicFramePr>
        <p:xfrm>
          <a:off x="9969660" y="1883657"/>
          <a:ext cx="1832898" cy="2445380"/>
        </p:xfrm>
        <a:graphic>
          <a:graphicData uri="http://schemas.openxmlformats.org/drawingml/2006/table">
            <a:tbl>
              <a:tblPr firstRow="1" bandRow="1">
                <a:tableStyleId>{5C22544A-7EE6-4342-B048-85BDC9FD1C3A}</a:tableStyleId>
              </a:tblPr>
              <a:tblGrid>
                <a:gridCol w="916449">
                  <a:extLst>
                    <a:ext uri="{9D8B030D-6E8A-4147-A177-3AD203B41FA5}">
                      <a16:colId xmlns:a16="http://schemas.microsoft.com/office/drawing/2014/main" val="3258282342"/>
                    </a:ext>
                  </a:extLst>
                </a:gridCol>
                <a:gridCol w="916449">
                  <a:extLst>
                    <a:ext uri="{9D8B030D-6E8A-4147-A177-3AD203B41FA5}">
                      <a16:colId xmlns:a16="http://schemas.microsoft.com/office/drawing/2014/main" val="1431392191"/>
                    </a:ext>
                  </a:extLst>
                </a:gridCol>
              </a:tblGrid>
              <a:tr h="489076">
                <a:tc>
                  <a:txBody>
                    <a:bodyPr/>
                    <a:lstStyle/>
                    <a:p>
                      <a:pPr algn="ctr"/>
                      <a:r>
                        <a:rPr lang="en-US" sz="1400" b="0" dirty="0">
                          <a:solidFill>
                            <a:schemeClr val="tx1"/>
                          </a:solidFill>
                        </a:rPr>
                        <a:t>Mean (</a:t>
                      </a:r>
                      <a:r>
                        <a:rPr lang="el-GR" sz="1400" b="0" dirty="0">
                          <a:solidFill>
                            <a:schemeClr val="tx1"/>
                          </a:solidFill>
                        </a:rPr>
                        <a:t>μ</a:t>
                      </a:r>
                      <a:r>
                        <a:rPr lang="en-US" sz="1400" b="0" dirty="0">
                          <a:solidFill>
                            <a:schemeClr val="tx1"/>
                          </a:solidFill>
                        </a:rPr>
                        <a:t>)</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Std (</a:t>
                      </a:r>
                      <a:r>
                        <a:rPr lang="el-GR" sz="1400" b="0" dirty="0">
                          <a:solidFill>
                            <a:schemeClr val="tx1"/>
                          </a:solidFill>
                        </a:rPr>
                        <a:t>σ</a:t>
                      </a:r>
                      <a:r>
                        <a:rPr lang="en-US" sz="1400" b="0" dirty="0">
                          <a:solidFill>
                            <a:schemeClr val="tx1"/>
                          </a:solidFill>
                        </a:rPr>
                        <a:t>)</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2955517"/>
                  </a:ext>
                </a:extLst>
              </a:tr>
              <a:tr h="489076">
                <a:tc>
                  <a:txBody>
                    <a:bodyPr/>
                    <a:lstStyle/>
                    <a:p>
                      <a:pPr algn="ctr"/>
                      <a:r>
                        <a:rPr lang="en-US" sz="1400" b="0" dirty="0">
                          <a:solidFill>
                            <a:schemeClr val="tx1"/>
                          </a:solidFill>
                        </a:rPr>
                        <a:t>0.69</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0.85</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5624919"/>
                  </a:ext>
                </a:extLst>
              </a:tr>
              <a:tr h="489076">
                <a:tc>
                  <a:txBody>
                    <a:bodyPr/>
                    <a:lstStyle/>
                    <a:p>
                      <a:pPr algn="ctr"/>
                      <a:r>
                        <a:rPr lang="en-US" sz="1400" b="0" dirty="0">
                          <a:solidFill>
                            <a:schemeClr val="tx1"/>
                          </a:solidFill>
                        </a:rPr>
                        <a:t>0.60</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0.91</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6499356"/>
                  </a:ext>
                </a:extLst>
              </a:tr>
              <a:tr h="489076">
                <a:tc>
                  <a:txBody>
                    <a:bodyPr/>
                    <a:lstStyle/>
                    <a:p>
                      <a:pPr algn="ctr"/>
                      <a:r>
                        <a:rPr lang="en-US" sz="1400" b="0" dirty="0">
                          <a:solidFill>
                            <a:schemeClr val="tx1"/>
                          </a:solidFill>
                        </a:rPr>
                        <a:t>0.79</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0.31</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4175178"/>
                  </a:ext>
                </a:extLst>
              </a:tr>
              <a:tr h="489076">
                <a:tc>
                  <a:txBody>
                    <a:bodyPr/>
                    <a:lstStyle/>
                    <a:p>
                      <a:pPr algn="ctr"/>
                      <a:r>
                        <a:rPr lang="en-US" sz="1400" b="0" dirty="0">
                          <a:solidFill>
                            <a:schemeClr val="tx1"/>
                          </a:solidFill>
                        </a:rPr>
                        <a:t>1.26</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0.59</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960805"/>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5005F55-6B3D-79D6-137F-CF558925E025}"/>
                  </a:ext>
                </a:extLst>
              </p:cNvPr>
              <p:cNvSpPr txBox="1"/>
              <p:nvPr/>
            </p:nvSpPr>
            <p:spPr>
              <a:xfrm>
                <a:off x="6421694" y="5044797"/>
                <a:ext cx="3050707" cy="7629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 </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0.28 −0.69</m:t>
                          </m:r>
                        </m:num>
                        <m:den>
                          <m:rad>
                            <m:radPr>
                              <m:degHide m:val="on"/>
                              <m:ctrlPr>
                                <a:rPr lang="en-US" sz="2400" i="1" smtClean="0">
                                  <a:latin typeface="Cambria Math" panose="02040503050406030204" pitchFamily="18" charset="0"/>
                                </a:rPr>
                              </m:ctrlPr>
                            </m:radPr>
                            <m:deg/>
                            <m:e>
                              <m:sSup>
                                <m:sSupPr>
                                  <m:ctrlPr>
                                    <a:rPr lang="en-US" sz="2400" i="1" smtClean="0">
                                      <a:latin typeface="Cambria Math" panose="02040503050406030204" pitchFamily="18" charset="0"/>
                                    </a:rPr>
                                  </m:ctrlPr>
                                </m:sSupPr>
                                <m:e>
                                  <m:r>
                                    <m:rPr>
                                      <m:nor/>
                                    </m:rPr>
                                    <a:rPr lang="en-US" sz="2400" b="0" i="1" smtClean="0">
                                      <a:latin typeface="Cambria Math" panose="02040503050406030204" pitchFamily="18" charset="0"/>
                                    </a:rPr>
                                    <m:t>0.85</m:t>
                                  </m:r>
                                </m:e>
                                <m:sup>
                                  <m:r>
                                    <a:rPr lang="en-US" sz="2400" b="0" i="1" smtClean="0">
                                      <a:latin typeface="Cambria Math" panose="02040503050406030204" pitchFamily="18" charset="0"/>
                                    </a:rPr>
                                    <m:t>2</m:t>
                                  </m:r>
                                </m:sup>
                              </m:sSup>
                              <m:r>
                                <a:rPr lang="en-US" sz="2400" b="0" i="1">
                                  <a:latin typeface="Cambria Math" panose="02040503050406030204" pitchFamily="18" charset="0"/>
                                </a:rPr>
                                <m:t>+</m:t>
                              </m:r>
                              <m:r>
                                <a:rPr lang="en-US" sz="2400" b="0" i="1" smtClean="0">
                                  <a:latin typeface="Cambria Math" panose="02040503050406030204" pitchFamily="18" charset="0"/>
                                </a:rPr>
                                <m:t>0.0001</m:t>
                              </m:r>
                            </m:e>
                          </m:rad>
                        </m:den>
                      </m:f>
                    </m:oMath>
                  </m:oMathPara>
                </a14:m>
                <a:endParaRPr lang="en-IN" sz="2400" i="1" dirty="0"/>
              </a:p>
            </p:txBody>
          </p:sp>
        </mc:Choice>
        <mc:Fallback xmlns="">
          <p:sp>
            <p:nvSpPr>
              <p:cNvPr id="4" name="TextBox 3">
                <a:extLst>
                  <a:ext uri="{FF2B5EF4-FFF2-40B4-BE49-F238E27FC236}">
                    <a16:creationId xmlns:a16="http://schemas.microsoft.com/office/drawing/2014/main" id="{45005F55-6B3D-79D6-137F-CF558925E025}"/>
                  </a:ext>
                </a:extLst>
              </p:cNvPr>
              <p:cNvSpPr txBox="1">
                <a:spLocks noRot="1" noChangeAspect="1" noMove="1" noResize="1" noEditPoints="1" noAdjustHandles="1" noChangeArrowheads="1" noChangeShapeType="1" noTextEdit="1"/>
              </p:cNvSpPr>
              <p:nvPr/>
            </p:nvSpPr>
            <p:spPr>
              <a:xfrm>
                <a:off x="6421694" y="5044797"/>
                <a:ext cx="3050707" cy="762966"/>
              </a:xfrm>
              <a:prstGeom prst="rect">
                <a:avLst/>
              </a:prstGeom>
              <a:blipFill>
                <a:blip r:embed="rId3"/>
                <a:stretch>
                  <a:fillRect/>
                </a:stretch>
              </a:blipFill>
            </p:spPr>
            <p:txBody>
              <a:bodyPr/>
              <a:lstStyle/>
              <a:p>
                <a:r>
                  <a:rPr lang="en-IN">
                    <a:noFill/>
                  </a:rPr>
                  <a:t> </a:t>
                </a:r>
              </a:p>
            </p:txBody>
          </p:sp>
        </mc:Fallback>
      </mc:AlternateContent>
      <p:sp>
        <p:nvSpPr>
          <p:cNvPr id="5" name="Rectangle: Rounded Corners 4">
            <a:extLst>
              <a:ext uri="{FF2B5EF4-FFF2-40B4-BE49-F238E27FC236}">
                <a16:creationId xmlns:a16="http://schemas.microsoft.com/office/drawing/2014/main" id="{66C44DF5-7DD6-6063-8394-713509790619}"/>
              </a:ext>
            </a:extLst>
          </p:cNvPr>
          <p:cNvSpPr/>
          <p:nvPr/>
        </p:nvSpPr>
        <p:spPr>
          <a:xfrm>
            <a:off x="11059688" y="2318631"/>
            <a:ext cx="570679" cy="570679"/>
          </a:xfrm>
          <a:prstGeom prst="roundRect">
            <a:avLst/>
          </a:prstGeom>
          <a:noFill/>
          <a:ln w="57150" cap="flat">
            <a:solidFill>
              <a:srgbClr val="FF0000"/>
            </a:solidFill>
            <a:prstDash val="solid"/>
            <a:miter/>
          </a:ln>
        </p:spPr>
        <p:txBody>
          <a:bodyPr rtlCol="0" anchor="ctr"/>
          <a:lstStyle/>
          <a:p>
            <a:pPr algn="l"/>
            <a:endParaRPr lang="en-IN"/>
          </a:p>
        </p:txBody>
      </p:sp>
      <p:sp>
        <p:nvSpPr>
          <p:cNvPr id="7" name="Rectangle: Rounded Corners 6">
            <a:extLst>
              <a:ext uri="{FF2B5EF4-FFF2-40B4-BE49-F238E27FC236}">
                <a16:creationId xmlns:a16="http://schemas.microsoft.com/office/drawing/2014/main" id="{6EDC9770-27E2-6766-871C-2E74E6260A70}"/>
              </a:ext>
            </a:extLst>
          </p:cNvPr>
          <p:cNvSpPr/>
          <p:nvPr/>
        </p:nvSpPr>
        <p:spPr>
          <a:xfrm>
            <a:off x="7353607" y="5420665"/>
            <a:ext cx="813816" cy="570679"/>
          </a:xfrm>
          <a:prstGeom prst="roundRect">
            <a:avLst/>
          </a:prstGeom>
          <a:noFill/>
          <a:ln w="57150" cap="flat">
            <a:solidFill>
              <a:srgbClr val="FF0000"/>
            </a:solidFill>
            <a:prstDash val="solid"/>
            <a:miter/>
          </a:ln>
        </p:spPr>
        <p:txBody>
          <a:bodyPr rtlCol="0" anchor="ctr"/>
          <a:lstStyle/>
          <a:p>
            <a:pPr algn="l"/>
            <a:endParaRPr lang="en-IN"/>
          </a:p>
        </p:txBody>
      </p:sp>
      <p:sp>
        <p:nvSpPr>
          <p:cNvPr id="8" name="TextBox 7">
            <a:extLst>
              <a:ext uri="{FF2B5EF4-FFF2-40B4-BE49-F238E27FC236}">
                <a16:creationId xmlns:a16="http://schemas.microsoft.com/office/drawing/2014/main" id="{9A1891D3-14DB-6BF3-DD7C-DA81F637A49C}"/>
              </a:ext>
            </a:extLst>
          </p:cNvPr>
          <p:cNvSpPr txBox="1"/>
          <p:nvPr/>
        </p:nvSpPr>
        <p:spPr>
          <a:xfrm>
            <a:off x="2141698" y="304727"/>
            <a:ext cx="382829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Layer Normalization</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9" name="Rectangle: Rounded Corners 8">
            <a:extLst>
              <a:ext uri="{FF2B5EF4-FFF2-40B4-BE49-F238E27FC236}">
                <a16:creationId xmlns:a16="http://schemas.microsoft.com/office/drawing/2014/main" id="{6BC51100-2B3B-8FEA-9C3F-801BC47FCF75}"/>
              </a:ext>
            </a:extLst>
          </p:cNvPr>
          <p:cNvSpPr/>
          <p:nvPr/>
        </p:nvSpPr>
        <p:spPr>
          <a:xfrm>
            <a:off x="3061267" y="1988467"/>
            <a:ext cx="1495556" cy="3258819"/>
          </a:xfrm>
          <a:prstGeom prst="roundRect">
            <a:avLst>
              <a:gd name="adj" fmla="val 8554"/>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0" name="Rectangle: Rounded Corners 9">
            <a:extLst>
              <a:ext uri="{FF2B5EF4-FFF2-40B4-BE49-F238E27FC236}">
                <a16:creationId xmlns:a16="http://schemas.microsoft.com/office/drawing/2014/main" id="{C6CD7C6E-2714-2490-C5A0-359EA18AA4AF}"/>
              </a:ext>
            </a:extLst>
          </p:cNvPr>
          <p:cNvSpPr/>
          <p:nvPr/>
        </p:nvSpPr>
        <p:spPr>
          <a:xfrm>
            <a:off x="1253865" y="302986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1" name="Rectangle: Rounded Corners 10">
            <a:extLst>
              <a:ext uri="{FF2B5EF4-FFF2-40B4-BE49-F238E27FC236}">
                <a16:creationId xmlns:a16="http://schemas.microsoft.com/office/drawing/2014/main" id="{BB97EB59-D710-DA45-3A9F-AB23730BF775}"/>
              </a:ext>
            </a:extLst>
          </p:cNvPr>
          <p:cNvSpPr/>
          <p:nvPr/>
        </p:nvSpPr>
        <p:spPr>
          <a:xfrm>
            <a:off x="1647929" y="444198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2" name="Rectangle: Rounded Corners 11">
            <a:extLst>
              <a:ext uri="{FF2B5EF4-FFF2-40B4-BE49-F238E27FC236}">
                <a16:creationId xmlns:a16="http://schemas.microsoft.com/office/drawing/2014/main" id="{B1164857-8C61-1C34-E4B1-7FE9D4C716B6}"/>
              </a:ext>
            </a:extLst>
          </p:cNvPr>
          <p:cNvSpPr/>
          <p:nvPr/>
        </p:nvSpPr>
        <p:spPr>
          <a:xfrm>
            <a:off x="1647929" y="4187665"/>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13" name="Rectangle: Rounded Corners 12">
            <a:extLst>
              <a:ext uri="{FF2B5EF4-FFF2-40B4-BE49-F238E27FC236}">
                <a16:creationId xmlns:a16="http://schemas.microsoft.com/office/drawing/2014/main" id="{8292D2DB-DC51-9E54-2089-77EC735DC0A6}"/>
              </a:ext>
            </a:extLst>
          </p:cNvPr>
          <p:cNvSpPr/>
          <p:nvPr/>
        </p:nvSpPr>
        <p:spPr>
          <a:xfrm>
            <a:off x="1647929" y="3399084"/>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Rectangle: Rounded Corners 13">
            <a:extLst>
              <a:ext uri="{FF2B5EF4-FFF2-40B4-BE49-F238E27FC236}">
                <a16:creationId xmlns:a16="http://schemas.microsoft.com/office/drawing/2014/main" id="{6CE6D022-E574-21A6-41FF-3CC60D781661}"/>
              </a:ext>
            </a:extLst>
          </p:cNvPr>
          <p:cNvSpPr/>
          <p:nvPr/>
        </p:nvSpPr>
        <p:spPr>
          <a:xfrm>
            <a:off x="1647929" y="3153258"/>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5" name="Oval 14">
            <a:extLst>
              <a:ext uri="{FF2B5EF4-FFF2-40B4-BE49-F238E27FC236}">
                <a16:creationId xmlns:a16="http://schemas.microsoft.com/office/drawing/2014/main" id="{AA7C7E51-C711-97A3-841A-9D285F4F96F4}"/>
              </a:ext>
            </a:extLst>
          </p:cNvPr>
          <p:cNvSpPr/>
          <p:nvPr/>
        </p:nvSpPr>
        <p:spPr>
          <a:xfrm>
            <a:off x="2081024" y="547216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 name="Cross 15">
            <a:extLst>
              <a:ext uri="{FF2B5EF4-FFF2-40B4-BE49-F238E27FC236}">
                <a16:creationId xmlns:a16="http://schemas.microsoft.com/office/drawing/2014/main" id="{626CDB0D-62FE-4DB9-04A7-BC8ED950FBF2}"/>
              </a:ext>
            </a:extLst>
          </p:cNvPr>
          <p:cNvSpPr/>
          <p:nvPr/>
        </p:nvSpPr>
        <p:spPr>
          <a:xfrm>
            <a:off x="2108973" y="550011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7" name="Group 16">
            <a:extLst>
              <a:ext uri="{FF2B5EF4-FFF2-40B4-BE49-F238E27FC236}">
                <a16:creationId xmlns:a16="http://schemas.microsoft.com/office/drawing/2014/main" id="{F0365C85-0F54-1E0B-CBCA-3EAA3BDBDB26}"/>
              </a:ext>
            </a:extLst>
          </p:cNvPr>
          <p:cNvGrpSpPr/>
          <p:nvPr/>
        </p:nvGrpSpPr>
        <p:grpSpPr>
          <a:xfrm>
            <a:off x="1598565" y="5391042"/>
            <a:ext cx="317131" cy="317131"/>
            <a:chOff x="1290919" y="1058164"/>
            <a:chExt cx="3765176" cy="3765176"/>
          </a:xfrm>
        </p:grpSpPr>
        <p:sp>
          <p:nvSpPr>
            <p:cNvPr id="19" name="Freeform: Shape 18">
              <a:extLst>
                <a:ext uri="{FF2B5EF4-FFF2-40B4-BE49-F238E27FC236}">
                  <a16:creationId xmlns:a16="http://schemas.microsoft.com/office/drawing/2014/main" id="{CE721A75-1F58-488B-9F7C-59564439E823}"/>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0" name="Oval 19">
              <a:extLst>
                <a:ext uri="{FF2B5EF4-FFF2-40B4-BE49-F238E27FC236}">
                  <a16:creationId xmlns:a16="http://schemas.microsoft.com/office/drawing/2014/main" id="{62AF5B08-CBD7-F5D9-1E7C-A023C7729410}"/>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21" name="Rectangle: Rounded Corners 20">
            <a:extLst>
              <a:ext uri="{FF2B5EF4-FFF2-40B4-BE49-F238E27FC236}">
                <a16:creationId xmlns:a16="http://schemas.microsoft.com/office/drawing/2014/main" id="{CD2BAC8F-1DD8-ADBB-6DC5-F11B09CA3F4D}"/>
              </a:ext>
            </a:extLst>
          </p:cNvPr>
          <p:cNvSpPr/>
          <p:nvPr/>
        </p:nvSpPr>
        <p:spPr>
          <a:xfrm>
            <a:off x="1647929" y="580776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2" name="Straight Arrow Connector 21">
            <a:extLst>
              <a:ext uri="{FF2B5EF4-FFF2-40B4-BE49-F238E27FC236}">
                <a16:creationId xmlns:a16="http://schemas.microsoft.com/office/drawing/2014/main" id="{EAC514B4-B4F6-7382-151F-FD049D3E17E6}"/>
              </a:ext>
            </a:extLst>
          </p:cNvPr>
          <p:cNvCxnSpPr>
            <a:cxnSpLocks/>
          </p:cNvCxnSpPr>
          <p:nvPr/>
        </p:nvCxnSpPr>
        <p:spPr>
          <a:xfrm flipV="1">
            <a:off x="2157869" y="621984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23" name="Straight Arrow Connector 22">
            <a:extLst>
              <a:ext uri="{FF2B5EF4-FFF2-40B4-BE49-F238E27FC236}">
                <a16:creationId xmlns:a16="http://schemas.microsoft.com/office/drawing/2014/main" id="{2CA77690-9A46-452C-7E60-16FDE359ABA5}"/>
              </a:ext>
            </a:extLst>
          </p:cNvPr>
          <p:cNvCxnSpPr>
            <a:cxnSpLocks/>
            <a:stCxn id="21" idx="0"/>
          </p:cNvCxnSpPr>
          <p:nvPr/>
        </p:nvCxnSpPr>
        <p:spPr>
          <a:xfrm flipH="1" flipV="1">
            <a:off x="2157872" y="562705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24" name="Straight Arrow Connector 23">
            <a:extLst>
              <a:ext uri="{FF2B5EF4-FFF2-40B4-BE49-F238E27FC236}">
                <a16:creationId xmlns:a16="http://schemas.microsoft.com/office/drawing/2014/main" id="{8F7649EB-D1F8-BCD4-64CC-F27BA096FB78}"/>
              </a:ext>
            </a:extLst>
          </p:cNvPr>
          <p:cNvCxnSpPr>
            <a:cxnSpLocks/>
            <a:stCxn id="15" idx="0"/>
            <a:endCxn id="11" idx="2"/>
          </p:cNvCxnSpPr>
          <p:nvPr/>
        </p:nvCxnSpPr>
        <p:spPr>
          <a:xfrm flipV="1">
            <a:off x="2158468" y="485407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25" name="Straight Connector 24">
            <a:extLst>
              <a:ext uri="{FF2B5EF4-FFF2-40B4-BE49-F238E27FC236}">
                <a16:creationId xmlns:a16="http://schemas.microsoft.com/office/drawing/2014/main" id="{ED43908A-7F32-867A-2A19-2F2040688D89}"/>
              </a:ext>
            </a:extLst>
          </p:cNvPr>
          <p:cNvCxnSpPr>
            <a:stCxn id="20" idx="6"/>
            <a:endCxn id="15" idx="2"/>
          </p:cNvCxnSpPr>
          <p:nvPr/>
        </p:nvCxnSpPr>
        <p:spPr>
          <a:xfrm>
            <a:off x="1915696" y="5549608"/>
            <a:ext cx="165328" cy="2"/>
          </a:xfrm>
          <a:prstGeom prst="line">
            <a:avLst/>
          </a:prstGeom>
          <a:noFill/>
          <a:ln w="28575" cap="flat" cmpd="sng" algn="ctr">
            <a:solidFill>
              <a:sysClr val="windowText" lastClr="000000"/>
            </a:solidFill>
            <a:prstDash val="solid"/>
            <a:miter lim="800000"/>
          </a:ln>
          <a:effectLst/>
        </p:spPr>
      </p:cxnSp>
      <p:sp>
        <p:nvSpPr>
          <p:cNvPr id="26" name="Arrow: U-Turn 99">
            <a:extLst>
              <a:ext uri="{FF2B5EF4-FFF2-40B4-BE49-F238E27FC236}">
                <a16:creationId xmlns:a16="http://schemas.microsoft.com/office/drawing/2014/main" id="{FDCC198B-8233-BD89-05FF-BFDE7D639C6F}"/>
              </a:ext>
            </a:extLst>
          </p:cNvPr>
          <p:cNvSpPr/>
          <p:nvPr/>
        </p:nvSpPr>
        <p:spPr>
          <a:xfrm rot="16200000">
            <a:off x="1315196" y="431296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7" name="Arrow: U-Turn 99">
            <a:extLst>
              <a:ext uri="{FF2B5EF4-FFF2-40B4-BE49-F238E27FC236}">
                <a16:creationId xmlns:a16="http://schemas.microsoft.com/office/drawing/2014/main" id="{451C4916-619C-B907-6C03-364B1330C64C}"/>
              </a:ext>
            </a:extLst>
          </p:cNvPr>
          <p:cNvSpPr/>
          <p:nvPr/>
        </p:nvSpPr>
        <p:spPr>
          <a:xfrm rot="16200000">
            <a:off x="1361294" y="323633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8" name="Arrow: Bent 136">
            <a:extLst>
              <a:ext uri="{FF2B5EF4-FFF2-40B4-BE49-F238E27FC236}">
                <a16:creationId xmlns:a16="http://schemas.microsoft.com/office/drawing/2014/main" id="{C86392B8-107B-1976-80A4-D61BDCAE3590}"/>
              </a:ext>
            </a:extLst>
          </p:cNvPr>
          <p:cNvSpPr/>
          <p:nvPr/>
        </p:nvSpPr>
        <p:spPr>
          <a:xfrm rot="5400000" flipH="1">
            <a:off x="2276893" y="473457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9" name="Arrow: Bent 136">
            <a:extLst>
              <a:ext uri="{FF2B5EF4-FFF2-40B4-BE49-F238E27FC236}">
                <a16:creationId xmlns:a16="http://schemas.microsoft.com/office/drawing/2014/main" id="{0340BBF5-C79C-A979-92E1-921D255798BF}"/>
              </a:ext>
            </a:extLst>
          </p:cNvPr>
          <p:cNvSpPr/>
          <p:nvPr/>
        </p:nvSpPr>
        <p:spPr>
          <a:xfrm rot="16200000">
            <a:off x="1865270" y="473457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30" name="Straight Arrow Connector 29">
            <a:extLst>
              <a:ext uri="{FF2B5EF4-FFF2-40B4-BE49-F238E27FC236}">
                <a16:creationId xmlns:a16="http://schemas.microsoft.com/office/drawing/2014/main" id="{93F962B0-B247-0F14-AADE-304BC808FF89}"/>
              </a:ext>
            </a:extLst>
          </p:cNvPr>
          <p:cNvCxnSpPr>
            <a:cxnSpLocks/>
            <a:endCxn id="13" idx="2"/>
          </p:cNvCxnSpPr>
          <p:nvPr/>
        </p:nvCxnSpPr>
        <p:spPr>
          <a:xfrm flipV="1">
            <a:off x="2153541" y="3811170"/>
            <a:ext cx="4928" cy="371908"/>
          </a:xfrm>
          <a:prstGeom prst="straightConnector1">
            <a:avLst/>
          </a:prstGeom>
          <a:noFill/>
          <a:ln w="28575" cap="flat" cmpd="sng" algn="ctr">
            <a:solidFill>
              <a:schemeClr val="bg2">
                <a:lumMod val="50000"/>
              </a:schemeClr>
            </a:solidFill>
            <a:prstDash val="solid"/>
            <a:miter lim="800000"/>
            <a:tailEnd type="stealth"/>
          </a:ln>
          <a:effectLst/>
        </p:spPr>
      </p:cxnSp>
      <p:sp>
        <p:nvSpPr>
          <p:cNvPr id="31" name="Rectangle: Rounded Corners 30">
            <a:extLst>
              <a:ext uri="{FF2B5EF4-FFF2-40B4-BE49-F238E27FC236}">
                <a16:creationId xmlns:a16="http://schemas.microsoft.com/office/drawing/2014/main" id="{8BB4A2B5-A7C1-C7D1-3E62-C3F3ABAED589}"/>
              </a:ext>
            </a:extLst>
          </p:cNvPr>
          <p:cNvSpPr/>
          <p:nvPr/>
        </p:nvSpPr>
        <p:spPr>
          <a:xfrm>
            <a:off x="3181284" y="3226736"/>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6" name="Freeform: Shape 255">
            <a:extLst>
              <a:ext uri="{FF2B5EF4-FFF2-40B4-BE49-F238E27FC236}">
                <a16:creationId xmlns:a16="http://schemas.microsoft.com/office/drawing/2014/main" id="{B61688E1-C2E5-8A4B-B43D-C9A9EB71D07D}"/>
              </a:ext>
            </a:extLst>
          </p:cNvPr>
          <p:cNvSpPr/>
          <p:nvPr/>
        </p:nvSpPr>
        <p:spPr>
          <a:xfrm>
            <a:off x="2163033" y="291854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7" name="Freeform: Shape 256">
            <a:extLst>
              <a:ext uri="{FF2B5EF4-FFF2-40B4-BE49-F238E27FC236}">
                <a16:creationId xmlns:a16="http://schemas.microsoft.com/office/drawing/2014/main" id="{C7F30E21-F347-D6DE-61F6-B9DE1E4C6892}"/>
              </a:ext>
            </a:extLst>
          </p:cNvPr>
          <p:cNvSpPr/>
          <p:nvPr/>
        </p:nvSpPr>
        <p:spPr>
          <a:xfrm rot="16200000">
            <a:off x="3300138" y="342536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8" name="Freeform: Shape 257">
            <a:extLst>
              <a:ext uri="{FF2B5EF4-FFF2-40B4-BE49-F238E27FC236}">
                <a16:creationId xmlns:a16="http://schemas.microsoft.com/office/drawing/2014/main" id="{739E2373-820A-8900-D19F-7BF009DBE797}"/>
              </a:ext>
            </a:extLst>
          </p:cNvPr>
          <p:cNvSpPr/>
          <p:nvPr/>
        </p:nvSpPr>
        <p:spPr>
          <a:xfrm rot="10800000">
            <a:off x="3663698" y="366914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9" name="Rectangle: Rounded Corners 258">
            <a:extLst>
              <a:ext uri="{FF2B5EF4-FFF2-40B4-BE49-F238E27FC236}">
                <a16:creationId xmlns:a16="http://schemas.microsoft.com/office/drawing/2014/main" id="{EA1E00AA-A2C3-0FAE-38A9-CAE42A18D222}"/>
              </a:ext>
            </a:extLst>
          </p:cNvPr>
          <p:cNvSpPr/>
          <p:nvPr/>
        </p:nvSpPr>
        <p:spPr>
          <a:xfrm>
            <a:off x="3181284" y="4274252"/>
            <a:ext cx="1021080" cy="581893"/>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0" name="Rectangle: Rounded Corners 259">
            <a:extLst>
              <a:ext uri="{FF2B5EF4-FFF2-40B4-BE49-F238E27FC236}">
                <a16:creationId xmlns:a16="http://schemas.microsoft.com/office/drawing/2014/main" id="{99259031-DA8A-A4B2-B904-3579B17488E5}"/>
              </a:ext>
            </a:extLst>
          </p:cNvPr>
          <p:cNvSpPr/>
          <p:nvPr/>
        </p:nvSpPr>
        <p:spPr>
          <a:xfrm>
            <a:off x="3182975" y="4006173"/>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1" name="Arrow: U-Turn 99">
            <a:extLst>
              <a:ext uri="{FF2B5EF4-FFF2-40B4-BE49-F238E27FC236}">
                <a16:creationId xmlns:a16="http://schemas.microsoft.com/office/drawing/2014/main" id="{EB0AD646-5928-7176-F45D-4AC976D2CF09}"/>
              </a:ext>
            </a:extLst>
          </p:cNvPr>
          <p:cNvSpPr/>
          <p:nvPr/>
        </p:nvSpPr>
        <p:spPr>
          <a:xfrm rot="5400000" flipH="1">
            <a:off x="3627279" y="309059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62" name="Straight Arrow Connector 261">
            <a:extLst>
              <a:ext uri="{FF2B5EF4-FFF2-40B4-BE49-F238E27FC236}">
                <a16:creationId xmlns:a16="http://schemas.microsoft.com/office/drawing/2014/main" id="{E1190E05-BDBA-CD74-0262-543BC1C4A8C5}"/>
              </a:ext>
            </a:extLst>
          </p:cNvPr>
          <p:cNvCxnSpPr>
            <a:cxnSpLocks/>
          </p:cNvCxnSpPr>
          <p:nvPr/>
        </p:nvCxnSpPr>
        <p:spPr>
          <a:xfrm flipV="1">
            <a:off x="3678958" y="4869572"/>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263" name="Arrow: Bent 136">
            <a:extLst>
              <a:ext uri="{FF2B5EF4-FFF2-40B4-BE49-F238E27FC236}">
                <a16:creationId xmlns:a16="http://schemas.microsoft.com/office/drawing/2014/main" id="{CD4FBB20-0848-847B-A57B-C1E6119CA423}"/>
              </a:ext>
            </a:extLst>
          </p:cNvPr>
          <p:cNvSpPr/>
          <p:nvPr/>
        </p:nvSpPr>
        <p:spPr>
          <a:xfrm rot="5400000" flipH="1">
            <a:off x="3797383" y="475007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4" name="Arrow: Bent 136">
            <a:extLst>
              <a:ext uri="{FF2B5EF4-FFF2-40B4-BE49-F238E27FC236}">
                <a16:creationId xmlns:a16="http://schemas.microsoft.com/office/drawing/2014/main" id="{32DDDAB3-8A54-189E-BF53-7AC1E8DF0E56}"/>
              </a:ext>
            </a:extLst>
          </p:cNvPr>
          <p:cNvSpPr/>
          <p:nvPr/>
        </p:nvSpPr>
        <p:spPr>
          <a:xfrm rot="16200000">
            <a:off x="3385760" y="475007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5" name="Oval 264">
            <a:extLst>
              <a:ext uri="{FF2B5EF4-FFF2-40B4-BE49-F238E27FC236}">
                <a16:creationId xmlns:a16="http://schemas.microsoft.com/office/drawing/2014/main" id="{4D54D626-A8BE-5098-DE95-38361A504795}"/>
              </a:ext>
            </a:extLst>
          </p:cNvPr>
          <p:cNvSpPr/>
          <p:nvPr/>
        </p:nvSpPr>
        <p:spPr>
          <a:xfrm>
            <a:off x="3592731" y="5472165"/>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6" name="Cross 265">
            <a:extLst>
              <a:ext uri="{FF2B5EF4-FFF2-40B4-BE49-F238E27FC236}">
                <a16:creationId xmlns:a16="http://schemas.microsoft.com/office/drawing/2014/main" id="{263EBF03-9423-6954-2EC1-753887C42B62}"/>
              </a:ext>
            </a:extLst>
          </p:cNvPr>
          <p:cNvSpPr/>
          <p:nvPr/>
        </p:nvSpPr>
        <p:spPr>
          <a:xfrm>
            <a:off x="3620680" y="5500114"/>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67" name="Group 266">
            <a:extLst>
              <a:ext uri="{FF2B5EF4-FFF2-40B4-BE49-F238E27FC236}">
                <a16:creationId xmlns:a16="http://schemas.microsoft.com/office/drawing/2014/main" id="{09B01D4B-ABE4-F791-2A9C-DE9C8EC18F25}"/>
              </a:ext>
            </a:extLst>
          </p:cNvPr>
          <p:cNvGrpSpPr/>
          <p:nvPr/>
        </p:nvGrpSpPr>
        <p:grpSpPr>
          <a:xfrm>
            <a:off x="3927202" y="5396907"/>
            <a:ext cx="317131" cy="317131"/>
            <a:chOff x="1290919" y="1058164"/>
            <a:chExt cx="3765176" cy="3765176"/>
          </a:xfrm>
          <a:noFill/>
        </p:grpSpPr>
        <p:sp>
          <p:nvSpPr>
            <p:cNvPr id="268" name="Freeform: Shape 267">
              <a:extLst>
                <a:ext uri="{FF2B5EF4-FFF2-40B4-BE49-F238E27FC236}">
                  <a16:creationId xmlns:a16="http://schemas.microsoft.com/office/drawing/2014/main" id="{BB4C25F3-9423-2D40-7BB9-52B0B9EDD934}"/>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9" name="Oval 268">
              <a:extLst>
                <a:ext uri="{FF2B5EF4-FFF2-40B4-BE49-F238E27FC236}">
                  <a16:creationId xmlns:a16="http://schemas.microsoft.com/office/drawing/2014/main" id="{D7F15D29-2E6E-EBE1-8F60-B855A0EE4E9F}"/>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270" name="Straight Connector 269">
            <a:extLst>
              <a:ext uri="{FF2B5EF4-FFF2-40B4-BE49-F238E27FC236}">
                <a16:creationId xmlns:a16="http://schemas.microsoft.com/office/drawing/2014/main" id="{5D4340DC-F5E8-211A-7C78-6C9D9D65E1EE}"/>
              </a:ext>
            </a:extLst>
          </p:cNvPr>
          <p:cNvCxnSpPr>
            <a:cxnSpLocks/>
            <a:endCxn id="269" idx="2"/>
          </p:cNvCxnSpPr>
          <p:nvPr/>
        </p:nvCxnSpPr>
        <p:spPr>
          <a:xfrm>
            <a:off x="3745908" y="5555473"/>
            <a:ext cx="181294" cy="0"/>
          </a:xfrm>
          <a:prstGeom prst="line">
            <a:avLst/>
          </a:prstGeom>
          <a:noFill/>
          <a:ln w="28575" cap="flat" cmpd="sng" algn="ctr">
            <a:solidFill>
              <a:schemeClr val="bg2">
                <a:lumMod val="50000"/>
              </a:schemeClr>
            </a:solidFill>
            <a:prstDash val="solid"/>
            <a:miter lim="800000"/>
          </a:ln>
          <a:effectLst/>
        </p:spPr>
      </p:cxnSp>
      <p:sp>
        <p:nvSpPr>
          <p:cNvPr id="271" name="Rectangle: Rounded Corners 270">
            <a:extLst>
              <a:ext uri="{FF2B5EF4-FFF2-40B4-BE49-F238E27FC236}">
                <a16:creationId xmlns:a16="http://schemas.microsoft.com/office/drawing/2014/main" id="{3AC61BAB-72E1-A172-92C0-A86F9AD5E85A}"/>
              </a:ext>
            </a:extLst>
          </p:cNvPr>
          <p:cNvSpPr/>
          <p:nvPr/>
        </p:nvSpPr>
        <p:spPr>
          <a:xfrm>
            <a:off x="3168418" y="5810660"/>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3" name="Straight Arrow Connector 272">
            <a:extLst>
              <a:ext uri="{FF2B5EF4-FFF2-40B4-BE49-F238E27FC236}">
                <a16:creationId xmlns:a16="http://schemas.microsoft.com/office/drawing/2014/main" id="{619B42E7-D383-BD5D-D133-1689B492A665}"/>
              </a:ext>
            </a:extLst>
          </p:cNvPr>
          <p:cNvCxnSpPr>
            <a:cxnSpLocks/>
          </p:cNvCxnSpPr>
          <p:nvPr/>
        </p:nvCxnSpPr>
        <p:spPr>
          <a:xfrm flipV="1">
            <a:off x="3678358" y="6222746"/>
            <a:ext cx="0" cy="26594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74" name="Straight Arrow Connector 273">
            <a:extLst>
              <a:ext uri="{FF2B5EF4-FFF2-40B4-BE49-F238E27FC236}">
                <a16:creationId xmlns:a16="http://schemas.microsoft.com/office/drawing/2014/main" id="{CC409707-02E3-0E66-AD0C-2797F37FCBE2}"/>
              </a:ext>
            </a:extLst>
          </p:cNvPr>
          <p:cNvCxnSpPr>
            <a:cxnSpLocks/>
            <a:stCxn id="271" idx="0"/>
          </p:cNvCxnSpPr>
          <p:nvPr/>
        </p:nvCxnSpPr>
        <p:spPr>
          <a:xfrm flipH="1" flipV="1">
            <a:off x="3678361" y="5629950"/>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275" name="Arrow: U-Turn 99">
            <a:extLst>
              <a:ext uri="{FF2B5EF4-FFF2-40B4-BE49-F238E27FC236}">
                <a16:creationId xmlns:a16="http://schemas.microsoft.com/office/drawing/2014/main" id="{D0509D15-3CBD-F3FA-0798-AF7DF62A272C}"/>
              </a:ext>
            </a:extLst>
          </p:cNvPr>
          <p:cNvSpPr/>
          <p:nvPr/>
        </p:nvSpPr>
        <p:spPr>
          <a:xfrm rot="5400000" flipH="1">
            <a:off x="3532481" y="421213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76" name="Straight Arrow Connector 275">
            <a:extLst>
              <a:ext uri="{FF2B5EF4-FFF2-40B4-BE49-F238E27FC236}">
                <a16:creationId xmlns:a16="http://schemas.microsoft.com/office/drawing/2014/main" id="{ABB68501-9F67-3CDD-258C-5132918A2A4F}"/>
              </a:ext>
            </a:extLst>
          </p:cNvPr>
          <p:cNvCxnSpPr>
            <a:cxnSpLocks/>
            <a:stCxn id="31" idx="0"/>
            <a:endCxn id="277" idx="2"/>
          </p:cNvCxnSpPr>
          <p:nvPr/>
        </p:nvCxnSpPr>
        <p:spPr>
          <a:xfrm flipH="1" flipV="1">
            <a:off x="3690395" y="2772851"/>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277" name="Rectangle: Rounded Corners 276">
            <a:extLst>
              <a:ext uri="{FF2B5EF4-FFF2-40B4-BE49-F238E27FC236}">
                <a16:creationId xmlns:a16="http://schemas.microsoft.com/office/drawing/2014/main" id="{D1B9CC80-0EE6-6B9A-3984-D7B0618D49E8}"/>
              </a:ext>
            </a:extLst>
          </p:cNvPr>
          <p:cNvSpPr/>
          <p:nvPr/>
        </p:nvSpPr>
        <p:spPr>
          <a:xfrm>
            <a:off x="3179855" y="2360765"/>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8" name="Rectangle: Rounded Corners 277">
            <a:extLst>
              <a:ext uri="{FF2B5EF4-FFF2-40B4-BE49-F238E27FC236}">
                <a16:creationId xmlns:a16="http://schemas.microsoft.com/office/drawing/2014/main" id="{5793E7A2-3208-E8CF-FE54-B2506E59D61D}"/>
              </a:ext>
            </a:extLst>
          </p:cNvPr>
          <p:cNvSpPr/>
          <p:nvPr/>
        </p:nvSpPr>
        <p:spPr>
          <a:xfrm>
            <a:off x="3179855" y="2978438"/>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9" name="Straight Arrow Connector 278">
            <a:extLst>
              <a:ext uri="{FF2B5EF4-FFF2-40B4-BE49-F238E27FC236}">
                <a16:creationId xmlns:a16="http://schemas.microsoft.com/office/drawing/2014/main" id="{DE39B904-AAAA-5860-3A43-6B08CF1A4403}"/>
              </a:ext>
            </a:extLst>
          </p:cNvPr>
          <p:cNvCxnSpPr>
            <a:cxnSpLocks/>
            <a:endCxn id="280" idx="2"/>
          </p:cNvCxnSpPr>
          <p:nvPr/>
        </p:nvCxnSpPr>
        <p:spPr>
          <a:xfrm flipV="1">
            <a:off x="3689438" y="1829778"/>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280" name="Rectangle: Rounded Corners 279">
            <a:extLst>
              <a:ext uri="{FF2B5EF4-FFF2-40B4-BE49-F238E27FC236}">
                <a16:creationId xmlns:a16="http://schemas.microsoft.com/office/drawing/2014/main" id="{F755C9BD-91E5-1428-2659-BBBBD933E4C3}"/>
              </a:ext>
            </a:extLst>
          </p:cNvPr>
          <p:cNvSpPr/>
          <p:nvPr/>
        </p:nvSpPr>
        <p:spPr>
          <a:xfrm>
            <a:off x="3184291" y="164815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Linear</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1" name="Rectangle: Rounded Corners 280">
            <a:extLst>
              <a:ext uri="{FF2B5EF4-FFF2-40B4-BE49-F238E27FC236}">
                <a16:creationId xmlns:a16="http://schemas.microsoft.com/office/drawing/2014/main" id="{6E797326-D820-AA20-A034-31B972E81271}"/>
              </a:ext>
            </a:extLst>
          </p:cNvPr>
          <p:cNvSpPr/>
          <p:nvPr/>
        </p:nvSpPr>
        <p:spPr>
          <a:xfrm>
            <a:off x="3184291" y="124593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solidFill>
                  <a:prstClr val="black"/>
                </a:solidFill>
                <a:effectLst/>
                <a:uLnTx/>
                <a:uFillTx/>
                <a:latin typeface="Calibri Light" panose="020F0302020204030204"/>
                <a:ea typeface="+mn-ea"/>
                <a:cs typeface="+mn-cs"/>
              </a:rPr>
              <a:t>Softmax</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2" name="Straight Arrow Connector 281">
            <a:extLst>
              <a:ext uri="{FF2B5EF4-FFF2-40B4-BE49-F238E27FC236}">
                <a16:creationId xmlns:a16="http://schemas.microsoft.com/office/drawing/2014/main" id="{89539C56-D3A3-C894-9FFD-DB57CC4BCA4B}"/>
              </a:ext>
            </a:extLst>
          </p:cNvPr>
          <p:cNvCxnSpPr>
            <a:cxnSpLocks/>
            <a:stCxn id="280" idx="0"/>
            <a:endCxn id="281" idx="2"/>
          </p:cNvCxnSpPr>
          <p:nvPr/>
        </p:nvCxnSpPr>
        <p:spPr>
          <a:xfrm flipV="1">
            <a:off x="3694831" y="142755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83" name="Straight Arrow Connector 282">
            <a:extLst>
              <a:ext uri="{FF2B5EF4-FFF2-40B4-BE49-F238E27FC236}">
                <a16:creationId xmlns:a16="http://schemas.microsoft.com/office/drawing/2014/main" id="{87718FB8-9269-AB2E-133A-9ADD5EF66D1E}"/>
              </a:ext>
            </a:extLst>
          </p:cNvPr>
          <p:cNvCxnSpPr>
            <a:cxnSpLocks/>
          </p:cNvCxnSpPr>
          <p:nvPr/>
        </p:nvCxnSpPr>
        <p:spPr>
          <a:xfrm flipV="1">
            <a:off x="3694831" y="102532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284" name="Rectangle: Rounded Corners 283">
            <a:extLst>
              <a:ext uri="{FF2B5EF4-FFF2-40B4-BE49-F238E27FC236}">
                <a16:creationId xmlns:a16="http://schemas.microsoft.com/office/drawing/2014/main" id="{694AFAC7-9946-8CCF-1022-497BCEFBF819}"/>
              </a:ext>
            </a:extLst>
          </p:cNvPr>
          <p:cNvSpPr/>
          <p:nvPr/>
        </p:nvSpPr>
        <p:spPr>
          <a:xfrm>
            <a:off x="3168418" y="2087122"/>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5" name="Straight Connector 284">
            <a:extLst>
              <a:ext uri="{FF2B5EF4-FFF2-40B4-BE49-F238E27FC236}">
                <a16:creationId xmlns:a16="http://schemas.microsoft.com/office/drawing/2014/main" id="{A8AB68C9-9DEC-B34C-7BC2-77370C347B74}"/>
              </a:ext>
            </a:extLst>
          </p:cNvPr>
          <p:cNvCxnSpPr>
            <a:cxnSpLocks/>
          </p:cNvCxnSpPr>
          <p:nvPr/>
        </p:nvCxnSpPr>
        <p:spPr>
          <a:xfrm flipH="1">
            <a:off x="3676667" y="4187796"/>
            <a:ext cx="1691" cy="86456"/>
          </a:xfrm>
          <a:prstGeom prst="line">
            <a:avLst/>
          </a:prstGeom>
          <a:noFill/>
          <a:ln w="28575" cap="flat" cmpd="sng" algn="ctr">
            <a:solidFill>
              <a:schemeClr val="bg2">
                <a:lumMod val="50000"/>
              </a:schemeClr>
            </a:solidFill>
            <a:prstDash val="solid"/>
            <a:miter lim="800000"/>
          </a:ln>
          <a:effectLst/>
        </p:spPr>
      </p:cxnSp>
      <p:cxnSp>
        <p:nvCxnSpPr>
          <p:cNvPr id="286" name="Straight Connector 285">
            <a:extLst>
              <a:ext uri="{FF2B5EF4-FFF2-40B4-BE49-F238E27FC236}">
                <a16:creationId xmlns:a16="http://schemas.microsoft.com/office/drawing/2014/main" id="{6D1FA67E-3F48-D29F-D16B-88BE65A5A64C}"/>
              </a:ext>
            </a:extLst>
          </p:cNvPr>
          <p:cNvCxnSpPr>
            <a:cxnSpLocks/>
          </p:cNvCxnSpPr>
          <p:nvPr/>
        </p:nvCxnSpPr>
        <p:spPr>
          <a:xfrm flipH="1">
            <a:off x="2149684" y="4370710"/>
            <a:ext cx="1691" cy="86456"/>
          </a:xfrm>
          <a:prstGeom prst="line">
            <a:avLst/>
          </a:prstGeom>
          <a:noFill/>
          <a:ln w="28575" cap="flat" cmpd="sng" algn="ctr">
            <a:solidFill>
              <a:schemeClr val="tx1"/>
            </a:solidFill>
            <a:prstDash val="solid"/>
            <a:miter lim="800000"/>
          </a:ln>
          <a:effectLst/>
        </p:spPr>
      </p:cxnSp>
      <p:cxnSp>
        <p:nvCxnSpPr>
          <p:cNvPr id="287" name="Straight Connector 286">
            <a:extLst>
              <a:ext uri="{FF2B5EF4-FFF2-40B4-BE49-F238E27FC236}">
                <a16:creationId xmlns:a16="http://schemas.microsoft.com/office/drawing/2014/main" id="{108C7BC3-D3C0-9AF8-800C-7F2CE3D0BD44}"/>
              </a:ext>
            </a:extLst>
          </p:cNvPr>
          <p:cNvCxnSpPr>
            <a:cxnSpLocks/>
            <a:stCxn id="14" idx="2"/>
            <a:endCxn id="13" idx="0"/>
          </p:cNvCxnSpPr>
          <p:nvPr/>
        </p:nvCxnSpPr>
        <p:spPr>
          <a:xfrm>
            <a:off x="2158469" y="3350803"/>
            <a:ext cx="0" cy="48281"/>
          </a:xfrm>
          <a:prstGeom prst="line">
            <a:avLst/>
          </a:prstGeom>
          <a:noFill/>
          <a:ln w="28575" cap="flat" cmpd="sng" algn="ctr">
            <a:solidFill>
              <a:schemeClr val="bg2">
                <a:lumMod val="50000"/>
              </a:schemeClr>
            </a:solidFill>
            <a:prstDash val="solid"/>
            <a:miter lim="800000"/>
          </a:ln>
          <a:effectLst/>
        </p:spPr>
      </p:cxnSp>
    </p:spTree>
    <p:extLst>
      <p:ext uri="{BB962C8B-B14F-4D97-AF65-F5344CB8AC3E}">
        <p14:creationId xmlns:p14="http://schemas.microsoft.com/office/powerpoint/2010/main" val="1838575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8" name="Table 23">
                <a:extLst>
                  <a:ext uri="{FF2B5EF4-FFF2-40B4-BE49-F238E27FC236}">
                    <a16:creationId xmlns:a16="http://schemas.microsoft.com/office/drawing/2014/main" id="{18A4D75E-1F68-18E6-263F-CDD4B59569D9}"/>
                  </a:ext>
                </a:extLst>
              </p:cNvPr>
              <p:cNvGraphicFramePr>
                <a:graphicFrameLocks noGrp="1"/>
              </p:cNvGraphicFramePr>
              <p:nvPr/>
            </p:nvGraphicFramePr>
            <p:xfrm>
              <a:off x="5767010" y="2373071"/>
              <a:ext cx="3987010" cy="2445380"/>
            </p:xfrm>
            <a:graphic>
              <a:graphicData uri="http://schemas.openxmlformats.org/drawingml/2006/table">
                <a:tbl>
                  <a:tblPr firstRow="1" bandRow="1">
                    <a:tableStyleId>{5940675A-B579-460E-94D1-54222C63F5DA}</a:tableStyleId>
                  </a:tblPr>
                  <a:tblGrid>
                    <a:gridCol w="1188720">
                      <a:extLst>
                        <a:ext uri="{9D8B030D-6E8A-4147-A177-3AD203B41FA5}">
                          <a16:colId xmlns:a16="http://schemas.microsoft.com/office/drawing/2014/main" val="2678846320"/>
                        </a:ext>
                      </a:extLst>
                    </a:gridCol>
                    <a:gridCol w="559658">
                      <a:extLst>
                        <a:ext uri="{9D8B030D-6E8A-4147-A177-3AD203B41FA5}">
                          <a16:colId xmlns:a16="http://schemas.microsoft.com/office/drawing/2014/main" val="3101296147"/>
                        </a:ext>
                      </a:extLst>
                    </a:gridCol>
                    <a:gridCol w="559658">
                      <a:extLst>
                        <a:ext uri="{9D8B030D-6E8A-4147-A177-3AD203B41FA5}">
                          <a16:colId xmlns:a16="http://schemas.microsoft.com/office/drawing/2014/main" val="2756770409"/>
                        </a:ext>
                      </a:extLst>
                    </a:gridCol>
                    <a:gridCol w="559658">
                      <a:extLst>
                        <a:ext uri="{9D8B030D-6E8A-4147-A177-3AD203B41FA5}">
                          <a16:colId xmlns:a16="http://schemas.microsoft.com/office/drawing/2014/main" val="3174730267"/>
                        </a:ext>
                      </a:extLst>
                    </a:gridCol>
                    <a:gridCol w="559658">
                      <a:extLst>
                        <a:ext uri="{9D8B030D-6E8A-4147-A177-3AD203B41FA5}">
                          <a16:colId xmlns:a16="http://schemas.microsoft.com/office/drawing/2014/main" val="1903870625"/>
                        </a:ext>
                      </a:extLst>
                    </a:gridCol>
                    <a:gridCol w="559658">
                      <a:extLst>
                        <a:ext uri="{9D8B030D-6E8A-4147-A177-3AD203B41FA5}">
                          <a16:colId xmlns:a16="http://schemas.microsoft.com/office/drawing/2014/main" val="2483525685"/>
                        </a:ext>
                      </a:extLst>
                    </a:gridCol>
                  </a:tblGrid>
                  <a:tr h="490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0</m:t>
                                  </m:r>
                                </m:sub>
                              </m:sSub>
                              <m:r>
                                <a:rPr lang="en-US" sz="1400" b="0" i="1" smtClean="0">
                                  <a:solidFill>
                                    <a:schemeClr val="tx1"/>
                                  </a:solidFill>
                                  <a:latin typeface="Cambria Math" panose="02040503050406030204" pitchFamily="18" charset="0"/>
                                </a:rPr>
                                <m:t>= </m:t>
                              </m:r>
                            </m:oMath>
                          </a14:m>
                          <a:r>
                            <a:rPr lang="en-US" sz="1400" b="0" dirty="0">
                              <a:solidFill>
                                <a:schemeClr val="tx1"/>
                              </a:solidFill>
                            </a:rPr>
                            <a:t>I</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0.28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0.27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2.01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1048760423"/>
                      </a:ext>
                    </a:extLst>
                  </a:tr>
                  <a:tr h="487181">
                    <a:tc>
                      <a:txBody>
                        <a:bodyPr/>
                        <a:lstStyle/>
                        <a:p>
                          <a:pPr algn="l"/>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1</m:t>
                                  </m:r>
                                </m:sub>
                              </m:sSub>
                            </m:oMath>
                          </a14:m>
                          <a:r>
                            <a:rPr lang="en-US" sz="1400" b="0" dirty="0">
                              <a:solidFill>
                                <a:schemeClr val="tx1"/>
                              </a:solidFill>
                            </a:rPr>
                            <a:t> = love</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rPr>
                            <a:t>1.44</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0.52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1.72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0.06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0.83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678581315"/>
                      </a:ext>
                    </a:extLst>
                  </a:tr>
                  <a:tr h="487982">
                    <a:tc>
                      <a:txBody>
                        <a:bodyPr/>
                        <a:lstStyle/>
                        <a:p>
                          <a:pPr algn="l"/>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2</m:t>
                                  </m:r>
                                </m:sub>
                              </m:sSub>
                            </m:oMath>
                          </a14:m>
                          <a:r>
                            <a:rPr lang="en-US" sz="1400" b="0" dirty="0">
                              <a:solidFill>
                                <a:schemeClr val="tx1"/>
                              </a:solidFill>
                            </a:rPr>
                            <a:t> = cheese</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rPr>
                            <a:t>0.36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0.98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1.11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378662452"/>
                      </a:ext>
                    </a:extLst>
                  </a:tr>
                  <a:tr h="489917">
                    <a:tc>
                      <a:txBody>
                        <a:bodyPr/>
                        <a:lstStyle/>
                        <a:p>
                          <a:pPr algn="l"/>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3</m:t>
                                  </m:r>
                                </m:sub>
                              </m:sSub>
                            </m:oMath>
                          </a14:m>
                          <a:r>
                            <a:rPr lang="en-US" sz="1400" b="0" dirty="0">
                              <a:solidFill>
                                <a:schemeClr val="tx1"/>
                              </a:solidFill>
                            </a:rPr>
                            <a:t> = cake</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rPr>
                            <a:t>0.78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2.31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1.45</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0.67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480511951"/>
                      </a:ext>
                    </a:extLst>
                  </a:tr>
                  <a:tr h="489917">
                    <a:tc>
                      <a:txBody>
                        <a:bodyPr/>
                        <a:lstStyle/>
                        <a:p>
                          <a:pPr algn="l"/>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0</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1</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2</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3</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4</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4967382"/>
                      </a:ext>
                    </a:extLst>
                  </a:tr>
                </a:tbl>
              </a:graphicData>
            </a:graphic>
          </p:graphicFrame>
        </mc:Choice>
        <mc:Fallback xmlns="">
          <p:graphicFrame>
            <p:nvGraphicFramePr>
              <p:cNvPr id="18" name="Table 23">
                <a:extLst>
                  <a:ext uri="{FF2B5EF4-FFF2-40B4-BE49-F238E27FC236}">
                    <a16:creationId xmlns:a16="http://schemas.microsoft.com/office/drawing/2014/main" id="{18A4D75E-1F68-18E6-263F-CDD4B59569D9}"/>
                  </a:ext>
                </a:extLst>
              </p:cNvPr>
              <p:cNvGraphicFramePr>
                <a:graphicFrameLocks noGrp="1"/>
              </p:cNvGraphicFramePr>
              <p:nvPr/>
            </p:nvGraphicFramePr>
            <p:xfrm>
              <a:off x="5767010" y="2373071"/>
              <a:ext cx="3987010" cy="2445380"/>
            </p:xfrm>
            <a:graphic>
              <a:graphicData uri="http://schemas.openxmlformats.org/drawingml/2006/table">
                <a:tbl>
                  <a:tblPr firstRow="1" bandRow="1">
                    <a:tableStyleId>{5940675A-B579-460E-94D1-54222C63F5DA}</a:tableStyleId>
                  </a:tblPr>
                  <a:tblGrid>
                    <a:gridCol w="1188720">
                      <a:extLst>
                        <a:ext uri="{9D8B030D-6E8A-4147-A177-3AD203B41FA5}">
                          <a16:colId xmlns:a16="http://schemas.microsoft.com/office/drawing/2014/main" val="2678846320"/>
                        </a:ext>
                      </a:extLst>
                    </a:gridCol>
                    <a:gridCol w="559658">
                      <a:extLst>
                        <a:ext uri="{9D8B030D-6E8A-4147-A177-3AD203B41FA5}">
                          <a16:colId xmlns:a16="http://schemas.microsoft.com/office/drawing/2014/main" val="3101296147"/>
                        </a:ext>
                      </a:extLst>
                    </a:gridCol>
                    <a:gridCol w="559658">
                      <a:extLst>
                        <a:ext uri="{9D8B030D-6E8A-4147-A177-3AD203B41FA5}">
                          <a16:colId xmlns:a16="http://schemas.microsoft.com/office/drawing/2014/main" val="2756770409"/>
                        </a:ext>
                      </a:extLst>
                    </a:gridCol>
                    <a:gridCol w="559658">
                      <a:extLst>
                        <a:ext uri="{9D8B030D-6E8A-4147-A177-3AD203B41FA5}">
                          <a16:colId xmlns:a16="http://schemas.microsoft.com/office/drawing/2014/main" val="3174730267"/>
                        </a:ext>
                      </a:extLst>
                    </a:gridCol>
                    <a:gridCol w="559658">
                      <a:extLst>
                        <a:ext uri="{9D8B030D-6E8A-4147-A177-3AD203B41FA5}">
                          <a16:colId xmlns:a16="http://schemas.microsoft.com/office/drawing/2014/main" val="1903870625"/>
                        </a:ext>
                      </a:extLst>
                    </a:gridCol>
                    <a:gridCol w="559658">
                      <a:extLst>
                        <a:ext uri="{9D8B030D-6E8A-4147-A177-3AD203B41FA5}">
                          <a16:colId xmlns:a16="http://schemas.microsoft.com/office/drawing/2014/main" val="2483525685"/>
                        </a:ext>
                      </a:extLst>
                    </a:gridCol>
                  </a:tblGrid>
                  <a:tr h="490383">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1235" r="-236923" b="-39629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rPr>
                            <a:t>0.28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1.28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0.27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2.01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1048760423"/>
                      </a:ext>
                    </a:extLst>
                  </a:tr>
                  <a:tr h="487181">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102500" r="-236923" b="-301250"/>
                          </a:stretch>
                        </a:blipFill>
                      </a:tcPr>
                    </a:tc>
                    <a:tc>
                      <a:txBody>
                        <a:bodyPr/>
                        <a:lstStyle/>
                        <a:p>
                          <a:pPr algn="ctr"/>
                          <a:r>
                            <a:rPr lang="en-US" sz="1400" b="0" dirty="0">
                              <a:solidFill>
                                <a:schemeClr val="tx1"/>
                              </a:solidFill>
                            </a:rPr>
                            <a:t>1.44</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0.52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1.72</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0.06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0.83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678581315"/>
                      </a:ext>
                    </a:extLst>
                  </a:tr>
                  <a:tr h="487982">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202500" r="-236923" b="-201250"/>
                          </a:stretch>
                        </a:blipFill>
                      </a:tcPr>
                    </a:tc>
                    <a:tc>
                      <a:txBody>
                        <a:bodyPr/>
                        <a:lstStyle/>
                        <a:p>
                          <a:pPr algn="ctr"/>
                          <a:r>
                            <a:rPr lang="en-US" sz="1400" b="0" dirty="0">
                              <a:solidFill>
                                <a:schemeClr val="tx1"/>
                              </a:solidFill>
                            </a:rPr>
                            <a:t>0.36</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0.47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0.98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1.11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1.03</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378662452"/>
                      </a:ext>
                    </a:extLst>
                  </a:tr>
                  <a:tr h="489917">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302500" r="-236923" b="-101250"/>
                          </a:stretch>
                        </a:blipFill>
                      </a:tcPr>
                    </a:tc>
                    <a:tc>
                      <a:txBody>
                        <a:bodyPr/>
                        <a:lstStyle/>
                        <a:p>
                          <a:pPr algn="ctr"/>
                          <a:r>
                            <a:rPr lang="en-US" sz="1400" b="0" dirty="0">
                              <a:solidFill>
                                <a:schemeClr val="tx1"/>
                              </a:solidFill>
                            </a:rPr>
                            <a:t>0.78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2.31</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1.45</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1.08</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400" b="0" dirty="0">
                              <a:solidFill>
                                <a:schemeClr val="tx1"/>
                              </a:solidFill>
                            </a:rPr>
                            <a:t>0.67</a:t>
                          </a:r>
                          <a:endParaRPr lang="en-IN" sz="14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480511951"/>
                      </a:ext>
                    </a:extLst>
                  </a:tr>
                  <a:tr h="489917">
                    <a:tc>
                      <a:txBody>
                        <a:bodyPr/>
                        <a:lstStyle/>
                        <a:p>
                          <a:pPr algn="l"/>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211957" t="-397531" r="-4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311957" t="-397531" r="-3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411957" t="-397531" r="-2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511957" t="-397531" r="-1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611957" t="-397531" r="-2174"/>
                          </a:stretch>
                        </a:blipFill>
                      </a:tcPr>
                    </a:tc>
                    <a:extLst>
                      <a:ext uri="{0D108BD9-81ED-4DB2-BD59-A6C34878D82A}">
                        <a16:rowId xmlns:a16="http://schemas.microsoft.com/office/drawing/2014/main" val="844967382"/>
                      </a:ext>
                    </a:extLst>
                  </a:tr>
                </a:tbl>
              </a:graphicData>
            </a:graphic>
          </p:graphicFrame>
        </mc:Fallback>
      </mc:AlternateContent>
      <p:sp>
        <p:nvSpPr>
          <p:cNvPr id="3" name="TextBox 2">
            <a:extLst>
              <a:ext uri="{FF2B5EF4-FFF2-40B4-BE49-F238E27FC236}">
                <a16:creationId xmlns:a16="http://schemas.microsoft.com/office/drawing/2014/main" id="{908225C9-E8F7-3639-C2C5-4DA2C6B6B61B}"/>
              </a:ext>
            </a:extLst>
          </p:cNvPr>
          <p:cNvSpPr txBox="1"/>
          <p:nvPr/>
        </p:nvSpPr>
        <p:spPr>
          <a:xfrm>
            <a:off x="7947048" y="1918521"/>
            <a:ext cx="782587" cy="400110"/>
          </a:xfrm>
          <a:prstGeom prst="rect">
            <a:avLst/>
          </a:prstGeom>
          <a:noFill/>
        </p:spPr>
        <p:txBody>
          <a:bodyPr wrap="none" rtlCol="0">
            <a:spAutoFit/>
          </a:bodyPr>
          <a:lstStyle/>
          <a:p>
            <a:pPr algn="ctr"/>
            <a:r>
              <a:rPr lang="en-US" sz="2000" dirty="0">
                <a:solidFill>
                  <a:srgbClr val="2F6DFF"/>
                </a:solidFill>
              </a:rPr>
              <a:t>4 X 5</a:t>
            </a:r>
            <a:endParaRPr lang="en-IN" sz="2000" dirty="0">
              <a:solidFill>
                <a:srgbClr val="2F6DFF"/>
              </a:solidFill>
            </a:endParaRPr>
          </a:p>
        </p:txBody>
      </p:sp>
      <p:graphicFrame>
        <p:nvGraphicFramePr>
          <p:cNvPr id="2" name="Table 3">
            <a:extLst>
              <a:ext uri="{FF2B5EF4-FFF2-40B4-BE49-F238E27FC236}">
                <a16:creationId xmlns:a16="http://schemas.microsoft.com/office/drawing/2014/main" id="{818DCC91-008F-23BC-4D45-8A907ED4CFA6}"/>
              </a:ext>
            </a:extLst>
          </p:cNvPr>
          <p:cNvGraphicFramePr>
            <a:graphicFrameLocks noGrp="1"/>
          </p:cNvGraphicFramePr>
          <p:nvPr/>
        </p:nvGraphicFramePr>
        <p:xfrm>
          <a:off x="9969660" y="1883657"/>
          <a:ext cx="1832898" cy="2445380"/>
        </p:xfrm>
        <a:graphic>
          <a:graphicData uri="http://schemas.openxmlformats.org/drawingml/2006/table">
            <a:tbl>
              <a:tblPr firstRow="1" bandRow="1">
                <a:tableStyleId>{5C22544A-7EE6-4342-B048-85BDC9FD1C3A}</a:tableStyleId>
              </a:tblPr>
              <a:tblGrid>
                <a:gridCol w="916449">
                  <a:extLst>
                    <a:ext uri="{9D8B030D-6E8A-4147-A177-3AD203B41FA5}">
                      <a16:colId xmlns:a16="http://schemas.microsoft.com/office/drawing/2014/main" val="3258282342"/>
                    </a:ext>
                  </a:extLst>
                </a:gridCol>
                <a:gridCol w="916449">
                  <a:extLst>
                    <a:ext uri="{9D8B030D-6E8A-4147-A177-3AD203B41FA5}">
                      <a16:colId xmlns:a16="http://schemas.microsoft.com/office/drawing/2014/main" val="1431392191"/>
                    </a:ext>
                  </a:extLst>
                </a:gridCol>
              </a:tblGrid>
              <a:tr h="489076">
                <a:tc>
                  <a:txBody>
                    <a:bodyPr/>
                    <a:lstStyle/>
                    <a:p>
                      <a:pPr algn="ctr"/>
                      <a:r>
                        <a:rPr lang="en-US" sz="1400" b="0" dirty="0">
                          <a:solidFill>
                            <a:schemeClr val="tx1"/>
                          </a:solidFill>
                        </a:rPr>
                        <a:t>Mean (</a:t>
                      </a:r>
                      <a:r>
                        <a:rPr lang="el-GR" sz="1400" b="0" dirty="0">
                          <a:solidFill>
                            <a:schemeClr val="tx1"/>
                          </a:solidFill>
                        </a:rPr>
                        <a:t>μ</a:t>
                      </a:r>
                      <a:r>
                        <a:rPr lang="en-US" sz="1400" b="0" dirty="0">
                          <a:solidFill>
                            <a:schemeClr val="tx1"/>
                          </a:solidFill>
                        </a:rPr>
                        <a:t>)</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Std (</a:t>
                      </a:r>
                      <a:r>
                        <a:rPr lang="el-GR" sz="1400" b="0" dirty="0">
                          <a:solidFill>
                            <a:schemeClr val="tx1"/>
                          </a:solidFill>
                        </a:rPr>
                        <a:t>σ</a:t>
                      </a:r>
                      <a:r>
                        <a:rPr lang="en-US" sz="1400" b="0" dirty="0">
                          <a:solidFill>
                            <a:schemeClr val="tx1"/>
                          </a:solidFill>
                        </a:rPr>
                        <a:t>)</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2955517"/>
                  </a:ext>
                </a:extLst>
              </a:tr>
              <a:tr h="489076">
                <a:tc>
                  <a:txBody>
                    <a:bodyPr/>
                    <a:lstStyle/>
                    <a:p>
                      <a:pPr algn="ctr"/>
                      <a:r>
                        <a:rPr lang="en-US" sz="1400" b="0" dirty="0">
                          <a:solidFill>
                            <a:schemeClr val="tx1"/>
                          </a:solidFill>
                        </a:rPr>
                        <a:t>0.69</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0.85</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5624919"/>
                  </a:ext>
                </a:extLst>
              </a:tr>
              <a:tr h="489076">
                <a:tc>
                  <a:txBody>
                    <a:bodyPr/>
                    <a:lstStyle/>
                    <a:p>
                      <a:pPr algn="ctr"/>
                      <a:r>
                        <a:rPr lang="en-US" sz="1400" b="0" dirty="0">
                          <a:solidFill>
                            <a:schemeClr val="tx1"/>
                          </a:solidFill>
                        </a:rPr>
                        <a:t>0.60</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0.91</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6499356"/>
                  </a:ext>
                </a:extLst>
              </a:tr>
              <a:tr h="489076">
                <a:tc>
                  <a:txBody>
                    <a:bodyPr/>
                    <a:lstStyle/>
                    <a:p>
                      <a:pPr algn="ctr"/>
                      <a:r>
                        <a:rPr lang="en-US" sz="1400" b="0" dirty="0">
                          <a:solidFill>
                            <a:schemeClr val="tx1"/>
                          </a:solidFill>
                        </a:rPr>
                        <a:t>0.79</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0.31</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4175178"/>
                  </a:ext>
                </a:extLst>
              </a:tr>
              <a:tr h="489076">
                <a:tc>
                  <a:txBody>
                    <a:bodyPr/>
                    <a:lstStyle/>
                    <a:p>
                      <a:pPr algn="ctr"/>
                      <a:r>
                        <a:rPr lang="en-US" sz="1400" b="0" dirty="0">
                          <a:solidFill>
                            <a:schemeClr val="tx1"/>
                          </a:solidFill>
                        </a:rPr>
                        <a:t>1.26</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0.59</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960805"/>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5005F55-6B3D-79D6-137F-CF558925E025}"/>
                  </a:ext>
                </a:extLst>
              </p:cNvPr>
              <p:cNvSpPr txBox="1"/>
              <p:nvPr/>
            </p:nvSpPr>
            <p:spPr>
              <a:xfrm>
                <a:off x="6421694" y="5044797"/>
                <a:ext cx="3050707" cy="7629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 </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0.28 −0.69</m:t>
                          </m:r>
                        </m:num>
                        <m:den>
                          <m:rad>
                            <m:radPr>
                              <m:degHide m:val="on"/>
                              <m:ctrlPr>
                                <a:rPr lang="en-US" sz="2400" i="1" smtClean="0">
                                  <a:latin typeface="Cambria Math" panose="02040503050406030204" pitchFamily="18" charset="0"/>
                                </a:rPr>
                              </m:ctrlPr>
                            </m:radPr>
                            <m:deg/>
                            <m:e>
                              <m:sSup>
                                <m:sSupPr>
                                  <m:ctrlPr>
                                    <a:rPr lang="en-US" sz="2400" i="1" smtClean="0">
                                      <a:latin typeface="Cambria Math" panose="02040503050406030204" pitchFamily="18" charset="0"/>
                                    </a:rPr>
                                  </m:ctrlPr>
                                </m:sSupPr>
                                <m:e>
                                  <m:r>
                                    <m:rPr>
                                      <m:nor/>
                                    </m:rPr>
                                    <a:rPr lang="en-US" sz="2400" b="0" i="1" smtClean="0">
                                      <a:latin typeface="Cambria Math" panose="02040503050406030204" pitchFamily="18" charset="0"/>
                                    </a:rPr>
                                    <m:t>0.85</m:t>
                                  </m:r>
                                </m:e>
                                <m:sup>
                                  <m:r>
                                    <a:rPr lang="en-US" sz="2400" b="0" i="1" smtClean="0">
                                      <a:latin typeface="Cambria Math" panose="02040503050406030204" pitchFamily="18" charset="0"/>
                                    </a:rPr>
                                    <m:t>2</m:t>
                                  </m:r>
                                </m:sup>
                              </m:sSup>
                              <m:r>
                                <a:rPr lang="en-US" sz="2400" b="0" i="1">
                                  <a:latin typeface="Cambria Math" panose="02040503050406030204" pitchFamily="18" charset="0"/>
                                </a:rPr>
                                <m:t>+</m:t>
                              </m:r>
                              <m:r>
                                <a:rPr lang="en-US" sz="2400" b="0" i="1" smtClean="0">
                                  <a:latin typeface="Cambria Math" panose="02040503050406030204" pitchFamily="18" charset="0"/>
                                </a:rPr>
                                <m:t>0.0001</m:t>
                              </m:r>
                            </m:e>
                          </m:rad>
                        </m:den>
                      </m:f>
                    </m:oMath>
                  </m:oMathPara>
                </a14:m>
                <a:endParaRPr lang="en-IN" sz="2400" i="1" dirty="0"/>
              </a:p>
            </p:txBody>
          </p:sp>
        </mc:Choice>
        <mc:Fallback xmlns="">
          <p:sp>
            <p:nvSpPr>
              <p:cNvPr id="4" name="TextBox 3">
                <a:extLst>
                  <a:ext uri="{FF2B5EF4-FFF2-40B4-BE49-F238E27FC236}">
                    <a16:creationId xmlns:a16="http://schemas.microsoft.com/office/drawing/2014/main" id="{45005F55-6B3D-79D6-137F-CF558925E025}"/>
                  </a:ext>
                </a:extLst>
              </p:cNvPr>
              <p:cNvSpPr txBox="1">
                <a:spLocks noRot="1" noChangeAspect="1" noMove="1" noResize="1" noEditPoints="1" noAdjustHandles="1" noChangeArrowheads="1" noChangeShapeType="1" noTextEdit="1"/>
              </p:cNvSpPr>
              <p:nvPr/>
            </p:nvSpPr>
            <p:spPr>
              <a:xfrm>
                <a:off x="6421694" y="5044797"/>
                <a:ext cx="3050707" cy="762966"/>
              </a:xfrm>
              <a:prstGeom prst="rect">
                <a:avLst/>
              </a:prstGeom>
              <a:blipFill>
                <a:blip r:embed="rId3"/>
                <a:stretch>
                  <a:fillRect/>
                </a:stretch>
              </a:blipFill>
            </p:spPr>
            <p:txBody>
              <a:bodyPr/>
              <a:lstStyle/>
              <a:p>
                <a:r>
                  <a:rPr lang="en-IN">
                    <a:noFill/>
                  </a:rPr>
                  <a:t> </a:t>
                </a:r>
              </a:p>
            </p:txBody>
          </p:sp>
        </mc:Fallback>
      </mc:AlternateContent>
      <p:sp>
        <p:nvSpPr>
          <p:cNvPr id="7" name="Rectangle: Rounded Corners 6">
            <a:extLst>
              <a:ext uri="{FF2B5EF4-FFF2-40B4-BE49-F238E27FC236}">
                <a16:creationId xmlns:a16="http://schemas.microsoft.com/office/drawing/2014/main" id="{6EDC9770-27E2-6766-871C-2E74E6260A70}"/>
              </a:ext>
            </a:extLst>
          </p:cNvPr>
          <p:cNvSpPr/>
          <p:nvPr/>
        </p:nvSpPr>
        <p:spPr>
          <a:xfrm>
            <a:off x="8451322" y="5396268"/>
            <a:ext cx="1021079" cy="570679"/>
          </a:xfrm>
          <a:prstGeom prst="roundRect">
            <a:avLst/>
          </a:prstGeom>
          <a:noFill/>
          <a:ln w="57150" cap="flat">
            <a:solidFill>
              <a:srgbClr val="FF0000"/>
            </a:solidFill>
            <a:prstDash val="solid"/>
            <a:miter/>
          </a:ln>
        </p:spPr>
        <p:txBody>
          <a:bodyPr rtlCol="0" anchor="ctr"/>
          <a:lstStyle/>
          <a:p>
            <a:pPr algn="l"/>
            <a:endParaRPr lang="en-IN"/>
          </a:p>
        </p:txBody>
      </p:sp>
      <p:sp>
        <p:nvSpPr>
          <p:cNvPr id="8" name="TextBox 7">
            <a:extLst>
              <a:ext uri="{FF2B5EF4-FFF2-40B4-BE49-F238E27FC236}">
                <a16:creationId xmlns:a16="http://schemas.microsoft.com/office/drawing/2014/main" id="{ED0ED141-AD9A-811A-BE9A-70803B286F35}"/>
              </a:ext>
            </a:extLst>
          </p:cNvPr>
          <p:cNvSpPr txBox="1"/>
          <p:nvPr/>
        </p:nvSpPr>
        <p:spPr>
          <a:xfrm>
            <a:off x="2141698" y="304727"/>
            <a:ext cx="382829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Layer Normalization</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9" name="Rectangle: Rounded Corners 8">
            <a:extLst>
              <a:ext uri="{FF2B5EF4-FFF2-40B4-BE49-F238E27FC236}">
                <a16:creationId xmlns:a16="http://schemas.microsoft.com/office/drawing/2014/main" id="{E202C985-5F44-0935-0192-1E2D23A86A28}"/>
              </a:ext>
            </a:extLst>
          </p:cNvPr>
          <p:cNvSpPr/>
          <p:nvPr/>
        </p:nvSpPr>
        <p:spPr>
          <a:xfrm>
            <a:off x="3061267" y="1988467"/>
            <a:ext cx="1495556" cy="3258819"/>
          </a:xfrm>
          <a:prstGeom prst="roundRect">
            <a:avLst>
              <a:gd name="adj" fmla="val 8554"/>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0" name="Rectangle: Rounded Corners 9">
            <a:extLst>
              <a:ext uri="{FF2B5EF4-FFF2-40B4-BE49-F238E27FC236}">
                <a16:creationId xmlns:a16="http://schemas.microsoft.com/office/drawing/2014/main" id="{4100FCAE-486F-C326-5B06-62FA75B63CF8}"/>
              </a:ext>
            </a:extLst>
          </p:cNvPr>
          <p:cNvSpPr/>
          <p:nvPr/>
        </p:nvSpPr>
        <p:spPr>
          <a:xfrm>
            <a:off x="1253865" y="302986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1" name="Rectangle: Rounded Corners 10">
            <a:extLst>
              <a:ext uri="{FF2B5EF4-FFF2-40B4-BE49-F238E27FC236}">
                <a16:creationId xmlns:a16="http://schemas.microsoft.com/office/drawing/2014/main" id="{164140EF-E659-C09E-410A-F9748F62FD1F}"/>
              </a:ext>
            </a:extLst>
          </p:cNvPr>
          <p:cNvSpPr/>
          <p:nvPr/>
        </p:nvSpPr>
        <p:spPr>
          <a:xfrm>
            <a:off x="1647929" y="444198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2" name="Rectangle: Rounded Corners 11">
            <a:extLst>
              <a:ext uri="{FF2B5EF4-FFF2-40B4-BE49-F238E27FC236}">
                <a16:creationId xmlns:a16="http://schemas.microsoft.com/office/drawing/2014/main" id="{626EC625-88C2-939D-6A42-26FA85B73186}"/>
              </a:ext>
            </a:extLst>
          </p:cNvPr>
          <p:cNvSpPr/>
          <p:nvPr/>
        </p:nvSpPr>
        <p:spPr>
          <a:xfrm>
            <a:off x="1647929" y="4187665"/>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13" name="Rectangle: Rounded Corners 12">
            <a:extLst>
              <a:ext uri="{FF2B5EF4-FFF2-40B4-BE49-F238E27FC236}">
                <a16:creationId xmlns:a16="http://schemas.microsoft.com/office/drawing/2014/main" id="{4320EB06-2312-A893-A450-4EFA060B04C6}"/>
              </a:ext>
            </a:extLst>
          </p:cNvPr>
          <p:cNvSpPr/>
          <p:nvPr/>
        </p:nvSpPr>
        <p:spPr>
          <a:xfrm>
            <a:off x="1647929" y="3399084"/>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Rectangle: Rounded Corners 13">
            <a:extLst>
              <a:ext uri="{FF2B5EF4-FFF2-40B4-BE49-F238E27FC236}">
                <a16:creationId xmlns:a16="http://schemas.microsoft.com/office/drawing/2014/main" id="{39FFC6DC-DF07-90FF-7933-828BADF60AFC}"/>
              </a:ext>
            </a:extLst>
          </p:cNvPr>
          <p:cNvSpPr/>
          <p:nvPr/>
        </p:nvSpPr>
        <p:spPr>
          <a:xfrm>
            <a:off x="1647929" y="3153258"/>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5" name="Oval 14">
            <a:extLst>
              <a:ext uri="{FF2B5EF4-FFF2-40B4-BE49-F238E27FC236}">
                <a16:creationId xmlns:a16="http://schemas.microsoft.com/office/drawing/2014/main" id="{94228A26-0FED-F7EB-C102-C367283D1778}"/>
              </a:ext>
            </a:extLst>
          </p:cNvPr>
          <p:cNvSpPr/>
          <p:nvPr/>
        </p:nvSpPr>
        <p:spPr>
          <a:xfrm>
            <a:off x="2081024" y="547216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6" name="Cross 15">
            <a:extLst>
              <a:ext uri="{FF2B5EF4-FFF2-40B4-BE49-F238E27FC236}">
                <a16:creationId xmlns:a16="http://schemas.microsoft.com/office/drawing/2014/main" id="{710C79C3-371B-21AF-AD54-57024C19641C}"/>
              </a:ext>
            </a:extLst>
          </p:cNvPr>
          <p:cNvSpPr/>
          <p:nvPr/>
        </p:nvSpPr>
        <p:spPr>
          <a:xfrm>
            <a:off x="2108973" y="550011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7" name="Group 16">
            <a:extLst>
              <a:ext uri="{FF2B5EF4-FFF2-40B4-BE49-F238E27FC236}">
                <a16:creationId xmlns:a16="http://schemas.microsoft.com/office/drawing/2014/main" id="{F95896BB-5A6A-144D-7446-6048B3E32926}"/>
              </a:ext>
            </a:extLst>
          </p:cNvPr>
          <p:cNvGrpSpPr/>
          <p:nvPr/>
        </p:nvGrpSpPr>
        <p:grpSpPr>
          <a:xfrm>
            <a:off x="1598565" y="5391042"/>
            <a:ext cx="317131" cy="317131"/>
            <a:chOff x="1290919" y="1058164"/>
            <a:chExt cx="3765176" cy="3765176"/>
          </a:xfrm>
        </p:grpSpPr>
        <p:sp>
          <p:nvSpPr>
            <p:cNvPr id="19" name="Freeform: Shape 18">
              <a:extLst>
                <a:ext uri="{FF2B5EF4-FFF2-40B4-BE49-F238E27FC236}">
                  <a16:creationId xmlns:a16="http://schemas.microsoft.com/office/drawing/2014/main" id="{1E29398A-E9C8-F6FE-BFBB-BD502FB6C0EA}"/>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0" name="Oval 19">
              <a:extLst>
                <a:ext uri="{FF2B5EF4-FFF2-40B4-BE49-F238E27FC236}">
                  <a16:creationId xmlns:a16="http://schemas.microsoft.com/office/drawing/2014/main" id="{492B96F2-C41C-B48E-3C2A-E33697B690BE}"/>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21" name="Rectangle: Rounded Corners 20">
            <a:extLst>
              <a:ext uri="{FF2B5EF4-FFF2-40B4-BE49-F238E27FC236}">
                <a16:creationId xmlns:a16="http://schemas.microsoft.com/office/drawing/2014/main" id="{C7690CF7-CE5F-3416-9B0A-757978030F39}"/>
              </a:ext>
            </a:extLst>
          </p:cNvPr>
          <p:cNvSpPr/>
          <p:nvPr/>
        </p:nvSpPr>
        <p:spPr>
          <a:xfrm>
            <a:off x="1647929" y="580776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2" name="Straight Arrow Connector 21">
            <a:extLst>
              <a:ext uri="{FF2B5EF4-FFF2-40B4-BE49-F238E27FC236}">
                <a16:creationId xmlns:a16="http://schemas.microsoft.com/office/drawing/2014/main" id="{18172B3B-72C3-8DA3-AD80-C16C8DF14ABF}"/>
              </a:ext>
            </a:extLst>
          </p:cNvPr>
          <p:cNvCxnSpPr>
            <a:cxnSpLocks/>
          </p:cNvCxnSpPr>
          <p:nvPr/>
        </p:nvCxnSpPr>
        <p:spPr>
          <a:xfrm flipV="1">
            <a:off x="2157869" y="621984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23" name="Straight Arrow Connector 22">
            <a:extLst>
              <a:ext uri="{FF2B5EF4-FFF2-40B4-BE49-F238E27FC236}">
                <a16:creationId xmlns:a16="http://schemas.microsoft.com/office/drawing/2014/main" id="{8FF27590-81F3-7B1D-A1C6-F7D6068F0F9D}"/>
              </a:ext>
            </a:extLst>
          </p:cNvPr>
          <p:cNvCxnSpPr>
            <a:cxnSpLocks/>
            <a:stCxn id="21" idx="0"/>
          </p:cNvCxnSpPr>
          <p:nvPr/>
        </p:nvCxnSpPr>
        <p:spPr>
          <a:xfrm flipH="1" flipV="1">
            <a:off x="2157872" y="562705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24" name="Straight Arrow Connector 23">
            <a:extLst>
              <a:ext uri="{FF2B5EF4-FFF2-40B4-BE49-F238E27FC236}">
                <a16:creationId xmlns:a16="http://schemas.microsoft.com/office/drawing/2014/main" id="{1029AD04-32D2-678D-5BE5-0B34E2522072}"/>
              </a:ext>
            </a:extLst>
          </p:cNvPr>
          <p:cNvCxnSpPr>
            <a:cxnSpLocks/>
            <a:stCxn id="15" idx="0"/>
            <a:endCxn id="11" idx="2"/>
          </p:cNvCxnSpPr>
          <p:nvPr/>
        </p:nvCxnSpPr>
        <p:spPr>
          <a:xfrm flipV="1">
            <a:off x="2158468" y="485407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25" name="Straight Connector 24">
            <a:extLst>
              <a:ext uri="{FF2B5EF4-FFF2-40B4-BE49-F238E27FC236}">
                <a16:creationId xmlns:a16="http://schemas.microsoft.com/office/drawing/2014/main" id="{5751CB2A-115D-A76D-FDB7-52E2D7255DFB}"/>
              </a:ext>
            </a:extLst>
          </p:cNvPr>
          <p:cNvCxnSpPr>
            <a:stCxn id="20" idx="6"/>
            <a:endCxn id="15" idx="2"/>
          </p:cNvCxnSpPr>
          <p:nvPr/>
        </p:nvCxnSpPr>
        <p:spPr>
          <a:xfrm>
            <a:off x="1915696" y="5549608"/>
            <a:ext cx="165328" cy="2"/>
          </a:xfrm>
          <a:prstGeom prst="line">
            <a:avLst/>
          </a:prstGeom>
          <a:noFill/>
          <a:ln w="28575" cap="flat" cmpd="sng" algn="ctr">
            <a:solidFill>
              <a:sysClr val="windowText" lastClr="000000"/>
            </a:solidFill>
            <a:prstDash val="solid"/>
            <a:miter lim="800000"/>
          </a:ln>
          <a:effectLst/>
        </p:spPr>
      </p:cxnSp>
      <p:sp>
        <p:nvSpPr>
          <p:cNvPr id="26" name="Arrow: U-Turn 99">
            <a:extLst>
              <a:ext uri="{FF2B5EF4-FFF2-40B4-BE49-F238E27FC236}">
                <a16:creationId xmlns:a16="http://schemas.microsoft.com/office/drawing/2014/main" id="{E541D580-E36B-E9D8-A4E0-3D5503FD1001}"/>
              </a:ext>
            </a:extLst>
          </p:cNvPr>
          <p:cNvSpPr/>
          <p:nvPr/>
        </p:nvSpPr>
        <p:spPr>
          <a:xfrm rot="16200000">
            <a:off x="1315196" y="431296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7" name="Arrow: U-Turn 99">
            <a:extLst>
              <a:ext uri="{FF2B5EF4-FFF2-40B4-BE49-F238E27FC236}">
                <a16:creationId xmlns:a16="http://schemas.microsoft.com/office/drawing/2014/main" id="{00B9B8FC-4605-4CB9-773C-1E913D77FF95}"/>
              </a:ext>
            </a:extLst>
          </p:cNvPr>
          <p:cNvSpPr/>
          <p:nvPr/>
        </p:nvSpPr>
        <p:spPr>
          <a:xfrm rot="16200000">
            <a:off x="1361294" y="323633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8" name="Arrow: Bent 136">
            <a:extLst>
              <a:ext uri="{FF2B5EF4-FFF2-40B4-BE49-F238E27FC236}">
                <a16:creationId xmlns:a16="http://schemas.microsoft.com/office/drawing/2014/main" id="{F6603C02-9F67-DA5E-C96F-F66284DE6760}"/>
              </a:ext>
            </a:extLst>
          </p:cNvPr>
          <p:cNvSpPr/>
          <p:nvPr/>
        </p:nvSpPr>
        <p:spPr>
          <a:xfrm rot="5400000" flipH="1">
            <a:off x="2276893" y="473457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9" name="Arrow: Bent 136">
            <a:extLst>
              <a:ext uri="{FF2B5EF4-FFF2-40B4-BE49-F238E27FC236}">
                <a16:creationId xmlns:a16="http://schemas.microsoft.com/office/drawing/2014/main" id="{3E50E8A2-0324-21CC-E4F6-E35FB4BD6831}"/>
              </a:ext>
            </a:extLst>
          </p:cNvPr>
          <p:cNvSpPr/>
          <p:nvPr/>
        </p:nvSpPr>
        <p:spPr>
          <a:xfrm rot="16200000">
            <a:off x="1865270" y="473457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30" name="Straight Arrow Connector 29">
            <a:extLst>
              <a:ext uri="{FF2B5EF4-FFF2-40B4-BE49-F238E27FC236}">
                <a16:creationId xmlns:a16="http://schemas.microsoft.com/office/drawing/2014/main" id="{6EF14385-5929-1022-DC85-F79E8501CA67}"/>
              </a:ext>
            </a:extLst>
          </p:cNvPr>
          <p:cNvCxnSpPr>
            <a:cxnSpLocks/>
            <a:endCxn id="13" idx="2"/>
          </p:cNvCxnSpPr>
          <p:nvPr/>
        </p:nvCxnSpPr>
        <p:spPr>
          <a:xfrm flipV="1">
            <a:off x="2153541" y="3811170"/>
            <a:ext cx="4928" cy="371908"/>
          </a:xfrm>
          <a:prstGeom prst="straightConnector1">
            <a:avLst/>
          </a:prstGeom>
          <a:noFill/>
          <a:ln w="28575" cap="flat" cmpd="sng" algn="ctr">
            <a:solidFill>
              <a:schemeClr val="bg2">
                <a:lumMod val="50000"/>
              </a:schemeClr>
            </a:solidFill>
            <a:prstDash val="solid"/>
            <a:miter lim="800000"/>
            <a:tailEnd type="stealth"/>
          </a:ln>
          <a:effectLst/>
        </p:spPr>
      </p:cxnSp>
      <p:sp>
        <p:nvSpPr>
          <p:cNvPr id="31" name="Rectangle: Rounded Corners 30">
            <a:extLst>
              <a:ext uri="{FF2B5EF4-FFF2-40B4-BE49-F238E27FC236}">
                <a16:creationId xmlns:a16="http://schemas.microsoft.com/office/drawing/2014/main" id="{305D5ABB-158C-0188-BC77-DDA354333EB4}"/>
              </a:ext>
            </a:extLst>
          </p:cNvPr>
          <p:cNvSpPr/>
          <p:nvPr/>
        </p:nvSpPr>
        <p:spPr>
          <a:xfrm>
            <a:off x="3181284" y="3226736"/>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6" name="Freeform: Shape 255">
            <a:extLst>
              <a:ext uri="{FF2B5EF4-FFF2-40B4-BE49-F238E27FC236}">
                <a16:creationId xmlns:a16="http://schemas.microsoft.com/office/drawing/2014/main" id="{4199014D-532D-0BF9-031F-C7EEB1F3681F}"/>
              </a:ext>
            </a:extLst>
          </p:cNvPr>
          <p:cNvSpPr/>
          <p:nvPr/>
        </p:nvSpPr>
        <p:spPr>
          <a:xfrm>
            <a:off x="2163033" y="291854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7" name="Freeform: Shape 256">
            <a:extLst>
              <a:ext uri="{FF2B5EF4-FFF2-40B4-BE49-F238E27FC236}">
                <a16:creationId xmlns:a16="http://schemas.microsoft.com/office/drawing/2014/main" id="{395C7708-799D-8799-1402-FF640E4B6F2A}"/>
              </a:ext>
            </a:extLst>
          </p:cNvPr>
          <p:cNvSpPr/>
          <p:nvPr/>
        </p:nvSpPr>
        <p:spPr>
          <a:xfrm rot="16200000">
            <a:off x="3300138" y="342536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8" name="Freeform: Shape 257">
            <a:extLst>
              <a:ext uri="{FF2B5EF4-FFF2-40B4-BE49-F238E27FC236}">
                <a16:creationId xmlns:a16="http://schemas.microsoft.com/office/drawing/2014/main" id="{CC766257-7681-D875-2379-1B1B8814ED30}"/>
              </a:ext>
            </a:extLst>
          </p:cNvPr>
          <p:cNvSpPr/>
          <p:nvPr/>
        </p:nvSpPr>
        <p:spPr>
          <a:xfrm rot="10800000">
            <a:off x="3663698" y="366914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9" name="Rectangle: Rounded Corners 258">
            <a:extLst>
              <a:ext uri="{FF2B5EF4-FFF2-40B4-BE49-F238E27FC236}">
                <a16:creationId xmlns:a16="http://schemas.microsoft.com/office/drawing/2014/main" id="{DA49C871-0093-2D21-4F86-F5A5AB5B28D7}"/>
              </a:ext>
            </a:extLst>
          </p:cNvPr>
          <p:cNvSpPr/>
          <p:nvPr/>
        </p:nvSpPr>
        <p:spPr>
          <a:xfrm>
            <a:off x="3181284" y="4274252"/>
            <a:ext cx="1021080" cy="581893"/>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0" name="Rectangle: Rounded Corners 259">
            <a:extLst>
              <a:ext uri="{FF2B5EF4-FFF2-40B4-BE49-F238E27FC236}">
                <a16:creationId xmlns:a16="http://schemas.microsoft.com/office/drawing/2014/main" id="{9A4910D8-229D-E5BB-5882-7900002EA101}"/>
              </a:ext>
            </a:extLst>
          </p:cNvPr>
          <p:cNvSpPr/>
          <p:nvPr/>
        </p:nvSpPr>
        <p:spPr>
          <a:xfrm>
            <a:off x="3182975" y="4006173"/>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1" name="Arrow: U-Turn 99">
            <a:extLst>
              <a:ext uri="{FF2B5EF4-FFF2-40B4-BE49-F238E27FC236}">
                <a16:creationId xmlns:a16="http://schemas.microsoft.com/office/drawing/2014/main" id="{BC93452D-C1B5-D5C5-53C2-CB635EF143E3}"/>
              </a:ext>
            </a:extLst>
          </p:cNvPr>
          <p:cNvSpPr/>
          <p:nvPr/>
        </p:nvSpPr>
        <p:spPr>
          <a:xfrm rot="5400000" flipH="1">
            <a:off x="3627279" y="309059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62" name="Straight Arrow Connector 261">
            <a:extLst>
              <a:ext uri="{FF2B5EF4-FFF2-40B4-BE49-F238E27FC236}">
                <a16:creationId xmlns:a16="http://schemas.microsoft.com/office/drawing/2014/main" id="{800BFDFA-87CC-06FD-1C18-9F59BEB1D427}"/>
              </a:ext>
            </a:extLst>
          </p:cNvPr>
          <p:cNvCxnSpPr>
            <a:cxnSpLocks/>
          </p:cNvCxnSpPr>
          <p:nvPr/>
        </p:nvCxnSpPr>
        <p:spPr>
          <a:xfrm flipV="1">
            <a:off x="3678958" y="4869572"/>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263" name="Arrow: Bent 136">
            <a:extLst>
              <a:ext uri="{FF2B5EF4-FFF2-40B4-BE49-F238E27FC236}">
                <a16:creationId xmlns:a16="http://schemas.microsoft.com/office/drawing/2014/main" id="{2292A8FB-806D-256B-4681-46C65D8B6AC8}"/>
              </a:ext>
            </a:extLst>
          </p:cNvPr>
          <p:cNvSpPr/>
          <p:nvPr/>
        </p:nvSpPr>
        <p:spPr>
          <a:xfrm rot="5400000" flipH="1">
            <a:off x="3797383" y="475007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4" name="Arrow: Bent 136">
            <a:extLst>
              <a:ext uri="{FF2B5EF4-FFF2-40B4-BE49-F238E27FC236}">
                <a16:creationId xmlns:a16="http://schemas.microsoft.com/office/drawing/2014/main" id="{F056B042-1BCA-A2B5-7B32-BF6A67B9A333}"/>
              </a:ext>
            </a:extLst>
          </p:cNvPr>
          <p:cNvSpPr/>
          <p:nvPr/>
        </p:nvSpPr>
        <p:spPr>
          <a:xfrm rot="16200000">
            <a:off x="3385760" y="475007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5" name="Oval 264">
            <a:extLst>
              <a:ext uri="{FF2B5EF4-FFF2-40B4-BE49-F238E27FC236}">
                <a16:creationId xmlns:a16="http://schemas.microsoft.com/office/drawing/2014/main" id="{67452418-84E6-CC90-E460-BC4289FCA11B}"/>
              </a:ext>
            </a:extLst>
          </p:cNvPr>
          <p:cNvSpPr/>
          <p:nvPr/>
        </p:nvSpPr>
        <p:spPr>
          <a:xfrm>
            <a:off x="3592731" y="5472165"/>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6" name="Cross 265">
            <a:extLst>
              <a:ext uri="{FF2B5EF4-FFF2-40B4-BE49-F238E27FC236}">
                <a16:creationId xmlns:a16="http://schemas.microsoft.com/office/drawing/2014/main" id="{56C8EBE6-0126-8633-76FB-0C46802C5DCF}"/>
              </a:ext>
            </a:extLst>
          </p:cNvPr>
          <p:cNvSpPr/>
          <p:nvPr/>
        </p:nvSpPr>
        <p:spPr>
          <a:xfrm>
            <a:off x="3620680" y="5500114"/>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67" name="Group 266">
            <a:extLst>
              <a:ext uri="{FF2B5EF4-FFF2-40B4-BE49-F238E27FC236}">
                <a16:creationId xmlns:a16="http://schemas.microsoft.com/office/drawing/2014/main" id="{9E693309-336E-3260-9122-83B46A4BEC60}"/>
              </a:ext>
            </a:extLst>
          </p:cNvPr>
          <p:cNvGrpSpPr/>
          <p:nvPr/>
        </p:nvGrpSpPr>
        <p:grpSpPr>
          <a:xfrm>
            <a:off x="3927202" y="5396907"/>
            <a:ext cx="317131" cy="317131"/>
            <a:chOff x="1290919" y="1058164"/>
            <a:chExt cx="3765176" cy="3765176"/>
          </a:xfrm>
          <a:noFill/>
        </p:grpSpPr>
        <p:sp>
          <p:nvSpPr>
            <p:cNvPr id="268" name="Freeform: Shape 267">
              <a:extLst>
                <a:ext uri="{FF2B5EF4-FFF2-40B4-BE49-F238E27FC236}">
                  <a16:creationId xmlns:a16="http://schemas.microsoft.com/office/drawing/2014/main" id="{A856DC5E-A7EA-0E8F-5C75-6A073BAC47B3}"/>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9" name="Oval 268">
              <a:extLst>
                <a:ext uri="{FF2B5EF4-FFF2-40B4-BE49-F238E27FC236}">
                  <a16:creationId xmlns:a16="http://schemas.microsoft.com/office/drawing/2014/main" id="{3C04CB02-4D62-16B1-3CB0-3B5C967C9963}"/>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270" name="Straight Connector 269">
            <a:extLst>
              <a:ext uri="{FF2B5EF4-FFF2-40B4-BE49-F238E27FC236}">
                <a16:creationId xmlns:a16="http://schemas.microsoft.com/office/drawing/2014/main" id="{C4786963-89A2-E593-6E73-873F5C3293ED}"/>
              </a:ext>
            </a:extLst>
          </p:cNvPr>
          <p:cNvCxnSpPr>
            <a:cxnSpLocks/>
            <a:endCxn id="269" idx="2"/>
          </p:cNvCxnSpPr>
          <p:nvPr/>
        </p:nvCxnSpPr>
        <p:spPr>
          <a:xfrm>
            <a:off x="3745908" y="5555473"/>
            <a:ext cx="181294" cy="0"/>
          </a:xfrm>
          <a:prstGeom prst="line">
            <a:avLst/>
          </a:prstGeom>
          <a:noFill/>
          <a:ln w="28575" cap="flat" cmpd="sng" algn="ctr">
            <a:solidFill>
              <a:schemeClr val="bg2">
                <a:lumMod val="50000"/>
              </a:schemeClr>
            </a:solidFill>
            <a:prstDash val="solid"/>
            <a:miter lim="800000"/>
          </a:ln>
          <a:effectLst/>
        </p:spPr>
      </p:cxnSp>
      <p:sp>
        <p:nvSpPr>
          <p:cNvPr id="271" name="Rectangle: Rounded Corners 270">
            <a:extLst>
              <a:ext uri="{FF2B5EF4-FFF2-40B4-BE49-F238E27FC236}">
                <a16:creationId xmlns:a16="http://schemas.microsoft.com/office/drawing/2014/main" id="{53A2DD17-85F5-C617-C376-DCA7CC810AEA}"/>
              </a:ext>
            </a:extLst>
          </p:cNvPr>
          <p:cNvSpPr/>
          <p:nvPr/>
        </p:nvSpPr>
        <p:spPr>
          <a:xfrm>
            <a:off x="3168418" y="5810660"/>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3" name="Straight Arrow Connector 272">
            <a:extLst>
              <a:ext uri="{FF2B5EF4-FFF2-40B4-BE49-F238E27FC236}">
                <a16:creationId xmlns:a16="http://schemas.microsoft.com/office/drawing/2014/main" id="{3862CF18-FB88-30AC-4CDD-CA59FD2736EC}"/>
              </a:ext>
            </a:extLst>
          </p:cNvPr>
          <p:cNvCxnSpPr>
            <a:cxnSpLocks/>
          </p:cNvCxnSpPr>
          <p:nvPr/>
        </p:nvCxnSpPr>
        <p:spPr>
          <a:xfrm flipV="1">
            <a:off x="3678358" y="6222746"/>
            <a:ext cx="0" cy="26594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74" name="Straight Arrow Connector 273">
            <a:extLst>
              <a:ext uri="{FF2B5EF4-FFF2-40B4-BE49-F238E27FC236}">
                <a16:creationId xmlns:a16="http://schemas.microsoft.com/office/drawing/2014/main" id="{AF8DDC37-17B2-B1DA-2257-2BF2489136D5}"/>
              </a:ext>
            </a:extLst>
          </p:cNvPr>
          <p:cNvCxnSpPr>
            <a:cxnSpLocks/>
            <a:stCxn id="271" idx="0"/>
          </p:cNvCxnSpPr>
          <p:nvPr/>
        </p:nvCxnSpPr>
        <p:spPr>
          <a:xfrm flipH="1" flipV="1">
            <a:off x="3678361" y="5629950"/>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275" name="Arrow: U-Turn 99">
            <a:extLst>
              <a:ext uri="{FF2B5EF4-FFF2-40B4-BE49-F238E27FC236}">
                <a16:creationId xmlns:a16="http://schemas.microsoft.com/office/drawing/2014/main" id="{8C9FD98C-8DBA-59C9-8901-922425D569C5}"/>
              </a:ext>
            </a:extLst>
          </p:cNvPr>
          <p:cNvSpPr/>
          <p:nvPr/>
        </p:nvSpPr>
        <p:spPr>
          <a:xfrm rot="5400000" flipH="1">
            <a:off x="3532481" y="421213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76" name="Straight Arrow Connector 275">
            <a:extLst>
              <a:ext uri="{FF2B5EF4-FFF2-40B4-BE49-F238E27FC236}">
                <a16:creationId xmlns:a16="http://schemas.microsoft.com/office/drawing/2014/main" id="{5D2D11CD-B367-0DFA-6323-4440EBDCE531}"/>
              </a:ext>
            </a:extLst>
          </p:cNvPr>
          <p:cNvCxnSpPr>
            <a:cxnSpLocks/>
            <a:stCxn id="31" idx="0"/>
            <a:endCxn id="277" idx="2"/>
          </p:cNvCxnSpPr>
          <p:nvPr/>
        </p:nvCxnSpPr>
        <p:spPr>
          <a:xfrm flipH="1" flipV="1">
            <a:off x="3690395" y="2772851"/>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277" name="Rectangle: Rounded Corners 276">
            <a:extLst>
              <a:ext uri="{FF2B5EF4-FFF2-40B4-BE49-F238E27FC236}">
                <a16:creationId xmlns:a16="http://schemas.microsoft.com/office/drawing/2014/main" id="{C8C007D8-2495-992E-DC90-9653E37682A5}"/>
              </a:ext>
            </a:extLst>
          </p:cNvPr>
          <p:cNvSpPr/>
          <p:nvPr/>
        </p:nvSpPr>
        <p:spPr>
          <a:xfrm>
            <a:off x="3179855" y="2360765"/>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8" name="Rectangle: Rounded Corners 277">
            <a:extLst>
              <a:ext uri="{FF2B5EF4-FFF2-40B4-BE49-F238E27FC236}">
                <a16:creationId xmlns:a16="http://schemas.microsoft.com/office/drawing/2014/main" id="{F3F9D5CB-0945-132C-D84A-D8F598D0C5A7}"/>
              </a:ext>
            </a:extLst>
          </p:cNvPr>
          <p:cNvSpPr/>
          <p:nvPr/>
        </p:nvSpPr>
        <p:spPr>
          <a:xfrm>
            <a:off x="3179855" y="2978438"/>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9" name="Straight Arrow Connector 278">
            <a:extLst>
              <a:ext uri="{FF2B5EF4-FFF2-40B4-BE49-F238E27FC236}">
                <a16:creationId xmlns:a16="http://schemas.microsoft.com/office/drawing/2014/main" id="{5552475E-E980-23B3-E6AC-F560F9748009}"/>
              </a:ext>
            </a:extLst>
          </p:cNvPr>
          <p:cNvCxnSpPr>
            <a:cxnSpLocks/>
            <a:endCxn id="280" idx="2"/>
          </p:cNvCxnSpPr>
          <p:nvPr/>
        </p:nvCxnSpPr>
        <p:spPr>
          <a:xfrm flipV="1">
            <a:off x="3689438" y="1829778"/>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280" name="Rectangle: Rounded Corners 279">
            <a:extLst>
              <a:ext uri="{FF2B5EF4-FFF2-40B4-BE49-F238E27FC236}">
                <a16:creationId xmlns:a16="http://schemas.microsoft.com/office/drawing/2014/main" id="{A080FDC9-4D5F-37B2-753B-75DB1B52DD6D}"/>
              </a:ext>
            </a:extLst>
          </p:cNvPr>
          <p:cNvSpPr/>
          <p:nvPr/>
        </p:nvSpPr>
        <p:spPr>
          <a:xfrm>
            <a:off x="3184291" y="164815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Linear</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1" name="Rectangle: Rounded Corners 280">
            <a:extLst>
              <a:ext uri="{FF2B5EF4-FFF2-40B4-BE49-F238E27FC236}">
                <a16:creationId xmlns:a16="http://schemas.microsoft.com/office/drawing/2014/main" id="{52AB4C4D-BCA5-7CBD-ADCD-0D6758F08EE9}"/>
              </a:ext>
            </a:extLst>
          </p:cNvPr>
          <p:cNvSpPr/>
          <p:nvPr/>
        </p:nvSpPr>
        <p:spPr>
          <a:xfrm>
            <a:off x="3184291" y="124593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solidFill>
                  <a:prstClr val="black"/>
                </a:solidFill>
                <a:effectLst/>
                <a:uLnTx/>
                <a:uFillTx/>
                <a:latin typeface="Calibri Light" panose="020F0302020204030204"/>
                <a:ea typeface="+mn-ea"/>
                <a:cs typeface="+mn-cs"/>
              </a:rPr>
              <a:t>Softmax</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2" name="Straight Arrow Connector 281">
            <a:extLst>
              <a:ext uri="{FF2B5EF4-FFF2-40B4-BE49-F238E27FC236}">
                <a16:creationId xmlns:a16="http://schemas.microsoft.com/office/drawing/2014/main" id="{6EBB6972-778B-ECA6-7DB5-BCB1D0A9274F}"/>
              </a:ext>
            </a:extLst>
          </p:cNvPr>
          <p:cNvCxnSpPr>
            <a:cxnSpLocks/>
            <a:stCxn id="280" idx="0"/>
            <a:endCxn id="281" idx="2"/>
          </p:cNvCxnSpPr>
          <p:nvPr/>
        </p:nvCxnSpPr>
        <p:spPr>
          <a:xfrm flipV="1">
            <a:off x="3694831" y="142755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83" name="Straight Arrow Connector 282">
            <a:extLst>
              <a:ext uri="{FF2B5EF4-FFF2-40B4-BE49-F238E27FC236}">
                <a16:creationId xmlns:a16="http://schemas.microsoft.com/office/drawing/2014/main" id="{75C6B24F-0DC1-2372-66FD-B783085969F9}"/>
              </a:ext>
            </a:extLst>
          </p:cNvPr>
          <p:cNvCxnSpPr>
            <a:cxnSpLocks/>
          </p:cNvCxnSpPr>
          <p:nvPr/>
        </p:nvCxnSpPr>
        <p:spPr>
          <a:xfrm flipV="1">
            <a:off x="3694831" y="102532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284" name="Rectangle: Rounded Corners 283">
            <a:extLst>
              <a:ext uri="{FF2B5EF4-FFF2-40B4-BE49-F238E27FC236}">
                <a16:creationId xmlns:a16="http://schemas.microsoft.com/office/drawing/2014/main" id="{67751EBD-A0A8-834F-A565-4CBE0B7DA22A}"/>
              </a:ext>
            </a:extLst>
          </p:cNvPr>
          <p:cNvSpPr/>
          <p:nvPr/>
        </p:nvSpPr>
        <p:spPr>
          <a:xfrm>
            <a:off x="3168418" y="2087122"/>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5" name="Straight Connector 284">
            <a:extLst>
              <a:ext uri="{FF2B5EF4-FFF2-40B4-BE49-F238E27FC236}">
                <a16:creationId xmlns:a16="http://schemas.microsoft.com/office/drawing/2014/main" id="{80F8A199-A55D-EE5A-9CF4-87B4152D67B3}"/>
              </a:ext>
            </a:extLst>
          </p:cNvPr>
          <p:cNvCxnSpPr>
            <a:cxnSpLocks/>
          </p:cNvCxnSpPr>
          <p:nvPr/>
        </p:nvCxnSpPr>
        <p:spPr>
          <a:xfrm flipH="1">
            <a:off x="3676667" y="4187796"/>
            <a:ext cx="1691" cy="86456"/>
          </a:xfrm>
          <a:prstGeom prst="line">
            <a:avLst/>
          </a:prstGeom>
          <a:noFill/>
          <a:ln w="28575" cap="flat" cmpd="sng" algn="ctr">
            <a:solidFill>
              <a:schemeClr val="bg2">
                <a:lumMod val="50000"/>
              </a:schemeClr>
            </a:solidFill>
            <a:prstDash val="solid"/>
            <a:miter lim="800000"/>
          </a:ln>
          <a:effectLst/>
        </p:spPr>
      </p:cxnSp>
      <p:cxnSp>
        <p:nvCxnSpPr>
          <p:cNvPr id="286" name="Straight Connector 285">
            <a:extLst>
              <a:ext uri="{FF2B5EF4-FFF2-40B4-BE49-F238E27FC236}">
                <a16:creationId xmlns:a16="http://schemas.microsoft.com/office/drawing/2014/main" id="{154B6976-051F-8557-7FB0-A7F223871924}"/>
              </a:ext>
            </a:extLst>
          </p:cNvPr>
          <p:cNvCxnSpPr>
            <a:cxnSpLocks/>
          </p:cNvCxnSpPr>
          <p:nvPr/>
        </p:nvCxnSpPr>
        <p:spPr>
          <a:xfrm flipH="1">
            <a:off x="2149684" y="4370710"/>
            <a:ext cx="1691" cy="86456"/>
          </a:xfrm>
          <a:prstGeom prst="line">
            <a:avLst/>
          </a:prstGeom>
          <a:noFill/>
          <a:ln w="28575" cap="flat" cmpd="sng" algn="ctr">
            <a:solidFill>
              <a:schemeClr val="tx1"/>
            </a:solidFill>
            <a:prstDash val="solid"/>
            <a:miter lim="800000"/>
          </a:ln>
          <a:effectLst/>
        </p:spPr>
      </p:cxnSp>
      <p:cxnSp>
        <p:nvCxnSpPr>
          <p:cNvPr id="287" name="Straight Connector 286">
            <a:extLst>
              <a:ext uri="{FF2B5EF4-FFF2-40B4-BE49-F238E27FC236}">
                <a16:creationId xmlns:a16="http://schemas.microsoft.com/office/drawing/2014/main" id="{37C0EA4A-9F62-7C32-1DFE-A8FC9CE6932B}"/>
              </a:ext>
            </a:extLst>
          </p:cNvPr>
          <p:cNvCxnSpPr>
            <a:cxnSpLocks/>
            <a:stCxn id="14" idx="2"/>
            <a:endCxn id="13" idx="0"/>
          </p:cNvCxnSpPr>
          <p:nvPr/>
        </p:nvCxnSpPr>
        <p:spPr>
          <a:xfrm>
            <a:off x="2158469" y="3350803"/>
            <a:ext cx="0" cy="48281"/>
          </a:xfrm>
          <a:prstGeom prst="line">
            <a:avLst/>
          </a:prstGeom>
          <a:noFill/>
          <a:ln w="28575" cap="flat" cmpd="sng" algn="ctr">
            <a:solidFill>
              <a:schemeClr val="bg2">
                <a:lumMod val="50000"/>
              </a:schemeClr>
            </a:solidFill>
            <a:prstDash val="solid"/>
            <a:miter lim="800000"/>
          </a:ln>
          <a:effectLst/>
        </p:spPr>
      </p:cxnSp>
    </p:spTree>
    <p:extLst>
      <p:ext uri="{BB962C8B-B14F-4D97-AF65-F5344CB8AC3E}">
        <p14:creationId xmlns:p14="http://schemas.microsoft.com/office/powerpoint/2010/main" val="1712112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8" name="Table 23">
                <a:extLst>
                  <a:ext uri="{FF2B5EF4-FFF2-40B4-BE49-F238E27FC236}">
                    <a16:creationId xmlns:a16="http://schemas.microsoft.com/office/drawing/2014/main" id="{18A4D75E-1F68-18E6-263F-CDD4B59569D9}"/>
                  </a:ext>
                </a:extLst>
              </p:cNvPr>
              <p:cNvGraphicFramePr>
                <a:graphicFrameLocks noGrp="1"/>
              </p:cNvGraphicFramePr>
              <p:nvPr>
                <p:extLst>
                  <p:ext uri="{D42A27DB-BD31-4B8C-83A1-F6EECF244321}">
                    <p14:modId xmlns:p14="http://schemas.microsoft.com/office/powerpoint/2010/main" val="1407484212"/>
                  </p:ext>
                </p:extLst>
              </p:nvPr>
            </p:nvGraphicFramePr>
            <p:xfrm>
              <a:off x="5767010" y="2373071"/>
              <a:ext cx="3987010" cy="2445380"/>
            </p:xfrm>
            <a:graphic>
              <a:graphicData uri="http://schemas.openxmlformats.org/drawingml/2006/table">
                <a:tbl>
                  <a:tblPr firstRow="1" bandRow="1">
                    <a:tableStyleId>{5940675A-B579-460E-94D1-54222C63F5DA}</a:tableStyleId>
                  </a:tblPr>
                  <a:tblGrid>
                    <a:gridCol w="1188720">
                      <a:extLst>
                        <a:ext uri="{9D8B030D-6E8A-4147-A177-3AD203B41FA5}">
                          <a16:colId xmlns:a16="http://schemas.microsoft.com/office/drawing/2014/main" val="2678846320"/>
                        </a:ext>
                      </a:extLst>
                    </a:gridCol>
                    <a:gridCol w="559658">
                      <a:extLst>
                        <a:ext uri="{9D8B030D-6E8A-4147-A177-3AD203B41FA5}">
                          <a16:colId xmlns:a16="http://schemas.microsoft.com/office/drawing/2014/main" val="3101296147"/>
                        </a:ext>
                      </a:extLst>
                    </a:gridCol>
                    <a:gridCol w="559658">
                      <a:extLst>
                        <a:ext uri="{9D8B030D-6E8A-4147-A177-3AD203B41FA5}">
                          <a16:colId xmlns:a16="http://schemas.microsoft.com/office/drawing/2014/main" val="2756770409"/>
                        </a:ext>
                      </a:extLst>
                    </a:gridCol>
                    <a:gridCol w="559658">
                      <a:extLst>
                        <a:ext uri="{9D8B030D-6E8A-4147-A177-3AD203B41FA5}">
                          <a16:colId xmlns:a16="http://schemas.microsoft.com/office/drawing/2014/main" val="3174730267"/>
                        </a:ext>
                      </a:extLst>
                    </a:gridCol>
                    <a:gridCol w="559658">
                      <a:extLst>
                        <a:ext uri="{9D8B030D-6E8A-4147-A177-3AD203B41FA5}">
                          <a16:colId xmlns:a16="http://schemas.microsoft.com/office/drawing/2014/main" val="1903870625"/>
                        </a:ext>
                      </a:extLst>
                    </a:gridCol>
                    <a:gridCol w="559658">
                      <a:extLst>
                        <a:ext uri="{9D8B030D-6E8A-4147-A177-3AD203B41FA5}">
                          <a16:colId xmlns:a16="http://schemas.microsoft.com/office/drawing/2014/main" val="2483525685"/>
                        </a:ext>
                      </a:extLst>
                    </a:gridCol>
                  </a:tblGrid>
                  <a:tr h="490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0</m:t>
                                  </m:r>
                                </m:sub>
                              </m:sSub>
                              <m:r>
                                <a:rPr lang="en-US" sz="1400" b="0" i="1" smtClean="0">
                                  <a:solidFill>
                                    <a:schemeClr val="tx1"/>
                                  </a:solidFill>
                                  <a:latin typeface="Cambria Math" panose="02040503050406030204" pitchFamily="18" charset="0"/>
                                </a:rPr>
                                <m:t>= </m:t>
                              </m:r>
                            </m:oMath>
                          </a14:m>
                          <a:r>
                            <a:rPr lang="en-US" sz="1400" b="0" dirty="0">
                              <a:solidFill>
                                <a:schemeClr val="tx1"/>
                              </a:solidFill>
                            </a:rPr>
                            <a:t>I</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rPr>
                            <a:t>- 0.48</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1.28</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0.41</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0.27</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2.01</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1048760423"/>
                      </a:ext>
                    </a:extLst>
                  </a:tr>
                  <a:tr h="487181">
                    <a:tc>
                      <a:txBody>
                        <a:bodyPr/>
                        <a:lstStyle/>
                        <a:p>
                          <a:pPr algn="l"/>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1</m:t>
                                  </m:r>
                                </m:sub>
                              </m:sSub>
                            </m:oMath>
                          </a14:m>
                          <a:r>
                            <a:rPr lang="en-US" sz="1400" b="0" dirty="0">
                              <a:solidFill>
                                <a:schemeClr val="tx1"/>
                              </a:solidFill>
                            </a:rPr>
                            <a:t> = love</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tx1"/>
                              </a:solidFill>
                            </a:rPr>
                            <a:t>1.44</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0.52</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1.72</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0.06</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0.83</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678581315"/>
                      </a:ext>
                    </a:extLst>
                  </a:tr>
                  <a:tr h="487982">
                    <a:tc>
                      <a:txBody>
                        <a:bodyPr/>
                        <a:lstStyle/>
                        <a:p>
                          <a:pPr algn="l"/>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2</m:t>
                                  </m:r>
                                </m:sub>
                              </m:sSub>
                            </m:oMath>
                          </a14:m>
                          <a:r>
                            <a:rPr lang="en-US" sz="1400" b="0" dirty="0">
                              <a:solidFill>
                                <a:schemeClr val="tx1"/>
                              </a:solidFill>
                            </a:rPr>
                            <a:t> = cheese</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tx1"/>
                              </a:solidFill>
                            </a:rPr>
                            <a:t>0.36</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0.47</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0.98</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1.11</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1.03</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378662452"/>
                      </a:ext>
                    </a:extLst>
                  </a:tr>
                  <a:tr h="489917">
                    <a:tc>
                      <a:txBody>
                        <a:bodyPr/>
                        <a:lstStyle/>
                        <a:p>
                          <a:pPr algn="l"/>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3</m:t>
                                  </m:r>
                                </m:sub>
                              </m:sSub>
                            </m:oMath>
                          </a14:m>
                          <a:r>
                            <a:rPr lang="en-US" sz="1400" b="0" dirty="0">
                              <a:solidFill>
                                <a:schemeClr val="tx1"/>
                              </a:solidFill>
                            </a:rPr>
                            <a:t> = cake</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tx1"/>
                              </a:solidFill>
                            </a:rPr>
                            <a:t>0.78</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2.31</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1.45</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1.08</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0.67</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480511951"/>
                      </a:ext>
                    </a:extLst>
                  </a:tr>
                  <a:tr h="489917">
                    <a:tc>
                      <a:txBody>
                        <a:bodyPr/>
                        <a:lstStyle/>
                        <a:p>
                          <a:pPr algn="l"/>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0</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1</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2</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3</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4</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4967382"/>
                      </a:ext>
                    </a:extLst>
                  </a:tr>
                </a:tbl>
              </a:graphicData>
            </a:graphic>
          </p:graphicFrame>
        </mc:Choice>
        <mc:Fallback xmlns="">
          <p:graphicFrame>
            <p:nvGraphicFramePr>
              <p:cNvPr id="18" name="Table 23">
                <a:extLst>
                  <a:ext uri="{FF2B5EF4-FFF2-40B4-BE49-F238E27FC236}">
                    <a16:creationId xmlns:a16="http://schemas.microsoft.com/office/drawing/2014/main" id="{18A4D75E-1F68-18E6-263F-CDD4B59569D9}"/>
                  </a:ext>
                </a:extLst>
              </p:cNvPr>
              <p:cNvGraphicFramePr>
                <a:graphicFrameLocks noGrp="1"/>
              </p:cNvGraphicFramePr>
              <p:nvPr>
                <p:extLst>
                  <p:ext uri="{D42A27DB-BD31-4B8C-83A1-F6EECF244321}">
                    <p14:modId xmlns:p14="http://schemas.microsoft.com/office/powerpoint/2010/main" val="1407484212"/>
                  </p:ext>
                </p:extLst>
              </p:nvPr>
            </p:nvGraphicFramePr>
            <p:xfrm>
              <a:off x="5767010" y="2373071"/>
              <a:ext cx="3987010" cy="2445380"/>
            </p:xfrm>
            <a:graphic>
              <a:graphicData uri="http://schemas.openxmlformats.org/drawingml/2006/table">
                <a:tbl>
                  <a:tblPr firstRow="1" bandRow="1">
                    <a:tableStyleId>{5940675A-B579-460E-94D1-54222C63F5DA}</a:tableStyleId>
                  </a:tblPr>
                  <a:tblGrid>
                    <a:gridCol w="1188720">
                      <a:extLst>
                        <a:ext uri="{9D8B030D-6E8A-4147-A177-3AD203B41FA5}">
                          <a16:colId xmlns:a16="http://schemas.microsoft.com/office/drawing/2014/main" val="2678846320"/>
                        </a:ext>
                      </a:extLst>
                    </a:gridCol>
                    <a:gridCol w="559658">
                      <a:extLst>
                        <a:ext uri="{9D8B030D-6E8A-4147-A177-3AD203B41FA5}">
                          <a16:colId xmlns:a16="http://schemas.microsoft.com/office/drawing/2014/main" val="3101296147"/>
                        </a:ext>
                      </a:extLst>
                    </a:gridCol>
                    <a:gridCol w="559658">
                      <a:extLst>
                        <a:ext uri="{9D8B030D-6E8A-4147-A177-3AD203B41FA5}">
                          <a16:colId xmlns:a16="http://schemas.microsoft.com/office/drawing/2014/main" val="2756770409"/>
                        </a:ext>
                      </a:extLst>
                    </a:gridCol>
                    <a:gridCol w="559658">
                      <a:extLst>
                        <a:ext uri="{9D8B030D-6E8A-4147-A177-3AD203B41FA5}">
                          <a16:colId xmlns:a16="http://schemas.microsoft.com/office/drawing/2014/main" val="3174730267"/>
                        </a:ext>
                      </a:extLst>
                    </a:gridCol>
                    <a:gridCol w="559658">
                      <a:extLst>
                        <a:ext uri="{9D8B030D-6E8A-4147-A177-3AD203B41FA5}">
                          <a16:colId xmlns:a16="http://schemas.microsoft.com/office/drawing/2014/main" val="1903870625"/>
                        </a:ext>
                      </a:extLst>
                    </a:gridCol>
                    <a:gridCol w="559658">
                      <a:extLst>
                        <a:ext uri="{9D8B030D-6E8A-4147-A177-3AD203B41FA5}">
                          <a16:colId xmlns:a16="http://schemas.microsoft.com/office/drawing/2014/main" val="2483525685"/>
                        </a:ext>
                      </a:extLst>
                    </a:gridCol>
                  </a:tblGrid>
                  <a:tr h="490383">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1235" r="-236923" b="-39629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rPr>
                            <a:t>- 0.48</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1.28</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0.41</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0.27</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2.01</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1048760423"/>
                      </a:ext>
                    </a:extLst>
                  </a:tr>
                  <a:tr h="487181">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102500" r="-236923" b="-301250"/>
                          </a:stretch>
                        </a:blipFill>
                      </a:tcPr>
                    </a:tc>
                    <a:tc>
                      <a:txBody>
                        <a:bodyPr/>
                        <a:lstStyle/>
                        <a:p>
                          <a:pPr algn="ctr"/>
                          <a:r>
                            <a:rPr lang="en-US" sz="1200" b="0" dirty="0">
                              <a:solidFill>
                                <a:schemeClr val="tx1"/>
                              </a:solidFill>
                            </a:rPr>
                            <a:t>1.44</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0.52</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1.72</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0.06</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0.83</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678581315"/>
                      </a:ext>
                    </a:extLst>
                  </a:tr>
                  <a:tr h="487982">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202500" r="-236923" b="-201250"/>
                          </a:stretch>
                        </a:blipFill>
                      </a:tcPr>
                    </a:tc>
                    <a:tc>
                      <a:txBody>
                        <a:bodyPr/>
                        <a:lstStyle/>
                        <a:p>
                          <a:pPr algn="ctr"/>
                          <a:r>
                            <a:rPr lang="en-US" sz="1200" b="0" dirty="0">
                              <a:solidFill>
                                <a:schemeClr val="tx1"/>
                              </a:solidFill>
                            </a:rPr>
                            <a:t>0.36</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0.47</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0.98</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1.11</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1.03</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378662452"/>
                      </a:ext>
                    </a:extLst>
                  </a:tr>
                  <a:tr h="489917">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302500" r="-236923" b="-101250"/>
                          </a:stretch>
                        </a:blipFill>
                      </a:tcPr>
                    </a:tc>
                    <a:tc>
                      <a:txBody>
                        <a:bodyPr/>
                        <a:lstStyle/>
                        <a:p>
                          <a:pPr algn="ctr"/>
                          <a:r>
                            <a:rPr lang="en-US" sz="1200" b="0" dirty="0">
                              <a:solidFill>
                                <a:schemeClr val="tx1"/>
                              </a:solidFill>
                            </a:rPr>
                            <a:t>0.78</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2.31</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1.45</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1.08</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tx1"/>
                              </a:solidFill>
                            </a:rPr>
                            <a:t>0.67</a:t>
                          </a:r>
                          <a:endParaRPr lang="en-IN" sz="1200" b="0" dirty="0">
                            <a:solidFill>
                              <a:schemeClr val="tx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480511951"/>
                      </a:ext>
                    </a:extLst>
                  </a:tr>
                  <a:tr h="489917">
                    <a:tc>
                      <a:txBody>
                        <a:bodyPr/>
                        <a:lstStyle/>
                        <a:p>
                          <a:pPr algn="l"/>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211957" t="-397531" r="-4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311957" t="-397531" r="-3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411957" t="-397531" r="-2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511957" t="-397531" r="-1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611957" t="-397531" r="-2174"/>
                          </a:stretch>
                        </a:blipFill>
                      </a:tcPr>
                    </a:tc>
                    <a:extLst>
                      <a:ext uri="{0D108BD9-81ED-4DB2-BD59-A6C34878D82A}">
                        <a16:rowId xmlns:a16="http://schemas.microsoft.com/office/drawing/2014/main" val="844967382"/>
                      </a:ext>
                    </a:extLst>
                  </a:tr>
                </a:tbl>
              </a:graphicData>
            </a:graphic>
          </p:graphicFrame>
        </mc:Fallback>
      </mc:AlternateContent>
      <p:sp>
        <p:nvSpPr>
          <p:cNvPr id="3" name="TextBox 2">
            <a:extLst>
              <a:ext uri="{FF2B5EF4-FFF2-40B4-BE49-F238E27FC236}">
                <a16:creationId xmlns:a16="http://schemas.microsoft.com/office/drawing/2014/main" id="{908225C9-E8F7-3639-C2C5-4DA2C6B6B61B}"/>
              </a:ext>
            </a:extLst>
          </p:cNvPr>
          <p:cNvSpPr txBox="1"/>
          <p:nvPr/>
        </p:nvSpPr>
        <p:spPr>
          <a:xfrm>
            <a:off x="7947048" y="1918521"/>
            <a:ext cx="782587" cy="400110"/>
          </a:xfrm>
          <a:prstGeom prst="rect">
            <a:avLst/>
          </a:prstGeom>
          <a:noFill/>
        </p:spPr>
        <p:txBody>
          <a:bodyPr wrap="none" rtlCol="0">
            <a:spAutoFit/>
          </a:bodyPr>
          <a:lstStyle/>
          <a:p>
            <a:pPr algn="ctr"/>
            <a:r>
              <a:rPr lang="en-US" sz="2000" dirty="0">
                <a:solidFill>
                  <a:srgbClr val="2F6DFF"/>
                </a:solidFill>
              </a:rPr>
              <a:t>4 X 5</a:t>
            </a:r>
            <a:endParaRPr lang="en-IN" sz="2000" dirty="0">
              <a:solidFill>
                <a:srgbClr val="2F6DFF"/>
              </a:solidFill>
            </a:endParaRPr>
          </a:p>
        </p:txBody>
      </p:sp>
      <p:graphicFrame>
        <p:nvGraphicFramePr>
          <p:cNvPr id="2" name="Table 3">
            <a:extLst>
              <a:ext uri="{FF2B5EF4-FFF2-40B4-BE49-F238E27FC236}">
                <a16:creationId xmlns:a16="http://schemas.microsoft.com/office/drawing/2014/main" id="{818DCC91-008F-23BC-4D45-8A907ED4CFA6}"/>
              </a:ext>
            </a:extLst>
          </p:cNvPr>
          <p:cNvGraphicFramePr>
            <a:graphicFrameLocks noGrp="1"/>
          </p:cNvGraphicFramePr>
          <p:nvPr/>
        </p:nvGraphicFramePr>
        <p:xfrm>
          <a:off x="9969660" y="1883657"/>
          <a:ext cx="1832898" cy="2445380"/>
        </p:xfrm>
        <a:graphic>
          <a:graphicData uri="http://schemas.openxmlformats.org/drawingml/2006/table">
            <a:tbl>
              <a:tblPr firstRow="1" bandRow="1">
                <a:tableStyleId>{5C22544A-7EE6-4342-B048-85BDC9FD1C3A}</a:tableStyleId>
              </a:tblPr>
              <a:tblGrid>
                <a:gridCol w="916449">
                  <a:extLst>
                    <a:ext uri="{9D8B030D-6E8A-4147-A177-3AD203B41FA5}">
                      <a16:colId xmlns:a16="http://schemas.microsoft.com/office/drawing/2014/main" val="3258282342"/>
                    </a:ext>
                  </a:extLst>
                </a:gridCol>
                <a:gridCol w="916449">
                  <a:extLst>
                    <a:ext uri="{9D8B030D-6E8A-4147-A177-3AD203B41FA5}">
                      <a16:colId xmlns:a16="http://schemas.microsoft.com/office/drawing/2014/main" val="1431392191"/>
                    </a:ext>
                  </a:extLst>
                </a:gridCol>
              </a:tblGrid>
              <a:tr h="489076">
                <a:tc>
                  <a:txBody>
                    <a:bodyPr/>
                    <a:lstStyle/>
                    <a:p>
                      <a:pPr algn="ctr"/>
                      <a:r>
                        <a:rPr lang="en-US" sz="1400" b="0" dirty="0">
                          <a:solidFill>
                            <a:schemeClr val="tx1"/>
                          </a:solidFill>
                        </a:rPr>
                        <a:t>Mean (</a:t>
                      </a:r>
                      <a:r>
                        <a:rPr lang="el-GR" sz="1400" b="0" dirty="0">
                          <a:solidFill>
                            <a:schemeClr val="tx1"/>
                          </a:solidFill>
                        </a:rPr>
                        <a:t>μ</a:t>
                      </a:r>
                      <a:r>
                        <a:rPr lang="en-US" sz="1400" b="0" dirty="0">
                          <a:solidFill>
                            <a:schemeClr val="tx1"/>
                          </a:solidFill>
                        </a:rPr>
                        <a:t>)</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Std (</a:t>
                      </a:r>
                      <a:r>
                        <a:rPr lang="el-GR" sz="1400" b="0" dirty="0">
                          <a:solidFill>
                            <a:schemeClr val="tx1"/>
                          </a:solidFill>
                        </a:rPr>
                        <a:t>σ</a:t>
                      </a:r>
                      <a:r>
                        <a:rPr lang="en-US" sz="1400" b="0" dirty="0">
                          <a:solidFill>
                            <a:schemeClr val="tx1"/>
                          </a:solidFill>
                        </a:rPr>
                        <a:t>)</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2955517"/>
                  </a:ext>
                </a:extLst>
              </a:tr>
              <a:tr h="489076">
                <a:tc>
                  <a:txBody>
                    <a:bodyPr/>
                    <a:lstStyle/>
                    <a:p>
                      <a:pPr algn="ctr"/>
                      <a:r>
                        <a:rPr lang="en-US" sz="1400" b="0" dirty="0">
                          <a:solidFill>
                            <a:schemeClr val="tx1"/>
                          </a:solidFill>
                        </a:rPr>
                        <a:t>0.69</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0.85</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5624919"/>
                  </a:ext>
                </a:extLst>
              </a:tr>
              <a:tr h="489076">
                <a:tc>
                  <a:txBody>
                    <a:bodyPr/>
                    <a:lstStyle/>
                    <a:p>
                      <a:pPr algn="ctr"/>
                      <a:r>
                        <a:rPr lang="en-US" sz="1400" b="0" dirty="0">
                          <a:solidFill>
                            <a:schemeClr val="tx1"/>
                          </a:solidFill>
                        </a:rPr>
                        <a:t>0.60</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0.91</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6499356"/>
                  </a:ext>
                </a:extLst>
              </a:tr>
              <a:tr h="489076">
                <a:tc>
                  <a:txBody>
                    <a:bodyPr/>
                    <a:lstStyle/>
                    <a:p>
                      <a:pPr algn="ctr"/>
                      <a:r>
                        <a:rPr lang="en-US" sz="1400" b="0" dirty="0">
                          <a:solidFill>
                            <a:schemeClr val="tx1"/>
                          </a:solidFill>
                        </a:rPr>
                        <a:t>0.79</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0.31</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4175178"/>
                  </a:ext>
                </a:extLst>
              </a:tr>
              <a:tr h="489076">
                <a:tc>
                  <a:txBody>
                    <a:bodyPr/>
                    <a:lstStyle/>
                    <a:p>
                      <a:pPr algn="ctr"/>
                      <a:r>
                        <a:rPr lang="en-US" sz="1400" b="0" dirty="0">
                          <a:solidFill>
                            <a:schemeClr val="tx1"/>
                          </a:solidFill>
                        </a:rPr>
                        <a:t>1.26</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0.59</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960805"/>
                  </a:ext>
                </a:extLst>
              </a:tr>
            </a:tbl>
          </a:graphicData>
        </a:graphic>
      </p:graphicFrame>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5005F55-6B3D-79D6-137F-CF558925E025}"/>
                  </a:ext>
                </a:extLst>
              </p:cNvPr>
              <p:cNvSpPr txBox="1"/>
              <p:nvPr/>
            </p:nvSpPr>
            <p:spPr>
              <a:xfrm>
                <a:off x="6421694" y="5044797"/>
                <a:ext cx="3050707" cy="7629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 </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0.28 −0.69</m:t>
                          </m:r>
                        </m:num>
                        <m:den>
                          <m:rad>
                            <m:radPr>
                              <m:degHide m:val="on"/>
                              <m:ctrlPr>
                                <a:rPr lang="en-US" sz="2400" i="1" smtClean="0">
                                  <a:latin typeface="Cambria Math" panose="02040503050406030204" pitchFamily="18" charset="0"/>
                                </a:rPr>
                              </m:ctrlPr>
                            </m:radPr>
                            <m:deg/>
                            <m:e>
                              <m:sSup>
                                <m:sSupPr>
                                  <m:ctrlPr>
                                    <a:rPr lang="en-US" sz="2400" i="1" smtClean="0">
                                      <a:latin typeface="Cambria Math" panose="02040503050406030204" pitchFamily="18" charset="0"/>
                                    </a:rPr>
                                  </m:ctrlPr>
                                </m:sSupPr>
                                <m:e>
                                  <m:r>
                                    <m:rPr>
                                      <m:nor/>
                                    </m:rPr>
                                    <a:rPr lang="en-US" sz="2400" b="0" i="1" smtClean="0">
                                      <a:latin typeface="Cambria Math" panose="02040503050406030204" pitchFamily="18" charset="0"/>
                                    </a:rPr>
                                    <m:t>0.85</m:t>
                                  </m:r>
                                </m:e>
                                <m:sup>
                                  <m:r>
                                    <a:rPr lang="en-US" sz="2400" b="0" i="1" smtClean="0">
                                      <a:latin typeface="Cambria Math" panose="02040503050406030204" pitchFamily="18" charset="0"/>
                                    </a:rPr>
                                    <m:t>2</m:t>
                                  </m:r>
                                </m:sup>
                              </m:sSup>
                              <m:r>
                                <a:rPr lang="en-US" sz="2400" b="0" i="1">
                                  <a:latin typeface="Cambria Math" panose="02040503050406030204" pitchFamily="18" charset="0"/>
                                </a:rPr>
                                <m:t>+</m:t>
                              </m:r>
                              <m:r>
                                <a:rPr lang="en-US" sz="2400" b="0" i="1" smtClean="0">
                                  <a:latin typeface="Cambria Math" panose="02040503050406030204" pitchFamily="18" charset="0"/>
                                </a:rPr>
                                <m:t>0.0001</m:t>
                              </m:r>
                            </m:e>
                          </m:rad>
                        </m:den>
                      </m:f>
                    </m:oMath>
                  </m:oMathPara>
                </a14:m>
                <a:endParaRPr lang="en-IN" sz="2400" i="1" dirty="0"/>
              </a:p>
            </p:txBody>
          </p:sp>
        </mc:Choice>
        <mc:Fallback xmlns="">
          <p:sp>
            <p:nvSpPr>
              <p:cNvPr id="4" name="TextBox 3">
                <a:extLst>
                  <a:ext uri="{FF2B5EF4-FFF2-40B4-BE49-F238E27FC236}">
                    <a16:creationId xmlns:a16="http://schemas.microsoft.com/office/drawing/2014/main" id="{45005F55-6B3D-79D6-137F-CF558925E025}"/>
                  </a:ext>
                </a:extLst>
              </p:cNvPr>
              <p:cNvSpPr txBox="1">
                <a:spLocks noRot="1" noChangeAspect="1" noMove="1" noResize="1" noEditPoints="1" noAdjustHandles="1" noChangeArrowheads="1" noChangeShapeType="1" noTextEdit="1"/>
              </p:cNvSpPr>
              <p:nvPr/>
            </p:nvSpPr>
            <p:spPr>
              <a:xfrm>
                <a:off x="6421694" y="5044797"/>
                <a:ext cx="3050707" cy="762966"/>
              </a:xfrm>
              <a:prstGeom prst="rect">
                <a:avLst/>
              </a:prstGeom>
              <a:blipFill>
                <a:blip r:embed="rId3"/>
                <a:stretch>
                  <a:fillRect/>
                </a:stretch>
              </a:blipFill>
            </p:spPr>
            <p:txBody>
              <a:bodyPr/>
              <a:lstStyle/>
              <a:p>
                <a:r>
                  <a:rPr lang="en-IN">
                    <a:noFill/>
                  </a:rPr>
                  <a:t> </a:t>
                </a:r>
              </a:p>
            </p:txBody>
          </p:sp>
        </mc:Fallback>
      </mc:AlternateContent>
      <p:sp>
        <p:nvSpPr>
          <p:cNvPr id="7" name="Rectangle: Rounded Corners 6">
            <a:extLst>
              <a:ext uri="{FF2B5EF4-FFF2-40B4-BE49-F238E27FC236}">
                <a16:creationId xmlns:a16="http://schemas.microsoft.com/office/drawing/2014/main" id="{6EDC9770-27E2-6766-871C-2E74E6260A70}"/>
              </a:ext>
            </a:extLst>
          </p:cNvPr>
          <p:cNvSpPr/>
          <p:nvPr/>
        </p:nvSpPr>
        <p:spPr>
          <a:xfrm>
            <a:off x="8451322" y="5396268"/>
            <a:ext cx="1021079" cy="570679"/>
          </a:xfrm>
          <a:prstGeom prst="roundRect">
            <a:avLst/>
          </a:prstGeom>
          <a:noFill/>
          <a:ln w="57150" cap="flat">
            <a:solidFill>
              <a:srgbClr val="FF0000"/>
            </a:solidFill>
            <a:prstDash val="solid"/>
            <a:miter/>
          </a:ln>
        </p:spPr>
        <p:txBody>
          <a:bodyPr rtlCol="0" anchor="ctr"/>
          <a:lstStyle/>
          <a:p>
            <a:pPr algn="l"/>
            <a:endParaRPr lang="en-IN"/>
          </a:p>
        </p:txBody>
      </p:sp>
      <p:sp>
        <p:nvSpPr>
          <p:cNvPr id="5" name="TextBox 4">
            <a:extLst>
              <a:ext uri="{FF2B5EF4-FFF2-40B4-BE49-F238E27FC236}">
                <a16:creationId xmlns:a16="http://schemas.microsoft.com/office/drawing/2014/main" id="{2BC3AC33-2F9E-C51C-FFEE-3BEB158F5900}"/>
              </a:ext>
            </a:extLst>
          </p:cNvPr>
          <p:cNvSpPr txBox="1"/>
          <p:nvPr/>
        </p:nvSpPr>
        <p:spPr>
          <a:xfrm>
            <a:off x="2141698" y="304727"/>
            <a:ext cx="382829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Layer Normalization</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8" name="Rectangle: Rounded Corners 7">
            <a:extLst>
              <a:ext uri="{FF2B5EF4-FFF2-40B4-BE49-F238E27FC236}">
                <a16:creationId xmlns:a16="http://schemas.microsoft.com/office/drawing/2014/main" id="{651F7977-F7E7-4394-96A9-53D04E7AD41D}"/>
              </a:ext>
            </a:extLst>
          </p:cNvPr>
          <p:cNvSpPr/>
          <p:nvPr/>
        </p:nvSpPr>
        <p:spPr>
          <a:xfrm>
            <a:off x="3061267" y="1988467"/>
            <a:ext cx="1495556" cy="3258819"/>
          </a:xfrm>
          <a:prstGeom prst="roundRect">
            <a:avLst>
              <a:gd name="adj" fmla="val 8554"/>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9" name="Rectangle: Rounded Corners 8">
            <a:extLst>
              <a:ext uri="{FF2B5EF4-FFF2-40B4-BE49-F238E27FC236}">
                <a16:creationId xmlns:a16="http://schemas.microsoft.com/office/drawing/2014/main" id="{962733ED-0A91-6F5B-25AB-26860D315FFC}"/>
              </a:ext>
            </a:extLst>
          </p:cNvPr>
          <p:cNvSpPr/>
          <p:nvPr/>
        </p:nvSpPr>
        <p:spPr>
          <a:xfrm>
            <a:off x="1253865" y="302986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0" name="Rectangle: Rounded Corners 9">
            <a:extLst>
              <a:ext uri="{FF2B5EF4-FFF2-40B4-BE49-F238E27FC236}">
                <a16:creationId xmlns:a16="http://schemas.microsoft.com/office/drawing/2014/main" id="{3A12E9F1-CD8C-E0E9-5785-3FA958F8BCF1}"/>
              </a:ext>
            </a:extLst>
          </p:cNvPr>
          <p:cNvSpPr/>
          <p:nvPr/>
        </p:nvSpPr>
        <p:spPr>
          <a:xfrm>
            <a:off x="1647929" y="444198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1" name="Rectangle: Rounded Corners 10">
            <a:extLst>
              <a:ext uri="{FF2B5EF4-FFF2-40B4-BE49-F238E27FC236}">
                <a16:creationId xmlns:a16="http://schemas.microsoft.com/office/drawing/2014/main" id="{B2102A0C-19CF-CD6E-7B9D-070F370804A3}"/>
              </a:ext>
            </a:extLst>
          </p:cNvPr>
          <p:cNvSpPr/>
          <p:nvPr/>
        </p:nvSpPr>
        <p:spPr>
          <a:xfrm>
            <a:off x="1647929" y="4187665"/>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12" name="Rectangle: Rounded Corners 11">
            <a:extLst>
              <a:ext uri="{FF2B5EF4-FFF2-40B4-BE49-F238E27FC236}">
                <a16:creationId xmlns:a16="http://schemas.microsoft.com/office/drawing/2014/main" id="{C5A31434-74A2-4A9F-BCA4-2A88B6BEFDED}"/>
              </a:ext>
            </a:extLst>
          </p:cNvPr>
          <p:cNvSpPr/>
          <p:nvPr/>
        </p:nvSpPr>
        <p:spPr>
          <a:xfrm>
            <a:off x="1647929" y="3399084"/>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3" name="Rectangle: Rounded Corners 12">
            <a:extLst>
              <a:ext uri="{FF2B5EF4-FFF2-40B4-BE49-F238E27FC236}">
                <a16:creationId xmlns:a16="http://schemas.microsoft.com/office/drawing/2014/main" id="{F2476595-BF63-56EE-2473-55AEE77A2FB8}"/>
              </a:ext>
            </a:extLst>
          </p:cNvPr>
          <p:cNvSpPr/>
          <p:nvPr/>
        </p:nvSpPr>
        <p:spPr>
          <a:xfrm>
            <a:off x="1647929" y="3153258"/>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Oval 13">
            <a:extLst>
              <a:ext uri="{FF2B5EF4-FFF2-40B4-BE49-F238E27FC236}">
                <a16:creationId xmlns:a16="http://schemas.microsoft.com/office/drawing/2014/main" id="{78E9EAA8-C533-D9CF-C26D-1423764A6449}"/>
              </a:ext>
            </a:extLst>
          </p:cNvPr>
          <p:cNvSpPr/>
          <p:nvPr/>
        </p:nvSpPr>
        <p:spPr>
          <a:xfrm>
            <a:off x="2081024" y="547216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 name="Cross 14">
            <a:extLst>
              <a:ext uri="{FF2B5EF4-FFF2-40B4-BE49-F238E27FC236}">
                <a16:creationId xmlns:a16="http://schemas.microsoft.com/office/drawing/2014/main" id="{0DB753CD-6C9F-68B5-1634-469072F8C98D}"/>
              </a:ext>
            </a:extLst>
          </p:cNvPr>
          <p:cNvSpPr/>
          <p:nvPr/>
        </p:nvSpPr>
        <p:spPr>
          <a:xfrm>
            <a:off x="2108973" y="550011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6" name="Group 15">
            <a:extLst>
              <a:ext uri="{FF2B5EF4-FFF2-40B4-BE49-F238E27FC236}">
                <a16:creationId xmlns:a16="http://schemas.microsoft.com/office/drawing/2014/main" id="{79DF017F-5874-1C01-4667-8B9736AB016E}"/>
              </a:ext>
            </a:extLst>
          </p:cNvPr>
          <p:cNvGrpSpPr/>
          <p:nvPr/>
        </p:nvGrpSpPr>
        <p:grpSpPr>
          <a:xfrm>
            <a:off x="1598565" y="5391042"/>
            <a:ext cx="317131" cy="317131"/>
            <a:chOff x="1290919" y="1058164"/>
            <a:chExt cx="3765176" cy="3765176"/>
          </a:xfrm>
        </p:grpSpPr>
        <p:sp>
          <p:nvSpPr>
            <p:cNvPr id="17" name="Freeform: Shape 16">
              <a:extLst>
                <a:ext uri="{FF2B5EF4-FFF2-40B4-BE49-F238E27FC236}">
                  <a16:creationId xmlns:a16="http://schemas.microsoft.com/office/drawing/2014/main" id="{3CCEAE10-6AB5-661C-108B-7BE00A287AE3}"/>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 name="Oval 18">
              <a:extLst>
                <a:ext uri="{FF2B5EF4-FFF2-40B4-BE49-F238E27FC236}">
                  <a16:creationId xmlns:a16="http://schemas.microsoft.com/office/drawing/2014/main" id="{D71D9208-890A-643B-2F46-03416C0708EE}"/>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20" name="Rectangle: Rounded Corners 19">
            <a:extLst>
              <a:ext uri="{FF2B5EF4-FFF2-40B4-BE49-F238E27FC236}">
                <a16:creationId xmlns:a16="http://schemas.microsoft.com/office/drawing/2014/main" id="{84C6016A-5E2C-EA7A-D1F1-1B0728821DAB}"/>
              </a:ext>
            </a:extLst>
          </p:cNvPr>
          <p:cNvSpPr/>
          <p:nvPr/>
        </p:nvSpPr>
        <p:spPr>
          <a:xfrm>
            <a:off x="1647929" y="580776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1" name="Straight Arrow Connector 20">
            <a:extLst>
              <a:ext uri="{FF2B5EF4-FFF2-40B4-BE49-F238E27FC236}">
                <a16:creationId xmlns:a16="http://schemas.microsoft.com/office/drawing/2014/main" id="{6CEC26CD-E9CB-17EA-E480-4ACF7EB65825}"/>
              </a:ext>
            </a:extLst>
          </p:cNvPr>
          <p:cNvCxnSpPr>
            <a:cxnSpLocks/>
          </p:cNvCxnSpPr>
          <p:nvPr/>
        </p:nvCxnSpPr>
        <p:spPr>
          <a:xfrm flipV="1">
            <a:off x="2157869" y="621984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22" name="Straight Arrow Connector 21">
            <a:extLst>
              <a:ext uri="{FF2B5EF4-FFF2-40B4-BE49-F238E27FC236}">
                <a16:creationId xmlns:a16="http://schemas.microsoft.com/office/drawing/2014/main" id="{02BA7C0B-9DD7-89C6-1CD0-333D16BC0558}"/>
              </a:ext>
            </a:extLst>
          </p:cNvPr>
          <p:cNvCxnSpPr>
            <a:cxnSpLocks/>
            <a:stCxn id="20" idx="0"/>
          </p:cNvCxnSpPr>
          <p:nvPr/>
        </p:nvCxnSpPr>
        <p:spPr>
          <a:xfrm flipH="1" flipV="1">
            <a:off x="2157872" y="562705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23" name="Straight Arrow Connector 22">
            <a:extLst>
              <a:ext uri="{FF2B5EF4-FFF2-40B4-BE49-F238E27FC236}">
                <a16:creationId xmlns:a16="http://schemas.microsoft.com/office/drawing/2014/main" id="{5F775DA0-DDE4-44E1-4840-2205F63E0F4C}"/>
              </a:ext>
            </a:extLst>
          </p:cNvPr>
          <p:cNvCxnSpPr>
            <a:cxnSpLocks/>
            <a:stCxn id="14" idx="0"/>
            <a:endCxn id="10" idx="2"/>
          </p:cNvCxnSpPr>
          <p:nvPr/>
        </p:nvCxnSpPr>
        <p:spPr>
          <a:xfrm flipV="1">
            <a:off x="2158468" y="485407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24" name="Straight Connector 23">
            <a:extLst>
              <a:ext uri="{FF2B5EF4-FFF2-40B4-BE49-F238E27FC236}">
                <a16:creationId xmlns:a16="http://schemas.microsoft.com/office/drawing/2014/main" id="{93819492-604C-F661-C086-292AD56E38ED}"/>
              </a:ext>
            </a:extLst>
          </p:cNvPr>
          <p:cNvCxnSpPr>
            <a:stCxn id="19" idx="6"/>
            <a:endCxn id="14" idx="2"/>
          </p:cNvCxnSpPr>
          <p:nvPr/>
        </p:nvCxnSpPr>
        <p:spPr>
          <a:xfrm>
            <a:off x="1915696" y="5549608"/>
            <a:ext cx="165328" cy="2"/>
          </a:xfrm>
          <a:prstGeom prst="line">
            <a:avLst/>
          </a:prstGeom>
          <a:noFill/>
          <a:ln w="28575" cap="flat" cmpd="sng" algn="ctr">
            <a:solidFill>
              <a:sysClr val="windowText" lastClr="000000"/>
            </a:solidFill>
            <a:prstDash val="solid"/>
            <a:miter lim="800000"/>
          </a:ln>
          <a:effectLst/>
        </p:spPr>
      </p:cxnSp>
      <p:sp>
        <p:nvSpPr>
          <p:cNvPr id="25" name="Arrow: U-Turn 99">
            <a:extLst>
              <a:ext uri="{FF2B5EF4-FFF2-40B4-BE49-F238E27FC236}">
                <a16:creationId xmlns:a16="http://schemas.microsoft.com/office/drawing/2014/main" id="{D93EC3F3-F361-4361-0963-3C4F6CC947D6}"/>
              </a:ext>
            </a:extLst>
          </p:cNvPr>
          <p:cNvSpPr/>
          <p:nvPr/>
        </p:nvSpPr>
        <p:spPr>
          <a:xfrm rot="16200000">
            <a:off x="1315196" y="431296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6" name="Arrow: U-Turn 99">
            <a:extLst>
              <a:ext uri="{FF2B5EF4-FFF2-40B4-BE49-F238E27FC236}">
                <a16:creationId xmlns:a16="http://schemas.microsoft.com/office/drawing/2014/main" id="{9A44344B-F73D-F417-7036-8E8977D1F07F}"/>
              </a:ext>
            </a:extLst>
          </p:cNvPr>
          <p:cNvSpPr/>
          <p:nvPr/>
        </p:nvSpPr>
        <p:spPr>
          <a:xfrm rot="16200000">
            <a:off x="1361294" y="323633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Arrow: Bent 136">
            <a:extLst>
              <a:ext uri="{FF2B5EF4-FFF2-40B4-BE49-F238E27FC236}">
                <a16:creationId xmlns:a16="http://schemas.microsoft.com/office/drawing/2014/main" id="{A7089FB5-676D-7A58-6407-FFD5E9E391EF}"/>
              </a:ext>
            </a:extLst>
          </p:cNvPr>
          <p:cNvSpPr/>
          <p:nvPr/>
        </p:nvSpPr>
        <p:spPr>
          <a:xfrm rot="5400000" flipH="1">
            <a:off x="2276893" y="473457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 name="Arrow: Bent 136">
            <a:extLst>
              <a:ext uri="{FF2B5EF4-FFF2-40B4-BE49-F238E27FC236}">
                <a16:creationId xmlns:a16="http://schemas.microsoft.com/office/drawing/2014/main" id="{80EF79D1-AED0-20EB-F9D6-795A8B5D94CE}"/>
              </a:ext>
            </a:extLst>
          </p:cNvPr>
          <p:cNvSpPr/>
          <p:nvPr/>
        </p:nvSpPr>
        <p:spPr>
          <a:xfrm rot="16200000">
            <a:off x="1865270" y="473457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9" name="Straight Arrow Connector 28">
            <a:extLst>
              <a:ext uri="{FF2B5EF4-FFF2-40B4-BE49-F238E27FC236}">
                <a16:creationId xmlns:a16="http://schemas.microsoft.com/office/drawing/2014/main" id="{CD0E4BAD-27E7-BC93-8758-30D38B22F49E}"/>
              </a:ext>
            </a:extLst>
          </p:cNvPr>
          <p:cNvCxnSpPr>
            <a:cxnSpLocks/>
            <a:endCxn id="12" idx="2"/>
          </p:cNvCxnSpPr>
          <p:nvPr/>
        </p:nvCxnSpPr>
        <p:spPr>
          <a:xfrm flipV="1">
            <a:off x="2153541" y="3811170"/>
            <a:ext cx="4928" cy="371908"/>
          </a:xfrm>
          <a:prstGeom prst="straightConnector1">
            <a:avLst/>
          </a:prstGeom>
          <a:noFill/>
          <a:ln w="28575" cap="flat" cmpd="sng" algn="ctr">
            <a:solidFill>
              <a:schemeClr val="bg2">
                <a:lumMod val="50000"/>
              </a:schemeClr>
            </a:solidFill>
            <a:prstDash val="solid"/>
            <a:miter lim="800000"/>
            <a:tailEnd type="stealth"/>
          </a:ln>
          <a:effectLst/>
        </p:spPr>
      </p:cxnSp>
      <p:sp>
        <p:nvSpPr>
          <p:cNvPr id="30" name="Rectangle: Rounded Corners 29">
            <a:extLst>
              <a:ext uri="{FF2B5EF4-FFF2-40B4-BE49-F238E27FC236}">
                <a16:creationId xmlns:a16="http://schemas.microsoft.com/office/drawing/2014/main" id="{10A16602-D51B-9DD4-ABE9-E37C8E260880}"/>
              </a:ext>
            </a:extLst>
          </p:cNvPr>
          <p:cNvSpPr/>
          <p:nvPr/>
        </p:nvSpPr>
        <p:spPr>
          <a:xfrm>
            <a:off x="3181284" y="3226736"/>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1" name="Freeform: Shape 30">
            <a:extLst>
              <a:ext uri="{FF2B5EF4-FFF2-40B4-BE49-F238E27FC236}">
                <a16:creationId xmlns:a16="http://schemas.microsoft.com/office/drawing/2014/main" id="{E3FEBB86-3B46-5622-3996-9CAD7E83527D}"/>
              </a:ext>
            </a:extLst>
          </p:cNvPr>
          <p:cNvSpPr/>
          <p:nvPr/>
        </p:nvSpPr>
        <p:spPr>
          <a:xfrm>
            <a:off x="2163033" y="291854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6" name="Freeform: Shape 255">
            <a:extLst>
              <a:ext uri="{FF2B5EF4-FFF2-40B4-BE49-F238E27FC236}">
                <a16:creationId xmlns:a16="http://schemas.microsoft.com/office/drawing/2014/main" id="{5617A3D0-C6B1-C40F-08CC-503FB3100AF3}"/>
              </a:ext>
            </a:extLst>
          </p:cNvPr>
          <p:cNvSpPr/>
          <p:nvPr/>
        </p:nvSpPr>
        <p:spPr>
          <a:xfrm rot="16200000">
            <a:off x="3300138" y="342536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7" name="Freeform: Shape 256">
            <a:extLst>
              <a:ext uri="{FF2B5EF4-FFF2-40B4-BE49-F238E27FC236}">
                <a16:creationId xmlns:a16="http://schemas.microsoft.com/office/drawing/2014/main" id="{C14ECA1D-CC35-1D4D-0B76-28F9D1AA7B77}"/>
              </a:ext>
            </a:extLst>
          </p:cNvPr>
          <p:cNvSpPr/>
          <p:nvPr/>
        </p:nvSpPr>
        <p:spPr>
          <a:xfrm rot="10800000">
            <a:off x="3663698" y="366914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8" name="Rectangle: Rounded Corners 257">
            <a:extLst>
              <a:ext uri="{FF2B5EF4-FFF2-40B4-BE49-F238E27FC236}">
                <a16:creationId xmlns:a16="http://schemas.microsoft.com/office/drawing/2014/main" id="{0FD7A7F8-EE20-D079-943B-9A3FEB9816BA}"/>
              </a:ext>
            </a:extLst>
          </p:cNvPr>
          <p:cNvSpPr/>
          <p:nvPr/>
        </p:nvSpPr>
        <p:spPr>
          <a:xfrm>
            <a:off x="3181284" y="4274252"/>
            <a:ext cx="1021080" cy="581893"/>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9" name="Rectangle: Rounded Corners 258">
            <a:extLst>
              <a:ext uri="{FF2B5EF4-FFF2-40B4-BE49-F238E27FC236}">
                <a16:creationId xmlns:a16="http://schemas.microsoft.com/office/drawing/2014/main" id="{74E04E61-F3AD-C181-90FD-DE29D64EF2D1}"/>
              </a:ext>
            </a:extLst>
          </p:cNvPr>
          <p:cNvSpPr/>
          <p:nvPr/>
        </p:nvSpPr>
        <p:spPr>
          <a:xfrm>
            <a:off x="3182975" y="4006173"/>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0" name="Arrow: U-Turn 99">
            <a:extLst>
              <a:ext uri="{FF2B5EF4-FFF2-40B4-BE49-F238E27FC236}">
                <a16:creationId xmlns:a16="http://schemas.microsoft.com/office/drawing/2014/main" id="{80A72C47-A7EE-8F9E-AF08-0D9A0F731B2C}"/>
              </a:ext>
            </a:extLst>
          </p:cNvPr>
          <p:cNvSpPr/>
          <p:nvPr/>
        </p:nvSpPr>
        <p:spPr>
          <a:xfrm rot="5400000" flipH="1">
            <a:off x="3627279" y="309059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61" name="Straight Arrow Connector 260">
            <a:extLst>
              <a:ext uri="{FF2B5EF4-FFF2-40B4-BE49-F238E27FC236}">
                <a16:creationId xmlns:a16="http://schemas.microsoft.com/office/drawing/2014/main" id="{2B218EC6-2804-019C-7DDA-6239B944ECAE}"/>
              </a:ext>
            </a:extLst>
          </p:cNvPr>
          <p:cNvCxnSpPr>
            <a:cxnSpLocks/>
          </p:cNvCxnSpPr>
          <p:nvPr/>
        </p:nvCxnSpPr>
        <p:spPr>
          <a:xfrm flipV="1">
            <a:off x="3678958" y="4869572"/>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262" name="Arrow: Bent 136">
            <a:extLst>
              <a:ext uri="{FF2B5EF4-FFF2-40B4-BE49-F238E27FC236}">
                <a16:creationId xmlns:a16="http://schemas.microsoft.com/office/drawing/2014/main" id="{FD6FFC5A-C1AA-E88D-CEDA-C440033A7B37}"/>
              </a:ext>
            </a:extLst>
          </p:cNvPr>
          <p:cNvSpPr/>
          <p:nvPr/>
        </p:nvSpPr>
        <p:spPr>
          <a:xfrm rot="5400000" flipH="1">
            <a:off x="3797383" y="475007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3" name="Arrow: Bent 136">
            <a:extLst>
              <a:ext uri="{FF2B5EF4-FFF2-40B4-BE49-F238E27FC236}">
                <a16:creationId xmlns:a16="http://schemas.microsoft.com/office/drawing/2014/main" id="{F316941E-508F-21E1-F9A0-9A0B66BD4276}"/>
              </a:ext>
            </a:extLst>
          </p:cNvPr>
          <p:cNvSpPr/>
          <p:nvPr/>
        </p:nvSpPr>
        <p:spPr>
          <a:xfrm rot="16200000">
            <a:off x="3385760" y="475007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4" name="Oval 263">
            <a:extLst>
              <a:ext uri="{FF2B5EF4-FFF2-40B4-BE49-F238E27FC236}">
                <a16:creationId xmlns:a16="http://schemas.microsoft.com/office/drawing/2014/main" id="{3F9CA600-4E01-5E3D-991E-DFBF1DFC2055}"/>
              </a:ext>
            </a:extLst>
          </p:cNvPr>
          <p:cNvSpPr/>
          <p:nvPr/>
        </p:nvSpPr>
        <p:spPr>
          <a:xfrm>
            <a:off x="3592731" y="5472165"/>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5" name="Cross 264">
            <a:extLst>
              <a:ext uri="{FF2B5EF4-FFF2-40B4-BE49-F238E27FC236}">
                <a16:creationId xmlns:a16="http://schemas.microsoft.com/office/drawing/2014/main" id="{1DE541CE-3AF0-CE43-DF24-77E17BA087CB}"/>
              </a:ext>
            </a:extLst>
          </p:cNvPr>
          <p:cNvSpPr/>
          <p:nvPr/>
        </p:nvSpPr>
        <p:spPr>
          <a:xfrm>
            <a:off x="3620680" y="5500114"/>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66" name="Group 265">
            <a:extLst>
              <a:ext uri="{FF2B5EF4-FFF2-40B4-BE49-F238E27FC236}">
                <a16:creationId xmlns:a16="http://schemas.microsoft.com/office/drawing/2014/main" id="{B71027E2-1163-72AA-CA24-0EF1E6AEC793}"/>
              </a:ext>
            </a:extLst>
          </p:cNvPr>
          <p:cNvGrpSpPr/>
          <p:nvPr/>
        </p:nvGrpSpPr>
        <p:grpSpPr>
          <a:xfrm>
            <a:off x="3927202" y="5396907"/>
            <a:ext cx="317131" cy="317131"/>
            <a:chOff x="1290919" y="1058164"/>
            <a:chExt cx="3765176" cy="3765176"/>
          </a:xfrm>
          <a:noFill/>
        </p:grpSpPr>
        <p:sp>
          <p:nvSpPr>
            <p:cNvPr id="267" name="Freeform: Shape 266">
              <a:extLst>
                <a:ext uri="{FF2B5EF4-FFF2-40B4-BE49-F238E27FC236}">
                  <a16:creationId xmlns:a16="http://schemas.microsoft.com/office/drawing/2014/main" id="{C9634043-791C-5FDF-7C20-B143AD5B8B2C}"/>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8" name="Oval 267">
              <a:extLst>
                <a:ext uri="{FF2B5EF4-FFF2-40B4-BE49-F238E27FC236}">
                  <a16:creationId xmlns:a16="http://schemas.microsoft.com/office/drawing/2014/main" id="{285E51BF-E1A2-CB13-EBDF-710943F60A72}"/>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269" name="Straight Connector 268">
            <a:extLst>
              <a:ext uri="{FF2B5EF4-FFF2-40B4-BE49-F238E27FC236}">
                <a16:creationId xmlns:a16="http://schemas.microsoft.com/office/drawing/2014/main" id="{0B3D6C2D-8F3B-2B67-0553-04BDEC1CA2EB}"/>
              </a:ext>
            </a:extLst>
          </p:cNvPr>
          <p:cNvCxnSpPr>
            <a:cxnSpLocks/>
            <a:endCxn id="268" idx="2"/>
          </p:cNvCxnSpPr>
          <p:nvPr/>
        </p:nvCxnSpPr>
        <p:spPr>
          <a:xfrm>
            <a:off x="3745908" y="5555473"/>
            <a:ext cx="181294" cy="0"/>
          </a:xfrm>
          <a:prstGeom prst="line">
            <a:avLst/>
          </a:prstGeom>
          <a:noFill/>
          <a:ln w="28575" cap="flat" cmpd="sng" algn="ctr">
            <a:solidFill>
              <a:schemeClr val="bg2">
                <a:lumMod val="50000"/>
              </a:schemeClr>
            </a:solidFill>
            <a:prstDash val="solid"/>
            <a:miter lim="800000"/>
          </a:ln>
          <a:effectLst/>
        </p:spPr>
      </p:cxnSp>
      <p:sp>
        <p:nvSpPr>
          <p:cNvPr id="270" name="Rectangle: Rounded Corners 269">
            <a:extLst>
              <a:ext uri="{FF2B5EF4-FFF2-40B4-BE49-F238E27FC236}">
                <a16:creationId xmlns:a16="http://schemas.microsoft.com/office/drawing/2014/main" id="{04C28EF9-1982-B6EC-065F-A4D15999C999}"/>
              </a:ext>
            </a:extLst>
          </p:cNvPr>
          <p:cNvSpPr/>
          <p:nvPr/>
        </p:nvSpPr>
        <p:spPr>
          <a:xfrm>
            <a:off x="3168418" y="5810660"/>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1" name="Straight Arrow Connector 270">
            <a:extLst>
              <a:ext uri="{FF2B5EF4-FFF2-40B4-BE49-F238E27FC236}">
                <a16:creationId xmlns:a16="http://schemas.microsoft.com/office/drawing/2014/main" id="{C395D403-536B-1C81-4AA4-47474D7107BE}"/>
              </a:ext>
            </a:extLst>
          </p:cNvPr>
          <p:cNvCxnSpPr>
            <a:cxnSpLocks/>
          </p:cNvCxnSpPr>
          <p:nvPr/>
        </p:nvCxnSpPr>
        <p:spPr>
          <a:xfrm flipV="1">
            <a:off x="3678358" y="6222746"/>
            <a:ext cx="0" cy="26594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73" name="Straight Arrow Connector 272">
            <a:extLst>
              <a:ext uri="{FF2B5EF4-FFF2-40B4-BE49-F238E27FC236}">
                <a16:creationId xmlns:a16="http://schemas.microsoft.com/office/drawing/2014/main" id="{D7452437-45D3-06D3-6FA4-81A21011629D}"/>
              </a:ext>
            </a:extLst>
          </p:cNvPr>
          <p:cNvCxnSpPr>
            <a:cxnSpLocks/>
            <a:stCxn id="270" idx="0"/>
          </p:cNvCxnSpPr>
          <p:nvPr/>
        </p:nvCxnSpPr>
        <p:spPr>
          <a:xfrm flipH="1" flipV="1">
            <a:off x="3678361" y="5629950"/>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274" name="Arrow: U-Turn 99">
            <a:extLst>
              <a:ext uri="{FF2B5EF4-FFF2-40B4-BE49-F238E27FC236}">
                <a16:creationId xmlns:a16="http://schemas.microsoft.com/office/drawing/2014/main" id="{DCDC795A-33B6-7233-A70D-3796E90ED98F}"/>
              </a:ext>
            </a:extLst>
          </p:cNvPr>
          <p:cNvSpPr/>
          <p:nvPr/>
        </p:nvSpPr>
        <p:spPr>
          <a:xfrm rot="5400000" flipH="1">
            <a:off x="3532481" y="421213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75" name="Straight Arrow Connector 274">
            <a:extLst>
              <a:ext uri="{FF2B5EF4-FFF2-40B4-BE49-F238E27FC236}">
                <a16:creationId xmlns:a16="http://schemas.microsoft.com/office/drawing/2014/main" id="{6711CEC7-0953-BB00-C666-5507032D8940}"/>
              </a:ext>
            </a:extLst>
          </p:cNvPr>
          <p:cNvCxnSpPr>
            <a:cxnSpLocks/>
            <a:stCxn id="30" idx="0"/>
            <a:endCxn id="276" idx="2"/>
          </p:cNvCxnSpPr>
          <p:nvPr/>
        </p:nvCxnSpPr>
        <p:spPr>
          <a:xfrm flipH="1" flipV="1">
            <a:off x="3690395" y="2772851"/>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276" name="Rectangle: Rounded Corners 275">
            <a:extLst>
              <a:ext uri="{FF2B5EF4-FFF2-40B4-BE49-F238E27FC236}">
                <a16:creationId xmlns:a16="http://schemas.microsoft.com/office/drawing/2014/main" id="{26DDF6D8-2FE6-A00C-539B-A9C3281FD1D4}"/>
              </a:ext>
            </a:extLst>
          </p:cNvPr>
          <p:cNvSpPr/>
          <p:nvPr/>
        </p:nvSpPr>
        <p:spPr>
          <a:xfrm>
            <a:off x="3179855" y="2360765"/>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7" name="Rectangle: Rounded Corners 276">
            <a:extLst>
              <a:ext uri="{FF2B5EF4-FFF2-40B4-BE49-F238E27FC236}">
                <a16:creationId xmlns:a16="http://schemas.microsoft.com/office/drawing/2014/main" id="{02B21A7D-3FCF-400F-2B36-508F67472D86}"/>
              </a:ext>
            </a:extLst>
          </p:cNvPr>
          <p:cNvSpPr/>
          <p:nvPr/>
        </p:nvSpPr>
        <p:spPr>
          <a:xfrm>
            <a:off x="3179855" y="2978438"/>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8" name="Straight Arrow Connector 277">
            <a:extLst>
              <a:ext uri="{FF2B5EF4-FFF2-40B4-BE49-F238E27FC236}">
                <a16:creationId xmlns:a16="http://schemas.microsoft.com/office/drawing/2014/main" id="{F7A4EEE2-C541-ED74-4575-BC85D0F7CECE}"/>
              </a:ext>
            </a:extLst>
          </p:cNvPr>
          <p:cNvCxnSpPr>
            <a:cxnSpLocks/>
            <a:endCxn id="279" idx="2"/>
          </p:cNvCxnSpPr>
          <p:nvPr/>
        </p:nvCxnSpPr>
        <p:spPr>
          <a:xfrm flipV="1">
            <a:off x="3689438" y="1829778"/>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279" name="Rectangle: Rounded Corners 278">
            <a:extLst>
              <a:ext uri="{FF2B5EF4-FFF2-40B4-BE49-F238E27FC236}">
                <a16:creationId xmlns:a16="http://schemas.microsoft.com/office/drawing/2014/main" id="{BFF0D49A-5961-6460-7E2A-64B61F90349B}"/>
              </a:ext>
            </a:extLst>
          </p:cNvPr>
          <p:cNvSpPr/>
          <p:nvPr/>
        </p:nvSpPr>
        <p:spPr>
          <a:xfrm>
            <a:off x="3184291" y="164815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Linear</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0" name="Rectangle: Rounded Corners 279">
            <a:extLst>
              <a:ext uri="{FF2B5EF4-FFF2-40B4-BE49-F238E27FC236}">
                <a16:creationId xmlns:a16="http://schemas.microsoft.com/office/drawing/2014/main" id="{D0CD6537-64BF-6C7B-2BFB-2D640E4BEF06}"/>
              </a:ext>
            </a:extLst>
          </p:cNvPr>
          <p:cNvSpPr/>
          <p:nvPr/>
        </p:nvSpPr>
        <p:spPr>
          <a:xfrm>
            <a:off x="3184291" y="124593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solidFill>
                  <a:prstClr val="black"/>
                </a:solidFill>
                <a:effectLst/>
                <a:uLnTx/>
                <a:uFillTx/>
                <a:latin typeface="Calibri Light" panose="020F0302020204030204"/>
                <a:ea typeface="+mn-ea"/>
                <a:cs typeface="+mn-cs"/>
              </a:rPr>
              <a:t>Softmax</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1" name="Straight Arrow Connector 280">
            <a:extLst>
              <a:ext uri="{FF2B5EF4-FFF2-40B4-BE49-F238E27FC236}">
                <a16:creationId xmlns:a16="http://schemas.microsoft.com/office/drawing/2014/main" id="{6CD32A36-A9CA-A4B8-A321-600DB264D185}"/>
              </a:ext>
            </a:extLst>
          </p:cNvPr>
          <p:cNvCxnSpPr>
            <a:cxnSpLocks/>
            <a:stCxn id="279" idx="0"/>
            <a:endCxn id="280" idx="2"/>
          </p:cNvCxnSpPr>
          <p:nvPr/>
        </p:nvCxnSpPr>
        <p:spPr>
          <a:xfrm flipV="1">
            <a:off x="3694831" y="142755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82" name="Straight Arrow Connector 281">
            <a:extLst>
              <a:ext uri="{FF2B5EF4-FFF2-40B4-BE49-F238E27FC236}">
                <a16:creationId xmlns:a16="http://schemas.microsoft.com/office/drawing/2014/main" id="{41743ADF-ADF1-E21F-57C6-3809089BE576}"/>
              </a:ext>
            </a:extLst>
          </p:cNvPr>
          <p:cNvCxnSpPr>
            <a:cxnSpLocks/>
          </p:cNvCxnSpPr>
          <p:nvPr/>
        </p:nvCxnSpPr>
        <p:spPr>
          <a:xfrm flipV="1">
            <a:off x="3694831" y="102532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283" name="Rectangle: Rounded Corners 282">
            <a:extLst>
              <a:ext uri="{FF2B5EF4-FFF2-40B4-BE49-F238E27FC236}">
                <a16:creationId xmlns:a16="http://schemas.microsoft.com/office/drawing/2014/main" id="{79442538-6AE5-051C-F518-59D3570EFF44}"/>
              </a:ext>
            </a:extLst>
          </p:cNvPr>
          <p:cNvSpPr/>
          <p:nvPr/>
        </p:nvSpPr>
        <p:spPr>
          <a:xfrm>
            <a:off x="3168418" y="2087122"/>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4" name="Straight Connector 283">
            <a:extLst>
              <a:ext uri="{FF2B5EF4-FFF2-40B4-BE49-F238E27FC236}">
                <a16:creationId xmlns:a16="http://schemas.microsoft.com/office/drawing/2014/main" id="{77EB5B52-226F-DED1-DFAE-19D6145E20B2}"/>
              </a:ext>
            </a:extLst>
          </p:cNvPr>
          <p:cNvCxnSpPr>
            <a:cxnSpLocks/>
          </p:cNvCxnSpPr>
          <p:nvPr/>
        </p:nvCxnSpPr>
        <p:spPr>
          <a:xfrm flipH="1">
            <a:off x="3676667" y="4187796"/>
            <a:ext cx="1691" cy="86456"/>
          </a:xfrm>
          <a:prstGeom prst="line">
            <a:avLst/>
          </a:prstGeom>
          <a:noFill/>
          <a:ln w="28575" cap="flat" cmpd="sng" algn="ctr">
            <a:solidFill>
              <a:schemeClr val="bg2">
                <a:lumMod val="50000"/>
              </a:schemeClr>
            </a:solidFill>
            <a:prstDash val="solid"/>
            <a:miter lim="800000"/>
          </a:ln>
          <a:effectLst/>
        </p:spPr>
      </p:cxnSp>
      <p:cxnSp>
        <p:nvCxnSpPr>
          <p:cNvPr id="285" name="Straight Connector 284">
            <a:extLst>
              <a:ext uri="{FF2B5EF4-FFF2-40B4-BE49-F238E27FC236}">
                <a16:creationId xmlns:a16="http://schemas.microsoft.com/office/drawing/2014/main" id="{963D26B4-1FCE-86ED-4393-6AE9266824C0}"/>
              </a:ext>
            </a:extLst>
          </p:cNvPr>
          <p:cNvCxnSpPr>
            <a:cxnSpLocks/>
          </p:cNvCxnSpPr>
          <p:nvPr/>
        </p:nvCxnSpPr>
        <p:spPr>
          <a:xfrm flipH="1">
            <a:off x="2149684" y="4370710"/>
            <a:ext cx="1691" cy="86456"/>
          </a:xfrm>
          <a:prstGeom prst="line">
            <a:avLst/>
          </a:prstGeom>
          <a:noFill/>
          <a:ln w="28575" cap="flat" cmpd="sng" algn="ctr">
            <a:solidFill>
              <a:schemeClr val="tx1"/>
            </a:solidFill>
            <a:prstDash val="solid"/>
            <a:miter lim="800000"/>
          </a:ln>
          <a:effectLst/>
        </p:spPr>
      </p:cxnSp>
      <p:cxnSp>
        <p:nvCxnSpPr>
          <p:cNvPr id="286" name="Straight Connector 285">
            <a:extLst>
              <a:ext uri="{FF2B5EF4-FFF2-40B4-BE49-F238E27FC236}">
                <a16:creationId xmlns:a16="http://schemas.microsoft.com/office/drawing/2014/main" id="{B2A70E41-ADEA-49D4-0311-274927C20DD8}"/>
              </a:ext>
            </a:extLst>
          </p:cNvPr>
          <p:cNvCxnSpPr>
            <a:cxnSpLocks/>
            <a:stCxn id="13" idx="2"/>
            <a:endCxn id="12" idx="0"/>
          </p:cNvCxnSpPr>
          <p:nvPr/>
        </p:nvCxnSpPr>
        <p:spPr>
          <a:xfrm>
            <a:off x="2158469" y="3350803"/>
            <a:ext cx="0" cy="48281"/>
          </a:xfrm>
          <a:prstGeom prst="line">
            <a:avLst/>
          </a:prstGeom>
          <a:noFill/>
          <a:ln w="28575" cap="flat" cmpd="sng" algn="ctr">
            <a:solidFill>
              <a:schemeClr val="bg2">
                <a:lumMod val="50000"/>
              </a:schemeClr>
            </a:solidFill>
            <a:prstDash val="solid"/>
            <a:miter lim="800000"/>
          </a:ln>
          <a:effectLst/>
        </p:spPr>
      </p:cxnSp>
    </p:spTree>
    <p:extLst>
      <p:ext uri="{BB962C8B-B14F-4D97-AF65-F5344CB8AC3E}">
        <p14:creationId xmlns:p14="http://schemas.microsoft.com/office/powerpoint/2010/main" val="97462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8" name="Table 23">
                <a:extLst>
                  <a:ext uri="{FF2B5EF4-FFF2-40B4-BE49-F238E27FC236}">
                    <a16:creationId xmlns:a16="http://schemas.microsoft.com/office/drawing/2014/main" id="{18A4D75E-1F68-18E6-263F-CDD4B59569D9}"/>
                  </a:ext>
                </a:extLst>
              </p:cNvPr>
              <p:cNvGraphicFramePr>
                <a:graphicFrameLocks noGrp="1"/>
              </p:cNvGraphicFramePr>
              <p:nvPr>
                <p:extLst>
                  <p:ext uri="{D42A27DB-BD31-4B8C-83A1-F6EECF244321}">
                    <p14:modId xmlns:p14="http://schemas.microsoft.com/office/powerpoint/2010/main" val="3820722483"/>
                  </p:ext>
                </p:extLst>
              </p:nvPr>
            </p:nvGraphicFramePr>
            <p:xfrm>
              <a:off x="5767010" y="2373071"/>
              <a:ext cx="3987010" cy="2445380"/>
            </p:xfrm>
            <a:graphic>
              <a:graphicData uri="http://schemas.openxmlformats.org/drawingml/2006/table">
                <a:tbl>
                  <a:tblPr firstRow="1" bandRow="1">
                    <a:tableStyleId>{5940675A-B579-460E-94D1-54222C63F5DA}</a:tableStyleId>
                  </a:tblPr>
                  <a:tblGrid>
                    <a:gridCol w="1188720">
                      <a:extLst>
                        <a:ext uri="{9D8B030D-6E8A-4147-A177-3AD203B41FA5}">
                          <a16:colId xmlns:a16="http://schemas.microsoft.com/office/drawing/2014/main" val="2678846320"/>
                        </a:ext>
                      </a:extLst>
                    </a:gridCol>
                    <a:gridCol w="559658">
                      <a:extLst>
                        <a:ext uri="{9D8B030D-6E8A-4147-A177-3AD203B41FA5}">
                          <a16:colId xmlns:a16="http://schemas.microsoft.com/office/drawing/2014/main" val="3101296147"/>
                        </a:ext>
                      </a:extLst>
                    </a:gridCol>
                    <a:gridCol w="559658">
                      <a:extLst>
                        <a:ext uri="{9D8B030D-6E8A-4147-A177-3AD203B41FA5}">
                          <a16:colId xmlns:a16="http://schemas.microsoft.com/office/drawing/2014/main" val="2756770409"/>
                        </a:ext>
                      </a:extLst>
                    </a:gridCol>
                    <a:gridCol w="559658">
                      <a:extLst>
                        <a:ext uri="{9D8B030D-6E8A-4147-A177-3AD203B41FA5}">
                          <a16:colId xmlns:a16="http://schemas.microsoft.com/office/drawing/2014/main" val="3174730267"/>
                        </a:ext>
                      </a:extLst>
                    </a:gridCol>
                    <a:gridCol w="559658">
                      <a:extLst>
                        <a:ext uri="{9D8B030D-6E8A-4147-A177-3AD203B41FA5}">
                          <a16:colId xmlns:a16="http://schemas.microsoft.com/office/drawing/2014/main" val="1903870625"/>
                        </a:ext>
                      </a:extLst>
                    </a:gridCol>
                    <a:gridCol w="559658">
                      <a:extLst>
                        <a:ext uri="{9D8B030D-6E8A-4147-A177-3AD203B41FA5}">
                          <a16:colId xmlns:a16="http://schemas.microsoft.com/office/drawing/2014/main" val="2483525685"/>
                        </a:ext>
                      </a:extLst>
                    </a:gridCol>
                  </a:tblGrid>
                  <a:tr h="490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0</m:t>
                                  </m:r>
                                </m:sub>
                              </m:sSub>
                              <m:r>
                                <a:rPr lang="en-US" sz="1400" b="0" i="1" smtClean="0">
                                  <a:solidFill>
                                    <a:schemeClr val="tx1"/>
                                  </a:solidFill>
                                  <a:latin typeface="Cambria Math" panose="02040503050406030204" pitchFamily="18" charset="0"/>
                                </a:rPr>
                                <m:t>= </m:t>
                              </m:r>
                            </m:oMath>
                          </a14:m>
                          <a:r>
                            <a:rPr lang="en-US" sz="1400" b="0" dirty="0">
                              <a:solidFill>
                                <a:schemeClr val="tx1"/>
                              </a:solidFill>
                            </a:rPr>
                            <a:t>I</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rPr>
                            <a:t>- 0.48</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0.69</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- 0.32</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- 0.49</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- 0.79</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1048760423"/>
                      </a:ext>
                    </a:extLst>
                  </a:tr>
                  <a:tr h="487181">
                    <a:tc>
                      <a:txBody>
                        <a:bodyPr/>
                        <a:lstStyle/>
                        <a:p>
                          <a:pPr algn="l"/>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1</m:t>
                                  </m:r>
                                </m:sub>
                              </m:sSub>
                            </m:oMath>
                          </a14:m>
                          <a:r>
                            <a:rPr lang="en-US" sz="1400" b="0" dirty="0">
                              <a:solidFill>
                                <a:schemeClr val="tx1"/>
                              </a:solidFill>
                            </a:rPr>
                            <a:t> = love</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bg1"/>
                              </a:solidFill>
                            </a:rPr>
                            <a:t>- 0.17</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- 0.08</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1.23</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- 0.59</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0.25</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678581315"/>
                      </a:ext>
                    </a:extLst>
                  </a:tr>
                  <a:tr h="487982">
                    <a:tc>
                      <a:txBody>
                        <a:bodyPr/>
                        <a:lstStyle/>
                        <a:p>
                          <a:pPr algn="l"/>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2</m:t>
                                  </m:r>
                                </m:sub>
                              </m:sSub>
                            </m:oMath>
                          </a14:m>
                          <a:r>
                            <a:rPr lang="en-US" sz="1400" b="0" dirty="0">
                              <a:solidFill>
                                <a:schemeClr val="tx1"/>
                              </a:solidFill>
                            </a:rPr>
                            <a:t> = cheese</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bg1"/>
                              </a:solidFill>
                            </a:rPr>
                            <a:t>- 1.38</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- 1.03</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0.61</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1.03</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0.77</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378662452"/>
                      </a:ext>
                    </a:extLst>
                  </a:tr>
                  <a:tr h="489917">
                    <a:tc>
                      <a:txBody>
                        <a:bodyPr/>
                        <a:lstStyle/>
                        <a:p>
                          <a:pPr algn="l"/>
                          <a14:m>
                            <m:oMath xmlns:m="http://schemas.openxmlformats.org/officeDocument/2006/math">
                              <m:sSub>
                                <m:sSubPr>
                                  <m:ctrlPr>
                                    <a:rPr lang="en-US" sz="1400" b="0" i="1" smtClean="0">
                                      <a:solidFill>
                                        <a:schemeClr val="tx1"/>
                                      </a:solidFill>
                                      <a:latin typeface="Cambria Math" panose="02040503050406030204" pitchFamily="18" charset="0"/>
                                    </a:rPr>
                                  </m:ctrlPr>
                                </m:sSubPr>
                                <m:e>
                                  <m:r>
                                    <m:rPr>
                                      <m:sty m:val="p"/>
                                    </m:rPr>
                                    <a:rPr lang="en-US" sz="1400" b="0" i="0" smtClean="0">
                                      <a:solidFill>
                                        <a:schemeClr val="tx1"/>
                                      </a:solidFill>
                                      <a:latin typeface="Cambria Math" panose="02040503050406030204" pitchFamily="18" charset="0"/>
                                    </a:rPr>
                                    <m:t>X</m:t>
                                  </m:r>
                                </m:e>
                                <m:sub>
                                  <m:r>
                                    <a:rPr lang="en-US" sz="1400" b="0" i="0" smtClean="0">
                                      <a:solidFill>
                                        <a:schemeClr val="tx1"/>
                                      </a:solidFill>
                                      <a:latin typeface="Cambria Math" panose="02040503050406030204" pitchFamily="18" charset="0"/>
                                    </a:rPr>
                                    <m:t>3</m:t>
                                  </m:r>
                                </m:sub>
                              </m:sSub>
                            </m:oMath>
                          </a14:m>
                          <a:r>
                            <a:rPr lang="en-US" sz="1400" b="0" dirty="0">
                              <a:solidFill>
                                <a:schemeClr val="tx1"/>
                              </a:solidFill>
                            </a:rPr>
                            <a:t> = cake</a:t>
                          </a:r>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chemeClr val="bg1"/>
                              </a:solidFill>
                            </a:rPr>
                            <a:t>- 0.81</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1.78</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0.32</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- 0.30</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- 0.99</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480511951"/>
                      </a:ext>
                    </a:extLst>
                  </a:tr>
                  <a:tr h="489917">
                    <a:tc>
                      <a:txBody>
                        <a:bodyPr/>
                        <a:lstStyle/>
                        <a:p>
                          <a:pPr algn="l"/>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0</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1</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2</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3</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0" i="1" smtClean="0">
                                        <a:solidFill>
                                          <a:schemeClr val="tx1"/>
                                        </a:solidFill>
                                        <a:latin typeface="Cambria Math" panose="02040503050406030204" pitchFamily="18" charset="0"/>
                                      </a:rPr>
                                    </m:ctrlPr>
                                  </m:sSubPr>
                                  <m:e>
                                    <m:r>
                                      <m:rPr>
                                        <m:sty m:val="p"/>
                                      </m:rPr>
                                      <a:rPr lang="en-US" sz="1800" b="0" i="0" smtClean="0">
                                        <a:solidFill>
                                          <a:schemeClr val="tx1"/>
                                        </a:solidFill>
                                        <a:latin typeface="Cambria Math" panose="02040503050406030204" pitchFamily="18" charset="0"/>
                                      </a:rPr>
                                      <m:t>f</m:t>
                                    </m:r>
                                  </m:e>
                                  <m:sub>
                                    <m:r>
                                      <a:rPr lang="en-US" sz="1800" b="0" i="0" smtClean="0">
                                        <a:solidFill>
                                          <a:schemeClr val="tx1"/>
                                        </a:solidFill>
                                        <a:latin typeface="Cambria Math" panose="02040503050406030204" pitchFamily="18" charset="0"/>
                                      </a:rPr>
                                      <m:t>4</m:t>
                                    </m:r>
                                  </m:sub>
                                </m:sSub>
                              </m:oMath>
                            </m:oMathPara>
                          </a14:m>
                          <a:endParaRPr lang="en-IN" sz="18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4967382"/>
                      </a:ext>
                    </a:extLst>
                  </a:tr>
                </a:tbl>
              </a:graphicData>
            </a:graphic>
          </p:graphicFrame>
        </mc:Choice>
        <mc:Fallback xmlns="">
          <p:graphicFrame>
            <p:nvGraphicFramePr>
              <p:cNvPr id="18" name="Table 23">
                <a:extLst>
                  <a:ext uri="{FF2B5EF4-FFF2-40B4-BE49-F238E27FC236}">
                    <a16:creationId xmlns:a16="http://schemas.microsoft.com/office/drawing/2014/main" id="{18A4D75E-1F68-18E6-263F-CDD4B59569D9}"/>
                  </a:ext>
                </a:extLst>
              </p:cNvPr>
              <p:cNvGraphicFramePr>
                <a:graphicFrameLocks noGrp="1"/>
              </p:cNvGraphicFramePr>
              <p:nvPr>
                <p:extLst>
                  <p:ext uri="{D42A27DB-BD31-4B8C-83A1-F6EECF244321}">
                    <p14:modId xmlns:p14="http://schemas.microsoft.com/office/powerpoint/2010/main" val="3820722483"/>
                  </p:ext>
                </p:extLst>
              </p:nvPr>
            </p:nvGraphicFramePr>
            <p:xfrm>
              <a:off x="5767010" y="2373071"/>
              <a:ext cx="3987010" cy="2445380"/>
            </p:xfrm>
            <a:graphic>
              <a:graphicData uri="http://schemas.openxmlformats.org/drawingml/2006/table">
                <a:tbl>
                  <a:tblPr firstRow="1" bandRow="1">
                    <a:tableStyleId>{5940675A-B579-460E-94D1-54222C63F5DA}</a:tableStyleId>
                  </a:tblPr>
                  <a:tblGrid>
                    <a:gridCol w="1188720">
                      <a:extLst>
                        <a:ext uri="{9D8B030D-6E8A-4147-A177-3AD203B41FA5}">
                          <a16:colId xmlns:a16="http://schemas.microsoft.com/office/drawing/2014/main" val="2678846320"/>
                        </a:ext>
                      </a:extLst>
                    </a:gridCol>
                    <a:gridCol w="559658">
                      <a:extLst>
                        <a:ext uri="{9D8B030D-6E8A-4147-A177-3AD203B41FA5}">
                          <a16:colId xmlns:a16="http://schemas.microsoft.com/office/drawing/2014/main" val="3101296147"/>
                        </a:ext>
                      </a:extLst>
                    </a:gridCol>
                    <a:gridCol w="559658">
                      <a:extLst>
                        <a:ext uri="{9D8B030D-6E8A-4147-A177-3AD203B41FA5}">
                          <a16:colId xmlns:a16="http://schemas.microsoft.com/office/drawing/2014/main" val="2756770409"/>
                        </a:ext>
                      </a:extLst>
                    </a:gridCol>
                    <a:gridCol w="559658">
                      <a:extLst>
                        <a:ext uri="{9D8B030D-6E8A-4147-A177-3AD203B41FA5}">
                          <a16:colId xmlns:a16="http://schemas.microsoft.com/office/drawing/2014/main" val="3174730267"/>
                        </a:ext>
                      </a:extLst>
                    </a:gridCol>
                    <a:gridCol w="559658">
                      <a:extLst>
                        <a:ext uri="{9D8B030D-6E8A-4147-A177-3AD203B41FA5}">
                          <a16:colId xmlns:a16="http://schemas.microsoft.com/office/drawing/2014/main" val="1903870625"/>
                        </a:ext>
                      </a:extLst>
                    </a:gridCol>
                    <a:gridCol w="559658">
                      <a:extLst>
                        <a:ext uri="{9D8B030D-6E8A-4147-A177-3AD203B41FA5}">
                          <a16:colId xmlns:a16="http://schemas.microsoft.com/office/drawing/2014/main" val="2483525685"/>
                        </a:ext>
                      </a:extLst>
                    </a:gridCol>
                  </a:tblGrid>
                  <a:tr h="490383">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1235" r="-236923" b="-396296"/>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rPr>
                            <a:t>- 0.48</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0.69</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- 0.32</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- 0.49</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- 0.79</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1048760423"/>
                      </a:ext>
                    </a:extLst>
                  </a:tr>
                  <a:tr h="487181">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102500" r="-236923" b="-301250"/>
                          </a:stretch>
                        </a:blipFill>
                      </a:tcPr>
                    </a:tc>
                    <a:tc>
                      <a:txBody>
                        <a:bodyPr/>
                        <a:lstStyle/>
                        <a:p>
                          <a:pPr algn="ctr"/>
                          <a:r>
                            <a:rPr lang="en-US" sz="1200" b="0" dirty="0">
                              <a:solidFill>
                                <a:schemeClr val="bg1"/>
                              </a:solidFill>
                            </a:rPr>
                            <a:t>- 0.17</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- 0.08</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1.23</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- 0.59</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0.25</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678581315"/>
                      </a:ext>
                    </a:extLst>
                  </a:tr>
                  <a:tr h="487982">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202500" r="-236923" b="-201250"/>
                          </a:stretch>
                        </a:blipFill>
                      </a:tcPr>
                    </a:tc>
                    <a:tc>
                      <a:txBody>
                        <a:bodyPr/>
                        <a:lstStyle/>
                        <a:p>
                          <a:pPr algn="ctr"/>
                          <a:r>
                            <a:rPr lang="en-US" sz="1200" b="0" dirty="0">
                              <a:solidFill>
                                <a:schemeClr val="bg1"/>
                              </a:solidFill>
                            </a:rPr>
                            <a:t>- 1.38</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- 1.03</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0.61</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1.03</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0.77</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378662452"/>
                      </a:ext>
                    </a:extLst>
                  </a:tr>
                  <a:tr h="489917">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302500" r="-236923" b="-101250"/>
                          </a:stretch>
                        </a:blipFill>
                      </a:tcPr>
                    </a:tc>
                    <a:tc>
                      <a:txBody>
                        <a:bodyPr/>
                        <a:lstStyle/>
                        <a:p>
                          <a:pPr algn="ctr"/>
                          <a:r>
                            <a:rPr lang="en-US" sz="1200" b="0" dirty="0">
                              <a:solidFill>
                                <a:schemeClr val="bg1"/>
                              </a:solidFill>
                            </a:rPr>
                            <a:t>- 0.81</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1.78</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0.32</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- 0.30</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tc>
                      <a:txBody>
                        <a:bodyPr/>
                        <a:lstStyle/>
                        <a:p>
                          <a:pPr algn="ctr"/>
                          <a:r>
                            <a:rPr lang="en-US" sz="1200" b="0" dirty="0">
                              <a:solidFill>
                                <a:schemeClr val="bg1"/>
                              </a:solidFill>
                            </a:rPr>
                            <a:t>- 0.99</a:t>
                          </a:r>
                          <a:endParaRPr lang="en-IN" sz="1200" b="0" dirty="0">
                            <a:solidFill>
                              <a:schemeClr val="bg1"/>
                            </a:solidFill>
                          </a:endParaRPr>
                        </a:p>
                      </a:txBody>
                      <a:tcPr marL="78437" marR="78437" marT="39219" marB="392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F7DE7"/>
                        </a:solidFill>
                      </a:tcPr>
                    </a:tc>
                    <a:extLst>
                      <a:ext uri="{0D108BD9-81ED-4DB2-BD59-A6C34878D82A}">
                        <a16:rowId xmlns:a16="http://schemas.microsoft.com/office/drawing/2014/main" val="2480511951"/>
                      </a:ext>
                    </a:extLst>
                  </a:tr>
                  <a:tr h="489917">
                    <a:tc>
                      <a:txBody>
                        <a:bodyPr/>
                        <a:lstStyle/>
                        <a:p>
                          <a:pPr algn="l"/>
                          <a:endParaRPr lang="en-IN" sz="1400" b="0" dirty="0">
                            <a:solidFill>
                              <a:schemeClr val="tx1"/>
                            </a:solidFill>
                          </a:endParaRPr>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211957" t="-397531" r="-4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311957" t="-397531" r="-3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411957" t="-397531" r="-2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511957" t="-397531" r="-102174"/>
                          </a:stretch>
                        </a:blipFill>
                      </a:tcPr>
                    </a:tc>
                    <a:tc>
                      <a:txBody>
                        <a:bodyPr/>
                        <a:lstStyle/>
                        <a:p>
                          <a:endParaRPr lang="en-US"/>
                        </a:p>
                      </a:txBody>
                      <a:tcPr marL="78437" marR="78437" marT="39219" marB="3921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611957" t="-397531" r="-2174"/>
                          </a:stretch>
                        </a:blipFill>
                      </a:tcPr>
                    </a:tc>
                    <a:extLst>
                      <a:ext uri="{0D108BD9-81ED-4DB2-BD59-A6C34878D82A}">
                        <a16:rowId xmlns:a16="http://schemas.microsoft.com/office/drawing/2014/main" val="844967382"/>
                      </a:ext>
                    </a:extLst>
                  </a:tr>
                </a:tbl>
              </a:graphicData>
            </a:graphic>
          </p:graphicFrame>
        </mc:Fallback>
      </mc:AlternateContent>
      <p:sp>
        <p:nvSpPr>
          <p:cNvPr id="3" name="TextBox 2">
            <a:extLst>
              <a:ext uri="{FF2B5EF4-FFF2-40B4-BE49-F238E27FC236}">
                <a16:creationId xmlns:a16="http://schemas.microsoft.com/office/drawing/2014/main" id="{908225C9-E8F7-3639-C2C5-4DA2C6B6B61B}"/>
              </a:ext>
            </a:extLst>
          </p:cNvPr>
          <p:cNvSpPr txBox="1"/>
          <p:nvPr/>
        </p:nvSpPr>
        <p:spPr>
          <a:xfrm>
            <a:off x="7947048" y="1918521"/>
            <a:ext cx="782587" cy="400110"/>
          </a:xfrm>
          <a:prstGeom prst="rect">
            <a:avLst/>
          </a:prstGeom>
          <a:noFill/>
        </p:spPr>
        <p:txBody>
          <a:bodyPr wrap="none" rtlCol="0">
            <a:spAutoFit/>
          </a:bodyPr>
          <a:lstStyle/>
          <a:p>
            <a:pPr algn="ctr"/>
            <a:r>
              <a:rPr lang="en-US" sz="2000" dirty="0">
                <a:solidFill>
                  <a:srgbClr val="2F6DFF"/>
                </a:solidFill>
              </a:rPr>
              <a:t>4 X 5</a:t>
            </a:r>
            <a:endParaRPr lang="en-IN" sz="2000" dirty="0">
              <a:solidFill>
                <a:srgbClr val="2F6DFF"/>
              </a:solidFill>
            </a:endParaRPr>
          </a:p>
        </p:txBody>
      </p:sp>
      <p:graphicFrame>
        <p:nvGraphicFramePr>
          <p:cNvPr id="2" name="Table 3">
            <a:extLst>
              <a:ext uri="{FF2B5EF4-FFF2-40B4-BE49-F238E27FC236}">
                <a16:creationId xmlns:a16="http://schemas.microsoft.com/office/drawing/2014/main" id="{818DCC91-008F-23BC-4D45-8A907ED4CFA6}"/>
              </a:ext>
            </a:extLst>
          </p:cNvPr>
          <p:cNvGraphicFramePr>
            <a:graphicFrameLocks noGrp="1"/>
          </p:cNvGraphicFramePr>
          <p:nvPr/>
        </p:nvGraphicFramePr>
        <p:xfrm>
          <a:off x="9969660" y="1883657"/>
          <a:ext cx="1832898" cy="2445380"/>
        </p:xfrm>
        <a:graphic>
          <a:graphicData uri="http://schemas.openxmlformats.org/drawingml/2006/table">
            <a:tbl>
              <a:tblPr firstRow="1" bandRow="1">
                <a:tableStyleId>{5C22544A-7EE6-4342-B048-85BDC9FD1C3A}</a:tableStyleId>
              </a:tblPr>
              <a:tblGrid>
                <a:gridCol w="916449">
                  <a:extLst>
                    <a:ext uri="{9D8B030D-6E8A-4147-A177-3AD203B41FA5}">
                      <a16:colId xmlns:a16="http://schemas.microsoft.com/office/drawing/2014/main" val="3258282342"/>
                    </a:ext>
                  </a:extLst>
                </a:gridCol>
                <a:gridCol w="916449">
                  <a:extLst>
                    <a:ext uri="{9D8B030D-6E8A-4147-A177-3AD203B41FA5}">
                      <a16:colId xmlns:a16="http://schemas.microsoft.com/office/drawing/2014/main" val="1431392191"/>
                    </a:ext>
                  </a:extLst>
                </a:gridCol>
              </a:tblGrid>
              <a:tr h="489076">
                <a:tc>
                  <a:txBody>
                    <a:bodyPr/>
                    <a:lstStyle/>
                    <a:p>
                      <a:pPr algn="ctr"/>
                      <a:r>
                        <a:rPr lang="en-US" sz="1400" b="0" dirty="0">
                          <a:solidFill>
                            <a:schemeClr val="tx1"/>
                          </a:solidFill>
                        </a:rPr>
                        <a:t>Mean (</a:t>
                      </a:r>
                      <a:r>
                        <a:rPr lang="el-GR" sz="1400" b="0" dirty="0">
                          <a:solidFill>
                            <a:schemeClr val="tx1"/>
                          </a:solidFill>
                        </a:rPr>
                        <a:t>μ</a:t>
                      </a:r>
                      <a:r>
                        <a:rPr lang="en-US" sz="1400" b="0" dirty="0">
                          <a:solidFill>
                            <a:schemeClr val="tx1"/>
                          </a:solidFill>
                        </a:rPr>
                        <a:t>)</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Std (</a:t>
                      </a:r>
                      <a:r>
                        <a:rPr lang="el-GR" sz="1400" b="0" dirty="0">
                          <a:solidFill>
                            <a:schemeClr val="tx1"/>
                          </a:solidFill>
                        </a:rPr>
                        <a:t>σ</a:t>
                      </a:r>
                      <a:r>
                        <a:rPr lang="en-US" sz="1400" b="0" dirty="0">
                          <a:solidFill>
                            <a:schemeClr val="tx1"/>
                          </a:solidFill>
                        </a:rPr>
                        <a:t>)</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62955517"/>
                  </a:ext>
                </a:extLst>
              </a:tr>
              <a:tr h="489076">
                <a:tc>
                  <a:txBody>
                    <a:bodyPr/>
                    <a:lstStyle/>
                    <a:p>
                      <a:pPr algn="ctr"/>
                      <a:r>
                        <a:rPr lang="en-US" sz="1400" b="0" dirty="0">
                          <a:solidFill>
                            <a:schemeClr val="tx1"/>
                          </a:solidFill>
                        </a:rPr>
                        <a:t>0.69</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0.85</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5624919"/>
                  </a:ext>
                </a:extLst>
              </a:tr>
              <a:tr h="489076">
                <a:tc>
                  <a:txBody>
                    <a:bodyPr/>
                    <a:lstStyle/>
                    <a:p>
                      <a:pPr algn="ctr"/>
                      <a:r>
                        <a:rPr lang="en-US" sz="1400" b="0" dirty="0">
                          <a:solidFill>
                            <a:schemeClr val="tx1"/>
                          </a:solidFill>
                        </a:rPr>
                        <a:t>0.60</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0.91</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6499356"/>
                  </a:ext>
                </a:extLst>
              </a:tr>
              <a:tr h="489076">
                <a:tc>
                  <a:txBody>
                    <a:bodyPr/>
                    <a:lstStyle/>
                    <a:p>
                      <a:pPr algn="ctr"/>
                      <a:r>
                        <a:rPr lang="en-US" sz="1400" b="0" dirty="0">
                          <a:solidFill>
                            <a:schemeClr val="tx1"/>
                          </a:solidFill>
                        </a:rPr>
                        <a:t>0.79</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0.31</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4175178"/>
                  </a:ext>
                </a:extLst>
              </a:tr>
              <a:tr h="489076">
                <a:tc>
                  <a:txBody>
                    <a:bodyPr/>
                    <a:lstStyle/>
                    <a:p>
                      <a:pPr algn="ctr"/>
                      <a:r>
                        <a:rPr lang="en-US" sz="1400" b="0" dirty="0">
                          <a:solidFill>
                            <a:schemeClr val="tx1"/>
                          </a:solidFill>
                        </a:rPr>
                        <a:t>1.26</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0.59</a:t>
                      </a:r>
                      <a:endParaRPr lang="en-IN" sz="14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960805"/>
                  </a:ext>
                </a:extLst>
              </a:tr>
            </a:tbl>
          </a:graphicData>
        </a:graphic>
      </p:graphicFrame>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382829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Layer Normalization</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8" name="Rectangle: Rounded Corners 7">
            <a:extLst>
              <a:ext uri="{FF2B5EF4-FFF2-40B4-BE49-F238E27FC236}">
                <a16:creationId xmlns:a16="http://schemas.microsoft.com/office/drawing/2014/main" id="{F0C27D40-FDE7-6D2B-6903-AFC07C6ED364}"/>
              </a:ext>
            </a:extLst>
          </p:cNvPr>
          <p:cNvSpPr/>
          <p:nvPr/>
        </p:nvSpPr>
        <p:spPr>
          <a:xfrm>
            <a:off x="3061267" y="1988467"/>
            <a:ext cx="1495556" cy="3258819"/>
          </a:xfrm>
          <a:prstGeom prst="roundRect">
            <a:avLst>
              <a:gd name="adj" fmla="val 8554"/>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9" name="Rectangle: Rounded Corners 8">
            <a:extLst>
              <a:ext uri="{FF2B5EF4-FFF2-40B4-BE49-F238E27FC236}">
                <a16:creationId xmlns:a16="http://schemas.microsoft.com/office/drawing/2014/main" id="{6749D31B-11CC-2FA9-1C10-8DE0911EF576}"/>
              </a:ext>
            </a:extLst>
          </p:cNvPr>
          <p:cNvSpPr/>
          <p:nvPr/>
        </p:nvSpPr>
        <p:spPr>
          <a:xfrm>
            <a:off x="1253865" y="302986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0" name="Rectangle: Rounded Corners 9">
            <a:extLst>
              <a:ext uri="{FF2B5EF4-FFF2-40B4-BE49-F238E27FC236}">
                <a16:creationId xmlns:a16="http://schemas.microsoft.com/office/drawing/2014/main" id="{63BB094F-5B1B-C90F-19AC-4AE2D4A040E9}"/>
              </a:ext>
            </a:extLst>
          </p:cNvPr>
          <p:cNvSpPr/>
          <p:nvPr/>
        </p:nvSpPr>
        <p:spPr>
          <a:xfrm>
            <a:off x="1647929" y="444198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1" name="Rectangle: Rounded Corners 10">
            <a:extLst>
              <a:ext uri="{FF2B5EF4-FFF2-40B4-BE49-F238E27FC236}">
                <a16:creationId xmlns:a16="http://schemas.microsoft.com/office/drawing/2014/main" id="{22CC1FED-E9F4-A305-6016-6F7D47C41D86}"/>
              </a:ext>
            </a:extLst>
          </p:cNvPr>
          <p:cNvSpPr/>
          <p:nvPr/>
        </p:nvSpPr>
        <p:spPr>
          <a:xfrm>
            <a:off x="1647929" y="4187665"/>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12" name="Rectangle: Rounded Corners 11">
            <a:extLst>
              <a:ext uri="{FF2B5EF4-FFF2-40B4-BE49-F238E27FC236}">
                <a16:creationId xmlns:a16="http://schemas.microsoft.com/office/drawing/2014/main" id="{B1A5B55A-5A82-59B0-43D4-060676EF17CC}"/>
              </a:ext>
            </a:extLst>
          </p:cNvPr>
          <p:cNvSpPr/>
          <p:nvPr/>
        </p:nvSpPr>
        <p:spPr>
          <a:xfrm>
            <a:off x="1647929" y="3399084"/>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3" name="Rectangle: Rounded Corners 12">
            <a:extLst>
              <a:ext uri="{FF2B5EF4-FFF2-40B4-BE49-F238E27FC236}">
                <a16:creationId xmlns:a16="http://schemas.microsoft.com/office/drawing/2014/main" id="{2C59EE3B-DBF5-BEA9-877B-6DCF69EEA20D}"/>
              </a:ext>
            </a:extLst>
          </p:cNvPr>
          <p:cNvSpPr/>
          <p:nvPr/>
        </p:nvSpPr>
        <p:spPr>
          <a:xfrm>
            <a:off x="1647929" y="3153258"/>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Oval 13">
            <a:extLst>
              <a:ext uri="{FF2B5EF4-FFF2-40B4-BE49-F238E27FC236}">
                <a16:creationId xmlns:a16="http://schemas.microsoft.com/office/drawing/2014/main" id="{25F3045E-7ED5-054D-D770-2ED7CFBB3E8E}"/>
              </a:ext>
            </a:extLst>
          </p:cNvPr>
          <p:cNvSpPr/>
          <p:nvPr/>
        </p:nvSpPr>
        <p:spPr>
          <a:xfrm>
            <a:off x="2081024" y="547216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 name="Cross 14">
            <a:extLst>
              <a:ext uri="{FF2B5EF4-FFF2-40B4-BE49-F238E27FC236}">
                <a16:creationId xmlns:a16="http://schemas.microsoft.com/office/drawing/2014/main" id="{46A5D8BE-4647-C06F-E784-95ABA88930AF}"/>
              </a:ext>
            </a:extLst>
          </p:cNvPr>
          <p:cNvSpPr/>
          <p:nvPr/>
        </p:nvSpPr>
        <p:spPr>
          <a:xfrm>
            <a:off x="2108973" y="550011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6" name="Group 15">
            <a:extLst>
              <a:ext uri="{FF2B5EF4-FFF2-40B4-BE49-F238E27FC236}">
                <a16:creationId xmlns:a16="http://schemas.microsoft.com/office/drawing/2014/main" id="{780B4973-A656-49D9-A569-95BDB1F0FA0D}"/>
              </a:ext>
            </a:extLst>
          </p:cNvPr>
          <p:cNvGrpSpPr/>
          <p:nvPr/>
        </p:nvGrpSpPr>
        <p:grpSpPr>
          <a:xfrm>
            <a:off x="1598565" y="5391042"/>
            <a:ext cx="317131" cy="317131"/>
            <a:chOff x="1290919" y="1058164"/>
            <a:chExt cx="3765176" cy="3765176"/>
          </a:xfrm>
        </p:grpSpPr>
        <p:sp>
          <p:nvSpPr>
            <p:cNvPr id="17" name="Freeform: Shape 16">
              <a:extLst>
                <a:ext uri="{FF2B5EF4-FFF2-40B4-BE49-F238E27FC236}">
                  <a16:creationId xmlns:a16="http://schemas.microsoft.com/office/drawing/2014/main" id="{8A3A953C-A690-EDDB-BE63-848209AABE91}"/>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 name="Oval 18">
              <a:extLst>
                <a:ext uri="{FF2B5EF4-FFF2-40B4-BE49-F238E27FC236}">
                  <a16:creationId xmlns:a16="http://schemas.microsoft.com/office/drawing/2014/main" id="{16FB2233-B773-056F-3D8B-638638728298}"/>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20" name="Rectangle: Rounded Corners 19">
            <a:extLst>
              <a:ext uri="{FF2B5EF4-FFF2-40B4-BE49-F238E27FC236}">
                <a16:creationId xmlns:a16="http://schemas.microsoft.com/office/drawing/2014/main" id="{4C4F78E6-2C03-6C59-FC62-0D5AF021D5BE}"/>
              </a:ext>
            </a:extLst>
          </p:cNvPr>
          <p:cNvSpPr/>
          <p:nvPr/>
        </p:nvSpPr>
        <p:spPr>
          <a:xfrm>
            <a:off x="1647929" y="580776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1" name="Straight Arrow Connector 20">
            <a:extLst>
              <a:ext uri="{FF2B5EF4-FFF2-40B4-BE49-F238E27FC236}">
                <a16:creationId xmlns:a16="http://schemas.microsoft.com/office/drawing/2014/main" id="{9FB4C6C8-C817-F91A-6693-132206A83391}"/>
              </a:ext>
            </a:extLst>
          </p:cNvPr>
          <p:cNvCxnSpPr>
            <a:cxnSpLocks/>
          </p:cNvCxnSpPr>
          <p:nvPr/>
        </p:nvCxnSpPr>
        <p:spPr>
          <a:xfrm flipV="1">
            <a:off x="2157869" y="621984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22" name="Straight Arrow Connector 21">
            <a:extLst>
              <a:ext uri="{FF2B5EF4-FFF2-40B4-BE49-F238E27FC236}">
                <a16:creationId xmlns:a16="http://schemas.microsoft.com/office/drawing/2014/main" id="{962FF7B4-B781-91C6-9299-CED5B5E72595}"/>
              </a:ext>
            </a:extLst>
          </p:cNvPr>
          <p:cNvCxnSpPr>
            <a:cxnSpLocks/>
            <a:stCxn id="20" idx="0"/>
          </p:cNvCxnSpPr>
          <p:nvPr/>
        </p:nvCxnSpPr>
        <p:spPr>
          <a:xfrm flipH="1" flipV="1">
            <a:off x="2157872" y="562705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23" name="Straight Arrow Connector 22">
            <a:extLst>
              <a:ext uri="{FF2B5EF4-FFF2-40B4-BE49-F238E27FC236}">
                <a16:creationId xmlns:a16="http://schemas.microsoft.com/office/drawing/2014/main" id="{EF94C8B4-9D5C-CC17-620A-268BD7BF49D6}"/>
              </a:ext>
            </a:extLst>
          </p:cNvPr>
          <p:cNvCxnSpPr>
            <a:cxnSpLocks/>
            <a:stCxn id="14" idx="0"/>
            <a:endCxn id="10" idx="2"/>
          </p:cNvCxnSpPr>
          <p:nvPr/>
        </p:nvCxnSpPr>
        <p:spPr>
          <a:xfrm flipV="1">
            <a:off x="2158468" y="485407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24" name="Straight Connector 23">
            <a:extLst>
              <a:ext uri="{FF2B5EF4-FFF2-40B4-BE49-F238E27FC236}">
                <a16:creationId xmlns:a16="http://schemas.microsoft.com/office/drawing/2014/main" id="{93027FA4-6685-1A6A-7F42-1EA28D7174F4}"/>
              </a:ext>
            </a:extLst>
          </p:cNvPr>
          <p:cNvCxnSpPr>
            <a:stCxn id="19" idx="6"/>
            <a:endCxn id="14" idx="2"/>
          </p:cNvCxnSpPr>
          <p:nvPr/>
        </p:nvCxnSpPr>
        <p:spPr>
          <a:xfrm>
            <a:off x="1915696" y="5549608"/>
            <a:ext cx="165328" cy="2"/>
          </a:xfrm>
          <a:prstGeom prst="line">
            <a:avLst/>
          </a:prstGeom>
          <a:noFill/>
          <a:ln w="28575" cap="flat" cmpd="sng" algn="ctr">
            <a:solidFill>
              <a:sysClr val="windowText" lastClr="000000"/>
            </a:solidFill>
            <a:prstDash val="solid"/>
            <a:miter lim="800000"/>
          </a:ln>
          <a:effectLst/>
        </p:spPr>
      </p:cxnSp>
      <p:sp>
        <p:nvSpPr>
          <p:cNvPr id="25" name="Arrow: U-Turn 99">
            <a:extLst>
              <a:ext uri="{FF2B5EF4-FFF2-40B4-BE49-F238E27FC236}">
                <a16:creationId xmlns:a16="http://schemas.microsoft.com/office/drawing/2014/main" id="{D49D7530-3784-39A2-5D87-5746E36DA131}"/>
              </a:ext>
            </a:extLst>
          </p:cNvPr>
          <p:cNvSpPr/>
          <p:nvPr/>
        </p:nvSpPr>
        <p:spPr>
          <a:xfrm rot="16200000">
            <a:off x="1315196" y="431296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6" name="Arrow: U-Turn 99">
            <a:extLst>
              <a:ext uri="{FF2B5EF4-FFF2-40B4-BE49-F238E27FC236}">
                <a16:creationId xmlns:a16="http://schemas.microsoft.com/office/drawing/2014/main" id="{1F2CEF49-BCAF-E764-778A-179AFFBD2F33}"/>
              </a:ext>
            </a:extLst>
          </p:cNvPr>
          <p:cNvSpPr/>
          <p:nvPr/>
        </p:nvSpPr>
        <p:spPr>
          <a:xfrm rot="16200000">
            <a:off x="1361294" y="323633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Arrow: Bent 136">
            <a:extLst>
              <a:ext uri="{FF2B5EF4-FFF2-40B4-BE49-F238E27FC236}">
                <a16:creationId xmlns:a16="http://schemas.microsoft.com/office/drawing/2014/main" id="{38B038EA-9D8F-2983-9950-18CB927DABC4}"/>
              </a:ext>
            </a:extLst>
          </p:cNvPr>
          <p:cNvSpPr/>
          <p:nvPr/>
        </p:nvSpPr>
        <p:spPr>
          <a:xfrm rot="5400000" flipH="1">
            <a:off x="2276893" y="473457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 name="Arrow: Bent 136">
            <a:extLst>
              <a:ext uri="{FF2B5EF4-FFF2-40B4-BE49-F238E27FC236}">
                <a16:creationId xmlns:a16="http://schemas.microsoft.com/office/drawing/2014/main" id="{38E64351-9B47-A77B-9001-29CC47EE2F0B}"/>
              </a:ext>
            </a:extLst>
          </p:cNvPr>
          <p:cNvSpPr/>
          <p:nvPr/>
        </p:nvSpPr>
        <p:spPr>
          <a:xfrm rot="16200000">
            <a:off x="1865270" y="473457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9" name="Straight Arrow Connector 28">
            <a:extLst>
              <a:ext uri="{FF2B5EF4-FFF2-40B4-BE49-F238E27FC236}">
                <a16:creationId xmlns:a16="http://schemas.microsoft.com/office/drawing/2014/main" id="{2B479ACB-C82D-3428-F5E2-EBA530679923}"/>
              </a:ext>
            </a:extLst>
          </p:cNvPr>
          <p:cNvCxnSpPr>
            <a:cxnSpLocks/>
            <a:endCxn id="12" idx="2"/>
          </p:cNvCxnSpPr>
          <p:nvPr/>
        </p:nvCxnSpPr>
        <p:spPr>
          <a:xfrm flipV="1">
            <a:off x="2153541" y="3811170"/>
            <a:ext cx="4928" cy="371908"/>
          </a:xfrm>
          <a:prstGeom prst="straightConnector1">
            <a:avLst/>
          </a:prstGeom>
          <a:noFill/>
          <a:ln w="28575" cap="flat" cmpd="sng" algn="ctr">
            <a:solidFill>
              <a:schemeClr val="bg2">
                <a:lumMod val="50000"/>
              </a:schemeClr>
            </a:solidFill>
            <a:prstDash val="solid"/>
            <a:miter lim="800000"/>
            <a:tailEnd type="stealth"/>
          </a:ln>
          <a:effectLst/>
        </p:spPr>
      </p:cxnSp>
      <p:sp>
        <p:nvSpPr>
          <p:cNvPr id="30" name="Rectangle: Rounded Corners 29">
            <a:extLst>
              <a:ext uri="{FF2B5EF4-FFF2-40B4-BE49-F238E27FC236}">
                <a16:creationId xmlns:a16="http://schemas.microsoft.com/office/drawing/2014/main" id="{DB790BC3-30FB-0330-00C1-4DC1FC40323C}"/>
              </a:ext>
            </a:extLst>
          </p:cNvPr>
          <p:cNvSpPr/>
          <p:nvPr/>
        </p:nvSpPr>
        <p:spPr>
          <a:xfrm>
            <a:off x="3181284" y="3226736"/>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1" name="Freeform: Shape 30">
            <a:extLst>
              <a:ext uri="{FF2B5EF4-FFF2-40B4-BE49-F238E27FC236}">
                <a16:creationId xmlns:a16="http://schemas.microsoft.com/office/drawing/2014/main" id="{295CFF57-F003-AF37-31FA-F63AD4D20B9E}"/>
              </a:ext>
            </a:extLst>
          </p:cNvPr>
          <p:cNvSpPr/>
          <p:nvPr/>
        </p:nvSpPr>
        <p:spPr>
          <a:xfrm>
            <a:off x="2163033" y="291854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6" name="Freeform: Shape 255">
            <a:extLst>
              <a:ext uri="{FF2B5EF4-FFF2-40B4-BE49-F238E27FC236}">
                <a16:creationId xmlns:a16="http://schemas.microsoft.com/office/drawing/2014/main" id="{A4DD802B-28D1-3F1A-D155-B8BCA3AD936A}"/>
              </a:ext>
            </a:extLst>
          </p:cNvPr>
          <p:cNvSpPr/>
          <p:nvPr/>
        </p:nvSpPr>
        <p:spPr>
          <a:xfrm rot="16200000">
            <a:off x="3300138" y="342536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7" name="Freeform: Shape 256">
            <a:extLst>
              <a:ext uri="{FF2B5EF4-FFF2-40B4-BE49-F238E27FC236}">
                <a16:creationId xmlns:a16="http://schemas.microsoft.com/office/drawing/2014/main" id="{7108A052-7B4C-9BF0-9C8E-66AD1ADAEDDF}"/>
              </a:ext>
            </a:extLst>
          </p:cNvPr>
          <p:cNvSpPr/>
          <p:nvPr/>
        </p:nvSpPr>
        <p:spPr>
          <a:xfrm rot="10800000">
            <a:off x="3663698" y="366914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8" name="Rectangle: Rounded Corners 257">
            <a:extLst>
              <a:ext uri="{FF2B5EF4-FFF2-40B4-BE49-F238E27FC236}">
                <a16:creationId xmlns:a16="http://schemas.microsoft.com/office/drawing/2014/main" id="{8627DC3A-43ED-0EA8-6A12-B634423F9055}"/>
              </a:ext>
            </a:extLst>
          </p:cNvPr>
          <p:cNvSpPr/>
          <p:nvPr/>
        </p:nvSpPr>
        <p:spPr>
          <a:xfrm>
            <a:off x="3181284" y="4274252"/>
            <a:ext cx="1021080" cy="581893"/>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9" name="Rectangle: Rounded Corners 258">
            <a:extLst>
              <a:ext uri="{FF2B5EF4-FFF2-40B4-BE49-F238E27FC236}">
                <a16:creationId xmlns:a16="http://schemas.microsoft.com/office/drawing/2014/main" id="{27565CA6-3E13-BFB7-AAFF-D7E4B1C9511E}"/>
              </a:ext>
            </a:extLst>
          </p:cNvPr>
          <p:cNvSpPr/>
          <p:nvPr/>
        </p:nvSpPr>
        <p:spPr>
          <a:xfrm>
            <a:off x="3182975" y="4006173"/>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0" name="Arrow: U-Turn 99">
            <a:extLst>
              <a:ext uri="{FF2B5EF4-FFF2-40B4-BE49-F238E27FC236}">
                <a16:creationId xmlns:a16="http://schemas.microsoft.com/office/drawing/2014/main" id="{8788924D-D7CD-6059-E861-178C186846A6}"/>
              </a:ext>
            </a:extLst>
          </p:cNvPr>
          <p:cNvSpPr/>
          <p:nvPr/>
        </p:nvSpPr>
        <p:spPr>
          <a:xfrm rot="5400000" flipH="1">
            <a:off x="3627279" y="309059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61" name="Straight Arrow Connector 260">
            <a:extLst>
              <a:ext uri="{FF2B5EF4-FFF2-40B4-BE49-F238E27FC236}">
                <a16:creationId xmlns:a16="http://schemas.microsoft.com/office/drawing/2014/main" id="{46272A2A-D1F8-30A6-9068-F44C26A18A1D}"/>
              </a:ext>
            </a:extLst>
          </p:cNvPr>
          <p:cNvCxnSpPr>
            <a:cxnSpLocks/>
          </p:cNvCxnSpPr>
          <p:nvPr/>
        </p:nvCxnSpPr>
        <p:spPr>
          <a:xfrm flipV="1">
            <a:off x="3678958" y="4869572"/>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262" name="Arrow: Bent 136">
            <a:extLst>
              <a:ext uri="{FF2B5EF4-FFF2-40B4-BE49-F238E27FC236}">
                <a16:creationId xmlns:a16="http://schemas.microsoft.com/office/drawing/2014/main" id="{3660ED56-4613-827C-76ED-9DCBAD9379CE}"/>
              </a:ext>
            </a:extLst>
          </p:cNvPr>
          <p:cNvSpPr/>
          <p:nvPr/>
        </p:nvSpPr>
        <p:spPr>
          <a:xfrm rot="5400000" flipH="1">
            <a:off x="3797383" y="475007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3" name="Arrow: Bent 136">
            <a:extLst>
              <a:ext uri="{FF2B5EF4-FFF2-40B4-BE49-F238E27FC236}">
                <a16:creationId xmlns:a16="http://schemas.microsoft.com/office/drawing/2014/main" id="{309947B3-6B54-AB8F-307C-F1DD5013B400}"/>
              </a:ext>
            </a:extLst>
          </p:cNvPr>
          <p:cNvSpPr/>
          <p:nvPr/>
        </p:nvSpPr>
        <p:spPr>
          <a:xfrm rot="16200000">
            <a:off x="3385760" y="475007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4" name="Oval 263">
            <a:extLst>
              <a:ext uri="{FF2B5EF4-FFF2-40B4-BE49-F238E27FC236}">
                <a16:creationId xmlns:a16="http://schemas.microsoft.com/office/drawing/2014/main" id="{A12F6510-EB2E-EC25-AD13-DD2C5563A362}"/>
              </a:ext>
            </a:extLst>
          </p:cNvPr>
          <p:cNvSpPr/>
          <p:nvPr/>
        </p:nvSpPr>
        <p:spPr>
          <a:xfrm>
            <a:off x="3592731" y="5472165"/>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5" name="Cross 264">
            <a:extLst>
              <a:ext uri="{FF2B5EF4-FFF2-40B4-BE49-F238E27FC236}">
                <a16:creationId xmlns:a16="http://schemas.microsoft.com/office/drawing/2014/main" id="{D86CCF2D-CC1D-4599-8B8F-124904B4A917}"/>
              </a:ext>
            </a:extLst>
          </p:cNvPr>
          <p:cNvSpPr/>
          <p:nvPr/>
        </p:nvSpPr>
        <p:spPr>
          <a:xfrm>
            <a:off x="3620680" y="5500114"/>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66" name="Group 265">
            <a:extLst>
              <a:ext uri="{FF2B5EF4-FFF2-40B4-BE49-F238E27FC236}">
                <a16:creationId xmlns:a16="http://schemas.microsoft.com/office/drawing/2014/main" id="{35993A7B-6740-85FE-BCC8-DED822AE12E6}"/>
              </a:ext>
            </a:extLst>
          </p:cNvPr>
          <p:cNvGrpSpPr/>
          <p:nvPr/>
        </p:nvGrpSpPr>
        <p:grpSpPr>
          <a:xfrm>
            <a:off x="3927202" y="5396907"/>
            <a:ext cx="317131" cy="317131"/>
            <a:chOff x="1290919" y="1058164"/>
            <a:chExt cx="3765176" cy="3765176"/>
          </a:xfrm>
          <a:noFill/>
        </p:grpSpPr>
        <p:sp>
          <p:nvSpPr>
            <p:cNvPr id="267" name="Freeform: Shape 266">
              <a:extLst>
                <a:ext uri="{FF2B5EF4-FFF2-40B4-BE49-F238E27FC236}">
                  <a16:creationId xmlns:a16="http://schemas.microsoft.com/office/drawing/2014/main" id="{5728B3F6-8525-2959-BD35-D1BF7F09DF0B}"/>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8" name="Oval 267">
              <a:extLst>
                <a:ext uri="{FF2B5EF4-FFF2-40B4-BE49-F238E27FC236}">
                  <a16:creationId xmlns:a16="http://schemas.microsoft.com/office/drawing/2014/main" id="{B9CFB2C1-C2ED-E13C-3E51-7A383D4D3950}"/>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269" name="Straight Connector 268">
            <a:extLst>
              <a:ext uri="{FF2B5EF4-FFF2-40B4-BE49-F238E27FC236}">
                <a16:creationId xmlns:a16="http://schemas.microsoft.com/office/drawing/2014/main" id="{03A28902-E529-E0EC-06B5-C5EF2E377021}"/>
              </a:ext>
            </a:extLst>
          </p:cNvPr>
          <p:cNvCxnSpPr>
            <a:cxnSpLocks/>
            <a:endCxn id="268" idx="2"/>
          </p:cNvCxnSpPr>
          <p:nvPr/>
        </p:nvCxnSpPr>
        <p:spPr>
          <a:xfrm>
            <a:off x="3745908" y="5555473"/>
            <a:ext cx="181294" cy="0"/>
          </a:xfrm>
          <a:prstGeom prst="line">
            <a:avLst/>
          </a:prstGeom>
          <a:noFill/>
          <a:ln w="28575" cap="flat" cmpd="sng" algn="ctr">
            <a:solidFill>
              <a:schemeClr val="bg2">
                <a:lumMod val="50000"/>
              </a:schemeClr>
            </a:solidFill>
            <a:prstDash val="solid"/>
            <a:miter lim="800000"/>
          </a:ln>
          <a:effectLst/>
        </p:spPr>
      </p:cxnSp>
      <p:sp>
        <p:nvSpPr>
          <p:cNvPr id="270" name="Rectangle: Rounded Corners 269">
            <a:extLst>
              <a:ext uri="{FF2B5EF4-FFF2-40B4-BE49-F238E27FC236}">
                <a16:creationId xmlns:a16="http://schemas.microsoft.com/office/drawing/2014/main" id="{3E99933A-3508-6CF4-9E3D-26ADDB9286EB}"/>
              </a:ext>
            </a:extLst>
          </p:cNvPr>
          <p:cNvSpPr/>
          <p:nvPr/>
        </p:nvSpPr>
        <p:spPr>
          <a:xfrm>
            <a:off x="3168418" y="5810660"/>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1" name="Straight Arrow Connector 270">
            <a:extLst>
              <a:ext uri="{FF2B5EF4-FFF2-40B4-BE49-F238E27FC236}">
                <a16:creationId xmlns:a16="http://schemas.microsoft.com/office/drawing/2014/main" id="{1C091E7B-25BE-FCC3-0047-5FAD25EC602F}"/>
              </a:ext>
            </a:extLst>
          </p:cNvPr>
          <p:cNvCxnSpPr>
            <a:cxnSpLocks/>
          </p:cNvCxnSpPr>
          <p:nvPr/>
        </p:nvCxnSpPr>
        <p:spPr>
          <a:xfrm flipV="1">
            <a:off x="3678358" y="6222746"/>
            <a:ext cx="0" cy="26594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73" name="Straight Arrow Connector 272">
            <a:extLst>
              <a:ext uri="{FF2B5EF4-FFF2-40B4-BE49-F238E27FC236}">
                <a16:creationId xmlns:a16="http://schemas.microsoft.com/office/drawing/2014/main" id="{A603B761-75F5-8380-A9EC-6F85FC70B5CC}"/>
              </a:ext>
            </a:extLst>
          </p:cNvPr>
          <p:cNvCxnSpPr>
            <a:cxnSpLocks/>
            <a:stCxn id="270" idx="0"/>
          </p:cNvCxnSpPr>
          <p:nvPr/>
        </p:nvCxnSpPr>
        <p:spPr>
          <a:xfrm flipH="1" flipV="1">
            <a:off x="3678361" y="5629950"/>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274" name="Arrow: U-Turn 99">
            <a:extLst>
              <a:ext uri="{FF2B5EF4-FFF2-40B4-BE49-F238E27FC236}">
                <a16:creationId xmlns:a16="http://schemas.microsoft.com/office/drawing/2014/main" id="{CFC70714-1461-C6E2-1050-EA576E82FDBA}"/>
              </a:ext>
            </a:extLst>
          </p:cNvPr>
          <p:cNvSpPr/>
          <p:nvPr/>
        </p:nvSpPr>
        <p:spPr>
          <a:xfrm rot="5400000" flipH="1">
            <a:off x="3532481" y="421213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75" name="Straight Arrow Connector 274">
            <a:extLst>
              <a:ext uri="{FF2B5EF4-FFF2-40B4-BE49-F238E27FC236}">
                <a16:creationId xmlns:a16="http://schemas.microsoft.com/office/drawing/2014/main" id="{1D77F6AE-B4A6-6E4A-E064-44195F8579F7}"/>
              </a:ext>
            </a:extLst>
          </p:cNvPr>
          <p:cNvCxnSpPr>
            <a:cxnSpLocks/>
            <a:stCxn id="30" idx="0"/>
            <a:endCxn id="276" idx="2"/>
          </p:cNvCxnSpPr>
          <p:nvPr/>
        </p:nvCxnSpPr>
        <p:spPr>
          <a:xfrm flipH="1" flipV="1">
            <a:off x="3690395" y="2772851"/>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276" name="Rectangle: Rounded Corners 275">
            <a:extLst>
              <a:ext uri="{FF2B5EF4-FFF2-40B4-BE49-F238E27FC236}">
                <a16:creationId xmlns:a16="http://schemas.microsoft.com/office/drawing/2014/main" id="{AB38FAF4-EC1F-DF7E-4F77-8C30D0D0AFE2}"/>
              </a:ext>
            </a:extLst>
          </p:cNvPr>
          <p:cNvSpPr/>
          <p:nvPr/>
        </p:nvSpPr>
        <p:spPr>
          <a:xfrm>
            <a:off x="3179855" y="2360765"/>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7" name="Rectangle: Rounded Corners 276">
            <a:extLst>
              <a:ext uri="{FF2B5EF4-FFF2-40B4-BE49-F238E27FC236}">
                <a16:creationId xmlns:a16="http://schemas.microsoft.com/office/drawing/2014/main" id="{67F3ECD1-354E-6C0B-036E-68A79DED89DA}"/>
              </a:ext>
            </a:extLst>
          </p:cNvPr>
          <p:cNvSpPr/>
          <p:nvPr/>
        </p:nvSpPr>
        <p:spPr>
          <a:xfrm>
            <a:off x="3179855" y="2978438"/>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8" name="Straight Arrow Connector 277">
            <a:extLst>
              <a:ext uri="{FF2B5EF4-FFF2-40B4-BE49-F238E27FC236}">
                <a16:creationId xmlns:a16="http://schemas.microsoft.com/office/drawing/2014/main" id="{16804BBF-73E4-4906-25E6-1F210C7337D6}"/>
              </a:ext>
            </a:extLst>
          </p:cNvPr>
          <p:cNvCxnSpPr>
            <a:cxnSpLocks/>
            <a:endCxn id="279" idx="2"/>
          </p:cNvCxnSpPr>
          <p:nvPr/>
        </p:nvCxnSpPr>
        <p:spPr>
          <a:xfrm flipV="1">
            <a:off x="3689438" y="1829778"/>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279" name="Rectangle: Rounded Corners 278">
            <a:extLst>
              <a:ext uri="{FF2B5EF4-FFF2-40B4-BE49-F238E27FC236}">
                <a16:creationId xmlns:a16="http://schemas.microsoft.com/office/drawing/2014/main" id="{4AECEF97-4B64-3E68-63AE-6B82E7634D96}"/>
              </a:ext>
            </a:extLst>
          </p:cNvPr>
          <p:cNvSpPr/>
          <p:nvPr/>
        </p:nvSpPr>
        <p:spPr>
          <a:xfrm>
            <a:off x="3184291" y="164815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Linear</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0" name="Rectangle: Rounded Corners 279">
            <a:extLst>
              <a:ext uri="{FF2B5EF4-FFF2-40B4-BE49-F238E27FC236}">
                <a16:creationId xmlns:a16="http://schemas.microsoft.com/office/drawing/2014/main" id="{2489D955-CBAC-E71A-9579-8CAEF05A36B9}"/>
              </a:ext>
            </a:extLst>
          </p:cNvPr>
          <p:cNvSpPr/>
          <p:nvPr/>
        </p:nvSpPr>
        <p:spPr>
          <a:xfrm>
            <a:off x="3184291" y="124593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solidFill>
                  <a:prstClr val="black"/>
                </a:solidFill>
                <a:effectLst/>
                <a:uLnTx/>
                <a:uFillTx/>
                <a:latin typeface="Calibri Light" panose="020F0302020204030204"/>
                <a:ea typeface="+mn-ea"/>
                <a:cs typeface="+mn-cs"/>
              </a:rPr>
              <a:t>Softmax</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1" name="Straight Arrow Connector 280">
            <a:extLst>
              <a:ext uri="{FF2B5EF4-FFF2-40B4-BE49-F238E27FC236}">
                <a16:creationId xmlns:a16="http://schemas.microsoft.com/office/drawing/2014/main" id="{44380D90-BC65-07F8-27C9-38B0EB74D78C}"/>
              </a:ext>
            </a:extLst>
          </p:cNvPr>
          <p:cNvCxnSpPr>
            <a:cxnSpLocks/>
            <a:stCxn id="279" idx="0"/>
            <a:endCxn id="280" idx="2"/>
          </p:cNvCxnSpPr>
          <p:nvPr/>
        </p:nvCxnSpPr>
        <p:spPr>
          <a:xfrm flipV="1">
            <a:off x="3694831" y="142755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82" name="Straight Arrow Connector 281">
            <a:extLst>
              <a:ext uri="{FF2B5EF4-FFF2-40B4-BE49-F238E27FC236}">
                <a16:creationId xmlns:a16="http://schemas.microsoft.com/office/drawing/2014/main" id="{1924B234-ABD2-9F18-D61E-D9B48E3FA749}"/>
              </a:ext>
            </a:extLst>
          </p:cNvPr>
          <p:cNvCxnSpPr>
            <a:cxnSpLocks/>
          </p:cNvCxnSpPr>
          <p:nvPr/>
        </p:nvCxnSpPr>
        <p:spPr>
          <a:xfrm flipV="1">
            <a:off x="3694831" y="102532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283" name="Rectangle: Rounded Corners 282">
            <a:extLst>
              <a:ext uri="{FF2B5EF4-FFF2-40B4-BE49-F238E27FC236}">
                <a16:creationId xmlns:a16="http://schemas.microsoft.com/office/drawing/2014/main" id="{C8C72B1C-9024-88D2-BFA4-401B46CB48B2}"/>
              </a:ext>
            </a:extLst>
          </p:cNvPr>
          <p:cNvSpPr/>
          <p:nvPr/>
        </p:nvSpPr>
        <p:spPr>
          <a:xfrm>
            <a:off x="3168418" y="2087122"/>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4" name="Straight Connector 283">
            <a:extLst>
              <a:ext uri="{FF2B5EF4-FFF2-40B4-BE49-F238E27FC236}">
                <a16:creationId xmlns:a16="http://schemas.microsoft.com/office/drawing/2014/main" id="{2304635D-D59F-667E-28A8-6E58E22036A1}"/>
              </a:ext>
            </a:extLst>
          </p:cNvPr>
          <p:cNvCxnSpPr>
            <a:cxnSpLocks/>
          </p:cNvCxnSpPr>
          <p:nvPr/>
        </p:nvCxnSpPr>
        <p:spPr>
          <a:xfrm flipH="1">
            <a:off x="3676667" y="4187796"/>
            <a:ext cx="1691" cy="86456"/>
          </a:xfrm>
          <a:prstGeom prst="line">
            <a:avLst/>
          </a:prstGeom>
          <a:noFill/>
          <a:ln w="28575" cap="flat" cmpd="sng" algn="ctr">
            <a:solidFill>
              <a:schemeClr val="bg2">
                <a:lumMod val="50000"/>
              </a:schemeClr>
            </a:solidFill>
            <a:prstDash val="solid"/>
            <a:miter lim="800000"/>
          </a:ln>
          <a:effectLst/>
        </p:spPr>
      </p:cxnSp>
      <p:cxnSp>
        <p:nvCxnSpPr>
          <p:cNvPr id="285" name="Straight Connector 284">
            <a:extLst>
              <a:ext uri="{FF2B5EF4-FFF2-40B4-BE49-F238E27FC236}">
                <a16:creationId xmlns:a16="http://schemas.microsoft.com/office/drawing/2014/main" id="{17FCAD0B-1DA1-1F17-4E14-B3DF6F99B4D5}"/>
              </a:ext>
            </a:extLst>
          </p:cNvPr>
          <p:cNvCxnSpPr>
            <a:cxnSpLocks/>
          </p:cNvCxnSpPr>
          <p:nvPr/>
        </p:nvCxnSpPr>
        <p:spPr>
          <a:xfrm flipH="1">
            <a:off x="2149684" y="4370710"/>
            <a:ext cx="1691" cy="86456"/>
          </a:xfrm>
          <a:prstGeom prst="line">
            <a:avLst/>
          </a:prstGeom>
          <a:noFill/>
          <a:ln w="28575" cap="flat" cmpd="sng" algn="ctr">
            <a:solidFill>
              <a:schemeClr val="tx1"/>
            </a:solidFill>
            <a:prstDash val="solid"/>
            <a:miter lim="800000"/>
          </a:ln>
          <a:effectLst/>
        </p:spPr>
      </p:cxnSp>
      <p:cxnSp>
        <p:nvCxnSpPr>
          <p:cNvPr id="286" name="Straight Connector 285">
            <a:extLst>
              <a:ext uri="{FF2B5EF4-FFF2-40B4-BE49-F238E27FC236}">
                <a16:creationId xmlns:a16="http://schemas.microsoft.com/office/drawing/2014/main" id="{0E3C1D98-CBA6-5D0F-F9DD-7FBE1EDA4E42}"/>
              </a:ext>
            </a:extLst>
          </p:cNvPr>
          <p:cNvCxnSpPr>
            <a:cxnSpLocks/>
            <a:stCxn id="13" idx="2"/>
            <a:endCxn id="12" idx="0"/>
          </p:cNvCxnSpPr>
          <p:nvPr/>
        </p:nvCxnSpPr>
        <p:spPr>
          <a:xfrm>
            <a:off x="2158469" y="3350803"/>
            <a:ext cx="0" cy="48281"/>
          </a:xfrm>
          <a:prstGeom prst="line">
            <a:avLst/>
          </a:prstGeom>
          <a:noFill/>
          <a:ln w="28575" cap="flat" cmpd="sng" algn="ctr">
            <a:solidFill>
              <a:schemeClr val="bg2">
                <a:lumMod val="50000"/>
              </a:schemeClr>
            </a:solidFill>
            <a:prstDash val="solid"/>
            <a:miter lim="800000"/>
          </a:ln>
          <a:effectLst/>
        </p:spPr>
      </p:cxnSp>
    </p:spTree>
    <p:extLst>
      <p:ext uri="{BB962C8B-B14F-4D97-AF65-F5344CB8AC3E}">
        <p14:creationId xmlns:p14="http://schemas.microsoft.com/office/powerpoint/2010/main" val="3182912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273344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Feed Forward</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8" name="Rectangle: Rounded Corners 7">
            <a:extLst>
              <a:ext uri="{FF2B5EF4-FFF2-40B4-BE49-F238E27FC236}">
                <a16:creationId xmlns:a16="http://schemas.microsoft.com/office/drawing/2014/main" id="{F0C27D40-FDE7-6D2B-6903-AFC07C6ED364}"/>
              </a:ext>
            </a:extLst>
          </p:cNvPr>
          <p:cNvSpPr/>
          <p:nvPr/>
        </p:nvSpPr>
        <p:spPr>
          <a:xfrm>
            <a:off x="3061267" y="1988467"/>
            <a:ext cx="1495556" cy="3258819"/>
          </a:xfrm>
          <a:prstGeom prst="roundRect">
            <a:avLst>
              <a:gd name="adj" fmla="val 8554"/>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9" name="Rectangle: Rounded Corners 8">
            <a:extLst>
              <a:ext uri="{FF2B5EF4-FFF2-40B4-BE49-F238E27FC236}">
                <a16:creationId xmlns:a16="http://schemas.microsoft.com/office/drawing/2014/main" id="{6749D31B-11CC-2FA9-1C10-8DE0911EF576}"/>
              </a:ext>
            </a:extLst>
          </p:cNvPr>
          <p:cNvSpPr/>
          <p:nvPr/>
        </p:nvSpPr>
        <p:spPr>
          <a:xfrm>
            <a:off x="1253865" y="302986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0" name="Rectangle: Rounded Corners 9">
            <a:extLst>
              <a:ext uri="{FF2B5EF4-FFF2-40B4-BE49-F238E27FC236}">
                <a16:creationId xmlns:a16="http://schemas.microsoft.com/office/drawing/2014/main" id="{63BB094F-5B1B-C90F-19AC-4AE2D4A040E9}"/>
              </a:ext>
            </a:extLst>
          </p:cNvPr>
          <p:cNvSpPr/>
          <p:nvPr/>
        </p:nvSpPr>
        <p:spPr>
          <a:xfrm>
            <a:off x="1647929" y="444198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1" name="Rectangle: Rounded Corners 10">
            <a:extLst>
              <a:ext uri="{FF2B5EF4-FFF2-40B4-BE49-F238E27FC236}">
                <a16:creationId xmlns:a16="http://schemas.microsoft.com/office/drawing/2014/main" id="{22CC1FED-E9F4-A305-6016-6F7D47C41D86}"/>
              </a:ext>
            </a:extLst>
          </p:cNvPr>
          <p:cNvSpPr/>
          <p:nvPr/>
        </p:nvSpPr>
        <p:spPr>
          <a:xfrm>
            <a:off x="1647929" y="4187665"/>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12" name="Rectangle: Rounded Corners 11">
            <a:extLst>
              <a:ext uri="{FF2B5EF4-FFF2-40B4-BE49-F238E27FC236}">
                <a16:creationId xmlns:a16="http://schemas.microsoft.com/office/drawing/2014/main" id="{B1A5B55A-5A82-59B0-43D4-060676EF17CC}"/>
              </a:ext>
            </a:extLst>
          </p:cNvPr>
          <p:cNvSpPr/>
          <p:nvPr/>
        </p:nvSpPr>
        <p:spPr>
          <a:xfrm>
            <a:off x="1647929" y="3399084"/>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3" name="Rectangle: Rounded Corners 12">
            <a:extLst>
              <a:ext uri="{FF2B5EF4-FFF2-40B4-BE49-F238E27FC236}">
                <a16:creationId xmlns:a16="http://schemas.microsoft.com/office/drawing/2014/main" id="{2C59EE3B-DBF5-BEA9-877B-6DCF69EEA20D}"/>
              </a:ext>
            </a:extLst>
          </p:cNvPr>
          <p:cNvSpPr/>
          <p:nvPr/>
        </p:nvSpPr>
        <p:spPr>
          <a:xfrm>
            <a:off x="1647929" y="3153258"/>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Oval 13">
            <a:extLst>
              <a:ext uri="{FF2B5EF4-FFF2-40B4-BE49-F238E27FC236}">
                <a16:creationId xmlns:a16="http://schemas.microsoft.com/office/drawing/2014/main" id="{25F3045E-7ED5-054D-D770-2ED7CFBB3E8E}"/>
              </a:ext>
            </a:extLst>
          </p:cNvPr>
          <p:cNvSpPr/>
          <p:nvPr/>
        </p:nvSpPr>
        <p:spPr>
          <a:xfrm>
            <a:off x="2081024" y="547216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 name="Cross 14">
            <a:extLst>
              <a:ext uri="{FF2B5EF4-FFF2-40B4-BE49-F238E27FC236}">
                <a16:creationId xmlns:a16="http://schemas.microsoft.com/office/drawing/2014/main" id="{46A5D8BE-4647-C06F-E784-95ABA88930AF}"/>
              </a:ext>
            </a:extLst>
          </p:cNvPr>
          <p:cNvSpPr/>
          <p:nvPr/>
        </p:nvSpPr>
        <p:spPr>
          <a:xfrm>
            <a:off x="2108973" y="550011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6" name="Group 15">
            <a:extLst>
              <a:ext uri="{FF2B5EF4-FFF2-40B4-BE49-F238E27FC236}">
                <a16:creationId xmlns:a16="http://schemas.microsoft.com/office/drawing/2014/main" id="{780B4973-A656-49D9-A569-95BDB1F0FA0D}"/>
              </a:ext>
            </a:extLst>
          </p:cNvPr>
          <p:cNvGrpSpPr/>
          <p:nvPr/>
        </p:nvGrpSpPr>
        <p:grpSpPr>
          <a:xfrm>
            <a:off x="1598565" y="5391042"/>
            <a:ext cx="317131" cy="317131"/>
            <a:chOff x="1290919" y="1058164"/>
            <a:chExt cx="3765176" cy="3765176"/>
          </a:xfrm>
        </p:grpSpPr>
        <p:sp>
          <p:nvSpPr>
            <p:cNvPr id="17" name="Freeform: Shape 16">
              <a:extLst>
                <a:ext uri="{FF2B5EF4-FFF2-40B4-BE49-F238E27FC236}">
                  <a16:creationId xmlns:a16="http://schemas.microsoft.com/office/drawing/2014/main" id="{8A3A953C-A690-EDDB-BE63-848209AABE91}"/>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 name="Oval 18">
              <a:extLst>
                <a:ext uri="{FF2B5EF4-FFF2-40B4-BE49-F238E27FC236}">
                  <a16:creationId xmlns:a16="http://schemas.microsoft.com/office/drawing/2014/main" id="{16FB2233-B773-056F-3D8B-638638728298}"/>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20" name="Rectangle: Rounded Corners 19">
            <a:extLst>
              <a:ext uri="{FF2B5EF4-FFF2-40B4-BE49-F238E27FC236}">
                <a16:creationId xmlns:a16="http://schemas.microsoft.com/office/drawing/2014/main" id="{4C4F78E6-2C03-6C59-FC62-0D5AF021D5BE}"/>
              </a:ext>
            </a:extLst>
          </p:cNvPr>
          <p:cNvSpPr/>
          <p:nvPr/>
        </p:nvSpPr>
        <p:spPr>
          <a:xfrm>
            <a:off x="1647929" y="580776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1" name="Straight Arrow Connector 20">
            <a:extLst>
              <a:ext uri="{FF2B5EF4-FFF2-40B4-BE49-F238E27FC236}">
                <a16:creationId xmlns:a16="http://schemas.microsoft.com/office/drawing/2014/main" id="{9FB4C6C8-C817-F91A-6693-132206A83391}"/>
              </a:ext>
            </a:extLst>
          </p:cNvPr>
          <p:cNvCxnSpPr>
            <a:cxnSpLocks/>
          </p:cNvCxnSpPr>
          <p:nvPr/>
        </p:nvCxnSpPr>
        <p:spPr>
          <a:xfrm flipV="1">
            <a:off x="2157869" y="621984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22" name="Straight Arrow Connector 21">
            <a:extLst>
              <a:ext uri="{FF2B5EF4-FFF2-40B4-BE49-F238E27FC236}">
                <a16:creationId xmlns:a16="http://schemas.microsoft.com/office/drawing/2014/main" id="{962FF7B4-B781-91C6-9299-CED5B5E72595}"/>
              </a:ext>
            </a:extLst>
          </p:cNvPr>
          <p:cNvCxnSpPr>
            <a:cxnSpLocks/>
            <a:stCxn id="20" idx="0"/>
          </p:cNvCxnSpPr>
          <p:nvPr/>
        </p:nvCxnSpPr>
        <p:spPr>
          <a:xfrm flipH="1" flipV="1">
            <a:off x="2157872" y="562705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23" name="Straight Arrow Connector 22">
            <a:extLst>
              <a:ext uri="{FF2B5EF4-FFF2-40B4-BE49-F238E27FC236}">
                <a16:creationId xmlns:a16="http://schemas.microsoft.com/office/drawing/2014/main" id="{EF94C8B4-9D5C-CC17-620A-268BD7BF49D6}"/>
              </a:ext>
            </a:extLst>
          </p:cNvPr>
          <p:cNvCxnSpPr>
            <a:cxnSpLocks/>
            <a:stCxn id="14" idx="0"/>
            <a:endCxn id="10" idx="2"/>
          </p:cNvCxnSpPr>
          <p:nvPr/>
        </p:nvCxnSpPr>
        <p:spPr>
          <a:xfrm flipV="1">
            <a:off x="2158468" y="485407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24" name="Straight Connector 23">
            <a:extLst>
              <a:ext uri="{FF2B5EF4-FFF2-40B4-BE49-F238E27FC236}">
                <a16:creationId xmlns:a16="http://schemas.microsoft.com/office/drawing/2014/main" id="{93027FA4-6685-1A6A-7F42-1EA28D7174F4}"/>
              </a:ext>
            </a:extLst>
          </p:cNvPr>
          <p:cNvCxnSpPr>
            <a:stCxn id="19" idx="6"/>
            <a:endCxn id="14" idx="2"/>
          </p:cNvCxnSpPr>
          <p:nvPr/>
        </p:nvCxnSpPr>
        <p:spPr>
          <a:xfrm>
            <a:off x="1915696" y="5549608"/>
            <a:ext cx="165328" cy="2"/>
          </a:xfrm>
          <a:prstGeom prst="line">
            <a:avLst/>
          </a:prstGeom>
          <a:noFill/>
          <a:ln w="28575" cap="flat" cmpd="sng" algn="ctr">
            <a:solidFill>
              <a:sysClr val="windowText" lastClr="000000"/>
            </a:solidFill>
            <a:prstDash val="solid"/>
            <a:miter lim="800000"/>
          </a:ln>
          <a:effectLst/>
        </p:spPr>
      </p:cxnSp>
      <p:sp>
        <p:nvSpPr>
          <p:cNvPr id="25" name="Arrow: U-Turn 99">
            <a:extLst>
              <a:ext uri="{FF2B5EF4-FFF2-40B4-BE49-F238E27FC236}">
                <a16:creationId xmlns:a16="http://schemas.microsoft.com/office/drawing/2014/main" id="{D49D7530-3784-39A2-5D87-5746E36DA131}"/>
              </a:ext>
            </a:extLst>
          </p:cNvPr>
          <p:cNvSpPr/>
          <p:nvPr/>
        </p:nvSpPr>
        <p:spPr>
          <a:xfrm rot="16200000">
            <a:off x="1315196" y="431296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6" name="Arrow: U-Turn 99">
            <a:extLst>
              <a:ext uri="{FF2B5EF4-FFF2-40B4-BE49-F238E27FC236}">
                <a16:creationId xmlns:a16="http://schemas.microsoft.com/office/drawing/2014/main" id="{1F2CEF49-BCAF-E764-778A-179AFFBD2F33}"/>
              </a:ext>
            </a:extLst>
          </p:cNvPr>
          <p:cNvSpPr/>
          <p:nvPr/>
        </p:nvSpPr>
        <p:spPr>
          <a:xfrm rot="16200000">
            <a:off x="1361294" y="323633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Arrow: Bent 136">
            <a:extLst>
              <a:ext uri="{FF2B5EF4-FFF2-40B4-BE49-F238E27FC236}">
                <a16:creationId xmlns:a16="http://schemas.microsoft.com/office/drawing/2014/main" id="{38B038EA-9D8F-2983-9950-18CB927DABC4}"/>
              </a:ext>
            </a:extLst>
          </p:cNvPr>
          <p:cNvSpPr/>
          <p:nvPr/>
        </p:nvSpPr>
        <p:spPr>
          <a:xfrm rot="5400000" flipH="1">
            <a:off x="2276893" y="473457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 name="Arrow: Bent 136">
            <a:extLst>
              <a:ext uri="{FF2B5EF4-FFF2-40B4-BE49-F238E27FC236}">
                <a16:creationId xmlns:a16="http://schemas.microsoft.com/office/drawing/2014/main" id="{38E64351-9B47-A77B-9001-29CC47EE2F0B}"/>
              </a:ext>
            </a:extLst>
          </p:cNvPr>
          <p:cNvSpPr/>
          <p:nvPr/>
        </p:nvSpPr>
        <p:spPr>
          <a:xfrm rot="16200000">
            <a:off x="1865270" y="473457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9" name="Straight Arrow Connector 28">
            <a:extLst>
              <a:ext uri="{FF2B5EF4-FFF2-40B4-BE49-F238E27FC236}">
                <a16:creationId xmlns:a16="http://schemas.microsoft.com/office/drawing/2014/main" id="{2B479ACB-C82D-3428-F5E2-EBA530679923}"/>
              </a:ext>
            </a:extLst>
          </p:cNvPr>
          <p:cNvCxnSpPr>
            <a:cxnSpLocks/>
            <a:endCxn id="12" idx="2"/>
          </p:cNvCxnSpPr>
          <p:nvPr/>
        </p:nvCxnSpPr>
        <p:spPr>
          <a:xfrm flipV="1">
            <a:off x="2153541" y="3811170"/>
            <a:ext cx="4928" cy="371908"/>
          </a:xfrm>
          <a:prstGeom prst="straightConnector1">
            <a:avLst/>
          </a:prstGeom>
          <a:noFill/>
          <a:ln w="28575" cap="flat" cmpd="sng" algn="ctr">
            <a:solidFill>
              <a:schemeClr val="bg2">
                <a:lumMod val="50000"/>
              </a:schemeClr>
            </a:solidFill>
            <a:prstDash val="solid"/>
            <a:miter lim="800000"/>
            <a:tailEnd type="stealth"/>
          </a:ln>
          <a:effectLst/>
        </p:spPr>
      </p:cxnSp>
      <p:sp>
        <p:nvSpPr>
          <p:cNvPr id="30" name="Rectangle: Rounded Corners 29">
            <a:extLst>
              <a:ext uri="{FF2B5EF4-FFF2-40B4-BE49-F238E27FC236}">
                <a16:creationId xmlns:a16="http://schemas.microsoft.com/office/drawing/2014/main" id="{DB790BC3-30FB-0330-00C1-4DC1FC40323C}"/>
              </a:ext>
            </a:extLst>
          </p:cNvPr>
          <p:cNvSpPr/>
          <p:nvPr/>
        </p:nvSpPr>
        <p:spPr>
          <a:xfrm>
            <a:off x="3181284" y="3226736"/>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1" name="Freeform: Shape 30">
            <a:extLst>
              <a:ext uri="{FF2B5EF4-FFF2-40B4-BE49-F238E27FC236}">
                <a16:creationId xmlns:a16="http://schemas.microsoft.com/office/drawing/2014/main" id="{295CFF57-F003-AF37-31FA-F63AD4D20B9E}"/>
              </a:ext>
            </a:extLst>
          </p:cNvPr>
          <p:cNvSpPr/>
          <p:nvPr/>
        </p:nvSpPr>
        <p:spPr>
          <a:xfrm>
            <a:off x="2163033" y="291854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6" name="Freeform: Shape 255">
            <a:extLst>
              <a:ext uri="{FF2B5EF4-FFF2-40B4-BE49-F238E27FC236}">
                <a16:creationId xmlns:a16="http://schemas.microsoft.com/office/drawing/2014/main" id="{A4DD802B-28D1-3F1A-D155-B8BCA3AD936A}"/>
              </a:ext>
            </a:extLst>
          </p:cNvPr>
          <p:cNvSpPr/>
          <p:nvPr/>
        </p:nvSpPr>
        <p:spPr>
          <a:xfrm rot="16200000">
            <a:off x="3300138" y="342536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7" name="Freeform: Shape 256">
            <a:extLst>
              <a:ext uri="{FF2B5EF4-FFF2-40B4-BE49-F238E27FC236}">
                <a16:creationId xmlns:a16="http://schemas.microsoft.com/office/drawing/2014/main" id="{7108A052-7B4C-9BF0-9C8E-66AD1ADAEDDF}"/>
              </a:ext>
            </a:extLst>
          </p:cNvPr>
          <p:cNvSpPr/>
          <p:nvPr/>
        </p:nvSpPr>
        <p:spPr>
          <a:xfrm rot="10800000">
            <a:off x="3663698" y="366914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8" name="Rectangle: Rounded Corners 257">
            <a:extLst>
              <a:ext uri="{FF2B5EF4-FFF2-40B4-BE49-F238E27FC236}">
                <a16:creationId xmlns:a16="http://schemas.microsoft.com/office/drawing/2014/main" id="{8627DC3A-43ED-0EA8-6A12-B634423F9055}"/>
              </a:ext>
            </a:extLst>
          </p:cNvPr>
          <p:cNvSpPr/>
          <p:nvPr/>
        </p:nvSpPr>
        <p:spPr>
          <a:xfrm>
            <a:off x="3181284" y="4274252"/>
            <a:ext cx="1021080" cy="581893"/>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9" name="Rectangle: Rounded Corners 258">
            <a:extLst>
              <a:ext uri="{FF2B5EF4-FFF2-40B4-BE49-F238E27FC236}">
                <a16:creationId xmlns:a16="http://schemas.microsoft.com/office/drawing/2014/main" id="{27565CA6-3E13-BFB7-AAFF-D7E4B1C9511E}"/>
              </a:ext>
            </a:extLst>
          </p:cNvPr>
          <p:cNvSpPr/>
          <p:nvPr/>
        </p:nvSpPr>
        <p:spPr>
          <a:xfrm>
            <a:off x="3182975" y="4006173"/>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0" name="Arrow: U-Turn 99">
            <a:extLst>
              <a:ext uri="{FF2B5EF4-FFF2-40B4-BE49-F238E27FC236}">
                <a16:creationId xmlns:a16="http://schemas.microsoft.com/office/drawing/2014/main" id="{8788924D-D7CD-6059-E861-178C186846A6}"/>
              </a:ext>
            </a:extLst>
          </p:cNvPr>
          <p:cNvSpPr/>
          <p:nvPr/>
        </p:nvSpPr>
        <p:spPr>
          <a:xfrm rot="5400000" flipH="1">
            <a:off x="3627279" y="309059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61" name="Straight Arrow Connector 260">
            <a:extLst>
              <a:ext uri="{FF2B5EF4-FFF2-40B4-BE49-F238E27FC236}">
                <a16:creationId xmlns:a16="http://schemas.microsoft.com/office/drawing/2014/main" id="{46272A2A-D1F8-30A6-9068-F44C26A18A1D}"/>
              </a:ext>
            </a:extLst>
          </p:cNvPr>
          <p:cNvCxnSpPr>
            <a:cxnSpLocks/>
          </p:cNvCxnSpPr>
          <p:nvPr/>
        </p:nvCxnSpPr>
        <p:spPr>
          <a:xfrm flipV="1">
            <a:off x="3678958" y="4869572"/>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262" name="Arrow: Bent 136">
            <a:extLst>
              <a:ext uri="{FF2B5EF4-FFF2-40B4-BE49-F238E27FC236}">
                <a16:creationId xmlns:a16="http://schemas.microsoft.com/office/drawing/2014/main" id="{3660ED56-4613-827C-76ED-9DCBAD9379CE}"/>
              </a:ext>
            </a:extLst>
          </p:cNvPr>
          <p:cNvSpPr/>
          <p:nvPr/>
        </p:nvSpPr>
        <p:spPr>
          <a:xfrm rot="5400000" flipH="1">
            <a:off x="3797383" y="475007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3" name="Arrow: Bent 136">
            <a:extLst>
              <a:ext uri="{FF2B5EF4-FFF2-40B4-BE49-F238E27FC236}">
                <a16:creationId xmlns:a16="http://schemas.microsoft.com/office/drawing/2014/main" id="{309947B3-6B54-AB8F-307C-F1DD5013B400}"/>
              </a:ext>
            </a:extLst>
          </p:cNvPr>
          <p:cNvSpPr/>
          <p:nvPr/>
        </p:nvSpPr>
        <p:spPr>
          <a:xfrm rot="16200000">
            <a:off x="3385760" y="475007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4" name="Oval 263">
            <a:extLst>
              <a:ext uri="{FF2B5EF4-FFF2-40B4-BE49-F238E27FC236}">
                <a16:creationId xmlns:a16="http://schemas.microsoft.com/office/drawing/2014/main" id="{A12F6510-EB2E-EC25-AD13-DD2C5563A362}"/>
              </a:ext>
            </a:extLst>
          </p:cNvPr>
          <p:cNvSpPr/>
          <p:nvPr/>
        </p:nvSpPr>
        <p:spPr>
          <a:xfrm>
            <a:off x="3592731" y="5472165"/>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5" name="Cross 264">
            <a:extLst>
              <a:ext uri="{FF2B5EF4-FFF2-40B4-BE49-F238E27FC236}">
                <a16:creationId xmlns:a16="http://schemas.microsoft.com/office/drawing/2014/main" id="{D86CCF2D-CC1D-4599-8B8F-124904B4A917}"/>
              </a:ext>
            </a:extLst>
          </p:cNvPr>
          <p:cNvSpPr/>
          <p:nvPr/>
        </p:nvSpPr>
        <p:spPr>
          <a:xfrm>
            <a:off x="3620680" y="5500114"/>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66" name="Group 265">
            <a:extLst>
              <a:ext uri="{FF2B5EF4-FFF2-40B4-BE49-F238E27FC236}">
                <a16:creationId xmlns:a16="http://schemas.microsoft.com/office/drawing/2014/main" id="{35993A7B-6740-85FE-BCC8-DED822AE12E6}"/>
              </a:ext>
            </a:extLst>
          </p:cNvPr>
          <p:cNvGrpSpPr/>
          <p:nvPr/>
        </p:nvGrpSpPr>
        <p:grpSpPr>
          <a:xfrm>
            <a:off x="3927202" y="5396907"/>
            <a:ext cx="317131" cy="317131"/>
            <a:chOff x="1290919" y="1058164"/>
            <a:chExt cx="3765176" cy="3765176"/>
          </a:xfrm>
          <a:noFill/>
        </p:grpSpPr>
        <p:sp>
          <p:nvSpPr>
            <p:cNvPr id="267" name="Freeform: Shape 266">
              <a:extLst>
                <a:ext uri="{FF2B5EF4-FFF2-40B4-BE49-F238E27FC236}">
                  <a16:creationId xmlns:a16="http://schemas.microsoft.com/office/drawing/2014/main" id="{5728B3F6-8525-2959-BD35-D1BF7F09DF0B}"/>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8" name="Oval 267">
              <a:extLst>
                <a:ext uri="{FF2B5EF4-FFF2-40B4-BE49-F238E27FC236}">
                  <a16:creationId xmlns:a16="http://schemas.microsoft.com/office/drawing/2014/main" id="{B9CFB2C1-C2ED-E13C-3E51-7A383D4D3950}"/>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269" name="Straight Connector 268">
            <a:extLst>
              <a:ext uri="{FF2B5EF4-FFF2-40B4-BE49-F238E27FC236}">
                <a16:creationId xmlns:a16="http://schemas.microsoft.com/office/drawing/2014/main" id="{03A28902-E529-E0EC-06B5-C5EF2E377021}"/>
              </a:ext>
            </a:extLst>
          </p:cNvPr>
          <p:cNvCxnSpPr>
            <a:cxnSpLocks/>
            <a:endCxn id="268" idx="2"/>
          </p:cNvCxnSpPr>
          <p:nvPr/>
        </p:nvCxnSpPr>
        <p:spPr>
          <a:xfrm>
            <a:off x="3745908" y="5555473"/>
            <a:ext cx="181294" cy="0"/>
          </a:xfrm>
          <a:prstGeom prst="line">
            <a:avLst/>
          </a:prstGeom>
          <a:noFill/>
          <a:ln w="28575" cap="flat" cmpd="sng" algn="ctr">
            <a:solidFill>
              <a:schemeClr val="bg2">
                <a:lumMod val="50000"/>
              </a:schemeClr>
            </a:solidFill>
            <a:prstDash val="solid"/>
            <a:miter lim="800000"/>
          </a:ln>
          <a:effectLst/>
        </p:spPr>
      </p:cxnSp>
      <p:sp>
        <p:nvSpPr>
          <p:cNvPr id="270" name="Rectangle: Rounded Corners 269">
            <a:extLst>
              <a:ext uri="{FF2B5EF4-FFF2-40B4-BE49-F238E27FC236}">
                <a16:creationId xmlns:a16="http://schemas.microsoft.com/office/drawing/2014/main" id="{3E99933A-3508-6CF4-9E3D-26ADDB9286EB}"/>
              </a:ext>
            </a:extLst>
          </p:cNvPr>
          <p:cNvSpPr/>
          <p:nvPr/>
        </p:nvSpPr>
        <p:spPr>
          <a:xfrm>
            <a:off x="3168418" y="5810660"/>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1" name="Straight Arrow Connector 270">
            <a:extLst>
              <a:ext uri="{FF2B5EF4-FFF2-40B4-BE49-F238E27FC236}">
                <a16:creationId xmlns:a16="http://schemas.microsoft.com/office/drawing/2014/main" id="{1C091E7B-25BE-FCC3-0047-5FAD25EC602F}"/>
              </a:ext>
            </a:extLst>
          </p:cNvPr>
          <p:cNvCxnSpPr>
            <a:cxnSpLocks/>
          </p:cNvCxnSpPr>
          <p:nvPr/>
        </p:nvCxnSpPr>
        <p:spPr>
          <a:xfrm flipV="1">
            <a:off x="3678358" y="6222746"/>
            <a:ext cx="0" cy="26594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73" name="Straight Arrow Connector 272">
            <a:extLst>
              <a:ext uri="{FF2B5EF4-FFF2-40B4-BE49-F238E27FC236}">
                <a16:creationId xmlns:a16="http://schemas.microsoft.com/office/drawing/2014/main" id="{A603B761-75F5-8380-A9EC-6F85FC70B5CC}"/>
              </a:ext>
            </a:extLst>
          </p:cNvPr>
          <p:cNvCxnSpPr>
            <a:cxnSpLocks/>
            <a:stCxn id="270" idx="0"/>
          </p:cNvCxnSpPr>
          <p:nvPr/>
        </p:nvCxnSpPr>
        <p:spPr>
          <a:xfrm flipH="1" flipV="1">
            <a:off x="3678361" y="5629950"/>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274" name="Arrow: U-Turn 99">
            <a:extLst>
              <a:ext uri="{FF2B5EF4-FFF2-40B4-BE49-F238E27FC236}">
                <a16:creationId xmlns:a16="http://schemas.microsoft.com/office/drawing/2014/main" id="{CFC70714-1461-C6E2-1050-EA576E82FDBA}"/>
              </a:ext>
            </a:extLst>
          </p:cNvPr>
          <p:cNvSpPr/>
          <p:nvPr/>
        </p:nvSpPr>
        <p:spPr>
          <a:xfrm rot="5400000" flipH="1">
            <a:off x="3532481" y="421213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75" name="Straight Arrow Connector 274">
            <a:extLst>
              <a:ext uri="{FF2B5EF4-FFF2-40B4-BE49-F238E27FC236}">
                <a16:creationId xmlns:a16="http://schemas.microsoft.com/office/drawing/2014/main" id="{1D77F6AE-B4A6-6E4A-E064-44195F8579F7}"/>
              </a:ext>
            </a:extLst>
          </p:cNvPr>
          <p:cNvCxnSpPr>
            <a:cxnSpLocks/>
            <a:stCxn id="30" idx="0"/>
            <a:endCxn id="276" idx="2"/>
          </p:cNvCxnSpPr>
          <p:nvPr/>
        </p:nvCxnSpPr>
        <p:spPr>
          <a:xfrm flipH="1" flipV="1">
            <a:off x="3690395" y="2772851"/>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276" name="Rectangle: Rounded Corners 275">
            <a:extLst>
              <a:ext uri="{FF2B5EF4-FFF2-40B4-BE49-F238E27FC236}">
                <a16:creationId xmlns:a16="http://schemas.microsoft.com/office/drawing/2014/main" id="{AB38FAF4-EC1F-DF7E-4F77-8C30D0D0AFE2}"/>
              </a:ext>
            </a:extLst>
          </p:cNvPr>
          <p:cNvSpPr/>
          <p:nvPr/>
        </p:nvSpPr>
        <p:spPr>
          <a:xfrm>
            <a:off x="3179855" y="2360765"/>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7" name="Rectangle: Rounded Corners 276">
            <a:extLst>
              <a:ext uri="{FF2B5EF4-FFF2-40B4-BE49-F238E27FC236}">
                <a16:creationId xmlns:a16="http://schemas.microsoft.com/office/drawing/2014/main" id="{67F3ECD1-354E-6C0B-036E-68A79DED89DA}"/>
              </a:ext>
            </a:extLst>
          </p:cNvPr>
          <p:cNvSpPr/>
          <p:nvPr/>
        </p:nvSpPr>
        <p:spPr>
          <a:xfrm>
            <a:off x="3179855" y="2978438"/>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8" name="Straight Arrow Connector 277">
            <a:extLst>
              <a:ext uri="{FF2B5EF4-FFF2-40B4-BE49-F238E27FC236}">
                <a16:creationId xmlns:a16="http://schemas.microsoft.com/office/drawing/2014/main" id="{16804BBF-73E4-4906-25E6-1F210C7337D6}"/>
              </a:ext>
            </a:extLst>
          </p:cNvPr>
          <p:cNvCxnSpPr>
            <a:cxnSpLocks/>
            <a:endCxn id="279" idx="2"/>
          </p:cNvCxnSpPr>
          <p:nvPr/>
        </p:nvCxnSpPr>
        <p:spPr>
          <a:xfrm flipV="1">
            <a:off x="3689438" y="1829778"/>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279" name="Rectangle: Rounded Corners 278">
            <a:extLst>
              <a:ext uri="{FF2B5EF4-FFF2-40B4-BE49-F238E27FC236}">
                <a16:creationId xmlns:a16="http://schemas.microsoft.com/office/drawing/2014/main" id="{4AECEF97-4B64-3E68-63AE-6B82E7634D96}"/>
              </a:ext>
            </a:extLst>
          </p:cNvPr>
          <p:cNvSpPr/>
          <p:nvPr/>
        </p:nvSpPr>
        <p:spPr>
          <a:xfrm>
            <a:off x="3184291" y="164815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Linear</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0" name="Rectangle: Rounded Corners 279">
            <a:extLst>
              <a:ext uri="{FF2B5EF4-FFF2-40B4-BE49-F238E27FC236}">
                <a16:creationId xmlns:a16="http://schemas.microsoft.com/office/drawing/2014/main" id="{2489D955-CBAC-E71A-9579-8CAEF05A36B9}"/>
              </a:ext>
            </a:extLst>
          </p:cNvPr>
          <p:cNvSpPr/>
          <p:nvPr/>
        </p:nvSpPr>
        <p:spPr>
          <a:xfrm>
            <a:off x="3184291" y="124593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solidFill>
                  <a:prstClr val="black"/>
                </a:solidFill>
                <a:effectLst/>
                <a:uLnTx/>
                <a:uFillTx/>
                <a:latin typeface="Calibri Light" panose="020F0302020204030204"/>
                <a:ea typeface="+mn-ea"/>
                <a:cs typeface="+mn-cs"/>
              </a:rPr>
              <a:t>Softmax</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1" name="Straight Arrow Connector 280">
            <a:extLst>
              <a:ext uri="{FF2B5EF4-FFF2-40B4-BE49-F238E27FC236}">
                <a16:creationId xmlns:a16="http://schemas.microsoft.com/office/drawing/2014/main" id="{44380D90-BC65-07F8-27C9-38B0EB74D78C}"/>
              </a:ext>
            </a:extLst>
          </p:cNvPr>
          <p:cNvCxnSpPr>
            <a:cxnSpLocks/>
            <a:stCxn id="279" idx="0"/>
            <a:endCxn id="280" idx="2"/>
          </p:cNvCxnSpPr>
          <p:nvPr/>
        </p:nvCxnSpPr>
        <p:spPr>
          <a:xfrm flipV="1">
            <a:off x="3694831" y="142755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82" name="Straight Arrow Connector 281">
            <a:extLst>
              <a:ext uri="{FF2B5EF4-FFF2-40B4-BE49-F238E27FC236}">
                <a16:creationId xmlns:a16="http://schemas.microsoft.com/office/drawing/2014/main" id="{1924B234-ABD2-9F18-D61E-D9B48E3FA749}"/>
              </a:ext>
            </a:extLst>
          </p:cNvPr>
          <p:cNvCxnSpPr>
            <a:cxnSpLocks/>
          </p:cNvCxnSpPr>
          <p:nvPr/>
        </p:nvCxnSpPr>
        <p:spPr>
          <a:xfrm flipV="1">
            <a:off x="3694831" y="102532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283" name="Rectangle: Rounded Corners 282">
            <a:extLst>
              <a:ext uri="{FF2B5EF4-FFF2-40B4-BE49-F238E27FC236}">
                <a16:creationId xmlns:a16="http://schemas.microsoft.com/office/drawing/2014/main" id="{C8C72B1C-9024-88D2-BFA4-401B46CB48B2}"/>
              </a:ext>
            </a:extLst>
          </p:cNvPr>
          <p:cNvSpPr/>
          <p:nvPr/>
        </p:nvSpPr>
        <p:spPr>
          <a:xfrm>
            <a:off x="3168418" y="2087122"/>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4" name="Straight Connector 283">
            <a:extLst>
              <a:ext uri="{FF2B5EF4-FFF2-40B4-BE49-F238E27FC236}">
                <a16:creationId xmlns:a16="http://schemas.microsoft.com/office/drawing/2014/main" id="{2304635D-D59F-667E-28A8-6E58E22036A1}"/>
              </a:ext>
            </a:extLst>
          </p:cNvPr>
          <p:cNvCxnSpPr>
            <a:cxnSpLocks/>
          </p:cNvCxnSpPr>
          <p:nvPr/>
        </p:nvCxnSpPr>
        <p:spPr>
          <a:xfrm flipH="1">
            <a:off x="3676667" y="4187796"/>
            <a:ext cx="1691" cy="86456"/>
          </a:xfrm>
          <a:prstGeom prst="line">
            <a:avLst/>
          </a:prstGeom>
          <a:noFill/>
          <a:ln w="28575" cap="flat" cmpd="sng" algn="ctr">
            <a:solidFill>
              <a:schemeClr val="bg2">
                <a:lumMod val="50000"/>
              </a:schemeClr>
            </a:solidFill>
            <a:prstDash val="solid"/>
            <a:miter lim="800000"/>
          </a:ln>
          <a:effectLst/>
        </p:spPr>
      </p:cxnSp>
      <p:cxnSp>
        <p:nvCxnSpPr>
          <p:cNvPr id="285" name="Straight Connector 284">
            <a:extLst>
              <a:ext uri="{FF2B5EF4-FFF2-40B4-BE49-F238E27FC236}">
                <a16:creationId xmlns:a16="http://schemas.microsoft.com/office/drawing/2014/main" id="{17FCAD0B-1DA1-1F17-4E14-B3DF6F99B4D5}"/>
              </a:ext>
            </a:extLst>
          </p:cNvPr>
          <p:cNvCxnSpPr>
            <a:cxnSpLocks/>
          </p:cNvCxnSpPr>
          <p:nvPr/>
        </p:nvCxnSpPr>
        <p:spPr>
          <a:xfrm flipH="1">
            <a:off x="2149684" y="4370710"/>
            <a:ext cx="1691" cy="86456"/>
          </a:xfrm>
          <a:prstGeom prst="line">
            <a:avLst/>
          </a:prstGeom>
          <a:noFill/>
          <a:ln w="28575" cap="flat" cmpd="sng" algn="ctr">
            <a:solidFill>
              <a:schemeClr val="tx1"/>
            </a:solidFill>
            <a:prstDash val="solid"/>
            <a:miter lim="800000"/>
          </a:ln>
          <a:effectLst/>
        </p:spPr>
      </p:cxnSp>
      <p:cxnSp>
        <p:nvCxnSpPr>
          <p:cNvPr id="286" name="Straight Connector 285">
            <a:extLst>
              <a:ext uri="{FF2B5EF4-FFF2-40B4-BE49-F238E27FC236}">
                <a16:creationId xmlns:a16="http://schemas.microsoft.com/office/drawing/2014/main" id="{0E3C1D98-CBA6-5D0F-F9DD-7FBE1EDA4E42}"/>
              </a:ext>
            </a:extLst>
          </p:cNvPr>
          <p:cNvCxnSpPr>
            <a:cxnSpLocks/>
            <a:stCxn id="13" idx="2"/>
            <a:endCxn id="12" idx="0"/>
          </p:cNvCxnSpPr>
          <p:nvPr/>
        </p:nvCxnSpPr>
        <p:spPr>
          <a:xfrm>
            <a:off x="2158469" y="3350803"/>
            <a:ext cx="0" cy="48281"/>
          </a:xfrm>
          <a:prstGeom prst="line">
            <a:avLst/>
          </a:prstGeom>
          <a:noFill/>
          <a:ln w="28575" cap="flat" cmpd="sng" algn="ctr">
            <a:solidFill>
              <a:schemeClr val="bg2">
                <a:lumMod val="50000"/>
              </a:schemeClr>
            </a:solidFill>
            <a:prstDash val="solid"/>
            <a:miter lim="800000"/>
          </a:ln>
          <a:effectLst/>
        </p:spPr>
      </p:cxnSp>
      <p:sp>
        <p:nvSpPr>
          <p:cNvPr id="4" name="Rectangle: Rounded Corners 3">
            <a:extLst>
              <a:ext uri="{FF2B5EF4-FFF2-40B4-BE49-F238E27FC236}">
                <a16:creationId xmlns:a16="http://schemas.microsoft.com/office/drawing/2014/main" id="{F9720655-B157-744D-D0A4-948AECCF7638}"/>
              </a:ext>
            </a:extLst>
          </p:cNvPr>
          <p:cNvSpPr/>
          <p:nvPr/>
        </p:nvSpPr>
        <p:spPr>
          <a:xfrm>
            <a:off x="6762829" y="2451092"/>
            <a:ext cx="2139194" cy="450562"/>
          </a:xfrm>
          <a:prstGeom prst="roundRect">
            <a:avLst/>
          </a:prstGeom>
          <a:solidFill>
            <a:srgbClr val="FBBC0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6" name="Rectangle: Rounded Corners 5">
            <a:extLst>
              <a:ext uri="{FF2B5EF4-FFF2-40B4-BE49-F238E27FC236}">
                <a16:creationId xmlns:a16="http://schemas.microsoft.com/office/drawing/2014/main" id="{5AF61833-504D-F50D-8B27-54C4FE1EE2C8}"/>
              </a:ext>
            </a:extLst>
          </p:cNvPr>
          <p:cNvSpPr/>
          <p:nvPr/>
        </p:nvSpPr>
        <p:spPr>
          <a:xfrm>
            <a:off x="6762833" y="4560479"/>
            <a:ext cx="2139190" cy="450561"/>
          </a:xfrm>
          <a:prstGeom prst="roundRect">
            <a:avLst/>
          </a:prstGeom>
          <a:solidFill>
            <a:srgbClr val="FBBC0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7" name="Rectangle: Rounded Corners 6">
            <a:extLst>
              <a:ext uri="{FF2B5EF4-FFF2-40B4-BE49-F238E27FC236}">
                <a16:creationId xmlns:a16="http://schemas.microsoft.com/office/drawing/2014/main" id="{B18AA9B7-603F-A38F-9EB7-E29F82B7A590}"/>
              </a:ext>
            </a:extLst>
          </p:cNvPr>
          <p:cNvSpPr/>
          <p:nvPr/>
        </p:nvSpPr>
        <p:spPr>
          <a:xfrm>
            <a:off x="6762833" y="3505786"/>
            <a:ext cx="2139190" cy="450561"/>
          </a:xfrm>
          <a:prstGeom prst="roundRect">
            <a:avLst/>
          </a:prstGeom>
          <a:solidFill>
            <a:srgbClr val="EA4335"/>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ReLu</a:t>
            </a:r>
            <a:endParaRPr lang="en-IN" sz="1600" dirty="0">
              <a:solidFill>
                <a:schemeClr val="bg1"/>
              </a:solidFill>
            </a:endParaRPr>
          </a:p>
        </p:txBody>
      </p:sp>
      <p:cxnSp>
        <p:nvCxnSpPr>
          <p:cNvPr id="288" name="Straight Arrow Connector 287">
            <a:extLst>
              <a:ext uri="{FF2B5EF4-FFF2-40B4-BE49-F238E27FC236}">
                <a16:creationId xmlns:a16="http://schemas.microsoft.com/office/drawing/2014/main" id="{A5FE20D2-73FD-86F1-E5DF-6D15FE84C933}"/>
              </a:ext>
            </a:extLst>
          </p:cNvPr>
          <p:cNvCxnSpPr>
            <a:cxnSpLocks/>
            <a:stCxn id="7" idx="0"/>
            <a:endCxn id="4" idx="2"/>
          </p:cNvCxnSpPr>
          <p:nvPr/>
        </p:nvCxnSpPr>
        <p:spPr>
          <a:xfrm flipH="1" flipV="1">
            <a:off x="7832426" y="2901654"/>
            <a:ext cx="2" cy="604132"/>
          </a:xfrm>
          <a:prstGeom prst="straightConnector1">
            <a:avLst/>
          </a:prstGeom>
          <a:ln w="762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BBEAE961-AC34-4AA1-E4CB-F00D73FE558D}"/>
              </a:ext>
            </a:extLst>
          </p:cNvPr>
          <p:cNvCxnSpPr>
            <a:cxnSpLocks/>
          </p:cNvCxnSpPr>
          <p:nvPr/>
        </p:nvCxnSpPr>
        <p:spPr>
          <a:xfrm flipH="1" flipV="1">
            <a:off x="7832426" y="3949653"/>
            <a:ext cx="2" cy="604132"/>
          </a:xfrm>
          <a:prstGeom prst="straightConnector1">
            <a:avLst/>
          </a:prstGeom>
          <a:ln w="762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9F0F6A29-5F49-5EF1-B5EE-533ED9552F7C}"/>
              </a:ext>
            </a:extLst>
          </p:cNvPr>
          <p:cNvCxnSpPr>
            <a:cxnSpLocks/>
          </p:cNvCxnSpPr>
          <p:nvPr/>
        </p:nvCxnSpPr>
        <p:spPr>
          <a:xfrm flipH="1" flipV="1">
            <a:off x="7832426" y="5024428"/>
            <a:ext cx="2" cy="604132"/>
          </a:xfrm>
          <a:prstGeom prst="straightConnector1">
            <a:avLst/>
          </a:prstGeom>
          <a:ln w="762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123A4A0F-DA44-416E-6A63-719228998906}"/>
              </a:ext>
            </a:extLst>
          </p:cNvPr>
          <p:cNvCxnSpPr>
            <a:cxnSpLocks/>
          </p:cNvCxnSpPr>
          <p:nvPr/>
        </p:nvCxnSpPr>
        <p:spPr>
          <a:xfrm flipH="1" flipV="1">
            <a:off x="7832426" y="1853655"/>
            <a:ext cx="2" cy="604132"/>
          </a:xfrm>
          <a:prstGeom prst="straightConnector1">
            <a:avLst/>
          </a:prstGeom>
          <a:ln w="76200">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964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12"/>
                                        </p:tgtEl>
                                        <p:attrNameLst>
                                          <p:attrName>fillcolor</p:attrName>
                                        </p:attrNameLst>
                                      </p:cBhvr>
                                      <p:to>
                                        <a:srgbClr val="C2E8F7"/>
                                      </p:to>
                                    </p:animClr>
                                    <p:set>
                                      <p:cBhvr>
                                        <p:cTn id="7" dur="2000" fill="hold"/>
                                        <p:tgtEl>
                                          <p:spTgt spid="12"/>
                                        </p:tgtEl>
                                        <p:attrNameLst>
                                          <p:attrName>fill.type</p:attrName>
                                        </p:attrNameLst>
                                      </p:cBhvr>
                                      <p:to>
                                        <p:strVal val="solid"/>
                                      </p:to>
                                    </p:set>
                                    <p:set>
                                      <p:cBhvr>
                                        <p:cTn id="8" dur="2000" fill="hold"/>
                                        <p:tgtEl>
                                          <p:spTgt spid="12"/>
                                        </p:tgtEl>
                                        <p:attrNameLst>
                                          <p:attrName>fill.on</p:attrName>
                                        </p:attrNameLst>
                                      </p:cBhvr>
                                      <p:to>
                                        <p:strVal val="true"/>
                                      </p:to>
                                    </p:set>
                                  </p:childTnLst>
                                </p:cTn>
                              </p:par>
                              <p:par>
                                <p:cTn id="9" presetID="7" presetClass="emph" presetSubtype="2" fill="hold" nodeType="withEffect">
                                  <p:stCondLst>
                                    <p:cond delay="0"/>
                                  </p:stCondLst>
                                  <p:childTnLst>
                                    <p:animClr clrSpc="rgb" dir="cw">
                                      <p:cBhvr>
                                        <p:cTn id="10" dur="2000" fill="hold"/>
                                        <p:tgtEl>
                                          <p:spTgt spid="12"/>
                                        </p:tgtEl>
                                        <p:attrNameLst>
                                          <p:attrName>stroke.color</p:attrName>
                                        </p:attrNameLst>
                                      </p:cBhvr>
                                      <p:to>
                                        <a:srgbClr val="000000"/>
                                      </p:to>
                                    </p:animClr>
                                    <p:set>
                                      <p:cBhvr>
                                        <p:cTn id="11" dur="2000" fill="hold"/>
                                        <p:tgtEl>
                                          <p:spTgt spid="12"/>
                                        </p:tgtEl>
                                        <p:attrNameLst>
                                          <p:attrName>stroke.on</p:attrName>
                                        </p:attrNameLst>
                                      </p:cBhvr>
                                      <p:to>
                                        <p:strVal val="true"/>
                                      </p:to>
                                    </p:set>
                                  </p:childTnLst>
                                </p:cTn>
                              </p:par>
                              <p:par>
                                <p:cTn id="12" presetID="3" presetClass="emph" presetSubtype="2" fill="hold" grpId="0" nodeType="withEffect">
                                  <p:stCondLst>
                                    <p:cond delay="0"/>
                                  </p:stCondLst>
                                  <p:childTnLst>
                                    <p:animClr clrSpc="rgb" dir="cw">
                                      <p:cBhvr override="childStyle">
                                        <p:cTn id="13" dur="2000" fill="hold"/>
                                        <p:tgtEl>
                                          <p:spTgt spid="12"/>
                                        </p:tgtEl>
                                        <p:attrNameLst>
                                          <p:attrName>style.color</p:attrName>
                                        </p:attrNameLst>
                                      </p:cBhvr>
                                      <p:to>
                                        <a:srgbClr val="000000"/>
                                      </p:to>
                                    </p:animClr>
                                  </p:childTnLst>
                                </p:cTn>
                              </p:par>
                              <p:par>
                                <p:cTn id="14" presetID="7" presetClass="emph" presetSubtype="2" fill="hold" nodeType="withEffect">
                                  <p:stCondLst>
                                    <p:cond delay="0"/>
                                  </p:stCondLst>
                                  <p:childTnLst>
                                    <p:animClr clrSpc="rgb" dir="cw">
                                      <p:cBhvr>
                                        <p:cTn id="15" dur="2000" fill="hold"/>
                                        <p:tgtEl>
                                          <p:spTgt spid="29"/>
                                        </p:tgtEl>
                                        <p:attrNameLst>
                                          <p:attrName>stroke.color</p:attrName>
                                        </p:attrNameLst>
                                      </p:cBhvr>
                                      <p:to>
                                        <a:srgbClr val="000000"/>
                                      </p:to>
                                    </p:animClr>
                                    <p:set>
                                      <p:cBhvr>
                                        <p:cTn id="16" dur="2000" fill="hold"/>
                                        <p:tgtEl>
                                          <p:spTgt spid="29"/>
                                        </p:tgtEl>
                                        <p:attrNameLst>
                                          <p:attrName>stroke.on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288"/>
                                        </p:tgtEl>
                                        <p:attrNameLst>
                                          <p:attrName>style.visibility</p:attrName>
                                        </p:attrNameLst>
                                      </p:cBhvr>
                                      <p:to>
                                        <p:strVal val="visible"/>
                                      </p:to>
                                    </p:set>
                                    <p:animEffect transition="in" filter="fade">
                                      <p:cBhvr>
                                        <p:cTn id="30" dur="500"/>
                                        <p:tgtEl>
                                          <p:spTgt spid="288"/>
                                        </p:tgtEl>
                                      </p:cBhvr>
                                    </p:animEffect>
                                  </p:childTnLst>
                                </p:cTn>
                              </p:par>
                              <p:par>
                                <p:cTn id="31" presetID="10" presetClass="entr" presetSubtype="0" fill="hold" nodeType="withEffect">
                                  <p:stCondLst>
                                    <p:cond delay="0"/>
                                  </p:stCondLst>
                                  <p:childTnLst>
                                    <p:set>
                                      <p:cBhvr>
                                        <p:cTn id="32" dur="1" fill="hold">
                                          <p:stCondLst>
                                            <p:cond delay="0"/>
                                          </p:stCondLst>
                                        </p:cTn>
                                        <p:tgtEl>
                                          <p:spTgt spid="291"/>
                                        </p:tgtEl>
                                        <p:attrNameLst>
                                          <p:attrName>style.visibility</p:attrName>
                                        </p:attrNameLst>
                                      </p:cBhvr>
                                      <p:to>
                                        <p:strVal val="visible"/>
                                      </p:to>
                                    </p:set>
                                    <p:animEffect transition="in" filter="fade">
                                      <p:cBhvr>
                                        <p:cTn id="33" dur="500"/>
                                        <p:tgtEl>
                                          <p:spTgt spid="291"/>
                                        </p:tgtEl>
                                      </p:cBhvr>
                                    </p:animEffect>
                                  </p:childTnLst>
                                </p:cTn>
                              </p:par>
                              <p:par>
                                <p:cTn id="34" presetID="10" presetClass="entr" presetSubtype="0" fill="hold" nodeType="withEffect">
                                  <p:stCondLst>
                                    <p:cond delay="0"/>
                                  </p:stCondLst>
                                  <p:childTnLst>
                                    <p:set>
                                      <p:cBhvr>
                                        <p:cTn id="35" dur="1" fill="hold">
                                          <p:stCondLst>
                                            <p:cond delay="0"/>
                                          </p:stCondLst>
                                        </p:cTn>
                                        <p:tgtEl>
                                          <p:spTgt spid="292"/>
                                        </p:tgtEl>
                                        <p:attrNameLst>
                                          <p:attrName>style.visibility</p:attrName>
                                        </p:attrNameLst>
                                      </p:cBhvr>
                                      <p:to>
                                        <p:strVal val="visible"/>
                                      </p:to>
                                    </p:set>
                                    <p:animEffect transition="in" filter="fade">
                                      <p:cBhvr>
                                        <p:cTn id="36" dur="500"/>
                                        <p:tgtEl>
                                          <p:spTgt spid="292"/>
                                        </p:tgtEl>
                                      </p:cBhvr>
                                    </p:animEffect>
                                  </p:childTnLst>
                                </p:cTn>
                              </p:par>
                              <p:par>
                                <p:cTn id="37" presetID="10" presetClass="entr" presetSubtype="0" fill="hold" nodeType="withEffect">
                                  <p:stCondLst>
                                    <p:cond delay="0"/>
                                  </p:stCondLst>
                                  <p:childTnLst>
                                    <p:set>
                                      <p:cBhvr>
                                        <p:cTn id="38" dur="1" fill="hold">
                                          <p:stCondLst>
                                            <p:cond delay="0"/>
                                          </p:stCondLst>
                                        </p:cTn>
                                        <p:tgtEl>
                                          <p:spTgt spid="293"/>
                                        </p:tgtEl>
                                        <p:attrNameLst>
                                          <p:attrName>style.visibility</p:attrName>
                                        </p:attrNameLst>
                                      </p:cBhvr>
                                      <p:to>
                                        <p:strVal val="visible"/>
                                      </p:to>
                                    </p:set>
                                    <p:animEffect transition="in" filter="fade">
                                      <p:cBhvr>
                                        <p:cTn id="39" dur="500"/>
                                        <p:tgtEl>
                                          <p:spTgt spid="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animBg="1"/>
      <p:bldP spid="6" grpId="0" animBg="1"/>
      <p:bldP spid="7"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1072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Encoder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8" name="Rectangle: Rounded Corners 7">
            <a:extLst>
              <a:ext uri="{FF2B5EF4-FFF2-40B4-BE49-F238E27FC236}">
                <a16:creationId xmlns:a16="http://schemas.microsoft.com/office/drawing/2014/main" id="{F0C27D40-FDE7-6D2B-6903-AFC07C6ED364}"/>
              </a:ext>
            </a:extLst>
          </p:cNvPr>
          <p:cNvSpPr/>
          <p:nvPr/>
        </p:nvSpPr>
        <p:spPr>
          <a:xfrm>
            <a:off x="3061267" y="1988467"/>
            <a:ext cx="1495556" cy="3258819"/>
          </a:xfrm>
          <a:prstGeom prst="roundRect">
            <a:avLst>
              <a:gd name="adj" fmla="val 8554"/>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9" name="Rectangle: Rounded Corners 8">
            <a:extLst>
              <a:ext uri="{FF2B5EF4-FFF2-40B4-BE49-F238E27FC236}">
                <a16:creationId xmlns:a16="http://schemas.microsoft.com/office/drawing/2014/main" id="{6749D31B-11CC-2FA9-1C10-8DE0911EF576}"/>
              </a:ext>
            </a:extLst>
          </p:cNvPr>
          <p:cNvSpPr/>
          <p:nvPr/>
        </p:nvSpPr>
        <p:spPr>
          <a:xfrm>
            <a:off x="1253865" y="302986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0" name="Rectangle: Rounded Corners 9">
            <a:extLst>
              <a:ext uri="{FF2B5EF4-FFF2-40B4-BE49-F238E27FC236}">
                <a16:creationId xmlns:a16="http://schemas.microsoft.com/office/drawing/2014/main" id="{63BB094F-5B1B-C90F-19AC-4AE2D4A040E9}"/>
              </a:ext>
            </a:extLst>
          </p:cNvPr>
          <p:cNvSpPr/>
          <p:nvPr/>
        </p:nvSpPr>
        <p:spPr>
          <a:xfrm>
            <a:off x="1647929" y="444198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1" name="Rectangle: Rounded Corners 10">
            <a:extLst>
              <a:ext uri="{FF2B5EF4-FFF2-40B4-BE49-F238E27FC236}">
                <a16:creationId xmlns:a16="http://schemas.microsoft.com/office/drawing/2014/main" id="{22CC1FED-E9F4-A305-6016-6F7D47C41D86}"/>
              </a:ext>
            </a:extLst>
          </p:cNvPr>
          <p:cNvSpPr/>
          <p:nvPr/>
        </p:nvSpPr>
        <p:spPr>
          <a:xfrm>
            <a:off x="1647929" y="4187665"/>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12" name="Rectangle: Rounded Corners 11">
            <a:extLst>
              <a:ext uri="{FF2B5EF4-FFF2-40B4-BE49-F238E27FC236}">
                <a16:creationId xmlns:a16="http://schemas.microsoft.com/office/drawing/2014/main" id="{B1A5B55A-5A82-59B0-43D4-060676EF17CC}"/>
              </a:ext>
            </a:extLst>
          </p:cNvPr>
          <p:cNvSpPr/>
          <p:nvPr/>
        </p:nvSpPr>
        <p:spPr>
          <a:xfrm>
            <a:off x="1647929" y="3399084"/>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3" name="Rectangle: Rounded Corners 12">
            <a:extLst>
              <a:ext uri="{FF2B5EF4-FFF2-40B4-BE49-F238E27FC236}">
                <a16:creationId xmlns:a16="http://schemas.microsoft.com/office/drawing/2014/main" id="{2C59EE3B-DBF5-BEA9-877B-6DCF69EEA20D}"/>
              </a:ext>
            </a:extLst>
          </p:cNvPr>
          <p:cNvSpPr/>
          <p:nvPr/>
        </p:nvSpPr>
        <p:spPr>
          <a:xfrm>
            <a:off x="1647929" y="3153258"/>
            <a:ext cx="1021080" cy="197545"/>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Oval 13">
            <a:extLst>
              <a:ext uri="{FF2B5EF4-FFF2-40B4-BE49-F238E27FC236}">
                <a16:creationId xmlns:a16="http://schemas.microsoft.com/office/drawing/2014/main" id="{25F3045E-7ED5-054D-D770-2ED7CFBB3E8E}"/>
              </a:ext>
            </a:extLst>
          </p:cNvPr>
          <p:cNvSpPr/>
          <p:nvPr/>
        </p:nvSpPr>
        <p:spPr>
          <a:xfrm>
            <a:off x="2081024" y="547216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 name="Cross 14">
            <a:extLst>
              <a:ext uri="{FF2B5EF4-FFF2-40B4-BE49-F238E27FC236}">
                <a16:creationId xmlns:a16="http://schemas.microsoft.com/office/drawing/2014/main" id="{46A5D8BE-4647-C06F-E784-95ABA88930AF}"/>
              </a:ext>
            </a:extLst>
          </p:cNvPr>
          <p:cNvSpPr/>
          <p:nvPr/>
        </p:nvSpPr>
        <p:spPr>
          <a:xfrm>
            <a:off x="2108973" y="550011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6" name="Group 15">
            <a:extLst>
              <a:ext uri="{FF2B5EF4-FFF2-40B4-BE49-F238E27FC236}">
                <a16:creationId xmlns:a16="http://schemas.microsoft.com/office/drawing/2014/main" id="{780B4973-A656-49D9-A569-95BDB1F0FA0D}"/>
              </a:ext>
            </a:extLst>
          </p:cNvPr>
          <p:cNvGrpSpPr/>
          <p:nvPr/>
        </p:nvGrpSpPr>
        <p:grpSpPr>
          <a:xfrm>
            <a:off x="1598565" y="5391042"/>
            <a:ext cx="317131" cy="317131"/>
            <a:chOff x="1290919" y="1058164"/>
            <a:chExt cx="3765176" cy="3765176"/>
          </a:xfrm>
        </p:grpSpPr>
        <p:sp>
          <p:nvSpPr>
            <p:cNvPr id="17" name="Freeform: Shape 16">
              <a:extLst>
                <a:ext uri="{FF2B5EF4-FFF2-40B4-BE49-F238E27FC236}">
                  <a16:creationId xmlns:a16="http://schemas.microsoft.com/office/drawing/2014/main" id="{8A3A953C-A690-EDDB-BE63-848209AABE91}"/>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 name="Oval 18">
              <a:extLst>
                <a:ext uri="{FF2B5EF4-FFF2-40B4-BE49-F238E27FC236}">
                  <a16:creationId xmlns:a16="http://schemas.microsoft.com/office/drawing/2014/main" id="{16FB2233-B773-056F-3D8B-638638728298}"/>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20" name="Rectangle: Rounded Corners 19">
            <a:extLst>
              <a:ext uri="{FF2B5EF4-FFF2-40B4-BE49-F238E27FC236}">
                <a16:creationId xmlns:a16="http://schemas.microsoft.com/office/drawing/2014/main" id="{4C4F78E6-2C03-6C59-FC62-0D5AF021D5BE}"/>
              </a:ext>
            </a:extLst>
          </p:cNvPr>
          <p:cNvSpPr/>
          <p:nvPr/>
        </p:nvSpPr>
        <p:spPr>
          <a:xfrm>
            <a:off x="1647929" y="580776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1" name="Straight Arrow Connector 20">
            <a:extLst>
              <a:ext uri="{FF2B5EF4-FFF2-40B4-BE49-F238E27FC236}">
                <a16:creationId xmlns:a16="http://schemas.microsoft.com/office/drawing/2014/main" id="{9FB4C6C8-C817-F91A-6693-132206A83391}"/>
              </a:ext>
            </a:extLst>
          </p:cNvPr>
          <p:cNvCxnSpPr>
            <a:cxnSpLocks/>
          </p:cNvCxnSpPr>
          <p:nvPr/>
        </p:nvCxnSpPr>
        <p:spPr>
          <a:xfrm flipV="1">
            <a:off x="2157869" y="621984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22" name="Straight Arrow Connector 21">
            <a:extLst>
              <a:ext uri="{FF2B5EF4-FFF2-40B4-BE49-F238E27FC236}">
                <a16:creationId xmlns:a16="http://schemas.microsoft.com/office/drawing/2014/main" id="{962FF7B4-B781-91C6-9299-CED5B5E72595}"/>
              </a:ext>
            </a:extLst>
          </p:cNvPr>
          <p:cNvCxnSpPr>
            <a:cxnSpLocks/>
            <a:stCxn id="20" idx="0"/>
          </p:cNvCxnSpPr>
          <p:nvPr/>
        </p:nvCxnSpPr>
        <p:spPr>
          <a:xfrm flipH="1" flipV="1">
            <a:off x="2157872" y="562705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23" name="Straight Arrow Connector 22">
            <a:extLst>
              <a:ext uri="{FF2B5EF4-FFF2-40B4-BE49-F238E27FC236}">
                <a16:creationId xmlns:a16="http://schemas.microsoft.com/office/drawing/2014/main" id="{EF94C8B4-9D5C-CC17-620A-268BD7BF49D6}"/>
              </a:ext>
            </a:extLst>
          </p:cNvPr>
          <p:cNvCxnSpPr>
            <a:cxnSpLocks/>
            <a:stCxn id="14" idx="0"/>
            <a:endCxn id="10" idx="2"/>
          </p:cNvCxnSpPr>
          <p:nvPr/>
        </p:nvCxnSpPr>
        <p:spPr>
          <a:xfrm flipV="1">
            <a:off x="2158468" y="485407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24" name="Straight Connector 23">
            <a:extLst>
              <a:ext uri="{FF2B5EF4-FFF2-40B4-BE49-F238E27FC236}">
                <a16:creationId xmlns:a16="http://schemas.microsoft.com/office/drawing/2014/main" id="{93027FA4-6685-1A6A-7F42-1EA28D7174F4}"/>
              </a:ext>
            </a:extLst>
          </p:cNvPr>
          <p:cNvCxnSpPr>
            <a:stCxn id="19" idx="6"/>
            <a:endCxn id="14" idx="2"/>
          </p:cNvCxnSpPr>
          <p:nvPr/>
        </p:nvCxnSpPr>
        <p:spPr>
          <a:xfrm>
            <a:off x="1915696" y="5549608"/>
            <a:ext cx="165328" cy="2"/>
          </a:xfrm>
          <a:prstGeom prst="line">
            <a:avLst/>
          </a:prstGeom>
          <a:noFill/>
          <a:ln w="28575" cap="flat" cmpd="sng" algn="ctr">
            <a:solidFill>
              <a:sysClr val="windowText" lastClr="000000"/>
            </a:solidFill>
            <a:prstDash val="solid"/>
            <a:miter lim="800000"/>
          </a:ln>
          <a:effectLst/>
        </p:spPr>
      </p:cxnSp>
      <p:sp>
        <p:nvSpPr>
          <p:cNvPr id="25" name="Arrow: U-Turn 99">
            <a:extLst>
              <a:ext uri="{FF2B5EF4-FFF2-40B4-BE49-F238E27FC236}">
                <a16:creationId xmlns:a16="http://schemas.microsoft.com/office/drawing/2014/main" id="{D49D7530-3784-39A2-5D87-5746E36DA131}"/>
              </a:ext>
            </a:extLst>
          </p:cNvPr>
          <p:cNvSpPr/>
          <p:nvPr/>
        </p:nvSpPr>
        <p:spPr>
          <a:xfrm rot="16200000">
            <a:off x="1315196" y="431296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6" name="Arrow: U-Turn 99">
            <a:extLst>
              <a:ext uri="{FF2B5EF4-FFF2-40B4-BE49-F238E27FC236}">
                <a16:creationId xmlns:a16="http://schemas.microsoft.com/office/drawing/2014/main" id="{1F2CEF49-BCAF-E764-778A-179AFFBD2F33}"/>
              </a:ext>
            </a:extLst>
          </p:cNvPr>
          <p:cNvSpPr/>
          <p:nvPr/>
        </p:nvSpPr>
        <p:spPr>
          <a:xfrm rot="16200000">
            <a:off x="1361294" y="323633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Arrow: Bent 136">
            <a:extLst>
              <a:ext uri="{FF2B5EF4-FFF2-40B4-BE49-F238E27FC236}">
                <a16:creationId xmlns:a16="http://schemas.microsoft.com/office/drawing/2014/main" id="{38B038EA-9D8F-2983-9950-18CB927DABC4}"/>
              </a:ext>
            </a:extLst>
          </p:cNvPr>
          <p:cNvSpPr/>
          <p:nvPr/>
        </p:nvSpPr>
        <p:spPr>
          <a:xfrm rot="5400000" flipH="1">
            <a:off x="2276893" y="473457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 name="Arrow: Bent 136">
            <a:extLst>
              <a:ext uri="{FF2B5EF4-FFF2-40B4-BE49-F238E27FC236}">
                <a16:creationId xmlns:a16="http://schemas.microsoft.com/office/drawing/2014/main" id="{38E64351-9B47-A77B-9001-29CC47EE2F0B}"/>
              </a:ext>
            </a:extLst>
          </p:cNvPr>
          <p:cNvSpPr/>
          <p:nvPr/>
        </p:nvSpPr>
        <p:spPr>
          <a:xfrm rot="16200000">
            <a:off x="1865270" y="473457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9" name="Straight Arrow Connector 28">
            <a:extLst>
              <a:ext uri="{FF2B5EF4-FFF2-40B4-BE49-F238E27FC236}">
                <a16:creationId xmlns:a16="http://schemas.microsoft.com/office/drawing/2014/main" id="{2B479ACB-C82D-3428-F5E2-EBA530679923}"/>
              </a:ext>
            </a:extLst>
          </p:cNvPr>
          <p:cNvCxnSpPr>
            <a:cxnSpLocks/>
            <a:endCxn id="12" idx="2"/>
          </p:cNvCxnSpPr>
          <p:nvPr/>
        </p:nvCxnSpPr>
        <p:spPr>
          <a:xfrm flipV="1">
            <a:off x="2153541" y="3811170"/>
            <a:ext cx="4928" cy="371908"/>
          </a:xfrm>
          <a:prstGeom prst="straightConnector1">
            <a:avLst/>
          </a:prstGeom>
          <a:noFill/>
          <a:ln w="28575" cap="flat" cmpd="sng" algn="ctr">
            <a:solidFill>
              <a:schemeClr val="tx1"/>
            </a:solidFill>
            <a:prstDash val="solid"/>
            <a:miter lim="800000"/>
            <a:tailEnd type="stealth"/>
          </a:ln>
          <a:effectLst/>
        </p:spPr>
      </p:cxnSp>
      <p:sp>
        <p:nvSpPr>
          <p:cNvPr id="30" name="Rectangle: Rounded Corners 29">
            <a:extLst>
              <a:ext uri="{FF2B5EF4-FFF2-40B4-BE49-F238E27FC236}">
                <a16:creationId xmlns:a16="http://schemas.microsoft.com/office/drawing/2014/main" id="{DB790BC3-30FB-0330-00C1-4DC1FC40323C}"/>
              </a:ext>
            </a:extLst>
          </p:cNvPr>
          <p:cNvSpPr/>
          <p:nvPr/>
        </p:nvSpPr>
        <p:spPr>
          <a:xfrm>
            <a:off x="3181284" y="3226736"/>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6" name="Freeform: Shape 255">
            <a:extLst>
              <a:ext uri="{FF2B5EF4-FFF2-40B4-BE49-F238E27FC236}">
                <a16:creationId xmlns:a16="http://schemas.microsoft.com/office/drawing/2014/main" id="{A4DD802B-28D1-3F1A-D155-B8BCA3AD936A}"/>
              </a:ext>
            </a:extLst>
          </p:cNvPr>
          <p:cNvSpPr/>
          <p:nvPr/>
        </p:nvSpPr>
        <p:spPr>
          <a:xfrm rot="16200000">
            <a:off x="3300138" y="342536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7" name="Freeform: Shape 256">
            <a:extLst>
              <a:ext uri="{FF2B5EF4-FFF2-40B4-BE49-F238E27FC236}">
                <a16:creationId xmlns:a16="http://schemas.microsoft.com/office/drawing/2014/main" id="{7108A052-7B4C-9BF0-9C8E-66AD1ADAEDDF}"/>
              </a:ext>
            </a:extLst>
          </p:cNvPr>
          <p:cNvSpPr/>
          <p:nvPr/>
        </p:nvSpPr>
        <p:spPr>
          <a:xfrm rot="10800000">
            <a:off x="3663698" y="366914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8" name="Rectangle: Rounded Corners 257">
            <a:extLst>
              <a:ext uri="{FF2B5EF4-FFF2-40B4-BE49-F238E27FC236}">
                <a16:creationId xmlns:a16="http://schemas.microsoft.com/office/drawing/2014/main" id="{8627DC3A-43ED-0EA8-6A12-B634423F9055}"/>
              </a:ext>
            </a:extLst>
          </p:cNvPr>
          <p:cNvSpPr/>
          <p:nvPr/>
        </p:nvSpPr>
        <p:spPr>
          <a:xfrm>
            <a:off x="3181284" y="4274252"/>
            <a:ext cx="1021080" cy="581893"/>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9" name="Rectangle: Rounded Corners 258">
            <a:extLst>
              <a:ext uri="{FF2B5EF4-FFF2-40B4-BE49-F238E27FC236}">
                <a16:creationId xmlns:a16="http://schemas.microsoft.com/office/drawing/2014/main" id="{27565CA6-3E13-BFB7-AAFF-D7E4B1C9511E}"/>
              </a:ext>
            </a:extLst>
          </p:cNvPr>
          <p:cNvSpPr/>
          <p:nvPr/>
        </p:nvSpPr>
        <p:spPr>
          <a:xfrm>
            <a:off x="3182975" y="4006173"/>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0" name="Arrow: U-Turn 99">
            <a:extLst>
              <a:ext uri="{FF2B5EF4-FFF2-40B4-BE49-F238E27FC236}">
                <a16:creationId xmlns:a16="http://schemas.microsoft.com/office/drawing/2014/main" id="{8788924D-D7CD-6059-E861-178C186846A6}"/>
              </a:ext>
            </a:extLst>
          </p:cNvPr>
          <p:cNvSpPr/>
          <p:nvPr/>
        </p:nvSpPr>
        <p:spPr>
          <a:xfrm rot="5400000" flipH="1">
            <a:off x="3627279" y="309059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61" name="Straight Arrow Connector 260">
            <a:extLst>
              <a:ext uri="{FF2B5EF4-FFF2-40B4-BE49-F238E27FC236}">
                <a16:creationId xmlns:a16="http://schemas.microsoft.com/office/drawing/2014/main" id="{46272A2A-D1F8-30A6-9068-F44C26A18A1D}"/>
              </a:ext>
            </a:extLst>
          </p:cNvPr>
          <p:cNvCxnSpPr>
            <a:cxnSpLocks/>
          </p:cNvCxnSpPr>
          <p:nvPr/>
        </p:nvCxnSpPr>
        <p:spPr>
          <a:xfrm flipV="1">
            <a:off x="3678958" y="4869572"/>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262" name="Arrow: Bent 136">
            <a:extLst>
              <a:ext uri="{FF2B5EF4-FFF2-40B4-BE49-F238E27FC236}">
                <a16:creationId xmlns:a16="http://schemas.microsoft.com/office/drawing/2014/main" id="{3660ED56-4613-827C-76ED-9DCBAD9379CE}"/>
              </a:ext>
            </a:extLst>
          </p:cNvPr>
          <p:cNvSpPr/>
          <p:nvPr/>
        </p:nvSpPr>
        <p:spPr>
          <a:xfrm rot="5400000" flipH="1">
            <a:off x="3797383" y="475007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3" name="Arrow: Bent 136">
            <a:extLst>
              <a:ext uri="{FF2B5EF4-FFF2-40B4-BE49-F238E27FC236}">
                <a16:creationId xmlns:a16="http://schemas.microsoft.com/office/drawing/2014/main" id="{309947B3-6B54-AB8F-307C-F1DD5013B400}"/>
              </a:ext>
            </a:extLst>
          </p:cNvPr>
          <p:cNvSpPr/>
          <p:nvPr/>
        </p:nvSpPr>
        <p:spPr>
          <a:xfrm rot="16200000">
            <a:off x="3385760" y="475007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4" name="Oval 263">
            <a:extLst>
              <a:ext uri="{FF2B5EF4-FFF2-40B4-BE49-F238E27FC236}">
                <a16:creationId xmlns:a16="http://schemas.microsoft.com/office/drawing/2014/main" id="{A12F6510-EB2E-EC25-AD13-DD2C5563A362}"/>
              </a:ext>
            </a:extLst>
          </p:cNvPr>
          <p:cNvSpPr/>
          <p:nvPr/>
        </p:nvSpPr>
        <p:spPr>
          <a:xfrm>
            <a:off x="3592731" y="5472165"/>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5" name="Cross 264">
            <a:extLst>
              <a:ext uri="{FF2B5EF4-FFF2-40B4-BE49-F238E27FC236}">
                <a16:creationId xmlns:a16="http://schemas.microsoft.com/office/drawing/2014/main" id="{D86CCF2D-CC1D-4599-8B8F-124904B4A917}"/>
              </a:ext>
            </a:extLst>
          </p:cNvPr>
          <p:cNvSpPr/>
          <p:nvPr/>
        </p:nvSpPr>
        <p:spPr>
          <a:xfrm>
            <a:off x="3620680" y="5500114"/>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66" name="Group 265">
            <a:extLst>
              <a:ext uri="{FF2B5EF4-FFF2-40B4-BE49-F238E27FC236}">
                <a16:creationId xmlns:a16="http://schemas.microsoft.com/office/drawing/2014/main" id="{35993A7B-6740-85FE-BCC8-DED822AE12E6}"/>
              </a:ext>
            </a:extLst>
          </p:cNvPr>
          <p:cNvGrpSpPr/>
          <p:nvPr/>
        </p:nvGrpSpPr>
        <p:grpSpPr>
          <a:xfrm>
            <a:off x="3927202" y="5396907"/>
            <a:ext cx="317131" cy="317131"/>
            <a:chOff x="1290919" y="1058164"/>
            <a:chExt cx="3765176" cy="3765176"/>
          </a:xfrm>
          <a:noFill/>
        </p:grpSpPr>
        <p:sp>
          <p:nvSpPr>
            <p:cNvPr id="267" name="Freeform: Shape 266">
              <a:extLst>
                <a:ext uri="{FF2B5EF4-FFF2-40B4-BE49-F238E27FC236}">
                  <a16:creationId xmlns:a16="http://schemas.microsoft.com/office/drawing/2014/main" id="{5728B3F6-8525-2959-BD35-D1BF7F09DF0B}"/>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8" name="Oval 267">
              <a:extLst>
                <a:ext uri="{FF2B5EF4-FFF2-40B4-BE49-F238E27FC236}">
                  <a16:creationId xmlns:a16="http://schemas.microsoft.com/office/drawing/2014/main" id="{B9CFB2C1-C2ED-E13C-3E51-7A383D4D3950}"/>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269" name="Straight Connector 268">
            <a:extLst>
              <a:ext uri="{FF2B5EF4-FFF2-40B4-BE49-F238E27FC236}">
                <a16:creationId xmlns:a16="http://schemas.microsoft.com/office/drawing/2014/main" id="{03A28902-E529-E0EC-06B5-C5EF2E377021}"/>
              </a:ext>
            </a:extLst>
          </p:cNvPr>
          <p:cNvCxnSpPr>
            <a:cxnSpLocks/>
            <a:endCxn id="268" idx="2"/>
          </p:cNvCxnSpPr>
          <p:nvPr/>
        </p:nvCxnSpPr>
        <p:spPr>
          <a:xfrm>
            <a:off x="3745908" y="5555473"/>
            <a:ext cx="181294" cy="0"/>
          </a:xfrm>
          <a:prstGeom prst="line">
            <a:avLst/>
          </a:prstGeom>
          <a:noFill/>
          <a:ln w="28575" cap="flat" cmpd="sng" algn="ctr">
            <a:solidFill>
              <a:schemeClr val="bg2">
                <a:lumMod val="50000"/>
              </a:schemeClr>
            </a:solidFill>
            <a:prstDash val="solid"/>
            <a:miter lim="800000"/>
          </a:ln>
          <a:effectLst/>
        </p:spPr>
      </p:cxnSp>
      <p:sp>
        <p:nvSpPr>
          <p:cNvPr id="270" name="Rectangle: Rounded Corners 269">
            <a:extLst>
              <a:ext uri="{FF2B5EF4-FFF2-40B4-BE49-F238E27FC236}">
                <a16:creationId xmlns:a16="http://schemas.microsoft.com/office/drawing/2014/main" id="{3E99933A-3508-6CF4-9E3D-26ADDB9286EB}"/>
              </a:ext>
            </a:extLst>
          </p:cNvPr>
          <p:cNvSpPr/>
          <p:nvPr/>
        </p:nvSpPr>
        <p:spPr>
          <a:xfrm>
            <a:off x="3168418" y="5810660"/>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1" name="Straight Arrow Connector 270">
            <a:extLst>
              <a:ext uri="{FF2B5EF4-FFF2-40B4-BE49-F238E27FC236}">
                <a16:creationId xmlns:a16="http://schemas.microsoft.com/office/drawing/2014/main" id="{1C091E7B-25BE-FCC3-0047-5FAD25EC602F}"/>
              </a:ext>
            </a:extLst>
          </p:cNvPr>
          <p:cNvCxnSpPr>
            <a:cxnSpLocks/>
          </p:cNvCxnSpPr>
          <p:nvPr/>
        </p:nvCxnSpPr>
        <p:spPr>
          <a:xfrm flipV="1">
            <a:off x="3678358" y="6222746"/>
            <a:ext cx="0" cy="26594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73" name="Straight Arrow Connector 272">
            <a:extLst>
              <a:ext uri="{FF2B5EF4-FFF2-40B4-BE49-F238E27FC236}">
                <a16:creationId xmlns:a16="http://schemas.microsoft.com/office/drawing/2014/main" id="{A603B761-75F5-8380-A9EC-6F85FC70B5CC}"/>
              </a:ext>
            </a:extLst>
          </p:cNvPr>
          <p:cNvCxnSpPr>
            <a:cxnSpLocks/>
            <a:stCxn id="270" idx="0"/>
          </p:cNvCxnSpPr>
          <p:nvPr/>
        </p:nvCxnSpPr>
        <p:spPr>
          <a:xfrm flipH="1" flipV="1">
            <a:off x="3678361" y="5629950"/>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274" name="Arrow: U-Turn 99">
            <a:extLst>
              <a:ext uri="{FF2B5EF4-FFF2-40B4-BE49-F238E27FC236}">
                <a16:creationId xmlns:a16="http://schemas.microsoft.com/office/drawing/2014/main" id="{CFC70714-1461-C6E2-1050-EA576E82FDBA}"/>
              </a:ext>
            </a:extLst>
          </p:cNvPr>
          <p:cNvSpPr/>
          <p:nvPr/>
        </p:nvSpPr>
        <p:spPr>
          <a:xfrm rot="5400000" flipH="1">
            <a:off x="3532481" y="421213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75" name="Straight Arrow Connector 274">
            <a:extLst>
              <a:ext uri="{FF2B5EF4-FFF2-40B4-BE49-F238E27FC236}">
                <a16:creationId xmlns:a16="http://schemas.microsoft.com/office/drawing/2014/main" id="{1D77F6AE-B4A6-6E4A-E064-44195F8579F7}"/>
              </a:ext>
            </a:extLst>
          </p:cNvPr>
          <p:cNvCxnSpPr>
            <a:cxnSpLocks/>
            <a:stCxn id="30" idx="0"/>
            <a:endCxn id="276" idx="2"/>
          </p:cNvCxnSpPr>
          <p:nvPr/>
        </p:nvCxnSpPr>
        <p:spPr>
          <a:xfrm flipH="1" flipV="1">
            <a:off x="3690395" y="2772851"/>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276" name="Rectangle: Rounded Corners 275">
            <a:extLst>
              <a:ext uri="{FF2B5EF4-FFF2-40B4-BE49-F238E27FC236}">
                <a16:creationId xmlns:a16="http://schemas.microsoft.com/office/drawing/2014/main" id="{AB38FAF4-EC1F-DF7E-4F77-8C30D0D0AFE2}"/>
              </a:ext>
            </a:extLst>
          </p:cNvPr>
          <p:cNvSpPr/>
          <p:nvPr/>
        </p:nvSpPr>
        <p:spPr>
          <a:xfrm>
            <a:off x="3179855" y="2360765"/>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7" name="Rectangle: Rounded Corners 276">
            <a:extLst>
              <a:ext uri="{FF2B5EF4-FFF2-40B4-BE49-F238E27FC236}">
                <a16:creationId xmlns:a16="http://schemas.microsoft.com/office/drawing/2014/main" id="{67F3ECD1-354E-6C0B-036E-68A79DED89DA}"/>
              </a:ext>
            </a:extLst>
          </p:cNvPr>
          <p:cNvSpPr/>
          <p:nvPr/>
        </p:nvSpPr>
        <p:spPr>
          <a:xfrm>
            <a:off x="3179855" y="2978438"/>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8" name="Straight Arrow Connector 277">
            <a:extLst>
              <a:ext uri="{FF2B5EF4-FFF2-40B4-BE49-F238E27FC236}">
                <a16:creationId xmlns:a16="http://schemas.microsoft.com/office/drawing/2014/main" id="{16804BBF-73E4-4906-25E6-1F210C7337D6}"/>
              </a:ext>
            </a:extLst>
          </p:cNvPr>
          <p:cNvCxnSpPr>
            <a:cxnSpLocks/>
            <a:endCxn id="279" idx="2"/>
          </p:cNvCxnSpPr>
          <p:nvPr/>
        </p:nvCxnSpPr>
        <p:spPr>
          <a:xfrm flipV="1">
            <a:off x="3689438" y="1829778"/>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279" name="Rectangle: Rounded Corners 278">
            <a:extLst>
              <a:ext uri="{FF2B5EF4-FFF2-40B4-BE49-F238E27FC236}">
                <a16:creationId xmlns:a16="http://schemas.microsoft.com/office/drawing/2014/main" id="{4AECEF97-4B64-3E68-63AE-6B82E7634D96}"/>
              </a:ext>
            </a:extLst>
          </p:cNvPr>
          <p:cNvSpPr/>
          <p:nvPr/>
        </p:nvSpPr>
        <p:spPr>
          <a:xfrm>
            <a:off x="3184291" y="164815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Linear</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0" name="Rectangle: Rounded Corners 279">
            <a:extLst>
              <a:ext uri="{FF2B5EF4-FFF2-40B4-BE49-F238E27FC236}">
                <a16:creationId xmlns:a16="http://schemas.microsoft.com/office/drawing/2014/main" id="{2489D955-CBAC-E71A-9579-8CAEF05A36B9}"/>
              </a:ext>
            </a:extLst>
          </p:cNvPr>
          <p:cNvSpPr/>
          <p:nvPr/>
        </p:nvSpPr>
        <p:spPr>
          <a:xfrm>
            <a:off x="3184291" y="124593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solidFill>
                  <a:prstClr val="black"/>
                </a:solidFill>
                <a:effectLst/>
                <a:uLnTx/>
                <a:uFillTx/>
                <a:latin typeface="Calibri Light" panose="020F0302020204030204"/>
                <a:ea typeface="+mn-ea"/>
                <a:cs typeface="+mn-cs"/>
              </a:rPr>
              <a:t>Softmax</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1" name="Straight Arrow Connector 280">
            <a:extLst>
              <a:ext uri="{FF2B5EF4-FFF2-40B4-BE49-F238E27FC236}">
                <a16:creationId xmlns:a16="http://schemas.microsoft.com/office/drawing/2014/main" id="{44380D90-BC65-07F8-27C9-38B0EB74D78C}"/>
              </a:ext>
            </a:extLst>
          </p:cNvPr>
          <p:cNvCxnSpPr>
            <a:cxnSpLocks/>
            <a:stCxn id="279" idx="0"/>
            <a:endCxn id="280" idx="2"/>
          </p:cNvCxnSpPr>
          <p:nvPr/>
        </p:nvCxnSpPr>
        <p:spPr>
          <a:xfrm flipV="1">
            <a:off x="3694831" y="142755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82" name="Straight Arrow Connector 281">
            <a:extLst>
              <a:ext uri="{FF2B5EF4-FFF2-40B4-BE49-F238E27FC236}">
                <a16:creationId xmlns:a16="http://schemas.microsoft.com/office/drawing/2014/main" id="{1924B234-ABD2-9F18-D61E-D9B48E3FA749}"/>
              </a:ext>
            </a:extLst>
          </p:cNvPr>
          <p:cNvCxnSpPr>
            <a:cxnSpLocks/>
          </p:cNvCxnSpPr>
          <p:nvPr/>
        </p:nvCxnSpPr>
        <p:spPr>
          <a:xfrm flipV="1">
            <a:off x="3694831" y="102532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283" name="Rectangle: Rounded Corners 282">
            <a:extLst>
              <a:ext uri="{FF2B5EF4-FFF2-40B4-BE49-F238E27FC236}">
                <a16:creationId xmlns:a16="http://schemas.microsoft.com/office/drawing/2014/main" id="{C8C72B1C-9024-88D2-BFA4-401B46CB48B2}"/>
              </a:ext>
            </a:extLst>
          </p:cNvPr>
          <p:cNvSpPr/>
          <p:nvPr/>
        </p:nvSpPr>
        <p:spPr>
          <a:xfrm>
            <a:off x="3168418" y="2087122"/>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4" name="Straight Connector 283">
            <a:extLst>
              <a:ext uri="{FF2B5EF4-FFF2-40B4-BE49-F238E27FC236}">
                <a16:creationId xmlns:a16="http://schemas.microsoft.com/office/drawing/2014/main" id="{2304635D-D59F-667E-28A8-6E58E22036A1}"/>
              </a:ext>
            </a:extLst>
          </p:cNvPr>
          <p:cNvCxnSpPr>
            <a:cxnSpLocks/>
          </p:cNvCxnSpPr>
          <p:nvPr/>
        </p:nvCxnSpPr>
        <p:spPr>
          <a:xfrm flipH="1">
            <a:off x="3676667" y="4187796"/>
            <a:ext cx="1691" cy="86456"/>
          </a:xfrm>
          <a:prstGeom prst="line">
            <a:avLst/>
          </a:prstGeom>
          <a:noFill/>
          <a:ln w="28575" cap="flat" cmpd="sng" algn="ctr">
            <a:solidFill>
              <a:schemeClr val="bg2">
                <a:lumMod val="50000"/>
              </a:schemeClr>
            </a:solidFill>
            <a:prstDash val="solid"/>
            <a:miter lim="800000"/>
          </a:ln>
          <a:effectLst/>
        </p:spPr>
      </p:cxnSp>
      <p:cxnSp>
        <p:nvCxnSpPr>
          <p:cNvPr id="285" name="Straight Connector 284">
            <a:extLst>
              <a:ext uri="{FF2B5EF4-FFF2-40B4-BE49-F238E27FC236}">
                <a16:creationId xmlns:a16="http://schemas.microsoft.com/office/drawing/2014/main" id="{17FCAD0B-1DA1-1F17-4E14-B3DF6F99B4D5}"/>
              </a:ext>
            </a:extLst>
          </p:cNvPr>
          <p:cNvCxnSpPr>
            <a:cxnSpLocks/>
          </p:cNvCxnSpPr>
          <p:nvPr/>
        </p:nvCxnSpPr>
        <p:spPr>
          <a:xfrm flipH="1">
            <a:off x="2149684" y="4370710"/>
            <a:ext cx="1691" cy="86456"/>
          </a:xfrm>
          <a:prstGeom prst="line">
            <a:avLst/>
          </a:prstGeom>
          <a:noFill/>
          <a:ln w="28575" cap="flat" cmpd="sng" algn="ctr">
            <a:solidFill>
              <a:schemeClr val="tx1"/>
            </a:solidFill>
            <a:prstDash val="solid"/>
            <a:miter lim="800000"/>
          </a:ln>
          <a:effectLst/>
        </p:spPr>
      </p:cxnSp>
      <p:cxnSp>
        <p:nvCxnSpPr>
          <p:cNvPr id="286" name="Straight Connector 285">
            <a:extLst>
              <a:ext uri="{FF2B5EF4-FFF2-40B4-BE49-F238E27FC236}">
                <a16:creationId xmlns:a16="http://schemas.microsoft.com/office/drawing/2014/main" id="{0E3C1D98-CBA6-5D0F-F9DD-7FBE1EDA4E42}"/>
              </a:ext>
            </a:extLst>
          </p:cNvPr>
          <p:cNvCxnSpPr>
            <a:cxnSpLocks/>
            <a:stCxn id="13" idx="2"/>
            <a:endCxn id="12" idx="0"/>
          </p:cNvCxnSpPr>
          <p:nvPr/>
        </p:nvCxnSpPr>
        <p:spPr>
          <a:xfrm>
            <a:off x="2158469" y="3350803"/>
            <a:ext cx="0" cy="48281"/>
          </a:xfrm>
          <a:prstGeom prst="line">
            <a:avLst/>
          </a:prstGeom>
          <a:noFill/>
          <a:ln w="28575" cap="flat" cmpd="sng" algn="ctr">
            <a:solidFill>
              <a:schemeClr val="bg2">
                <a:lumMod val="50000"/>
              </a:schemeClr>
            </a:solidFill>
            <a:prstDash val="solid"/>
            <a:miter lim="800000"/>
          </a:ln>
          <a:effectLst/>
        </p:spPr>
      </p:cxnSp>
      <p:sp>
        <p:nvSpPr>
          <p:cNvPr id="2" name="TextBox 1">
            <a:extLst>
              <a:ext uri="{FF2B5EF4-FFF2-40B4-BE49-F238E27FC236}">
                <a16:creationId xmlns:a16="http://schemas.microsoft.com/office/drawing/2014/main" id="{FB0F59A7-F2AD-BA05-39DF-ACA858F4241D}"/>
              </a:ext>
            </a:extLst>
          </p:cNvPr>
          <p:cNvSpPr txBox="1"/>
          <p:nvPr/>
        </p:nvSpPr>
        <p:spPr>
          <a:xfrm rot="16200000">
            <a:off x="542584" y="3835155"/>
            <a:ext cx="1107996" cy="369332"/>
          </a:xfrm>
          <a:prstGeom prst="rect">
            <a:avLst/>
          </a:prstGeom>
          <a:noFill/>
        </p:spPr>
        <p:txBody>
          <a:bodyPr wrap="none" rtlCol="0">
            <a:spAutoFit/>
          </a:bodyPr>
          <a:lstStyle/>
          <a:p>
            <a:r>
              <a:rPr lang="en-US" b="1" dirty="0">
                <a:solidFill>
                  <a:srgbClr val="EA4335"/>
                </a:solidFill>
              </a:rPr>
              <a:t>Encoder</a:t>
            </a:r>
            <a:endParaRPr lang="en-IN" b="1" dirty="0">
              <a:solidFill>
                <a:srgbClr val="EA4335"/>
              </a:solidFill>
            </a:endParaRPr>
          </a:p>
        </p:txBody>
      </p:sp>
      <p:sp>
        <p:nvSpPr>
          <p:cNvPr id="3" name="Rectangle: Rounded Corners 2">
            <a:extLst>
              <a:ext uri="{FF2B5EF4-FFF2-40B4-BE49-F238E27FC236}">
                <a16:creationId xmlns:a16="http://schemas.microsoft.com/office/drawing/2014/main" id="{A09DA244-BE3D-55AF-AF7F-6A5DFA375CBA}"/>
              </a:ext>
            </a:extLst>
          </p:cNvPr>
          <p:cNvSpPr/>
          <p:nvPr/>
        </p:nvSpPr>
        <p:spPr>
          <a:xfrm>
            <a:off x="1253864" y="3029633"/>
            <a:ext cx="1533355" cy="2217419"/>
          </a:xfrm>
          <a:prstGeom prst="roundRect">
            <a:avLst>
              <a:gd name="adj" fmla="val 8554"/>
            </a:avLst>
          </a:prstGeom>
          <a:no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1" name="Freeform: Shape 30">
            <a:extLst>
              <a:ext uri="{FF2B5EF4-FFF2-40B4-BE49-F238E27FC236}">
                <a16:creationId xmlns:a16="http://schemas.microsoft.com/office/drawing/2014/main" id="{295CFF57-F003-AF37-31FA-F63AD4D20B9E}"/>
              </a:ext>
            </a:extLst>
          </p:cNvPr>
          <p:cNvSpPr/>
          <p:nvPr/>
        </p:nvSpPr>
        <p:spPr>
          <a:xfrm>
            <a:off x="2163033" y="291854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66505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0"/>
                                  </p:stCondLst>
                                  <p:childTnLst>
                                    <p:animClr clrSpc="rgb" dir="cw">
                                      <p:cBhvr>
                                        <p:cTn id="6" dur="1000" fill="hold"/>
                                        <p:tgtEl>
                                          <p:spTgt spid="26"/>
                                        </p:tgtEl>
                                        <p:attrNameLst>
                                          <p:attrName>stroke.color</p:attrName>
                                        </p:attrNameLst>
                                      </p:cBhvr>
                                      <p:to>
                                        <a:srgbClr val="000000"/>
                                      </p:to>
                                    </p:animClr>
                                    <p:set>
                                      <p:cBhvr>
                                        <p:cTn id="7" dur="1000" fill="hold"/>
                                        <p:tgtEl>
                                          <p:spTgt spid="26"/>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1000" fill="hold"/>
                                        <p:tgtEl>
                                          <p:spTgt spid="13"/>
                                        </p:tgtEl>
                                        <p:attrNameLst>
                                          <p:attrName>stroke.color</p:attrName>
                                        </p:attrNameLst>
                                      </p:cBhvr>
                                      <p:to>
                                        <a:srgbClr val="000000"/>
                                      </p:to>
                                    </p:animClr>
                                    <p:set>
                                      <p:cBhvr>
                                        <p:cTn id="10" dur="1000" fill="hold"/>
                                        <p:tgtEl>
                                          <p:spTgt spid="13"/>
                                        </p:tgtEl>
                                        <p:attrNameLst>
                                          <p:attrName>stroke.on</p:attrName>
                                        </p:attrNameLst>
                                      </p:cBhvr>
                                      <p:to>
                                        <p:strVal val="true"/>
                                      </p:to>
                                    </p:set>
                                  </p:childTnLst>
                                </p:cTn>
                              </p:par>
                              <p:par>
                                <p:cTn id="11" presetID="1" presetClass="emph" presetSubtype="2" fill="hold" nodeType="withEffect">
                                  <p:stCondLst>
                                    <p:cond delay="0"/>
                                  </p:stCondLst>
                                  <p:childTnLst>
                                    <p:animClr clrSpc="rgb" dir="cw">
                                      <p:cBhvr>
                                        <p:cTn id="12" dur="1000" fill="hold"/>
                                        <p:tgtEl>
                                          <p:spTgt spid="26"/>
                                        </p:tgtEl>
                                        <p:attrNameLst>
                                          <p:attrName>fillcolor</p:attrName>
                                        </p:attrNameLst>
                                      </p:cBhvr>
                                      <p:to>
                                        <a:srgbClr val="000000"/>
                                      </p:to>
                                    </p:animClr>
                                    <p:set>
                                      <p:cBhvr>
                                        <p:cTn id="13" dur="1000" fill="hold"/>
                                        <p:tgtEl>
                                          <p:spTgt spid="26"/>
                                        </p:tgtEl>
                                        <p:attrNameLst>
                                          <p:attrName>fill.type</p:attrName>
                                        </p:attrNameLst>
                                      </p:cBhvr>
                                      <p:to>
                                        <p:strVal val="solid"/>
                                      </p:to>
                                    </p:set>
                                    <p:set>
                                      <p:cBhvr>
                                        <p:cTn id="14" dur="1000" fill="hold"/>
                                        <p:tgtEl>
                                          <p:spTgt spid="26"/>
                                        </p:tgtEl>
                                        <p:attrNameLst>
                                          <p:attrName>fill.on</p:attrName>
                                        </p:attrNameLst>
                                      </p:cBhvr>
                                      <p:to>
                                        <p:strVal val="true"/>
                                      </p:to>
                                    </p:set>
                                  </p:childTnLst>
                                </p:cTn>
                              </p:par>
                              <p:par>
                                <p:cTn id="15" presetID="1" presetClass="emph" presetSubtype="2" fill="hold" nodeType="withEffect">
                                  <p:stCondLst>
                                    <p:cond delay="0"/>
                                  </p:stCondLst>
                                  <p:childTnLst>
                                    <p:animClr clrSpc="rgb" dir="cw">
                                      <p:cBhvr>
                                        <p:cTn id="16" dur="1000" fill="hold"/>
                                        <p:tgtEl>
                                          <p:spTgt spid="13"/>
                                        </p:tgtEl>
                                        <p:attrNameLst>
                                          <p:attrName>fillcolor</p:attrName>
                                        </p:attrNameLst>
                                      </p:cBhvr>
                                      <p:to>
                                        <a:srgbClr val="F2F4C1"/>
                                      </p:to>
                                    </p:animClr>
                                    <p:set>
                                      <p:cBhvr>
                                        <p:cTn id="17" dur="1000" fill="hold"/>
                                        <p:tgtEl>
                                          <p:spTgt spid="13"/>
                                        </p:tgtEl>
                                        <p:attrNameLst>
                                          <p:attrName>fill.type</p:attrName>
                                        </p:attrNameLst>
                                      </p:cBhvr>
                                      <p:to>
                                        <p:strVal val="solid"/>
                                      </p:to>
                                    </p:set>
                                    <p:set>
                                      <p:cBhvr>
                                        <p:cTn id="18" dur="1000" fill="hold"/>
                                        <p:tgtEl>
                                          <p:spTgt spid="13"/>
                                        </p:tgtEl>
                                        <p:attrNameLst>
                                          <p:attrName>fill.on</p:attrName>
                                        </p:attrNameLst>
                                      </p:cBhvr>
                                      <p:to>
                                        <p:strVal val="true"/>
                                      </p:to>
                                    </p:set>
                                  </p:childTnLst>
                                </p:cTn>
                              </p:par>
                              <p:par>
                                <p:cTn id="19" presetID="3" presetClass="emph" presetSubtype="2" fill="hold" grpId="0" nodeType="withEffect">
                                  <p:stCondLst>
                                    <p:cond delay="0"/>
                                  </p:stCondLst>
                                  <p:childTnLst>
                                    <p:animClr clrSpc="rgb" dir="cw">
                                      <p:cBhvr override="childStyle">
                                        <p:cTn id="20" dur="1000" fill="hold"/>
                                        <p:tgtEl>
                                          <p:spTgt spid="13"/>
                                        </p:tgtEl>
                                        <p:attrNameLst>
                                          <p:attrName>style.color</p:attrName>
                                        </p:attrNameLst>
                                      </p:cBhvr>
                                      <p:to>
                                        <a:srgbClr val="000000"/>
                                      </p:to>
                                    </p:animClr>
                                  </p:childTnLst>
                                </p:cTn>
                              </p:par>
                              <p:par>
                                <p:cTn id="21" presetID="7" presetClass="emph" presetSubtype="2" fill="hold" nodeType="withEffect">
                                  <p:stCondLst>
                                    <p:cond delay="0"/>
                                  </p:stCondLst>
                                  <p:childTnLst>
                                    <p:animClr clrSpc="rgb" dir="cw">
                                      <p:cBhvr>
                                        <p:cTn id="22" dur="1000" fill="hold"/>
                                        <p:tgtEl>
                                          <p:spTgt spid="286"/>
                                        </p:tgtEl>
                                        <p:attrNameLst>
                                          <p:attrName>stroke.color</p:attrName>
                                        </p:attrNameLst>
                                      </p:cBhvr>
                                      <p:to>
                                        <a:srgbClr val="000000"/>
                                      </p:to>
                                    </p:animClr>
                                    <p:set>
                                      <p:cBhvr>
                                        <p:cTn id="23" dur="1000" fill="hold"/>
                                        <p:tgtEl>
                                          <p:spTgt spid="286"/>
                                        </p:tgtEl>
                                        <p:attrNameLst>
                                          <p:attrName>stroke.on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7" presetClass="emph" presetSubtype="2" fill="hold" nodeType="withEffect">
                                  <p:stCondLst>
                                    <p:cond delay="0"/>
                                  </p:stCondLst>
                                  <p:childTnLst>
                                    <p:animClr clrSpc="rgb" dir="cw">
                                      <p:cBhvr>
                                        <p:cTn id="30" dur="500" fill="hold"/>
                                        <p:tgtEl>
                                          <p:spTgt spid="3"/>
                                        </p:tgtEl>
                                        <p:attrNameLst>
                                          <p:attrName>stroke.color</p:attrName>
                                        </p:attrNameLst>
                                      </p:cBhvr>
                                      <p:to>
                                        <a:srgbClr val="EA4335"/>
                                      </p:to>
                                    </p:animClr>
                                    <p:set>
                                      <p:cBhvr>
                                        <p:cTn id="31" dur="500" fill="hold"/>
                                        <p:tgtEl>
                                          <p:spTgt spid="3"/>
                                        </p:tgtEl>
                                        <p:attrNameLst>
                                          <p:attrName>stroke.on</p:attrName>
                                        </p:attrNameLst>
                                      </p:cBhvr>
                                      <p:to>
                                        <p:strVal val="true"/>
                                      </p:to>
                                    </p:set>
                                  </p:childTnLst>
                                </p:cTn>
                              </p:par>
                              <p:par>
                                <p:cTn id="32" presetID="22" presetClass="entr" presetSubtype="1"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up)">
                                      <p:cBhvr>
                                        <p:cTn id="3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 grpId="0"/>
      <p:bldP spid="3"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8" name="Rectangle: Rounded Corners 7">
            <a:extLst>
              <a:ext uri="{FF2B5EF4-FFF2-40B4-BE49-F238E27FC236}">
                <a16:creationId xmlns:a16="http://schemas.microsoft.com/office/drawing/2014/main" id="{F0C27D40-FDE7-6D2B-6903-AFC07C6ED364}"/>
              </a:ext>
            </a:extLst>
          </p:cNvPr>
          <p:cNvSpPr/>
          <p:nvPr/>
        </p:nvSpPr>
        <p:spPr>
          <a:xfrm>
            <a:off x="3061267" y="1988467"/>
            <a:ext cx="1495556" cy="3258819"/>
          </a:xfrm>
          <a:prstGeom prst="roundRect">
            <a:avLst>
              <a:gd name="adj" fmla="val 8554"/>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9" name="Rectangle: Rounded Corners 8">
            <a:extLst>
              <a:ext uri="{FF2B5EF4-FFF2-40B4-BE49-F238E27FC236}">
                <a16:creationId xmlns:a16="http://schemas.microsoft.com/office/drawing/2014/main" id="{6749D31B-11CC-2FA9-1C10-8DE0911EF576}"/>
              </a:ext>
            </a:extLst>
          </p:cNvPr>
          <p:cNvSpPr/>
          <p:nvPr/>
        </p:nvSpPr>
        <p:spPr>
          <a:xfrm>
            <a:off x="1253865" y="302986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10" name="Rectangle: Rounded Corners 9">
            <a:extLst>
              <a:ext uri="{FF2B5EF4-FFF2-40B4-BE49-F238E27FC236}">
                <a16:creationId xmlns:a16="http://schemas.microsoft.com/office/drawing/2014/main" id="{63BB094F-5B1B-C90F-19AC-4AE2D4A040E9}"/>
              </a:ext>
            </a:extLst>
          </p:cNvPr>
          <p:cNvSpPr/>
          <p:nvPr/>
        </p:nvSpPr>
        <p:spPr>
          <a:xfrm>
            <a:off x="1647929" y="444198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1" name="Rectangle: Rounded Corners 10">
            <a:extLst>
              <a:ext uri="{FF2B5EF4-FFF2-40B4-BE49-F238E27FC236}">
                <a16:creationId xmlns:a16="http://schemas.microsoft.com/office/drawing/2014/main" id="{22CC1FED-E9F4-A305-6016-6F7D47C41D86}"/>
              </a:ext>
            </a:extLst>
          </p:cNvPr>
          <p:cNvSpPr/>
          <p:nvPr/>
        </p:nvSpPr>
        <p:spPr>
          <a:xfrm>
            <a:off x="1647929" y="4187665"/>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12" name="Rectangle: Rounded Corners 11">
            <a:extLst>
              <a:ext uri="{FF2B5EF4-FFF2-40B4-BE49-F238E27FC236}">
                <a16:creationId xmlns:a16="http://schemas.microsoft.com/office/drawing/2014/main" id="{B1A5B55A-5A82-59B0-43D4-060676EF17CC}"/>
              </a:ext>
            </a:extLst>
          </p:cNvPr>
          <p:cNvSpPr/>
          <p:nvPr/>
        </p:nvSpPr>
        <p:spPr>
          <a:xfrm>
            <a:off x="1647929" y="3399084"/>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3" name="Rectangle: Rounded Corners 12">
            <a:extLst>
              <a:ext uri="{FF2B5EF4-FFF2-40B4-BE49-F238E27FC236}">
                <a16:creationId xmlns:a16="http://schemas.microsoft.com/office/drawing/2014/main" id="{2C59EE3B-DBF5-BEA9-877B-6DCF69EEA20D}"/>
              </a:ext>
            </a:extLst>
          </p:cNvPr>
          <p:cNvSpPr/>
          <p:nvPr/>
        </p:nvSpPr>
        <p:spPr>
          <a:xfrm>
            <a:off x="1647929" y="3153258"/>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Oval 13">
            <a:extLst>
              <a:ext uri="{FF2B5EF4-FFF2-40B4-BE49-F238E27FC236}">
                <a16:creationId xmlns:a16="http://schemas.microsoft.com/office/drawing/2014/main" id="{25F3045E-7ED5-054D-D770-2ED7CFBB3E8E}"/>
              </a:ext>
            </a:extLst>
          </p:cNvPr>
          <p:cNvSpPr/>
          <p:nvPr/>
        </p:nvSpPr>
        <p:spPr>
          <a:xfrm>
            <a:off x="2081024" y="547216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 name="Cross 14">
            <a:extLst>
              <a:ext uri="{FF2B5EF4-FFF2-40B4-BE49-F238E27FC236}">
                <a16:creationId xmlns:a16="http://schemas.microsoft.com/office/drawing/2014/main" id="{46A5D8BE-4647-C06F-E784-95ABA88930AF}"/>
              </a:ext>
            </a:extLst>
          </p:cNvPr>
          <p:cNvSpPr/>
          <p:nvPr/>
        </p:nvSpPr>
        <p:spPr>
          <a:xfrm>
            <a:off x="2108973" y="550011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6" name="Group 15">
            <a:extLst>
              <a:ext uri="{FF2B5EF4-FFF2-40B4-BE49-F238E27FC236}">
                <a16:creationId xmlns:a16="http://schemas.microsoft.com/office/drawing/2014/main" id="{780B4973-A656-49D9-A569-95BDB1F0FA0D}"/>
              </a:ext>
            </a:extLst>
          </p:cNvPr>
          <p:cNvGrpSpPr/>
          <p:nvPr/>
        </p:nvGrpSpPr>
        <p:grpSpPr>
          <a:xfrm>
            <a:off x="1598565" y="5391042"/>
            <a:ext cx="317131" cy="317131"/>
            <a:chOff x="1290919" y="1058164"/>
            <a:chExt cx="3765176" cy="3765176"/>
          </a:xfrm>
        </p:grpSpPr>
        <p:sp>
          <p:nvSpPr>
            <p:cNvPr id="17" name="Freeform: Shape 16">
              <a:extLst>
                <a:ext uri="{FF2B5EF4-FFF2-40B4-BE49-F238E27FC236}">
                  <a16:creationId xmlns:a16="http://schemas.microsoft.com/office/drawing/2014/main" id="{8A3A953C-A690-EDDB-BE63-848209AABE91}"/>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 name="Oval 18">
              <a:extLst>
                <a:ext uri="{FF2B5EF4-FFF2-40B4-BE49-F238E27FC236}">
                  <a16:creationId xmlns:a16="http://schemas.microsoft.com/office/drawing/2014/main" id="{16FB2233-B773-056F-3D8B-638638728298}"/>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20" name="Rectangle: Rounded Corners 19">
            <a:extLst>
              <a:ext uri="{FF2B5EF4-FFF2-40B4-BE49-F238E27FC236}">
                <a16:creationId xmlns:a16="http://schemas.microsoft.com/office/drawing/2014/main" id="{4C4F78E6-2C03-6C59-FC62-0D5AF021D5BE}"/>
              </a:ext>
            </a:extLst>
          </p:cNvPr>
          <p:cNvSpPr/>
          <p:nvPr/>
        </p:nvSpPr>
        <p:spPr>
          <a:xfrm>
            <a:off x="1647929" y="580776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1" name="Straight Arrow Connector 20">
            <a:extLst>
              <a:ext uri="{FF2B5EF4-FFF2-40B4-BE49-F238E27FC236}">
                <a16:creationId xmlns:a16="http://schemas.microsoft.com/office/drawing/2014/main" id="{9FB4C6C8-C817-F91A-6693-132206A83391}"/>
              </a:ext>
            </a:extLst>
          </p:cNvPr>
          <p:cNvCxnSpPr>
            <a:cxnSpLocks/>
          </p:cNvCxnSpPr>
          <p:nvPr/>
        </p:nvCxnSpPr>
        <p:spPr>
          <a:xfrm flipV="1">
            <a:off x="2157869" y="621984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22" name="Straight Arrow Connector 21">
            <a:extLst>
              <a:ext uri="{FF2B5EF4-FFF2-40B4-BE49-F238E27FC236}">
                <a16:creationId xmlns:a16="http://schemas.microsoft.com/office/drawing/2014/main" id="{962FF7B4-B781-91C6-9299-CED5B5E72595}"/>
              </a:ext>
            </a:extLst>
          </p:cNvPr>
          <p:cNvCxnSpPr>
            <a:cxnSpLocks/>
            <a:stCxn id="20" idx="0"/>
          </p:cNvCxnSpPr>
          <p:nvPr/>
        </p:nvCxnSpPr>
        <p:spPr>
          <a:xfrm flipH="1" flipV="1">
            <a:off x="2157872" y="562705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23" name="Straight Arrow Connector 22">
            <a:extLst>
              <a:ext uri="{FF2B5EF4-FFF2-40B4-BE49-F238E27FC236}">
                <a16:creationId xmlns:a16="http://schemas.microsoft.com/office/drawing/2014/main" id="{EF94C8B4-9D5C-CC17-620A-268BD7BF49D6}"/>
              </a:ext>
            </a:extLst>
          </p:cNvPr>
          <p:cNvCxnSpPr>
            <a:cxnSpLocks/>
            <a:stCxn id="14" idx="0"/>
            <a:endCxn id="10" idx="2"/>
          </p:cNvCxnSpPr>
          <p:nvPr/>
        </p:nvCxnSpPr>
        <p:spPr>
          <a:xfrm flipV="1">
            <a:off x="2158468" y="485407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24" name="Straight Connector 23">
            <a:extLst>
              <a:ext uri="{FF2B5EF4-FFF2-40B4-BE49-F238E27FC236}">
                <a16:creationId xmlns:a16="http://schemas.microsoft.com/office/drawing/2014/main" id="{93027FA4-6685-1A6A-7F42-1EA28D7174F4}"/>
              </a:ext>
            </a:extLst>
          </p:cNvPr>
          <p:cNvCxnSpPr>
            <a:stCxn id="19" idx="6"/>
            <a:endCxn id="14" idx="2"/>
          </p:cNvCxnSpPr>
          <p:nvPr/>
        </p:nvCxnSpPr>
        <p:spPr>
          <a:xfrm>
            <a:off x="1915696" y="5549608"/>
            <a:ext cx="165328" cy="2"/>
          </a:xfrm>
          <a:prstGeom prst="line">
            <a:avLst/>
          </a:prstGeom>
          <a:noFill/>
          <a:ln w="28575" cap="flat" cmpd="sng" algn="ctr">
            <a:solidFill>
              <a:sysClr val="windowText" lastClr="000000"/>
            </a:solidFill>
            <a:prstDash val="solid"/>
            <a:miter lim="800000"/>
          </a:ln>
          <a:effectLst/>
        </p:spPr>
      </p:cxnSp>
      <p:sp>
        <p:nvSpPr>
          <p:cNvPr id="25" name="Arrow: U-Turn 99">
            <a:extLst>
              <a:ext uri="{FF2B5EF4-FFF2-40B4-BE49-F238E27FC236}">
                <a16:creationId xmlns:a16="http://schemas.microsoft.com/office/drawing/2014/main" id="{D49D7530-3784-39A2-5D87-5746E36DA131}"/>
              </a:ext>
            </a:extLst>
          </p:cNvPr>
          <p:cNvSpPr/>
          <p:nvPr/>
        </p:nvSpPr>
        <p:spPr>
          <a:xfrm rot="16200000">
            <a:off x="1315196" y="431296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6" name="Arrow: U-Turn 99">
            <a:extLst>
              <a:ext uri="{FF2B5EF4-FFF2-40B4-BE49-F238E27FC236}">
                <a16:creationId xmlns:a16="http://schemas.microsoft.com/office/drawing/2014/main" id="{1F2CEF49-BCAF-E764-778A-179AFFBD2F33}"/>
              </a:ext>
            </a:extLst>
          </p:cNvPr>
          <p:cNvSpPr/>
          <p:nvPr/>
        </p:nvSpPr>
        <p:spPr>
          <a:xfrm rot="16200000">
            <a:off x="1361294" y="323633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Arrow: Bent 136">
            <a:extLst>
              <a:ext uri="{FF2B5EF4-FFF2-40B4-BE49-F238E27FC236}">
                <a16:creationId xmlns:a16="http://schemas.microsoft.com/office/drawing/2014/main" id="{38B038EA-9D8F-2983-9950-18CB927DABC4}"/>
              </a:ext>
            </a:extLst>
          </p:cNvPr>
          <p:cNvSpPr/>
          <p:nvPr/>
        </p:nvSpPr>
        <p:spPr>
          <a:xfrm rot="5400000" flipH="1">
            <a:off x="2276893" y="473457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 name="Arrow: Bent 136">
            <a:extLst>
              <a:ext uri="{FF2B5EF4-FFF2-40B4-BE49-F238E27FC236}">
                <a16:creationId xmlns:a16="http://schemas.microsoft.com/office/drawing/2014/main" id="{38E64351-9B47-A77B-9001-29CC47EE2F0B}"/>
              </a:ext>
            </a:extLst>
          </p:cNvPr>
          <p:cNvSpPr/>
          <p:nvPr/>
        </p:nvSpPr>
        <p:spPr>
          <a:xfrm rot="16200000">
            <a:off x="1865270" y="473457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9" name="Straight Arrow Connector 28">
            <a:extLst>
              <a:ext uri="{FF2B5EF4-FFF2-40B4-BE49-F238E27FC236}">
                <a16:creationId xmlns:a16="http://schemas.microsoft.com/office/drawing/2014/main" id="{2B479ACB-C82D-3428-F5E2-EBA530679923}"/>
              </a:ext>
            </a:extLst>
          </p:cNvPr>
          <p:cNvCxnSpPr>
            <a:cxnSpLocks/>
            <a:endCxn id="12" idx="2"/>
          </p:cNvCxnSpPr>
          <p:nvPr/>
        </p:nvCxnSpPr>
        <p:spPr>
          <a:xfrm flipV="1">
            <a:off x="2153541" y="3811170"/>
            <a:ext cx="4928" cy="371908"/>
          </a:xfrm>
          <a:prstGeom prst="straightConnector1">
            <a:avLst/>
          </a:prstGeom>
          <a:noFill/>
          <a:ln w="28575" cap="flat" cmpd="sng" algn="ctr">
            <a:solidFill>
              <a:schemeClr val="tx1"/>
            </a:solidFill>
            <a:prstDash val="solid"/>
            <a:miter lim="800000"/>
            <a:tailEnd type="stealth"/>
          </a:ln>
          <a:effectLst/>
        </p:spPr>
      </p:cxnSp>
      <p:sp>
        <p:nvSpPr>
          <p:cNvPr id="30" name="Rectangle: Rounded Corners 29">
            <a:extLst>
              <a:ext uri="{FF2B5EF4-FFF2-40B4-BE49-F238E27FC236}">
                <a16:creationId xmlns:a16="http://schemas.microsoft.com/office/drawing/2014/main" id="{DB790BC3-30FB-0330-00C1-4DC1FC40323C}"/>
              </a:ext>
            </a:extLst>
          </p:cNvPr>
          <p:cNvSpPr/>
          <p:nvPr/>
        </p:nvSpPr>
        <p:spPr>
          <a:xfrm>
            <a:off x="3181284" y="3226736"/>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6" name="Freeform: Shape 255">
            <a:extLst>
              <a:ext uri="{FF2B5EF4-FFF2-40B4-BE49-F238E27FC236}">
                <a16:creationId xmlns:a16="http://schemas.microsoft.com/office/drawing/2014/main" id="{A4DD802B-28D1-3F1A-D155-B8BCA3AD936A}"/>
              </a:ext>
            </a:extLst>
          </p:cNvPr>
          <p:cNvSpPr/>
          <p:nvPr/>
        </p:nvSpPr>
        <p:spPr>
          <a:xfrm rot="16200000">
            <a:off x="3300138" y="342536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7" name="Freeform: Shape 256">
            <a:extLst>
              <a:ext uri="{FF2B5EF4-FFF2-40B4-BE49-F238E27FC236}">
                <a16:creationId xmlns:a16="http://schemas.microsoft.com/office/drawing/2014/main" id="{7108A052-7B4C-9BF0-9C8E-66AD1ADAEDDF}"/>
              </a:ext>
            </a:extLst>
          </p:cNvPr>
          <p:cNvSpPr/>
          <p:nvPr/>
        </p:nvSpPr>
        <p:spPr>
          <a:xfrm rot="10800000">
            <a:off x="3663698" y="366914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8" name="Rectangle: Rounded Corners 257">
            <a:extLst>
              <a:ext uri="{FF2B5EF4-FFF2-40B4-BE49-F238E27FC236}">
                <a16:creationId xmlns:a16="http://schemas.microsoft.com/office/drawing/2014/main" id="{8627DC3A-43ED-0EA8-6A12-B634423F9055}"/>
              </a:ext>
            </a:extLst>
          </p:cNvPr>
          <p:cNvSpPr/>
          <p:nvPr/>
        </p:nvSpPr>
        <p:spPr>
          <a:xfrm>
            <a:off x="3181284" y="4274252"/>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59" name="Rectangle: Rounded Corners 258">
            <a:extLst>
              <a:ext uri="{FF2B5EF4-FFF2-40B4-BE49-F238E27FC236}">
                <a16:creationId xmlns:a16="http://schemas.microsoft.com/office/drawing/2014/main" id="{27565CA6-3E13-BFB7-AAFF-D7E4B1C9511E}"/>
              </a:ext>
            </a:extLst>
          </p:cNvPr>
          <p:cNvSpPr/>
          <p:nvPr/>
        </p:nvSpPr>
        <p:spPr>
          <a:xfrm>
            <a:off x="3182975" y="4006173"/>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0" name="Arrow: U-Turn 99">
            <a:extLst>
              <a:ext uri="{FF2B5EF4-FFF2-40B4-BE49-F238E27FC236}">
                <a16:creationId xmlns:a16="http://schemas.microsoft.com/office/drawing/2014/main" id="{8788924D-D7CD-6059-E861-178C186846A6}"/>
              </a:ext>
            </a:extLst>
          </p:cNvPr>
          <p:cNvSpPr/>
          <p:nvPr/>
        </p:nvSpPr>
        <p:spPr>
          <a:xfrm rot="5400000" flipH="1">
            <a:off x="3627279" y="309059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61" name="Straight Arrow Connector 260">
            <a:extLst>
              <a:ext uri="{FF2B5EF4-FFF2-40B4-BE49-F238E27FC236}">
                <a16:creationId xmlns:a16="http://schemas.microsoft.com/office/drawing/2014/main" id="{46272A2A-D1F8-30A6-9068-F44C26A18A1D}"/>
              </a:ext>
            </a:extLst>
          </p:cNvPr>
          <p:cNvCxnSpPr>
            <a:cxnSpLocks/>
          </p:cNvCxnSpPr>
          <p:nvPr/>
        </p:nvCxnSpPr>
        <p:spPr>
          <a:xfrm flipV="1">
            <a:off x="3678958" y="4869572"/>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262" name="Arrow: Bent 136">
            <a:extLst>
              <a:ext uri="{FF2B5EF4-FFF2-40B4-BE49-F238E27FC236}">
                <a16:creationId xmlns:a16="http://schemas.microsoft.com/office/drawing/2014/main" id="{3660ED56-4613-827C-76ED-9DCBAD9379CE}"/>
              </a:ext>
            </a:extLst>
          </p:cNvPr>
          <p:cNvSpPr/>
          <p:nvPr/>
        </p:nvSpPr>
        <p:spPr>
          <a:xfrm rot="5400000" flipH="1">
            <a:off x="3797383" y="475007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3" name="Arrow: Bent 136">
            <a:extLst>
              <a:ext uri="{FF2B5EF4-FFF2-40B4-BE49-F238E27FC236}">
                <a16:creationId xmlns:a16="http://schemas.microsoft.com/office/drawing/2014/main" id="{309947B3-6B54-AB8F-307C-F1DD5013B400}"/>
              </a:ext>
            </a:extLst>
          </p:cNvPr>
          <p:cNvSpPr/>
          <p:nvPr/>
        </p:nvSpPr>
        <p:spPr>
          <a:xfrm rot="16200000">
            <a:off x="3385760" y="475007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4" name="Oval 263">
            <a:extLst>
              <a:ext uri="{FF2B5EF4-FFF2-40B4-BE49-F238E27FC236}">
                <a16:creationId xmlns:a16="http://schemas.microsoft.com/office/drawing/2014/main" id="{A12F6510-EB2E-EC25-AD13-DD2C5563A362}"/>
              </a:ext>
            </a:extLst>
          </p:cNvPr>
          <p:cNvSpPr/>
          <p:nvPr/>
        </p:nvSpPr>
        <p:spPr>
          <a:xfrm>
            <a:off x="3592731" y="5472165"/>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5" name="Cross 264">
            <a:extLst>
              <a:ext uri="{FF2B5EF4-FFF2-40B4-BE49-F238E27FC236}">
                <a16:creationId xmlns:a16="http://schemas.microsoft.com/office/drawing/2014/main" id="{D86CCF2D-CC1D-4599-8B8F-124904B4A917}"/>
              </a:ext>
            </a:extLst>
          </p:cNvPr>
          <p:cNvSpPr/>
          <p:nvPr/>
        </p:nvSpPr>
        <p:spPr>
          <a:xfrm>
            <a:off x="3620680" y="5500114"/>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66" name="Group 265">
            <a:extLst>
              <a:ext uri="{FF2B5EF4-FFF2-40B4-BE49-F238E27FC236}">
                <a16:creationId xmlns:a16="http://schemas.microsoft.com/office/drawing/2014/main" id="{35993A7B-6740-85FE-BCC8-DED822AE12E6}"/>
              </a:ext>
            </a:extLst>
          </p:cNvPr>
          <p:cNvGrpSpPr/>
          <p:nvPr/>
        </p:nvGrpSpPr>
        <p:grpSpPr>
          <a:xfrm>
            <a:off x="3927202" y="5396907"/>
            <a:ext cx="317131" cy="317131"/>
            <a:chOff x="1290919" y="1058164"/>
            <a:chExt cx="3765176" cy="3765176"/>
          </a:xfrm>
          <a:noFill/>
        </p:grpSpPr>
        <p:sp>
          <p:nvSpPr>
            <p:cNvPr id="267" name="Freeform: Shape 266">
              <a:extLst>
                <a:ext uri="{FF2B5EF4-FFF2-40B4-BE49-F238E27FC236}">
                  <a16:creationId xmlns:a16="http://schemas.microsoft.com/office/drawing/2014/main" id="{5728B3F6-8525-2959-BD35-D1BF7F09DF0B}"/>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8" name="Oval 267">
              <a:extLst>
                <a:ext uri="{FF2B5EF4-FFF2-40B4-BE49-F238E27FC236}">
                  <a16:creationId xmlns:a16="http://schemas.microsoft.com/office/drawing/2014/main" id="{B9CFB2C1-C2ED-E13C-3E51-7A383D4D3950}"/>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269" name="Straight Connector 268">
            <a:extLst>
              <a:ext uri="{FF2B5EF4-FFF2-40B4-BE49-F238E27FC236}">
                <a16:creationId xmlns:a16="http://schemas.microsoft.com/office/drawing/2014/main" id="{03A28902-E529-E0EC-06B5-C5EF2E377021}"/>
              </a:ext>
            </a:extLst>
          </p:cNvPr>
          <p:cNvCxnSpPr>
            <a:cxnSpLocks/>
            <a:endCxn id="268" idx="2"/>
          </p:cNvCxnSpPr>
          <p:nvPr/>
        </p:nvCxnSpPr>
        <p:spPr>
          <a:xfrm>
            <a:off x="3745908" y="5555473"/>
            <a:ext cx="181294" cy="0"/>
          </a:xfrm>
          <a:prstGeom prst="line">
            <a:avLst/>
          </a:prstGeom>
          <a:noFill/>
          <a:ln w="28575" cap="flat" cmpd="sng" algn="ctr">
            <a:solidFill>
              <a:schemeClr val="bg2">
                <a:lumMod val="50000"/>
              </a:schemeClr>
            </a:solidFill>
            <a:prstDash val="solid"/>
            <a:miter lim="800000"/>
          </a:ln>
          <a:effectLst/>
        </p:spPr>
      </p:cxnSp>
      <p:sp>
        <p:nvSpPr>
          <p:cNvPr id="270" name="Rectangle: Rounded Corners 269">
            <a:extLst>
              <a:ext uri="{FF2B5EF4-FFF2-40B4-BE49-F238E27FC236}">
                <a16:creationId xmlns:a16="http://schemas.microsoft.com/office/drawing/2014/main" id="{3E99933A-3508-6CF4-9E3D-26ADDB9286EB}"/>
              </a:ext>
            </a:extLst>
          </p:cNvPr>
          <p:cNvSpPr/>
          <p:nvPr/>
        </p:nvSpPr>
        <p:spPr>
          <a:xfrm>
            <a:off x="3168418" y="5810660"/>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271" name="Straight Arrow Connector 270">
            <a:extLst>
              <a:ext uri="{FF2B5EF4-FFF2-40B4-BE49-F238E27FC236}">
                <a16:creationId xmlns:a16="http://schemas.microsoft.com/office/drawing/2014/main" id="{1C091E7B-25BE-FCC3-0047-5FAD25EC602F}"/>
              </a:ext>
            </a:extLst>
          </p:cNvPr>
          <p:cNvCxnSpPr>
            <a:cxnSpLocks/>
          </p:cNvCxnSpPr>
          <p:nvPr/>
        </p:nvCxnSpPr>
        <p:spPr>
          <a:xfrm flipV="1">
            <a:off x="3678358" y="6222746"/>
            <a:ext cx="0" cy="26594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73" name="Straight Arrow Connector 272">
            <a:extLst>
              <a:ext uri="{FF2B5EF4-FFF2-40B4-BE49-F238E27FC236}">
                <a16:creationId xmlns:a16="http://schemas.microsoft.com/office/drawing/2014/main" id="{A603B761-75F5-8380-A9EC-6F85FC70B5CC}"/>
              </a:ext>
            </a:extLst>
          </p:cNvPr>
          <p:cNvCxnSpPr>
            <a:cxnSpLocks/>
            <a:stCxn id="270" idx="0"/>
          </p:cNvCxnSpPr>
          <p:nvPr/>
        </p:nvCxnSpPr>
        <p:spPr>
          <a:xfrm flipH="1" flipV="1">
            <a:off x="3678361" y="5629950"/>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274" name="Arrow: U-Turn 99">
            <a:extLst>
              <a:ext uri="{FF2B5EF4-FFF2-40B4-BE49-F238E27FC236}">
                <a16:creationId xmlns:a16="http://schemas.microsoft.com/office/drawing/2014/main" id="{CFC70714-1461-C6E2-1050-EA576E82FDBA}"/>
              </a:ext>
            </a:extLst>
          </p:cNvPr>
          <p:cNvSpPr/>
          <p:nvPr/>
        </p:nvSpPr>
        <p:spPr>
          <a:xfrm rot="5400000" flipH="1">
            <a:off x="3532481" y="421213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75" name="Straight Arrow Connector 274">
            <a:extLst>
              <a:ext uri="{FF2B5EF4-FFF2-40B4-BE49-F238E27FC236}">
                <a16:creationId xmlns:a16="http://schemas.microsoft.com/office/drawing/2014/main" id="{1D77F6AE-B4A6-6E4A-E064-44195F8579F7}"/>
              </a:ext>
            </a:extLst>
          </p:cNvPr>
          <p:cNvCxnSpPr>
            <a:cxnSpLocks/>
            <a:stCxn id="30" idx="0"/>
            <a:endCxn id="276" idx="2"/>
          </p:cNvCxnSpPr>
          <p:nvPr/>
        </p:nvCxnSpPr>
        <p:spPr>
          <a:xfrm flipH="1" flipV="1">
            <a:off x="3690395" y="2772851"/>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276" name="Rectangle: Rounded Corners 275">
            <a:extLst>
              <a:ext uri="{FF2B5EF4-FFF2-40B4-BE49-F238E27FC236}">
                <a16:creationId xmlns:a16="http://schemas.microsoft.com/office/drawing/2014/main" id="{AB38FAF4-EC1F-DF7E-4F77-8C30D0D0AFE2}"/>
              </a:ext>
            </a:extLst>
          </p:cNvPr>
          <p:cNvSpPr/>
          <p:nvPr/>
        </p:nvSpPr>
        <p:spPr>
          <a:xfrm>
            <a:off x="3179855" y="2360765"/>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chemeClr val="tx1">
                    <a:lumMod val="85000"/>
                    <a:lumOff val="15000"/>
                  </a:schemeClr>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schemeClr val="tx1">
                  <a:lumMod val="85000"/>
                  <a:lumOff val="15000"/>
                </a:schemeClr>
              </a:solidFill>
              <a:effectLst/>
              <a:uLnTx/>
              <a:uFillTx/>
              <a:latin typeface="Calibri Light" panose="020F0302020204030204"/>
              <a:ea typeface="+mn-ea"/>
              <a:cs typeface="+mn-cs"/>
            </a:endParaRPr>
          </a:p>
        </p:txBody>
      </p:sp>
      <p:sp>
        <p:nvSpPr>
          <p:cNvPr id="277" name="Rectangle: Rounded Corners 276">
            <a:extLst>
              <a:ext uri="{FF2B5EF4-FFF2-40B4-BE49-F238E27FC236}">
                <a16:creationId xmlns:a16="http://schemas.microsoft.com/office/drawing/2014/main" id="{67F3ECD1-354E-6C0B-036E-68A79DED89DA}"/>
              </a:ext>
            </a:extLst>
          </p:cNvPr>
          <p:cNvSpPr/>
          <p:nvPr/>
        </p:nvSpPr>
        <p:spPr>
          <a:xfrm>
            <a:off x="3179855" y="2978438"/>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8" name="Straight Arrow Connector 277">
            <a:extLst>
              <a:ext uri="{FF2B5EF4-FFF2-40B4-BE49-F238E27FC236}">
                <a16:creationId xmlns:a16="http://schemas.microsoft.com/office/drawing/2014/main" id="{16804BBF-73E4-4906-25E6-1F210C7337D6}"/>
              </a:ext>
            </a:extLst>
          </p:cNvPr>
          <p:cNvCxnSpPr>
            <a:cxnSpLocks/>
            <a:endCxn id="279" idx="2"/>
          </p:cNvCxnSpPr>
          <p:nvPr/>
        </p:nvCxnSpPr>
        <p:spPr>
          <a:xfrm flipV="1">
            <a:off x="3689438" y="1829778"/>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279" name="Rectangle: Rounded Corners 278">
            <a:extLst>
              <a:ext uri="{FF2B5EF4-FFF2-40B4-BE49-F238E27FC236}">
                <a16:creationId xmlns:a16="http://schemas.microsoft.com/office/drawing/2014/main" id="{4AECEF97-4B64-3E68-63AE-6B82E7634D96}"/>
              </a:ext>
            </a:extLst>
          </p:cNvPr>
          <p:cNvSpPr/>
          <p:nvPr/>
        </p:nvSpPr>
        <p:spPr>
          <a:xfrm>
            <a:off x="3184291" y="1648155"/>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80" name="Rectangle: Rounded Corners 279">
            <a:extLst>
              <a:ext uri="{FF2B5EF4-FFF2-40B4-BE49-F238E27FC236}">
                <a16:creationId xmlns:a16="http://schemas.microsoft.com/office/drawing/2014/main" id="{2489D955-CBAC-E71A-9579-8CAEF05A36B9}"/>
              </a:ext>
            </a:extLst>
          </p:cNvPr>
          <p:cNvSpPr/>
          <p:nvPr/>
        </p:nvSpPr>
        <p:spPr>
          <a:xfrm>
            <a:off x="3184291" y="1245930"/>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effectLst/>
                <a:uLnTx/>
                <a:uFillTx/>
                <a:latin typeface="Calibri Light" panose="020F0302020204030204"/>
                <a:ea typeface="+mn-ea"/>
                <a:cs typeface="+mn-cs"/>
              </a:rPr>
              <a:t>Softmax</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281" name="Straight Arrow Connector 280">
            <a:extLst>
              <a:ext uri="{FF2B5EF4-FFF2-40B4-BE49-F238E27FC236}">
                <a16:creationId xmlns:a16="http://schemas.microsoft.com/office/drawing/2014/main" id="{44380D90-BC65-07F8-27C9-38B0EB74D78C}"/>
              </a:ext>
            </a:extLst>
          </p:cNvPr>
          <p:cNvCxnSpPr>
            <a:cxnSpLocks/>
            <a:stCxn id="279" idx="0"/>
            <a:endCxn id="280" idx="2"/>
          </p:cNvCxnSpPr>
          <p:nvPr/>
        </p:nvCxnSpPr>
        <p:spPr>
          <a:xfrm flipV="1">
            <a:off x="3694831" y="142755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82" name="Straight Arrow Connector 281">
            <a:extLst>
              <a:ext uri="{FF2B5EF4-FFF2-40B4-BE49-F238E27FC236}">
                <a16:creationId xmlns:a16="http://schemas.microsoft.com/office/drawing/2014/main" id="{1924B234-ABD2-9F18-D61E-D9B48E3FA749}"/>
              </a:ext>
            </a:extLst>
          </p:cNvPr>
          <p:cNvCxnSpPr>
            <a:cxnSpLocks/>
          </p:cNvCxnSpPr>
          <p:nvPr/>
        </p:nvCxnSpPr>
        <p:spPr>
          <a:xfrm flipV="1">
            <a:off x="3694831" y="102532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283" name="Rectangle: Rounded Corners 282">
            <a:extLst>
              <a:ext uri="{FF2B5EF4-FFF2-40B4-BE49-F238E27FC236}">
                <a16:creationId xmlns:a16="http://schemas.microsoft.com/office/drawing/2014/main" id="{C8C72B1C-9024-88D2-BFA4-401B46CB48B2}"/>
              </a:ext>
            </a:extLst>
          </p:cNvPr>
          <p:cNvSpPr/>
          <p:nvPr/>
        </p:nvSpPr>
        <p:spPr>
          <a:xfrm>
            <a:off x="3168418" y="2087122"/>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4" name="Straight Connector 283">
            <a:extLst>
              <a:ext uri="{FF2B5EF4-FFF2-40B4-BE49-F238E27FC236}">
                <a16:creationId xmlns:a16="http://schemas.microsoft.com/office/drawing/2014/main" id="{2304635D-D59F-667E-28A8-6E58E22036A1}"/>
              </a:ext>
            </a:extLst>
          </p:cNvPr>
          <p:cNvCxnSpPr>
            <a:cxnSpLocks/>
          </p:cNvCxnSpPr>
          <p:nvPr/>
        </p:nvCxnSpPr>
        <p:spPr>
          <a:xfrm flipH="1">
            <a:off x="3676667" y="4187796"/>
            <a:ext cx="1691" cy="86456"/>
          </a:xfrm>
          <a:prstGeom prst="line">
            <a:avLst/>
          </a:prstGeom>
          <a:noFill/>
          <a:ln w="28575" cap="flat" cmpd="sng" algn="ctr">
            <a:solidFill>
              <a:schemeClr val="bg2">
                <a:lumMod val="50000"/>
              </a:schemeClr>
            </a:solidFill>
            <a:prstDash val="solid"/>
            <a:miter lim="800000"/>
          </a:ln>
          <a:effectLst/>
        </p:spPr>
      </p:cxnSp>
      <p:cxnSp>
        <p:nvCxnSpPr>
          <p:cNvPr id="285" name="Straight Connector 284">
            <a:extLst>
              <a:ext uri="{FF2B5EF4-FFF2-40B4-BE49-F238E27FC236}">
                <a16:creationId xmlns:a16="http://schemas.microsoft.com/office/drawing/2014/main" id="{17FCAD0B-1DA1-1F17-4E14-B3DF6F99B4D5}"/>
              </a:ext>
            </a:extLst>
          </p:cNvPr>
          <p:cNvCxnSpPr>
            <a:cxnSpLocks/>
          </p:cNvCxnSpPr>
          <p:nvPr/>
        </p:nvCxnSpPr>
        <p:spPr>
          <a:xfrm flipH="1">
            <a:off x="2149684" y="4370710"/>
            <a:ext cx="1691" cy="86456"/>
          </a:xfrm>
          <a:prstGeom prst="line">
            <a:avLst/>
          </a:prstGeom>
          <a:noFill/>
          <a:ln w="28575" cap="flat" cmpd="sng" algn="ctr">
            <a:solidFill>
              <a:schemeClr val="tx1"/>
            </a:solidFill>
            <a:prstDash val="solid"/>
            <a:miter lim="800000"/>
          </a:ln>
          <a:effectLst/>
        </p:spPr>
      </p:cxnSp>
      <p:cxnSp>
        <p:nvCxnSpPr>
          <p:cNvPr id="286" name="Straight Connector 285">
            <a:extLst>
              <a:ext uri="{FF2B5EF4-FFF2-40B4-BE49-F238E27FC236}">
                <a16:creationId xmlns:a16="http://schemas.microsoft.com/office/drawing/2014/main" id="{0E3C1D98-CBA6-5D0F-F9DD-7FBE1EDA4E42}"/>
              </a:ext>
            </a:extLst>
          </p:cNvPr>
          <p:cNvCxnSpPr>
            <a:cxnSpLocks/>
            <a:stCxn id="13" idx="2"/>
            <a:endCxn id="12" idx="0"/>
          </p:cNvCxnSpPr>
          <p:nvPr/>
        </p:nvCxnSpPr>
        <p:spPr>
          <a:xfrm>
            <a:off x="2158469" y="3350803"/>
            <a:ext cx="0" cy="48281"/>
          </a:xfrm>
          <a:prstGeom prst="line">
            <a:avLst/>
          </a:prstGeom>
          <a:noFill/>
          <a:ln w="28575" cap="flat" cmpd="sng" algn="ctr">
            <a:solidFill>
              <a:schemeClr val="bg2">
                <a:lumMod val="50000"/>
              </a:schemeClr>
            </a:solidFill>
            <a:prstDash val="solid"/>
            <a:miter lim="800000"/>
          </a:ln>
          <a:effectLst/>
        </p:spPr>
      </p:cxnSp>
      <p:sp>
        <p:nvSpPr>
          <p:cNvPr id="3" name="Rectangle: Rounded Corners 2">
            <a:extLst>
              <a:ext uri="{FF2B5EF4-FFF2-40B4-BE49-F238E27FC236}">
                <a16:creationId xmlns:a16="http://schemas.microsoft.com/office/drawing/2014/main" id="{A09DA244-BE3D-55AF-AF7F-6A5DFA375CBA}"/>
              </a:ext>
            </a:extLst>
          </p:cNvPr>
          <p:cNvSpPr/>
          <p:nvPr/>
        </p:nvSpPr>
        <p:spPr>
          <a:xfrm>
            <a:off x="1253864" y="3029633"/>
            <a:ext cx="1533355" cy="2217419"/>
          </a:xfrm>
          <a:prstGeom prst="roundRect">
            <a:avLst>
              <a:gd name="adj" fmla="val 8554"/>
            </a:avLst>
          </a:prstGeom>
          <a:no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1" name="Freeform: Shape 30">
            <a:extLst>
              <a:ext uri="{FF2B5EF4-FFF2-40B4-BE49-F238E27FC236}">
                <a16:creationId xmlns:a16="http://schemas.microsoft.com/office/drawing/2014/main" id="{295CFF57-F003-AF37-31FA-F63AD4D20B9E}"/>
              </a:ext>
            </a:extLst>
          </p:cNvPr>
          <p:cNvSpPr/>
          <p:nvPr/>
        </p:nvSpPr>
        <p:spPr>
          <a:xfrm>
            <a:off x="2163033" y="291854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 name="TextBox 3">
            <a:extLst>
              <a:ext uri="{FF2B5EF4-FFF2-40B4-BE49-F238E27FC236}">
                <a16:creationId xmlns:a16="http://schemas.microsoft.com/office/drawing/2014/main" id="{93349DE7-E1C2-D02D-B0B2-6437495E8183}"/>
              </a:ext>
            </a:extLst>
          </p:cNvPr>
          <p:cNvSpPr txBox="1"/>
          <p:nvPr/>
        </p:nvSpPr>
        <p:spPr>
          <a:xfrm rot="5400000">
            <a:off x="4155666" y="3675274"/>
            <a:ext cx="1107996" cy="369332"/>
          </a:xfrm>
          <a:prstGeom prst="rect">
            <a:avLst/>
          </a:prstGeom>
          <a:noFill/>
        </p:spPr>
        <p:txBody>
          <a:bodyPr wrap="none" rtlCol="0">
            <a:spAutoFit/>
          </a:bodyPr>
          <a:lstStyle/>
          <a:p>
            <a:r>
              <a:rPr lang="en-US" b="1" dirty="0">
                <a:solidFill>
                  <a:srgbClr val="EA4335"/>
                </a:solidFill>
              </a:rPr>
              <a:t>Decoder</a:t>
            </a:r>
            <a:endParaRPr lang="en-IN" b="1" dirty="0">
              <a:solidFill>
                <a:srgbClr val="EA4335"/>
              </a:solidFill>
            </a:endParaRPr>
          </a:p>
        </p:txBody>
      </p:sp>
      <p:sp>
        <p:nvSpPr>
          <p:cNvPr id="6" name="TextBox 5">
            <a:extLst>
              <a:ext uri="{FF2B5EF4-FFF2-40B4-BE49-F238E27FC236}">
                <a16:creationId xmlns:a16="http://schemas.microsoft.com/office/drawing/2014/main" id="{68FB972F-A709-E918-9EC3-0092FBEF8F00}"/>
              </a:ext>
            </a:extLst>
          </p:cNvPr>
          <p:cNvSpPr txBox="1"/>
          <p:nvPr/>
        </p:nvSpPr>
        <p:spPr>
          <a:xfrm rot="16200000">
            <a:off x="542584" y="3835155"/>
            <a:ext cx="1107996" cy="369332"/>
          </a:xfrm>
          <a:prstGeom prst="rect">
            <a:avLst/>
          </a:prstGeom>
          <a:noFill/>
        </p:spPr>
        <p:txBody>
          <a:bodyPr wrap="none" rtlCol="0">
            <a:spAutoFit/>
          </a:bodyPr>
          <a:lstStyle/>
          <a:p>
            <a:r>
              <a:rPr lang="en-US" b="1" dirty="0">
                <a:solidFill>
                  <a:srgbClr val="EA4335"/>
                </a:solidFill>
              </a:rPr>
              <a:t>Encoder</a:t>
            </a:r>
            <a:endParaRPr lang="en-IN" b="1" dirty="0">
              <a:solidFill>
                <a:srgbClr val="EA4335"/>
              </a:solidFill>
            </a:endParaRPr>
          </a:p>
        </p:txBody>
      </p:sp>
    </p:spTree>
    <p:extLst>
      <p:ext uri="{BB962C8B-B14F-4D97-AF65-F5344CB8AC3E}">
        <p14:creationId xmlns:p14="http://schemas.microsoft.com/office/powerpoint/2010/main" val="433712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7" presetClass="emph" presetSubtype="2" fill="hold" nodeType="withEffect">
                                  <p:stCondLst>
                                    <p:cond delay="0"/>
                                  </p:stCondLst>
                                  <p:childTnLst>
                                    <p:animClr clrSpc="rgb" dir="cw">
                                      <p:cBhvr>
                                        <p:cTn id="9" dur="500" fill="hold"/>
                                        <p:tgtEl>
                                          <p:spTgt spid="8"/>
                                        </p:tgtEl>
                                        <p:attrNameLst>
                                          <p:attrName>stroke.color</p:attrName>
                                        </p:attrNameLst>
                                      </p:cBhvr>
                                      <p:to>
                                        <a:srgbClr val="000000"/>
                                      </p:to>
                                    </p:animClr>
                                    <p:set>
                                      <p:cBhvr>
                                        <p:cTn id="10" dur="500" fill="hold"/>
                                        <p:tgtEl>
                                          <p:spTgt spid="8"/>
                                        </p:tgtEl>
                                        <p:attrNameLst>
                                          <p:attrName>stroke.on</p:attrName>
                                        </p:attrNameLst>
                                      </p:cBhvr>
                                      <p:to>
                                        <p:strVal val="true"/>
                                      </p:to>
                                    </p:set>
                                  </p:childTnLst>
                                </p:cTn>
                              </p:par>
                              <p:par>
                                <p:cTn id="11" presetID="1" presetClass="emph" presetSubtype="2" fill="hold" nodeType="withEffect">
                                  <p:stCondLst>
                                    <p:cond delay="0"/>
                                  </p:stCondLst>
                                  <p:childTnLst>
                                    <p:animClr clrSpc="rgb" dir="cw">
                                      <p:cBhvr>
                                        <p:cTn id="12" dur="500" fill="hold"/>
                                        <p:tgtEl>
                                          <p:spTgt spid="8"/>
                                        </p:tgtEl>
                                        <p:attrNameLst>
                                          <p:attrName>fillcolor</p:attrName>
                                        </p:attrNameLst>
                                      </p:cBhvr>
                                      <p:to>
                                        <a:srgbClr val="F3F3F4"/>
                                      </p:to>
                                    </p:animClr>
                                    <p:set>
                                      <p:cBhvr>
                                        <p:cTn id="13" dur="500" fill="hold"/>
                                        <p:tgtEl>
                                          <p:spTgt spid="8"/>
                                        </p:tgtEl>
                                        <p:attrNameLst>
                                          <p:attrName>fill.type</p:attrName>
                                        </p:attrNameLst>
                                      </p:cBhvr>
                                      <p:to>
                                        <p:strVal val="solid"/>
                                      </p:to>
                                    </p:set>
                                    <p:set>
                                      <p:cBhvr>
                                        <p:cTn id="14" dur="500" fill="hold"/>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8" name="Rectangle: Rounded Corners 7">
            <a:extLst>
              <a:ext uri="{FF2B5EF4-FFF2-40B4-BE49-F238E27FC236}">
                <a16:creationId xmlns:a16="http://schemas.microsoft.com/office/drawing/2014/main" id="{F0C27D40-FDE7-6D2B-6903-AFC07C6ED364}"/>
              </a:ext>
            </a:extLst>
          </p:cNvPr>
          <p:cNvSpPr/>
          <p:nvPr/>
        </p:nvSpPr>
        <p:spPr>
          <a:xfrm>
            <a:off x="6024216" y="1632039"/>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9" name="Rectangle: Rounded Corners 8">
            <a:extLst>
              <a:ext uri="{FF2B5EF4-FFF2-40B4-BE49-F238E27FC236}">
                <a16:creationId xmlns:a16="http://schemas.microsoft.com/office/drawing/2014/main" id="{6749D31B-11CC-2FA9-1C10-8DE0911EF576}"/>
              </a:ext>
            </a:extLst>
          </p:cNvPr>
          <p:cNvSpPr/>
          <p:nvPr/>
        </p:nvSpPr>
        <p:spPr>
          <a:xfrm>
            <a:off x="4216814" y="2673440"/>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10" name="Rectangle: Rounded Corners 9">
            <a:extLst>
              <a:ext uri="{FF2B5EF4-FFF2-40B4-BE49-F238E27FC236}">
                <a16:creationId xmlns:a16="http://schemas.microsoft.com/office/drawing/2014/main" id="{63BB094F-5B1B-C90F-19AC-4AE2D4A040E9}"/>
              </a:ext>
            </a:extLst>
          </p:cNvPr>
          <p:cNvSpPr/>
          <p:nvPr/>
        </p:nvSpPr>
        <p:spPr>
          <a:xfrm>
            <a:off x="4610878" y="4085560"/>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1" name="Rectangle: Rounded Corners 10">
            <a:extLst>
              <a:ext uri="{FF2B5EF4-FFF2-40B4-BE49-F238E27FC236}">
                <a16:creationId xmlns:a16="http://schemas.microsoft.com/office/drawing/2014/main" id="{22CC1FED-E9F4-A305-6016-6F7D47C41D86}"/>
              </a:ext>
            </a:extLst>
          </p:cNvPr>
          <p:cNvSpPr/>
          <p:nvPr/>
        </p:nvSpPr>
        <p:spPr>
          <a:xfrm>
            <a:off x="4610878" y="3831237"/>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12" name="Rectangle: Rounded Corners 11">
            <a:extLst>
              <a:ext uri="{FF2B5EF4-FFF2-40B4-BE49-F238E27FC236}">
                <a16:creationId xmlns:a16="http://schemas.microsoft.com/office/drawing/2014/main" id="{B1A5B55A-5A82-59B0-43D4-060676EF17CC}"/>
              </a:ext>
            </a:extLst>
          </p:cNvPr>
          <p:cNvSpPr/>
          <p:nvPr/>
        </p:nvSpPr>
        <p:spPr>
          <a:xfrm>
            <a:off x="4610878" y="3042656"/>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3" name="Rectangle: Rounded Corners 12">
            <a:extLst>
              <a:ext uri="{FF2B5EF4-FFF2-40B4-BE49-F238E27FC236}">
                <a16:creationId xmlns:a16="http://schemas.microsoft.com/office/drawing/2014/main" id="{2C59EE3B-DBF5-BEA9-877B-6DCF69EEA20D}"/>
              </a:ext>
            </a:extLst>
          </p:cNvPr>
          <p:cNvSpPr/>
          <p:nvPr/>
        </p:nvSpPr>
        <p:spPr>
          <a:xfrm>
            <a:off x="4610878" y="2796830"/>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Oval 13">
            <a:extLst>
              <a:ext uri="{FF2B5EF4-FFF2-40B4-BE49-F238E27FC236}">
                <a16:creationId xmlns:a16="http://schemas.microsoft.com/office/drawing/2014/main" id="{25F3045E-7ED5-054D-D770-2ED7CFBB3E8E}"/>
              </a:ext>
            </a:extLst>
          </p:cNvPr>
          <p:cNvSpPr/>
          <p:nvPr/>
        </p:nvSpPr>
        <p:spPr>
          <a:xfrm>
            <a:off x="5043973" y="5115738"/>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 name="Cross 14">
            <a:extLst>
              <a:ext uri="{FF2B5EF4-FFF2-40B4-BE49-F238E27FC236}">
                <a16:creationId xmlns:a16="http://schemas.microsoft.com/office/drawing/2014/main" id="{46A5D8BE-4647-C06F-E784-95ABA88930AF}"/>
              </a:ext>
            </a:extLst>
          </p:cNvPr>
          <p:cNvSpPr/>
          <p:nvPr/>
        </p:nvSpPr>
        <p:spPr>
          <a:xfrm>
            <a:off x="5071922" y="5143687"/>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6" name="Group 15">
            <a:extLst>
              <a:ext uri="{FF2B5EF4-FFF2-40B4-BE49-F238E27FC236}">
                <a16:creationId xmlns:a16="http://schemas.microsoft.com/office/drawing/2014/main" id="{780B4973-A656-49D9-A569-95BDB1F0FA0D}"/>
              </a:ext>
            </a:extLst>
          </p:cNvPr>
          <p:cNvGrpSpPr/>
          <p:nvPr/>
        </p:nvGrpSpPr>
        <p:grpSpPr>
          <a:xfrm>
            <a:off x="4561514" y="5034614"/>
            <a:ext cx="317131" cy="317131"/>
            <a:chOff x="1290919" y="1058164"/>
            <a:chExt cx="3765176" cy="3765176"/>
          </a:xfrm>
        </p:grpSpPr>
        <p:sp>
          <p:nvSpPr>
            <p:cNvPr id="17" name="Freeform: Shape 16">
              <a:extLst>
                <a:ext uri="{FF2B5EF4-FFF2-40B4-BE49-F238E27FC236}">
                  <a16:creationId xmlns:a16="http://schemas.microsoft.com/office/drawing/2014/main" id="{8A3A953C-A690-EDDB-BE63-848209AABE91}"/>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 name="Oval 18">
              <a:extLst>
                <a:ext uri="{FF2B5EF4-FFF2-40B4-BE49-F238E27FC236}">
                  <a16:creationId xmlns:a16="http://schemas.microsoft.com/office/drawing/2014/main" id="{16FB2233-B773-056F-3D8B-638638728298}"/>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20" name="Rectangle: Rounded Corners 19">
            <a:extLst>
              <a:ext uri="{FF2B5EF4-FFF2-40B4-BE49-F238E27FC236}">
                <a16:creationId xmlns:a16="http://schemas.microsoft.com/office/drawing/2014/main" id="{4C4F78E6-2C03-6C59-FC62-0D5AF021D5BE}"/>
              </a:ext>
            </a:extLst>
          </p:cNvPr>
          <p:cNvSpPr/>
          <p:nvPr/>
        </p:nvSpPr>
        <p:spPr>
          <a:xfrm>
            <a:off x="4610878" y="5451335"/>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1" name="Straight Arrow Connector 20">
            <a:extLst>
              <a:ext uri="{FF2B5EF4-FFF2-40B4-BE49-F238E27FC236}">
                <a16:creationId xmlns:a16="http://schemas.microsoft.com/office/drawing/2014/main" id="{9FB4C6C8-C817-F91A-6693-132206A83391}"/>
              </a:ext>
            </a:extLst>
          </p:cNvPr>
          <p:cNvCxnSpPr>
            <a:cxnSpLocks/>
          </p:cNvCxnSpPr>
          <p:nvPr/>
        </p:nvCxnSpPr>
        <p:spPr>
          <a:xfrm flipV="1">
            <a:off x="5120818" y="5863421"/>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22" name="Straight Arrow Connector 21">
            <a:extLst>
              <a:ext uri="{FF2B5EF4-FFF2-40B4-BE49-F238E27FC236}">
                <a16:creationId xmlns:a16="http://schemas.microsoft.com/office/drawing/2014/main" id="{962FF7B4-B781-91C6-9299-CED5B5E72595}"/>
              </a:ext>
            </a:extLst>
          </p:cNvPr>
          <p:cNvCxnSpPr>
            <a:cxnSpLocks/>
            <a:stCxn id="20" idx="0"/>
          </p:cNvCxnSpPr>
          <p:nvPr/>
        </p:nvCxnSpPr>
        <p:spPr>
          <a:xfrm flipH="1" flipV="1">
            <a:off x="5120821" y="5270625"/>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23" name="Straight Arrow Connector 22">
            <a:extLst>
              <a:ext uri="{FF2B5EF4-FFF2-40B4-BE49-F238E27FC236}">
                <a16:creationId xmlns:a16="http://schemas.microsoft.com/office/drawing/2014/main" id="{EF94C8B4-9D5C-CC17-620A-268BD7BF49D6}"/>
              </a:ext>
            </a:extLst>
          </p:cNvPr>
          <p:cNvCxnSpPr>
            <a:cxnSpLocks/>
            <a:stCxn id="14" idx="0"/>
            <a:endCxn id="10" idx="2"/>
          </p:cNvCxnSpPr>
          <p:nvPr/>
        </p:nvCxnSpPr>
        <p:spPr>
          <a:xfrm flipV="1">
            <a:off x="5121417" y="4497646"/>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24" name="Straight Connector 23">
            <a:extLst>
              <a:ext uri="{FF2B5EF4-FFF2-40B4-BE49-F238E27FC236}">
                <a16:creationId xmlns:a16="http://schemas.microsoft.com/office/drawing/2014/main" id="{93027FA4-6685-1A6A-7F42-1EA28D7174F4}"/>
              </a:ext>
            </a:extLst>
          </p:cNvPr>
          <p:cNvCxnSpPr>
            <a:stCxn id="19" idx="6"/>
            <a:endCxn id="14" idx="2"/>
          </p:cNvCxnSpPr>
          <p:nvPr/>
        </p:nvCxnSpPr>
        <p:spPr>
          <a:xfrm>
            <a:off x="4878645" y="5193180"/>
            <a:ext cx="165328" cy="2"/>
          </a:xfrm>
          <a:prstGeom prst="line">
            <a:avLst/>
          </a:prstGeom>
          <a:noFill/>
          <a:ln w="28575" cap="flat" cmpd="sng" algn="ctr">
            <a:solidFill>
              <a:sysClr val="windowText" lastClr="000000"/>
            </a:solidFill>
            <a:prstDash val="solid"/>
            <a:miter lim="800000"/>
          </a:ln>
          <a:effectLst/>
        </p:spPr>
      </p:cxnSp>
      <p:sp>
        <p:nvSpPr>
          <p:cNvPr id="25" name="Arrow: U-Turn 99">
            <a:extLst>
              <a:ext uri="{FF2B5EF4-FFF2-40B4-BE49-F238E27FC236}">
                <a16:creationId xmlns:a16="http://schemas.microsoft.com/office/drawing/2014/main" id="{D49D7530-3784-39A2-5D87-5746E36DA131}"/>
              </a:ext>
            </a:extLst>
          </p:cNvPr>
          <p:cNvSpPr/>
          <p:nvPr/>
        </p:nvSpPr>
        <p:spPr>
          <a:xfrm rot="16200000">
            <a:off x="4278145" y="3956540"/>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6" name="Arrow: U-Turn 99">
            <a:extLst>
              <a:ext uri="{FF2B5EF4-FFF2-40B4-BE49-F238E27FC236}">
                <a16:creationId xmlns:a16="http://schemas.microsoft.com/office/drawing/2014/main" id="{1F2CEF49-BCAF-E764-778A-179AFFBD2F33}"/>
              </a:ext>
            </a:extLst>
          </p:cNvPr>
          <p:cNvSpPr/>
          <p:nvPr/>
        </p:nvSpPr>
        <p:spPr>
          <a:xfrm rot="16200000">
            <a:off x="4324243" y="2879911"/>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Arrow: Bent 136">
            <a:extLst>
              <a:ext uri="{FF2B5EF4-FFF2-40B4-BE49-F238E27FC236}">
                <a16:creationId xmlns:a16="http://schemas.microsoft.com/office/drawing/2014/main" id="{38B038EA-9D8F-2983-9950-18CB927DABC4}"/>
              </a:ext>
            </a:extLst>
          </p:cNvPr>
          <p:cNvSpPr/>
          <p:nvPr/>
        </p:nvSpPr>
        <p:spPr>
          <a:xfrm rot="5400000" flipH="1">
            <a:off x="5239842" y="4378148"/>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 name="Arrow: Bent 136">
            <a:extLst>
              <a:ext uri="{FF2B5EF4-FFF2-40B4-BE49-F238E27FC236}">
                <a16:creationId xmlns:a16="http://schemas.microsoft.com/office/drawing/2014/main" id="{38E64351-9B47-A77B-9001-29CC47EE2F0B}"/>
              </a:ext>
            </a:extLst>
          </p:cNvPr>
          <p:cNvSpPr/>
          <p:nvPr/>
        </p:nvSpPr>
        <p:spPr>
          <a:xfrm rot="16200000">
            <a:off x="4828219" y="4378147"/>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9" name="Straight Arrow Connector 28">
            <a:extLst>
              <a:ext uri="{FF2B5EF4-FFF2-40B4-BE49-F238E27FC236}">
                <a16:creationId xmlns:a16="http://schemas.microsoft.com/office/drawing/2014/main" id="{2B479ACB-C82D-3428-F5E2-EBA530679923}"/>
              </a:ext>
            </a:extLst>
          </p:cNvPr>
          <p:cNvCxnSpPr>
            <a:cxnSpLocks/>
            <a:endCxn id="12" idx="2"/>
          </p:cNvCxnSpPr>
          <p:nvPr/>
        </p:nvCxnSpPr>
        <p:spPr>
          <a:xfrm flipV="1">
            <a:off x="5116490" y="3454742"/>
            <a:ext cx="4928" cy="371908"/>
          </a:xfrm>
          <a:prstGeom prst="straightConnector1">
            <a:avLst/>
          </a:prstGeom>
          <a:noFill/>
          <a:ln w="28575" cap="flat" cmpd="sng" algn="ctr">
            <a:solidFill>
              <a:schemeClr val="tx1"/>
            </a:solidFill>
            <a:prstDash val="solid"/>
            <a:miter lim="800000"/>
            <a:tailEnd type="stealth"/>
          </a:ln>
          <a:effectLst/>
        </p:spPr>
      </p:cxnSp>
      <p:sp>
        <p:nvSpPr>
          <p:cNvPr id="30" name="Rectangle: Rounded Corners 29">
            <a:extLst>
              <a:ext uri="{FF2B5EF4-FFF2-40B4-BE49-F238E27FC236}">
                <a16:creationId xmlns:a16="http://schemas.microsoft.com/office/drawing/2014/main" id="{DB790BC3-30FB-0330-00C1-4DC1FC40323C}"/>
              </a:ext>
            </a:extLst>
          </p:cNvPr>
          <p:cNvSpPr/>
          <p:nvPr/>
        </p:nvSpPr>
        <p:spPr>
          <a:xfrm>
            <a:off x="6144233" y="2870308"/>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6" name="Freeform: Shape 255">
            <a:extLst>
              <a:ext uri="{FF2B5EF4-FFF2-40B4-BE49-F238E27FC236}">
                <a16:creationId xmlns:a16="http://schemas.microsoft.com/office/drawing/2014/main" id="{A4DD802B-28D1-3F1A-D155-B8BCA3AD936A}"/>
              </a:ext>
            </a:extLst>
          </p:cNvPr>
          <p:cNvSpPr/>
          <p:nvPr/>
        </p:nvSpPr>
        <p:spPr>
          <a:xfrm rot="16200000">
            <a:off x="6263087" y="3068939"/>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7" name="Freeform: Shape 256">
            <a:extLst>
              <a:ext uri="{FF2B5EF4-FFF2-40B4-BE49-F238E27FC236}">
                <a16:creationId xmlns:a16="http://schemas.microsoft.com/office/drawing/2014/main" id="{7108A052-7B4C-9BF0-9C8E-66AD1ADAEDDF}"/>
              </a:ext>
            </a:extLst>
          </p:cNvPr>
          <p:cNvSpPr/>
          <p:nvPr/>
        </p:nvSpPr>
        <p:spPr>
          <a:xfrm rot="10800000">
            <a:off x="6626647" y="3312713"/>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8" name="Rectangle: Rounded Corners 257">
            <a:extLst>
              <a:ext uri="{FF2B5EF4-FFF2-40B4-BE49-F238E27FC236}">
                <a16:creationId xmlns:a16="http://schemas.microsoft.com/office/drawing/2014/main" id="{8627DC3A-43ED-0EA8-6A12-B634423F9055}"/>
              </a:ext>
            </a:extLst>
          </p:cNvPr>
          <p:cNvSpPr/>
          <p:nvPr/>
        </p:nvSpPr>
        <p:spPr>
          <a:xfrm>
            <a:off x="6144233" y="3917824"/>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59" name="Rectangle: Rounded Corners 258">
            <a:extLst>
              <a:ext uri="{FF2B5EF4-FFF2-40B4-BE49-F238E27FC236}">
                <a16:creationId xmlns:a16="http://schemas.microsoft.com/office/drawing/2014/main" id="{27565CA6-3E13-BFB7-AAFF-D7E4B1C9511E}"/>
              </a:ext>
            </a:extLst>
          </p:cNvPr>
          <p:cNvSpPr/>
          <p:nvPr/>
        </p:nvSpPr>
        <p:spPr>
          <a:xfrm>
            <a:off x="6145924" y="364974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0" name="Arrow: U-Turn 99">
            <a:extLst>
              <a:ext uri="{FF2B5EF4-FFF2-40B4-BE49-F238E27FC236}">
                <a16:creationId xmlns:a16="http://schemas.microsoft.com/office/drawing/2014/main" id="{8788924D-D7CD-6059-E861-178C186846A6}"/>
              </a:ext>
            </a:extLst>
          </p:cNvPr>
          <p:cNvSpPr/>
          <p:nvPr/>
        </p:nvSpPr>
        <p:spPr>
          <a:xfrm rot="5400000" flipH="1">
            <a:off x="6590228" y="2734171"/>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61" name="Straight Arrow Connector 260">
            <a:extLst>
              <a:ext uri="{FF2B5EF4-FFF2-40B4-BE49-F238E27FC236}">
                <a16:creationId xmlns:a16="http://schemas.microsoft.com/office/drawing/2014/main" id="{46272A2A-D1F8-30A6-9068-F44C26A18A1D}"/>
              </a:ext>
            </a:extLst>
          </p:cNvPr>
          <p:cNvCxnSpPr>
            <a:cxnSpLocks/>
          </p:cNvCxnSpPr>
          <p:nvPr/>
        </p:nvCxnSpPr>
        <p:spPr>
          <a:xfrm flipV="1">
            <a:off x="6641907" y="4513144"/>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262" name="Arrow: Bent 136">
            <a:extLst>
              <a:ext uri="{FF2B5EF4-FFF2-40B4-BE49-F238E27FC236}">
                <a16:creationId xmlns:a16="http://schemas.microsoft.com/office/drawing/2014/main" id="{3660ED56-4613-827C-76ED-9DCBAD9379CE}"/>
              </a:ext>
            </a:extLst>
          </p:cNvPr>
          <p:cNvSpPr/>
          <p:nvPr/>
        </p:nvSpPr>
        <p:spPr>
          <a:xfrm rot="5400000" flipH="1">
            <a:off x="6760332" y="439364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3" name="Arrow: Bent 136">
            <a:extLst>
              <a:ext uri="{FF2B5EF4-FFF2-40B4-BE49-F238E27FC236}">
                <a16:creationId xmlns:a16="http://schemas.microsoft.com/office/drawing/2014/main" id="{309947B3-6B54-AB8F-307C-F1DD5013B400}"/>
              </a:ext>
            </a:extLst>
          </p:cNvPr>
          <p:cNvSpPr/>
          <p:nvPr/>
        </p:nvSpPr>
        <p:spPr>
          <a:xfrm rot="16200000">
            <a:off x="6348709" y="439364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4" name="Oval 263">
            <a:extLst>
              <a:ext uri="{FF2B5EF4-FFF2-40B4-BE49-F238E27FC236}">
                <a16:creationId xmlns:a16="http://schemas.microsoft.com/office/drawing/2014/main" id="{A12F6510-EB2E-EC25-AD13-DD2C5563A362}"/>
              </a:ext>
            </a:extLst>
          </p:cNvPr>
          <p:cNvSpPr/>
          <p:nvPr/>
        </p:nvSpPr>
        <p:spPr>
          <a:xfrm>
            <a:off x="6565205" y="5115737"/>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5" name="Cross 264">
            <a:extLst>
              <a:ext uri="{FF2B5EF4-FFF2-40B4-BE49-F238E27FC236}">
                <a16:creationId xmlns:a16="http://schemas.microsoft.com/office/drawing/2014/main" id="{D86CCF2D-CC1D-4599-8B8F-124904B4A917}"/>
              </a:ext>
            </a:extLst>
          </p:cNvPr>
          <p:cNvSpPr/>
          <p:nvPr/>
        </p:nvSpPr>
        <p:spPr>
          <a:xfrm>
            <a:off x="6593154" y="5143686"/>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66" name="Group 265">
            <a:extLst>
              <a:ext uri="{FF2B5EF4-FFF2-40B4-BE49-F238E27FC236}">
                <a16:creationId xmlns:a16="http://schemas.microsoft.com/office/drawing/2014/main" id="{35993A7B-6740-85FE-BCC8-DED822AE12E6}"/>
              </a:ext>
            </a:extLst>
          </p:cNvPr>
          <p:cNvGrpSpPr/>
          <p:nvPr/>
        </p:nvGrpSpPr>
        <p:grpSpPr>
          <a:xfrm>
            <a:off x="6899676" y="5040479"/>
            <a:ext cx="317131" cy="317131"/>
            <a:chOff x="1290919" y="1058164"/>
            <a:chExt cx="3765176" cy="3765176"/>
          </a:xfrm>
          <a:noFill/>
        </p:grpSpPr>
        <p:sp>
          <p:nvSpPr>
            <p:cNvPr id="267" name="Freeform: Shape 266">
              <a:extLst>
                <a:ext uri="{FF2B5EF4-FFF2-40B4-BE49-F238E27FC236}">
                  <a16:creationId xmlns:a16="http://schemas.microsoft.com/office/drawing/2014/main" id="{5728B3F6-8525-2959-BD35-D1BF7F09DF0B}"/>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8" name="Oval 267">
              <a:extLst>
                <a:ext uri="{FF2B5EF4-FFF2-40B4-BE49-F238E27FC236}">
                  <a16:creationId xmlns:a16="http://schemas.microsoft.com/office/drawing/2014/main" id="{B9CFB2C1-C2ED-E13C-3E51-7A383D4D3950}"/>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269" name="Straight Connector 268">
            <a:extLst>
              <a:ext uri="{FF2B5EF4-FFF2-40B4-BE49-F238E27FC236}">
                <a16:creationId xmlns:a16="http://schemas.microsoft.com/office/drawing/2014/main" id="{03A28902-E529-E0EC-06B5-C5EF2E377021}"/>
              </a:ext>
            </a:extLst>
          </p:cNvPr>
          <p:cNvCxnSpPr>
            <a:cxnSpLocks/>
            <a:endCxn id="268" idx="2"/>
          </p:cNvCxnSpPr>
          <p:nvPr/>
        </p:nvCxnSpPr>
        <p:spPr>
          <a:xfrm>
            <a:off x="6718382" y="5199045"/>
            <a:ext cx="181294" cy="0"/>
          </a:xfrm>
          <a:prstGeom prst="line">
            <a:avLst/>
          </a:prstGeom>
          <a:noFill/>
          <a:ln w="28575" cap="flat" cmpd="sng" algn="ctr">
            <a:solidFill>
              <a:schemeClr val="bg2">
                <a:lumMod val="50000"/>
              </a:schemeClr>
            </a:solidFill>
            <a:prstDash val="solid"/>
            <a:miter lim="800000"/>
          </a:ln>
          <a:effectLst/>
        </p:spPr>
      </p:cxnSp>
      <p:sp>
        <p:nvSpPr>
          <p:cNvPr id="270" name="Rectangle: Rounded Corners 269">
            <a:extLst>
              <a:ext uri="{FF2B5EF4-FFF2-40B4-BE49-F238E27FC236}">
                <a16:creationId xmlns:a16="http://schemas.microsoft.com/office/drawing/2014/main" id="{3E99933A-3508-6CF4-9E3D-26ADDB9286EB}"/>
              </a:ext>
            </a:extLst>
          </p:cNvPr>
          <p:cNvSpPr/>
          <p:nvPr/>
        </p:nvSpPr>
        <p:spPr>
          <a:xfrm>
            <a:off x="6131367" y="5454232"/>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271" name="Straight Arrow Connector 270">
            <a:extLst>
              <a:ext uri="{FF2B5EF4-FFF2-40B4-BE49-F238E27FC236}">
                <a16:creationId xmlns:a16="http://schemas.microsoft.com/office/drawing/2014/main" id="{1C091E7B-25BE-FCC3-0047-5FAD25EC602F}"/>
              </a:ext>
            </a:extLst>
          </p:cNvPr>
          <p:cNvCxnSpPr>
            <a:cxnSpLocks/>
          </p:cNvCxnSpPr>
          <p:nvPr/>
        </p:nvCxnSpPr>
        <p:spPr>
          <a:xfrm flipV="1">
            <a:off x="6641307" y="5866318"/>
            <a:ext cx="0" cy="26594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73" name="Straight Arrow Connector 272">
            <a:extLst>
              <a:ext uri="{FF2B5EF4-FFF2-40B4-BE49-F238E27FC236}">
                <a16:creationId xmlns:a16="http://schemas.microsoft.com/office/drawing/2014/main" id="{A603B761-75F5-8380-A9EC-6F85FC70B5CC}"/>
              </a:ext>
            </a:extLst>
          </p:cNvPr>
          <p:cNvCxnSpPr>
            <a:cxnSpLocks/>
            <a:stCxn id="270" idx="0"/>
          </p:cNvCxnSpPr>
          <p:nvPr/>
        </p:nvCxnSpPr>
        <p:spPr>
          <a:xfrm flipH="1" flipV="1">
            <a:off x="6641310" y="5273522"/>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274" name="Arrow: U-Turn 99">
            <a:extLst>
              <a:ext uri="{FF2B5EF4-FFF2-40B4-BE49-F238E27FC236}">
                <a16:creationId xmlns:a16="http://schemas.microsoft.com/office/drawing/2014/main" id="{CFC70714-1461-C6E2-1050-EA576E82FDBA}"/>
              </a:ext>
            </a:extLst>
          </p:cNvPr>
          <p:cNvSpPr/>
          <p:nvPr/>
        </p:nvSpPr>
        <p:spPr>
          <a:xfrm rot="5400000" flipH="1">
            <a:off x="6495430" y="3855703"/>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75" name="Straight Arrow Connector 274">
            <a:extLst>
              <a:ext uri="{FF2B5EF4-FFF2-40B4-BE49-F238E27FC236}">
                <a16:creationId xmlns:a16="http://schemas.microsoft.com/office/drawing/2014/main" id="{1D77F6AE-B4A6-6E4A-E064-44195F8579F7}"/>
              </a:ext>
            </a:extLst>
          </p:cNvPr>
          <p:cNvCxnSpPr>
            <a:cxnSpLocks/>
            <a:stCxn id="30" idx="0"/>
            <a:endCxn id="276" idx="2"/>
          </p:cNvCxnSpPr>
          <p:nvPr/>
        </p:nvCxnSpPr>
        <p:spPr>
          <a:xfrm flipH="1" flipV="1">
            <a:off x="6653344" y="2416423"/>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276" name="Rectangle: Rounded Corners 275">
            <a:extLst>
              <a:ext uri="{FF2B5EF4-FFF2-40B4-BE49-F238E27FC236}">
                <a16:creationId xmlns:a16="http://schemas.microsoft.com/office/drawing/2014/main" id="{AB38FAF4-EC1F-DF7E-4F77-8C30D0D0AFE2}"/>
              </a:ext>
            </a:extLst>
          </p:cNvPr>
          <p:cNvSpPr/>
          <p:nvPr/>
        </p:nvSpPr>
        <p:spPr>
          <a:xfrm>
            <a:off x="6142804" y="2004337"/>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7" name="Rectangle: Rounded Corners 276">
            <a:extLst>
              <a:ext uri="{FF2B5EF4-FFF2-40B4-BE49-F238E27FC236}">
                <a16:creationId xmlns:a16="http://schemas.microsoft.com/office/drawing/2014/main" id="{67F3ECD1-354E-6C0B-036E-68A79DED89DA}"/>
              </a:ext>
            </a:extLst>
          </p:cNvPr>
          <p:cNvSpPr/>
          <p:nvPr/>
        </p:nvSpPr>
        <p:spPr>
          <a:xfrm>
            <a:off x="6142804" y="262201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8" name="Straight Arrow Connector 277">
            <a:extLst>
              <a:ext uri="{FF2B5EF4-FFF2-40B4-BE49-F238E27FC236}">
                <a16:creationId xmlns:a16="http://schemas.microsoft.com/office/drawing/2014/main" id="{16804BBF-73E4-4906-25E6-1F210C7337D6}"/>
              </a:ext>
            </a:extLst>
          </p:cNvPr>
          <p:cNvCxnSpPr>
            <a:cxnSpLocks/>
            <a:endCxn id="279" idx="2"/>
          </p:cNvCxnSpPr>
          <p:nvPr/>
        </p:nvCxnSpPr>
        <p:spPr>
          <a:xfrm flipV="1">
            <a:off x="6652387" y="1473350"/>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279" name="Rectangle: Rounded Corners 278">
            <a:extLst>
              <a:ext uri="{FF2B5EF4-FFF2-40B4-BE49-F238E27FC236}">
                <a16:creationId xmlns:a16="http://schemas.microsoft.com/office/drawing/2014/main" id="{4AECEF97-4B64-3E68-63AE-6B82E7634D96}"/>
              </a:ext>
            </a:extLst>
          </p:cNvPr>
          <p:cNvSpPr/>
          <p:nvPr/>
        </p:nvSpPr>
        <p:spPr>
          <a:xfrm>
            <a:off x="6147240" y="1291727"/>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80" name="Rectangle: Rounded Corners 279">
            <a:extLst>
              <a:ext uri="{FF2B5EF4-FFF2-40B4-BE49-F238E27FC236}">
                <a16:creationId xmlns:a16="http://schemas.microsoft.com/office/drawing/2014/main" id="{2489D955-CBAC-E71A-9579-8CAEF05A36B9}"/>
              </a:ext>
            </a:extLst>
          </p:cNvPr>
          <p:cNvSpPr/>
          <p:nvPr/>
        </p:nvSpPr>
        <p:spPr>
          <a:xfrm>
            <a:off x="6147240" y="889502"/>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effectLst/>
                <a:uLnTx/>
                <a:uFillTx/>
                <a:latin typeface="Calibri Light" panose="020F0302020204030204"/>
                <a:ea typeface="+mn-ea"/>
                <a:cs typeface="+mn-cs"/>
              </a:rPr>
              <a:t>Softmax</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281" name="Straight Arrow Connector 280">
            <a:extLst>
              <a:ext uri="{FF2B5EF4-FFF2-40B4-BE49-F238E27FC236}">
                <a16:creationId xmlns:a16="http://schemas.microsoft.com/office/drawing/2014/main" id="{44380D90-BC65-07F8-27C9-38B0EB74D78C}"/>
              </a:ext>
            </a:extLst>
          </p:cNvPr>
          <p:cNvCxnSpPr>
            <a:cxnSpLocks/>
            <a:stCxn id="279" idx="0"/>
            <a:endCxn id="280" idx="2"/>
          </p:cNvCxnSpPr>
          <p:nvPr/>
        </p:nvCxnSpPr>
        <p:spPr>
          <a:xfrm flipV="1">
            <a:off x="6657780" y="1071125"/>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82" name="Straight Arrow Connector 281">
            <a:extLst>
              <a:ext uri="{FF2B5EF4-FFF2-40B4-BE49-F238E27FC236}">
                <a16:creationId xmlns:a16="http://schemas.microsoft.com/office/drawing/2014/main" id="{1924B234-ABD2-9F18-D61E-D9B48E3FA749}"/>
              </a:ext>
            </a:extLst>
          </p:cNvPr>
          <p:cNvCxnSpPr>
            <a:cxnSpLocks/>
          </p:cNvCxnSpPr>
          <p:nvPr/>
        </p:nvCxnSpPr>
        <p:spPr>
          <a:xfrm flipV="1">
            <a:off x="6657780" y="668900"/>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283" name="Rectangle: Rounded Corners 282">
            <a:extLst>
              <a:ext uri="{FF2B5EF4-FFF2-40B4-BE49-F238E27FC236}">
                <a16:creationId xmlns:a16="http://schemas.microsoft.com/office/drawing/2014/main" id="{C8C72B1C-9024-88D2-BFA4-401B46CB48B2}"/>
              </a:ext>
            </a:extLst>
          </p:cNvPr>
          <p:cNvSpPr/>
          <p:nvPr/>
        </p:nvSpPr>
        <p:spPr>
          <a:xfrm>
            <a:off x="6131367" y="1730694"/>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4" name="Straight Connector 283">
            <a:extLst>
              <a:ext uri="{FF2B5EF4-FFF2-40B4-BE49-F238E27FC236}">
                <a16:creationId xmlns:a16="http://schemas.microsoft.com/office/drawing/2014/main" id="{2304635D-D59F-667E-28A8-6E58E22036A1}"/>
              </a:ext>
            </a:extLst>
          </p:cNvPr>
          <p:cNvCxnSpPr>
            <a:cxnSpLocks/>
          </p:cNvCxnSpPr>
          <p:nvPr/>
        </p:nvCxnSpPr>
        <p:spPr>
          <a:xfrm flipH="1">
            <a:off x="6639616" y="3831368"/>
            <a:ext cx="1691" cy="86456"/>
          </a:xfrm>
          <a:prstGeom prst="line">
            <a:avLst/>
          </a:prstGeom>
          <a:noFill/>
          <a:ln w="28575" cap="flat" cmpd="sng" algn="ctr">
            <a:solidFill>
              <a:schemeClr val="bg2">
                <a:lumMod val="50000"/>
              </a:schemeClr>
            </a:solidFill>
            <a:prstDash val="solid"/>
            <a:miter lim="800000"/>
          </a:ln>
          <a:effectLst/>
        </p:spPr>
      </p:cxnSp>
      <p:cxnSp>
        <p:nvCxnSpPr>
          <p:cNvPr id="285" name="Straight Connector 284">
            <a:extLst>
              <a:ext uri="{FF2B5EF4-FFF2-40B4-BE49-F238E27FC236}">
                <a16:creationId xmlns:a16="http://schemas.microsoft.com/office/drawing/2014/main" id="{17FCAD0B-1DA1-1F17-4E14-B3DF6F99B4D5}"/>
              </a:ext>
            </a:extLst>
          </p:cNvPr>
          <p:cNvCxnSpPr>
            <a:cxnSpLocks/>
          </p:cNvCxnSpPr>
          <p:nvPr/>
        </p:nvCxnSpPr>
        <p:spPr>
          <a:xfrm flipH="1">
            <a:off x="5112633" y="4014282"/>
            <a:ext cx="1691" cy="86456"/>
          </a:xfrm>
          <a:prstGeom prst="line">
            <a:avLst/>
          </a:prstGeom>
          <a:noFill/>
          <a:ln w="28575" cap="flat" cmpd="sng" algn="ctr">
            <a:solidFill>
              <a:schemeClr val="tx1"/>
            </a:solidFill>
            <a:prstDash val="solid"/>
            <a:miter lim="800000"/>
          </a:ln>
          <a:effectLst/>
        </p:spPr>
      </p:cxnSp>
      <p:cxnSp>
        <p:nvCxnSpPr>
          <p:cNvPr id="286" name="Straight Connector 285">
            <a:extLst>
              <a:ext uri="{FF2B5EF4-FFF2-40B4-BE49-F238E27FC236}">
                <a16:creationId xmlns:a16="http://schemas.microsoft.com/office/drawing/2014/main" id="{0E3C1D98-CBA6-5D0F-F9DD-7FBE1EDA4E42}"/>
              </a:ext>
            </a:extLst>
          </p:cNvPr>
          <p:cNvCxnSpPr>
            <a:cxnSpLocks/>
            <a:stCxn id="13" idx="2"/>
            <a:endCxn id="12" idx="0"/>
          </p:cNvCxnSpPr>
          <p:nvPr/>
        </p:nvCxnSpPr>
        <p:spPr>
          <a:xfrm>
            <a:off x="5121418" y="2994375"/>
            <a:ext cx="0" cy="48281"/>
          </a:xfrm>
          <a:prstGeom prst="line">
            <a:avLst/>
          </a:prstGeom>
          <a:noFill/>
          <a:ln w="28575" cap="flat" cmpd="sng" algn="ctr">
            <a:solidFill>
              <a:schemeClr val="bg2">
                <a:lumMod val="50000"/>
              </a:schemeClr>
            </a:solidFill>
            <a:prstDash val="solid"/>
            <a:miter lim="800000"/>
          </a:ln>
          <a:effectLst/>
        </p:spPr>
      </p:cxnSp>
      <p:sp>
        <p:nvSpPr>
          <p:cNvPr id="31" name="Freeform: Shape 30">
            <a:extLst>
              <a:ext uri="{FF2B5EF4-FFF2-40B4-BE49-F238E27FC236}">
                <a16:creationId xmlns:a16="http://schemas.microsoft.com/office/drawing/2014/main" id="{295CFF57-F003-AF37-31FA-F63AD4D20B9E}"/>
              </a:ext>
            </a:extLst>
          </p:cNvPr>
          <p:cNvSpPr/>
          <p:nvPr/>
        </p:nvSpPr>
        <p:spPr>
          <a:xfrm>
            <a:off x="5125982" y="2562121"/>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 name="TextBox 3">
            <a:extLst>
              <a:ext uri="{FF2B5EF4-FFF2-40B4-BE49-F238E27FC236}">
                <a16:creationId xmlns:a16="http://schemas.microsoft.com/office/drawing/2014/main" id="{93349DE7-E1C2-D02D-B0B2-6437495E8183}"/>
              </a:ext>
            </a:extLst>
          </p:cNvPr>
          <p:cNvSpPr txBox="1"/>
          <p:nvPr/>
        </p:nvSpPr>
        <p:spPr>
          <a:xfrm rot="5400000">
            <a:off x="7118615" y="3318846"/>
            <a:ext cx="1107996" cy="369332"/>
          </a:xfrm>
          <a:prstGeom prst="rect">
            <a:avLst/>
          </a:prstGeom>
          <a:noFill/>
        </p:spPr>
        <p:txBody>
          <a:bodyPr wrap="none" rtlCol="0">
            <a:spAutoFit/>
          </a:bodyPr>
          <a:lstStyle/>
          <a:p>
            <a:r>
              <a:rPr lang="en-US" b="1" dirty="0">
                <a:solidFill>
                  <a:srgbClr val="EA4335"/>
                </a:solidFill>
              </a:rPr>
              <a:t>Decoder</a:t>
            </a:r>
            <a:endParaRPr lang="en-IN" b="1" dirty="0">
              <a:solidFill>
                <a:srgbClr val="EA4335"/>
              </a:solidFill>
            </a:endParaRPr>
          </a:p>
        </p:txBody>
      </p:sp>
      <p:sp>
        <p:nvSpPr>
          <p:cNvPr id="2" name="TextBox 1">
            <a:extLst>
              <a:ext uri="{FF2B5EF4-FFF2-40B4-BE49-F238E27FC236}">
                <a16:creationId xmlns:a16="http://schemas.microsoft.com/office/drawing/2014/main" id="{B22C23ED-9C4C-0AA4-2646-D30924047469}"/>
              </a:ext>
            </a:extLst>
          </p:cNvPr>
          <p:cNvSpPr txBox="1"/>
          <p:nvPr/>
        </p:nvSpPr>
        <p:spPr>
          <a:xfrm>
            <a:off x="4395987" y="6105887"/>
            <a:ext cx="1449661" cy="261610"/>
          </a:xfrm>
          <a:prstGeom prst="rect">
            <a:avLst/>
          </a:prstGeom>
          <a:noFill/>
        </p:spPr>
        <p:txBody>
          <a:bodyPr wrap="square" rtlCol="0">
            <a:spAutoFit/>
          </a:bodyPr>
          <a:lstStyle/>
          <a:p>
            <a:pPr algn="ctr"/>
            <a:r>
              <a:rPr lang="en-US" sz="1100" b="1" dirty="0">
                <a:solidFill>
                  <a:srgbClr val="EA4335"/>
                </a:solidFill>
              </a:rPr>
              <a:t>I love cheese cake</a:t>
            </a:r>
            <a:endParaRPr lang="en-IN" sz="1100" b="1" dirty="0">
              <a:solidFill>
                <a:srgbClr val="EA4335"/>
              </a:solidFill>
            </a:endParaRPr>
          </a:p>
        </p:txBody>
      </p:sp>
      <p:sp>
        <p:nvSpPr>
          <p:cNvPr id="3" name="Rectangle: Rounded Corners 2">
            <a:extLst>
              <a:ext uri="{FF2B5EF4-FFF2-40B4-BE49-F238E27FC236}">
                <a16:creationId xmlns:a16="http://schemas.microsoft.com/office/drawing/2014/main" id="{A09DA244-BE3D-55AF-AF7F-6A5DFA375CBA}"/>
              </a:ext>
            </a:extLst>
          </p:cNvPr>
          <p:cNvSpPr/>
          <p:nvPr/>
        </p:nvSpPr>
        <p:spPr>
          <a:xfrm>
            <a:off x="4216813" y="2673205"/>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68FB972F-A709-E918-9EC3-0092FBEF8F00}"/>
              </a:ext>
            </a:extLst>
          </p:cNvPr>
          <p:cNvSpPr txBox="1"/>
          <p:nvPr/>
        </p:nvSpPr>
        <p:spPr>
          <a:xfrm>
            <a:off x="4457231" y="3998867"/>
            <a:ext cx="1107996" cy="369332"/>
          </a:xfrm>
          <a:prstGeom prst="rect">
            <a:avLst/>
          </a:prstGeom>
          <a:noFill/>
        </p:spPr>
        <p:txBody>
          <a:bodyPr wrap="none" rtlCol="0">
            <a:spAutoFit/>
          </a:bodyPr>
          <a:lstStyle/>
          <a:p>
            <a:r>
              <a:rPr lang="en-US" b="1" dirty="0">
                <a:solidFill>
                  <a:schemeClr val="bg1"/>
                </a:solidFill>
              </a:rPr>
              <a:t>Encoder</a:t>
            </a:r>
            <a:endParaRPr lang="en-IN" b="1" dirty="0">
              <a:solidFill>
                <a:schemeClr val="bg1"/>
              </a:solidFill>
            </a:endParaRPr>
          </a:p>
        </p:txBody>
      </p:sp>
      <p:graphicFrame>
        <p:nvGraphicFramePr>
          <p:cNvPr id="7" name="Table 23">
            <a:extLst>
              <a:ext uri="{FF2B5EF4-FFF2-40B4-BE49-F238E27FC236}">
                <a16:creationId xmlns:a16="http://schemas.microsoft.com/office/drawing/2014/main" id="{F5ACD5C0-5C31-2D0C-B978-3471BFCDFC7F}"/>
              </a:ext>
            </a:extLst>
          </p:cNvPr>
          <p:cNvGraphicFramePr>
            <a:graphicFrameLocks noGrp="1"/>
          </p:cNvGraphicFramePr>
          <p:nvPr>
            <p:extLst>
              <p:ext uri="{D42A27DB-BD31-4B8C-83A1-F6EECF244321}">
                <p14:modId xmlns:p14="http://schemas.microsoft.com/office/powerpoint/2010/main" val="15951734"/>
              </p:ext>
            </p:extLst>
          </p:nvPr>
        </p:nvGraphicFramePr>
        <p:xfrm>
          <a:off x="4528296" y="3127990"/>
          <a:ext cx="912890" cy="664052"/>
        </p:xfrm>
        <a:graphic>
          <a:graphicData uri="http://schemas.openxmlformats.org/drawingml/2006/table">
            <a:tbl>
              <a:tblPr firstRow="1" bandRow="1">
                <a:tableStyleId>{5940675A-B579-460E-94D1-54222C63F5DA}</a:tableStyleId>
              </a:tblPr>
              <a:tblGrid>
                <a:gridCol w="182578">
                  <a:extLst>
                    <a:ext uri="{9D8B030D-6E8A-4147-A177-3AD203B41FA5}">
                      <a16:colId xmlns:a16="http://schemas.microsoft.com/office/drawing/2014/main" val="2678846320"/>
                    </a:ext>
                  </a:extLst>
                </a:gridCol>
                <a:gridCol w="182578">
                  <a:extLst>
                    <a:ext uri="{9D8B030D-6E8A-4147-A177-3AD203B41FA5}">
                      <a16:colId xmlns:a16="http://schemas.microsoft.com/office/drawing/2014/main" val="3101296147"/>
                    </a:ext>
                  </a:extLst>
                </a:gridCol>
                <a:gridCol w="182578">
                  <a:extLst>
                    <a:ext uri="{9D8B030D-6E8A-4147-A177-3AD203B41FA5}">
                      <a16:colId xmlns:a16="http://schemas.microsoft.com/office/drawing/2014/main" val="3174730267"/>
                    </a:ext>
                  </a:extLst>
                </a:gridCol>
                <a:gridCol w="182578">
                  <a:extLst>
                    <a:ext uri="{9D8B030D-6E8A-4147-A177-3AD203B41FA5}">
                      <a16:colId xmlns:a16="http://schemas.microsoft.com/office/drawing/2014/main" val="1903870625"/>
                    </a:ext>
                  </a:extLst>
                </a:gridCol>
                <a:gridCol w="182578">
                  <a:extLst>
                    <a:ext uri="{9D8B030D-6E8A-4147-A177-3AD203B41FA5}">
                      <a16:colId xmlns:a16="http://schemas.microsoft.com/office/drawing/2014/main" val="2483525685"/>
                    </a:ext>
                  </a:extLst>
                </a:gridCol>
              </a:tblGrid>
              <a:tr h="1665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1048760423"/>
                  </a:ext>
                </a:extLst>
              </a:tr>
              <a:tr h="165441">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678581315"/>
                  </a:ext>
                </a:extLst>
              </a:tr>
              <a:tr h="165713">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378662452"/>
                  </a:ext>
                </a:extLst>
              </a:tr>
              <a:tr h="166370">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480511951"/>
                  </a:ext>
                </a:extLst>
              </a:tr>
            </a:tbl>
          </a:graphicData>
        </a:graphic>
      </p:graphicFrame>
      <p:sp>
        <p:nvSpPr>
          <p:cNvPr id="18" name="TextBox 17">
            <a:extLst>
              <a:ext uri="{FF2B5EF4-FFF2-40B4-BE49-F238E27FC236}">
                <a16:creationId xmlns:a16="http://schemas.microsoft.com/office/drawing/2014/main" id="{E3B31FA7-54A1-1120-F925-5C0B99030EEF}"/>
              </a:ext>
            </a:extLst>
          </p:cNvPr>
          <p:cNvSpPr txBox="1"/>
          <p:nvPr/>
        </p:nvSpPr>
        <p:spPr>
          <a:xfrm>
            <a:off x="5932949" y="369420"/>
            <a:ext cx="1449661" cy="261610"/>
          </a:xfrm>
          <a:prstGeom prst="rect">
            <a:avLst/>
          </a:prstGeom>
          <a:noFill/>
        </p:spPr>
        <p:txBody>
          <a:bodyPr wrap="square" rtlCol="0">
            <a:spAutoFit/>
          </a:bodyPr>
          <a:lstStyle/>
          <a:p>
            <a:pPr algn="ctr"/>
            <a:r>
              <a:rPr lang="en-US" sz="1100" b="1" dirty="0">
                <a:solidFill>
                  <a:srgbClr val="EA4335"/>
                </a:solidFill>
              </a:rPr>
              <a:t>Output Text</a:t>
            </a:r>
            <a:endParaRPr lang="en-IN" sz="1100" b="1" dirty="0">
              <a:solidFill>
                <a:srgbClr val="EA4335"/>
              </a:solidFill>
            </a:endParaRPr>
          </a:p>
        </p:txBody>
      </p:sp>
    </p:spTree>
    <p:extLst>
      <p:ext uri="{BB962C8B-B14F-4D97-AF65-F5344CB8AC3E}">
        <p14:creationId xmlns:p14="http://schemas.microsoft.com/office/powerpoint/2010/main" val="110889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42" presetClass="path" presetSubtype="0" accel="50000" decel="50000" fill="hold" grpId="1" nodeType="withEffect">
                                  <p:stCondLst>
                                    <p:cond delay="0"/>
                                  </p:stCondLst>
                                  <p:childTnLst>
                                    <p:animMotion origin="layout" path="M -1.875E-6 7.40741E-7 L -1.875E-6 -0.07894 " pathEditMode="relative" rAng="0" ptsTypes="AA">
                                      <p:cBhvr>
                                        <p:cTn id="9" dur="500" fill="hold"/>
                                        <p:tgtEl>
                                          <p:spTgt spid="2"/>
                                        </p:tgtEl>
                                        <p:attrNameLst>
                                          <p:attrName>ppt_x</p:attrName>
                                          <p:attrName>ppt_y</p:attrName>
                                        </p:attrNameLst>
                                      </p:cBhvr>
                                      <p:rCtr x="0" y="-3958"/>
                                    </p:animMotion>
                                  </p:childTnLst>
                                </p:cTn>
                              </p:par>
                            </p:childTnLst>
                          </p:cTn>
                        </p:par>
                        <p:par>
                          <p:cTn id="10" fill="hold">
                            <p:stCondLst>
                              <p:cond delay="500"/>
                            </p:stCondLst>
                            <p:childTnLst>
                              <p:par>
                                <p:cTn id="11" presetID="27" presetClass="emph" presetSubtype="0" fill="remove" grpId="0" nodeType="afterEffect">
                                  <p:stCondLst>
                                    <p:cond delay="0"/>
                                  </p:stCondLst>
                                  <p:childTnLst>
                                    <p:animClr clrSpc="rgb" dir="cw">
                                      <p:cBhvr override="childStyle">
                                        <p:cTn id="12" dur="250" autoRev="1" fill="remove"/>
                                        <p:tgtEl>
                                          <p:spTgt spid="20"/>
                                        </p:tgtEl>
                                        <p:attrNameLst>
                                          <p:attrName>style.color</p:attrName>
                                        </p:attrNameLst>
                                      </p:cBhvr>
                                      <p:to>
                                        <a:schemeClr val="bg1"/>
                                      </p:to>
                                    </p:animClr>
                                    <p:animClr clrSpc="rgb" dir="cw">
                                      <p:cBhvr>
                                        <p:cTn id="13" dur="250" autoRev="1" fill="remove"/>
                                        <p:tgtEl>
                                          <p:spTgt spid="20"/>
                                        </p:tgtEl>
                                        <p:attrNameLst>
                                          <p:attrName>fillcolor</p:attrName>
                                        </p:attrNameLst>
                                      </p:cBhvr>
                                      <p:to>
                                        <a:schemeClr val="bg1"/>
                                      </p:to>
                                    </p:animClr>
                                    <p:set>
                                      <p:cBhvr>
                                        <p:cTn id="14" dur="250" autoRev="1" fill="remove"/>
                                        <p:tgtEl>
                                          <p:spTgt spid="20"/>
                                        </p:tgtEl>
                                        <p:attrNameLst>
                                          <p:attrName>fill.type</p:attrName>
                                        </p:attrNameLst>
                                      </p:cBhvr>
                                      <p:to>
                                        <p:strVal val="solid"/>
                                      </p:to>
                                    </p:set>
                                    <p:set>
                                      <p:cBhvr>
                                        <p:cTn id="15" dur="250" autoRev="1" fill="remove"/>
                                        <p:tgtEl>
                                          <p:spTgt spid="20"/>
                                        </p:tgtEl>
                                        <p:attrNameLst>
                                          <p:attrName>fill.on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400"/>
                                        <p:tgtEl>
                                          <p:spTgt spid="7"/>
                                        </p:tgtEl>
                                      </p:cBhvr>
                                    </p:animEffect>
                                  </p:childTnLst>
                                </p:cTn>
                              </p:par>
                              <p:par>
                                <p:cTn id="21" presetID="0" presetClass="path" presetSubtype="0" accel="50000" decel="50000" fill="hold" nodeType="withEffect">
                                  <p:stCondLst>
                                    <p:cond delay="200"/>
                                  </p:stCondLst>
                                  <p:childTnLst>
                                    <p:animMotion origin="layout" path="M -3.95833E-6 -2.22222E-6 L -3.95833E-6 0.00023 C -0.00026 -0.01134 -0.00039 -0.02291 -0.00078 -0.03449 C -0.00091 -0.03958 -0.00143 -0.04491 -0.00143 -0.05046 C -0.00143 -0.07245 -0.00117 -0.09491 -0.00078 -0.1169 C -0.00065 -0.12199 -0.00013 -0.12963 0.00157 -0.1331 C 0.00235 -0.13495 0.00352 -0.13565 0.00456 -0.13703 C 0.00573 -0.13912 0.00677 -0.14282 0.00821 -0.14328 C 0.01641 -0.14537 0.02474 -0.14467 0.03295 -0.14491 L 0.05625 -0.14328 C 0.0599 -0.14259 0.06446 -0.14259 0.06823 -0.13912 C 0.06954 -0.13796 0.07071 -0.13657 0.07201 -0.13518 C 0.07344 -0.13102 0.07552 -0.12616 0.07644 -0.12083 C 0.07696 -0.11852 0.07683 -0.11551 0.07722 -0.11273 C 0.07761 -0.10972 0.07826 -0.10625 0.07865 -0.10301 C 0.08151 -0.05741 0.07891 -0.10185 0.08021 0.00787 C 0.08034 0.02014 0.0806 0.03218 0.08099 0.04445 C 0.08112 0.04954 0.08177 0.06158 0.08464 0.0625 C 0.09284 0.06551 0.10118 0.06389 0.10938 0.06482 C 0.11368 0.06389 0.11797 0.06366 0.12214 0.0625 C 0.12526 0.06158 0.12396 0.05903 0.1267 0.05463 C 0.12735 0.05324 0.12813 0.05324 0.12891 0.05255 C 0.12917 0.04815 0.12943 0.04445 0.12969 0.04028 C 0.12982 0.03704 0.13047 0.03357 0.13047 0.03033 C 0.13047 0.02199 0.12982 0.01435 0.12969 0.00579 C 0.12956 0.00139 0.12969 -0.00324 0.12969 -0.0081 " pathEditMode="relative" rAng="0" ptsTypes="AAAAAAAAAAAAAAAAAAAAAAAAAA">
                                      <p:cBhvr>
                                        <p:cTn id="22" dur="2000" fill="hold"/>
                                        <p:tgtEl>
                                          <p:spTgt spid="7"/>
                                        </p:tgtEl>
                                        <p:attrNameLst>
                                          <p:attrName>ppt_x</p:attrName>
                                          <p:attrName>ppt_y</p:attrName>
                                        </p:attrNameLst>
                                      </p:cBhvr>
                                      <p:rCtr x="6445" y="-4005"/>
                                    </p:animMotion>
                                  </p:childTnLst>
                                </p:cTn>
                              </p:par>
                            </p:childTnLst>
                          </p:cTn>
                        </p:par>
                        <p:par>
                          <p:cTn id="23" fill="hold">
                            <p:stCondLst>
                              <p:cond delay="2200"/>
                            </p:stCondLst>
                            <p:childTnLst>
                              <p:par>
                                <p:cTn id="24" presetID="10" presetClass="exit" presetSubtype="0" fill="hold" nodeType="after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 grpId="0"/>
      <p:bldP spid="2" grpId="1"/>
      <p:bldP spid="18"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8" name="Rectangle: Rounded Corners 7">
            <a:extLst>
              <a:ext uri="{FF2B5EF4-FFF2-40B4-BE49-F238E27FC236}">
                <a16:creationId xmlns:a16="http://schemas.microsoft.com/office/drawing/2014/main" id="{F0C27D40-FDE7-6D2B-6903-AFC07C6ED364}"/>
              </a:ext>
            </a:extLst>
          </p:cNvPr>
          <p:cNvSpPr/>
          <p:nvPr/>
        </p:nvSpPr>
        <p:spPr>
          <a:xfrm>
            <a:off x="6024216" y="1632039"/>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9" name="Rectangle: Rounded Corners 8">
            <a:extLst>
              <a:ext uri="{FF2B5EF4-FFF2-40B4-BE49-F238E27FC236}">
                <a16:creationId xmlns:a16="http://schemas.microsoft.com/office/drawing/2014/main" id="{6749D31B-11CC-2FA9-1C10-8DE0911EF576}"/>
              </a:ext>
            </a:extLst>
          </p:cNvPr>
          <p:cNvSpPr/>
          <p:nvPr/>
        </p:nvSpPr>
        <p:spPr>
          <a:xfrm>
            <a:off x="4216814" y="2673440"/>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10" name="Rectangle: Rounded Corners 9">
            <a:extLst>
              <a:ext uri="{FF2B5EF4-FFF2-40B4-BE49-F238E27FC236}">
                <a16:creationId xmlns:a16="http://schemas.microsoft.com/office/drawing/2014/main" id="{63BB094F-5B1B-C90F-19AC-4AE2D4A040E9}"/>
              </a:ext>
            </a:extLst>
          </p:cNvPr>
          <p:cNvSpPr/>
          <p:nvPr/>
        </p:nvSpPr>
        <p:spPr>
          <a:xfrm>
            <a:off x="4610878" y="4085560"/>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1" name="Rectangle: Rounded Corners 10">
            <a:extLst>
              <a:ext uri="{FF2B5EF4-FFF2-40B4-BE49-F238E27FC236}">
                <a16:creationId xmlns:a16="http://schemas.microsoft.com/office/drawing/2014/main" id="{22CC1FED-E9F4-A305-6016-6F7D47C41D86}"/>
              </a:ext>
            </a:extLst>
          </p:cNvPr>
          <p:cNvSpPr/>
          <p:nvPr/>
        </p:nvSpPr>
        <p:spPr>
          <a:xfrm>
            <a:off x="4610878" y="3831237"/>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12" name="Rectangle: Rounded Corners 11">
            <a:extLst>
              <a:ext uri="{FF2B5EF4-FFF2-40B4-BE49-F238E27FC236}">
                <a16:creationId xmlns:a16="http://schemas.microsoft.com/office/drawing/2014/main" id="{B1A5B55A-5A82-59B0-43D4-060676EF17CC}"/>
              </a:ext>
            </a:extLst>
          </p:cNvPr>
          <p:cNvSpPr/>
          <p:nvPr/>
        </p:nvSpPr>
        <p:spPr>
          <a:xfrm>
            <a:off x="4610878" y="3042656"/>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3" name="Rectangle: Rounded Corners 12">
            <a:extLst>
              <a:ext uri="{FF2B5EF4-FFF2-40B4-BE49-F238E27FC236}">
                <a16:creationId xmlns:a16="http://schemas.microsoft.com/office/drawing/2014/main" id="{2C59EE3B-DBF5-BEA9-877B-6DCF69EEA20D}"/>
              </a:ext>
            </a:extLst>
          </p:cNvPr>
          <p:cNvSpPr/>
          <p:nvPr/>
        </p:nvSpPr>
        <p:spPr>
          <a:xfrm>
            <a:off x="4610878" y="2796830"/>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Oval 13">
            <a:extLst>
              <a:ext uri="{FF2B5EF4-FFF2-40B4-BE49-F238E27FC236}">
                <a16:creationId xmlns:a16="http://schemas.microsoft.com/office/drawing/2014/main" id="{25F3045E-7ED5-054D-D770-2ED7CFBB3E8E}"/>
              </a:ext>
            </a:extLst>
          </p:cNvPr>
          <p:cNvSpPr/>
          <p:nvPr/>
        </p:nvSpPr>
        <p:spPr>
          <a:xfrm>
            <a:off x="5043973" y="5115738"/>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 name="Cross 14">
            <a:extLst>
              <a:ext uri="{FF2B5EF4-FFF2-40B4-BE49-F238E27FC236}">
                <a16:creationId xmlns:a16="http://schemas.microsoft.com/office/drawing/2014/main" id="{46A5D8BE-4647-C06F-E784-95ABA88930AF}"/>
              </a:ext>
            </a:extLst>
          </p:cNvPr>
          <p:cNvSpPr/>
          <p:nvPr/>
        </p:nvSpPr>
        <p:spPr>
          <a:xfrm>
            <a:off x="5071922" y="5143687"/>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6" name="Group 15">
            <a:extLst>
              <a:ext uri="{FF2B5EF4-FFF2-40B4-BE49-F238E27FC236}">
                <a16:creationId xmlns:a16="http://schemas.microsoft.com/office/drawing/2014/main" id="{780B4973-A656-49D9-A569-95BDB1F0FA0D}"/>
              </a:ext>
            </a:extLst>
          </p:cNvPr>
          <p:cNvGrpSpPr/>
          <p:nvPr/>
        </p:nvGrpSpPr>
        <p:grpSpPr>
          <a:xfrm>
            <a:off x="4561514" y="5034614"/>
            <a:ext cx="317131" cy="317131"/>
            <a:chOff x="1290919" y="1058164"/>
            <a:chExt cx="3765176" cy="3765176"/>
          </a:xfrm>
        </p:grpSpPr>
        <p:sp>
          <p:nvSpPr>
            <p:cNvPr id="17" name="Freeform: Shape 16">
              <a:extLst>
                <a:ext uri="{FF2B5EF4-FFF2-40B4-BE49-F238E27FC236}">
                  <a16:creationId xmlns:a16="http://schemas.microsoft.com/office/drawing/2014/main" id="{8A3A953C-A690-EDDB-BE63-848209AABE91}"/>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 name="Oval 18">
              <a:extLst>
                <a:ext uri="{FF2B5EF4-FFF2-40B4-BE49-F238E27FC236}">
                  <a16:creationId xmlns:a16="http://schemas.microsoft.com/office/drawing/2014/main" id="{16FB2233-B773-056F-3D8B-638638728298}"/>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20" name="Rectangle: Rounded Corners 19">
            <a:extLst>
              <a:ext uri="{FF2B5EF4-FFF2-40B4-BE49-F238E27FC236}">
                <a16:creationId xmlns:a16="http://schemas.microsoft.com/office/drawing/2014/main" id="{4C4F78E6-2C03-6C59-FC62-0D5AF021D5BE}"/>
              </a:ext>
            </a:extLst>
          </p:cNvPr>
          <p:cNvSpPr/>
          <p:nvPr/>
        </p:nvSpPr>
        <p:spPr>
          <a:xfrm>
            <a:off x="4610878" y="5451335"/>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1" name="Straight Arrow Connector 20">
            <a:extLst>
              <a:ext uri="{FF2B5EF4-FFF2-40B4-BE49-F238E27FC236}">
                <a16:creationId xmlns:a16="http://schemas.microsoft.com/office/drawing/2014/main" id="{9FB4C6C8-C817-F91A-6693-132206A83391}"/>
              </a:ext>
            </a:extLst>
          </p:cNvPr>
          <p:cNvCxnSpPr>
            <a:cxnSpLocks/>
          </p:cNvCxnSpPr>
          <p:nvPr/>
        </p:nvCxnSpPr>
        <p:spPr>
          <a:xfrm flipV="1">
            <a:off x="5120818" y="5863421"/>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22" name="Straight Arrow Connector 21">
            <a:extLst>
              <a:ext uri="{FF2B5EF4-FFF2-40B4-BE49-F238E27FC236}">
                <a16:creationId xmlns:a16="http://schemas.microsoft.com/office/drawing/2014/main" id="{962FF7B4-B781-91C6-9299-CED5B5E72595}"/>
              </a:ext>
            </a:extLst>
          </p:cNvPr>
          <p:cNvCxnSpPr>
            <a:cxnSpLocks/>
            <a:stCxn id="20" idx="0"/>
          </p:cNvCxnSpPr>
          <p:nvPr/>
        </p:nvCxnSpPr>
        <p:spPr>
          <a:xfrm flipH="1" flipV="1">
            <a:off x="5120821" y="5270625"/>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23" name="Straight Arrow Connector 22">
            <a:extLst>
              <a:ext uri="{FF2B5EF4-FFF2-40B4-BE49-F238E27FC236}">
                <a16:creationId xmlns:a16="http://schemas.microsoft.com/office/drawing/2014/main" id="{EF94C8B4-9D5C-CC17-620A-268BD7BF49D6}"/>
              </a:ext>
            </a:extLst>
          </p:cNvPr>
          <p:cNvCxnSpPr>
            <a:cxnSpLocks/>
            <a:stCxn id="14" idx="0"/>
            <a:endCxn id="10" idx="2"/>
          </p:cNvCxnSpPr>
          <p:nvPr/>
        </p:nvCxnSpPr>
        <p:spPr>
          <a:xfrm flipV="1">
            <a:off x="5121417" y="4497646"/>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24" name="Straight Connector 23">
            <a:extLst>
              <a:ext uri="{FF2B5EF4-FFF2-40B4-BE49-F238E27FC236}">
                <a16:creationId xmlns:a16="http://schemas.microsoft.com/office/drawing/2014/main" id="{93027FA4-6685-1A6A-7F42-1EA28D7174F4}"/>
              </a:ext>
            </a:extLst>
          </p:cNvPr>
          <p:cNvCxnSpPr>
            <a:stCxn id="19" idx="6"/>
            <a:endCxn id="14" idx="2"/>
          </p:cNvCxnSpPr>
          <p:nvPr/>
        </p:nvCxnSpPr>
        <p:spPr>
          <a:xfrm>
            <a:off x="4878645" y="5193180"/>
            <a:ext cx="165328" cy="2"/>
          </a:xfrm>
          <a:prstGeom prst="line">
            <a:avLst/>
          </a:prstGeom>
          <a:noFill/>
          <a:ln w="28575" cap="flat" cmpd="sng" algn="ctr">
            <a:solidFill>
              <a:sysClr val="windowText" lastClr="000000"/>
            </a:solidFill>
            <a:prstDash val="solid"/>
            <a:miter lim="800000"/>
          </a:ln>
          <a:effectLst/>
        </p:spPr>
      </p:cxnSp>
      <p:sp>
        <p:nvSpPr>
          <p:cNvPr id="25" name="Arrow: U-Turn 99">
            <a:extLst>
              <a:ext uri="{FF2B5EF4-FFF2-40B4-BE49-F238E27FC236}">
                <a16:creationId xmlns:a16="http://schemas.microsoft.com/office/drawing/2014/main" id="{D49D7530-3784-39A2-5D87-5746E36DA131}"/>
              </a:ext>
            </a:extLst>
          </p:cNvPr>
          <p:cNvSpPr/>
          <p:nvPr/>
        </p:nvSpPr>
        <p:spPr>
          <a:xfrm rot="16200000">
            <a:off x="4278145" y="3956540"/>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6" name="Arrow: U-Turn 99">
            <a:extLst>
              <a:ext uri="{FF2B5EF4-FFF2-40B4-BE49-F238E27FC236}">
                <a16:creationId xmlns:a16="http://schemas.microsoft.com/office/drawing/2014/main" id="{1F2CEF49-BCAF-E764-778A-179AFFBD2F33}"/>
              </a:ext>
            </a:extLst>
          </p:cNvPr>
          <p:cNvSpPr/>
          <p:nvPr/>
        </p:nvSpPr>
        <p:spPr>
          <a:xfrm rot="16200000">
            <a:off x="4324243" y="2879911"/>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Arrow: Bent 136">
            <a:extLst>
              <a:ext uri="{FF2B5EF4-FFF2-40B4-BE49-F238E27FC236}">
                <a16:creationId xmlns:a16="http://schemas.microsoft.com/office/drawing/2014/main" id="{38B038EA-9D8F-2983-9950-18CB927DABC4}"/>
              </a:ext>
            </a:extLst>
          </p:cNvPr>
          <p:cNvSpPr/>
          <p:nvPr/>
        </p:nvSpPr>
        <p:spPr>
          <a:xfrm rot="5400000" flipH="1">
            <a:off x="5239842" y="4378148"/>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 name="Arrow: Bent 136">
            <a:extLst>
              <a:ext uri="{FF2B5EF4-FFF2-40B4-BE49-F238E27FC236}">
                <a16:creationId xmlns:a16="http://schemas.microsoft.com/office/drawing/2014/main" id="{38E64351-9B47-A77B-9001-29CC47EE2F0B}"/>
              </a:ext>
            </a:extLst>
          </p:cNvPr>
          <p:cNvSpPr/>
          <p:nvPr/>
        </p:nvSpPr>
        <p:spPr>
          <a:xfrm rot="16200000">
            <a:off x="4828219" y="4378147"/>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9" name="Straight Arrow Connector 28">
            <a:extLst>
              <a:ext uri="{FF2B5EF4-FFF2-40B4-BE49-F238E27FC236}">
                <a16:creationId xmlns:a16="http://schemas.microsoft.com/office/drawing/2014/main" id="{2B479ACB-C82D-3428-F5E2-EBA530679923}"/>
              </a:ext>
            </a:extLst>
          </p:cNvPr>
          <p:cNvCxnSpPr>
            <a:cxnSpLocks/>
            <a:endCxn id="12" idx="2"/>
          </p:cNvCxnSpPr>
          <p:nvPr/>
        </p:nvCxnSpPr>
        <p:spPr>
          <a:xfrm flipV="1">
            <a:off x="5116490" y="3454742"/>
            <a:ext cx="4928" cy="371908"/>
          </a:xfrm>
          <a:prstGeom prst="straightConnector1">
            <a:avLst/>
          </a:prstGeom>
          <a:noFill/>
          <a:ln w="28575" cap="flat" cmpd="sng" algn="ctr">
            <a:solidFill>
              <a:schemeClr val="tx1"/>
            </a:solidFill>
            <a:prstDash val="solid"/>
            <a:miter lim="800000"/>
            <a:tailEnd type="stealth"/>
          </a:ln>
          <a:effectLst/>
        </p:spPr>
      </p:cxnSp>
      <p:sp>
        <p:nvSpPr>
          <p:cNvPr id="30" name="Rectangle: Rounded Corners 29">
            <a:extLst>
              <a:ext uri="{FF2B5EF4-FFF2-40B4-BE49-F238E27FC236}">
                <a16:creationId xmlns:a16="http://schemas.microsoft.com/office/drawing/2014/main" id="{DB790BC3-30FB-0330-00C1-4DC1FC40323C}"/>
              </a:ext>
            </a:extLst>
          </p:cNvPr>
          <p:cNvSpPr/>
          <p:nvPr/>
        </p:nvSpPr>
        <p:spPr>
          <a:xfrm>
            <a:off x="6144233" y="2870308"/>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6" name="Freeform: Shape 255">
            <a:extLst>
              <a:ext uri="{FF2B5EF4-FFF2-40B4-BE49-F238E27FC236}">
                <a16:creationId xmlns:a16="http://schemas.microsoft.com/office/drawing/2014/main" id="{A4DD802B-28D1-3F1A-D155-B8BCA3AD936A}"/>
              </a:ext>
            </a:extLst>
          </p:cNvPr>
          <p:cNvSpPr/>
          <p:nvPr/>
        </p:nvSpPr>
        <p:spPr>
          <a:xfrm rot="16200000">
            <a:off x="6263087" y="3068939"/>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7" name="Freeform: Shape 256">
            <a:extLst>
              <a:ext uri="{FF2B5EF4-FFF2-40B4-BE49-F238E27FC236}">
                <a16:creationId xmlns:a16="http://schemas.microsoft.com/office/drawing/2014/main" id="{7108A052-7B4C-9BF0-9C8E-66AD1ADAEDDF}"/>
              </a:ext>
            </a:extLst>
          </p:cNvPr>
          <p:cNvSpPr/>
          <p:nvPr/>
        </p:nvSpPr>
        <p:spPr>
          <a:xfrm rot="10800000">
            <a:off x="6626647" y="3312713"/>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8" name="Rectangle: Rounded Corners 257">
            <a:extLst>
              <a:ext uri="{FF2B5EF4-FFF2-40B4-BE49-F238E27FC236}">
                <a16:creationId xmlns:a16="http://schemas.microsoft.com/office/drawing/2014/main" id="{8627DC3A-43ED-0EA8-6A12-B634423F9055}"/>
              </a:ext>
            </a:extLst>
          </p:cNvPr>
          <p:cNvSpPr/>
          <p:nvPr/>
        </p:nvSpPr>
        <p:spPr>
          <a:xfrm>
            <a:off x="6144233" y="3917824"/>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59" name="Rectangle: Rounded Corners 258">
            <a:extLst>
              <a:ext uri="{FF2B5EF4-FFF2-40B4-BE49-F238E27FC236}">
                <a16:creationId xmlns:a16="http://schemas.microsoft.com/office/drawing/2014/main" id="{27565CA6-3E13-BFB7-AAFF-D7E4B1C9511E}"/>
              </a:ext>
            </a:extLst>
          </p:cNvPr>
          <p:cNvSpPr/>
          <p:nvPr/>
        </p:nvSpPr>
        <p:spPr>
          <a:xfrm>
            <a:off x="6145924" y="364974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0" name="Arrow: U-Turn 99">
            <a:extLst>
              <a:ext uri="{FF2B5EF4-FFF2-40B4-BE49-F238E27FC236}">
                <a16:creationId xmlns:a16="http://schemas.microsoft.com/office/drawing/2014/main" id="{8788924D-D7CD-6059-E861-178C186846A6}"/>
              </a:ext>
            </a:extLst>
          </p:cNvPr>
          <p:cNvSpPr/>
          <p:nvPr/>
        </p:nvSpPr>
        <p:spPr>
          <a:xfrm rot="5400000" flipH="1">
            <a:off x="6590228" y="2734171"/>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61" name="Straight Arrow Connector 260">
            <a:extLst>
              <a:ext uri="{FF2B5EF4-FFF2-40B4-BE49-F238E27FC236}">
                <a16:creationId xmlns:a16="http://schemas.microsoft.com/office/drawing/2014/main" id="{46272A2A-D1F8-30A6-9068-F44C26A18A1D}"/>
              </a:ext>
            </a:extLst>
          </p:cNvPr>
          <p:cNvCxnSpPr>
            <a:cxnSpLocks/>
          </p:cNvCxnSpPr>
          <p:nvPr/>
        </p:nvCxnSpPr>
        <p:spPr>
          <a:xfrm flipV="1">
            <a:off x="6641907" y="4513144"/>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262" name="Arrow: Bent 136">
            <a:extLst>
              <a:ext uri="{FF2B5EF4-FFF2-40B4-BE49-F238E27FC236}">
                <a16:creationId xmlns:a16="http://schemas.microsoft.com/office/drawing/2014/main" id="{3660ED56-4613-827C-76ED-9DCBAD9379CE}"/>
              </a:ext>
            </a:extLst>
          </p:cNvPr>
          <p:cNvSpPr/>
          <p:nvPr/>
        </p:nvSpPr>
        <p:spPr>
          <a:xfrm rot="5400000" flipH="1">
            <a:off x="6760332" y="439364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3" name="Arrow: Bent 136">
            <a:extLst>
              <a:ext uri="{FF2B5EF4-FFF2-40B4-BE49-F238E27FC236}">
                <a16:creationId xmlns:a16="http://schemas.microsoft.com/office/drawing/2014/main" id="{309947B3-6B54-AB8F-307C-F1DD5013B400}"/>
              </a:ext>
            </a:extLst>
          </p:cNvPr>
          <p:cNvSpPr/>
          <p:nvPr/>
        </p:nvSpPr>
        <p:spPr>
          <a:xfrm rot="16200000">
            <a:off x="6348709" y="439364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4" name="Oval 263">
            <a:extLst>
              <a:ext uri="{FF2B5EF4-FFF2-40B4-BE49-F238E27FC236}">
                <a16:creationId xmlns:a16="http://schemas.microsoft.com/office/drawing/2014/main" id="{A12F6510-EB2E-EC25-AD13-DD2C5563A362}"/>
              </a:ext>
            </a:extLst>
          </p:cNvPr>
          <p:cNvSpPr/>
          <p:nvPr/>
        </p:nvSpPr>
        <p:spPr>
          <a:xfrm>
            <a:off x="6563300" y="5115737"/>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5" name="Cross 264">
            <a:extLst>
              <a:ext uri="{FF2B5EF4-FFF2-40B4-BE49-F238E27FC236}">
                <a16:creationId xmlns:a16="http://schemas.microsoft.com/office/drawing/2014/main" id="{D86CCF2D-CC1D-4599-8B8F-124904B4A917}"/>
              </a:ext>
            </a:extLst>
          </p:cNvPr>
          <p:cNvSpPr/>
          <p:nvPr/>
        </p:nvSpPr>
        <p:spPr>
          <a:xfrm>
            <a:off x="6591249" y="5143686"/>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66" name="Group 265">
            <a:extLst>
              <a:ext uri="{FF2B5EF4-FFF2-40B4-BE49-F238E27FC236}">
                <a16:creationId xmlns:a16="http://schemas.microsoft.com/office/drawing/2014/main" id="{35993A7B-6740-85FE-BCC8-DED822AE12E6}"/>
              </a:ext>
            </a:extLst>
          </p:cNvPr>
          <p:cNvGrpSpPr/>
          <p:nvPr/>
        </p:nvGrpSpPr>
        <p:grpSpPr>
          <a:xfrm>
            <a:off x="6897771" y="5040479"/>
            <a:ext cx="317131" cy="317131"/>
            <a:chOff x="1290919" y="1058164"/>
            <a:chExt cx="3765176" cy="3765176"/>
          </a:xfrm>
          <a:noFill/>
        </p:grpSpPr>
        <p:sp>
          <p:nvSpPr>
            <p:cNvPr id="267" name="Freeform: Shape 266">
              <a:extLst>
                <a:ext uri="{FF2B5EF4-FFF2-40B4-BE49-F238E27FC236}">
                  <a16:creationId xmlns:a16="http://schemas.microsoft.com/office/drawing/2014/main" id="{5728B3F6-8525-2959-BD35-D1BF7F09DF0B}"/>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8" name="Oval 267">
              <a:extLst>
                <a:ext uri="{FF2B5EF4-FFF2-40B4-BE49-F238E27FC236}">
                  <a16:creationId xmlns:a16="http://schemas.microsoft.com/office/drawing/2014/main" id="{B9CFB2C1-C2ED-E13C-3E51-7A383D4D3950}"/>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269" name="Straight Connector 268">
            <a:extLst>
              <a:ext uri="{FF2B5EF4-FFF2-40B4-BE49-F238E27FC236}">
                <a16:creationId xmlns:a16="http://schemas.microsoft.com/office/drawing/2014/main" id="{03A28902-E529-E0EC-06B5-C5EF2E377021}"/>
              </a:ext>
            </a:extLst>
          </p:cNvPr>
          <p:cNvCxnSpPr>
            <a:cxnSpLocks/>
            <a:endCxn id="268" idx="2"/>
          </p:cNvCxnSpPr>
          <p:nvPr/>
        </p:nvCxnSpPr>
        <p:spPr>
          <a:xfrm>
            <a:off x="6716477" y="5199045"/>
            <a:ext cx="181294" cy="0"/>
          </a:xfrm>
          <a:prstGeom prst="line">
            <a:avLst/>
          </a:prstGeom>
          <a:noFill/>
          <a:ln w="28575" cap="flat" cmpd="sng" algn="ctr">
            <a:solidFill>
              <a:schemeClr val="bg2">
                <a:lumMod val="50000"/>
              </a:schemeClr>
            </a:solidFill>
            <a:prstDash val="solid"/>
            <a:miter lim="800000"/>
          </a:ln>
          <a:effectLst/>
        </p:spPr>
      </p:cxnSp>
      <p:sp>
        <p:nvSpPr>
          <p:cNvPr id="270" name="Rectangle: Rounded Corners 269">
            <a:extLst>
              <a:ext uri="{FF2B5EF4-FFF2-40B4-BE49-F238E27FC236}">
                <a16:creationId xmlns:a16="http://schemas.microsoft.com/office/drawing/2014/main" id="{3E99933A-3508-6CF4-9E3D-26ADDB9286EB}"/>
              </a:ext>
            </a:extLst>
          </p:cNvPr>
          <p:cNvSpPr/>
          <p:nvPr/>
        </p:nvSpPr>
        <p:spPr>
          <a:xfrm>
            <a:off x="6131367" y="5454232"/>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271" name="Straight Arrow Connector 270">
            <a:extLst>
              <a:ext uri="{FF2B5EF4-FFF2-40B4-BE49-F238E27FC236}">
                <a16:creationId xmlns:a16="http://schemas.microsoft.com/office/drawing/2014/main" id="{1C091E7B-25BE-FCC3-0047-5FAD25EC602F}"/>
              </a:ext>
            </a:extLst>
          </p:cNvPr>
          <p:cNvCxnSpPr>
            <a:cxnSpLocks/>
          </p:cNvCxnSpPr>
          <p:nvPr/>
        </p:nvCxnSpPr>
        <p:spPr>
          <a:xfrm flipV="1">
            <a:off x="6641307" y="5866318"/>
            <a:ext cx="0" cy="26594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73" name="Straight Arrow Connector 272">
            <a:extLst>
              <a:ext uri="{FF2B5EF4-FFF2-40B4-BE49-F238E27FC236}">
                <a16:creationId xmlns:a16="http://schemas.microsoft.com/office/drawing/2014/main" id="{A603B761-75F5-8380-A9EC-6F85FC70B5CC}"/>
              </a:ext>
            </a:extLst>
          </p:cNvPr>
          <p:cNvCxnSpPr>
            <a:cxnSpLocks/>
            <a:stCxn id="270" idx="0"/>
          </p:cNvCxnSpPr>
          <p:nvPr/>
        </p:nvCxnSpPr>
        <p:spPr>
          <a:xfrm flipH="1" flipV="1">
            <a:off x="6641310" y="5273522"/>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274" name="Arrow: U-Turn 99">
            <a:extLst>
              <a:ext uri="{FF2B5EF4-FFF2-40B4-BE49-F238E27FC236}">
                <a16:creationId xmlns:a16="http://schemas.microsoft.com/office/drawing/2014/main" id="{CFC70714-1461-C6E2-1050-EA576E82FDBA}"/>
              </a:ext>
            </a:extLst>
          </p:cNvPr>
          <p:cNvSpPr/>
          <p:nvPr/>
        </p:nvSpPr>
        <p:spPr>
          <a:xfrm rot="5400000" flipH="1">
            <a:off x="6495430" y="3855703"/>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75" name="Straight Arrow Connector 274">
            <a:extLst>
              <a:ext uri="{FF2B5EF4-FFF2-40B4-BE49-F238E27FC236}">
                <a16:creationId xmlns:a16="http://schemas.microsoft.com/office/drawing/2014/main" id="{1D77F6AE-B4A6-6E4A-E064-44195F8579F7}"/>
              </a:ext>
            </a:extLst>
          </p:cNvPr>
          <p:cNvCxnSpPr>
            <a:cxnSpLocks/>
            <a:stCxn id="30" idx="0"/>
            <a:endCxn id="276" idx="2"/>
          </p:cNvCxnSpPr>
          <p:nvPr/>
        </p:nvCxnSpPr>
        <p:spPr>
          <a:xfrm flipH="1" flipV="1">
            <a:off x="6653344" y="2416423"/>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276" name="Rectangle: Rounded Corners 275">
            <a:extLst>
              <a:ext uri="{FF2B5EF4-FFF2-40B4-BE49-F238E27FC236}">
                <a16:creationId xmlns:a16="http://schemas.microsoft.com/office/drawing/2014/main" id="{AB38FAF4-EC1F-DF7E-4F77-8C30D0D0AFE2}"/>
              </a:ext>
            </a:extLst>
          </p:cNvPr>
          <p:cNvSpPr/>
          <p:nvPr/>
        </p:nvSpPr>
        <p:spPr>
          <a:xfrm>
            <a:off x="6142804" y="2004337"/>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7" name="Rectangle: Rounded Corners 276">
            <a:extLst>
              <a:ext uri="{FF2B5EF4-FFF2-40B4-BE49-F238E27FC236}">
                <a16:creationId xmlns:a16="http://schemas.microsoft.com/office/drawing/2014/main" id="{67F3ECD1-354E-6C0B-036E-68A79DED89DA}"/>
              </a:ext>
            </a:extLst>
          </p:cNvPr>
          <p:cNvSpPr/>
          <p:nvPr/>
        </p:nvSpPr>
        <p:spPr>
          <a:xfrm>
            <a:off x="6142804" y="262201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8" name="Straight Arrow Connector 277">
            <a:extLst>
              <a:ext uri="{FF2B5EF4-FFF2-40B4-BE49-F238E27FC236}">
                <a16:creationId xmlns:a16="http://schemas.microsoft.com/office/drawing/2014/main" id="{16804BBF-73E4-4906-25E6-1F210C7337D6}"/>
              </a:ext>
            </a:extLst>
          </p:cNvPr>
          <p:cNvCxnSpPr>
            <a:cxnSpLocks/>
            <a:endCxn id="279" idx="2"/>
          </p:cNvCxnSpPr>
          <p:nvPr/>
        </p:nvCxnSpPr>
        <p:spPr>
          <a:xfrm flipV="1">
            <a:off x="6652387" y="1473350"/>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279" name="Rectangle: Rounded Corners 278">
            <a:extLst>
              <a:ext uri="{FF2B5EF4-FFF2-40B4-BE49-F238E27FC236}">
                <a16:creationId xmlns:a16="http://schemas.microsoft.com/office/drawing/2014/main" id="{4AECEF97-4B64-3E68-63AE-6B82E7634D96}"/>
              </a:ext>
            </a:extLst>
          </p:cNvPr>
          <p:cNvSpPr/>
          <p:nvPr/>
        </p:nvSpPr>
        <p:spPr>
          <a:xfrm>
            <a:off x="6147240" y="1291727"/>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80" name="Rectangle: Rounded Corners 279">
            <a:extLst>
              <a:ext uri="{FF2B5EF4-FFF2-40B4-BE49-F238E27FC236}">
                <a16:creationId xmlns:a16="http://schemas.microsoft.com/office/drawing/2014/main" id="{2489D955-CBAC-E71A-9579-8CAEF05A36B9}"/>
              </a:ext>
            </a:extLst>
          </p:cNvPr>
          <p:cNvSpPr/>
          <p:nvPr/>
        </p:nvSpPr>
        <p:spPr>
          <a:xfrm>
            <a:off x="6147240" y="889502"/>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effectLst/>
                <a:uLnTx/>
                <a:uFillTx/>
                <a:latin typeface="Calibri Light" panose="020F0302020204030204"/>
                <a:ea typeface="+mn-ea"/>
                <a:cs typeface="+mn-cs"/>
              </a:rPr>
              <a:t>Softmax</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281" name="Straight Arrow Connector 280">
            <a:extLst>
              <a:ext uri="{FF2B5EF4-FFF2-40B4-BE49-F238E27FC236}">
                <a16:creationId xmlns:a16="http://schemas.microsoft.com/office/drawing/2014/main" id="{44380D90-BC65-07F8-27C9-38B0EB74D78C}"/>
              </a:ext>
            </a:extLst>
          </p:cNvPr>
          <p:cNvCxnSpPr>
            <a:cxnSpLocks/>
            <a:stCxn id="279" idx="0"/>
            <a:endCxn id="280" idx="2"/>
          </p:cNvCxnSpPr>
          <p:nvPr/>
        </p:nvCxnSpPr>
        <p:spPr>
          <a:xfrm flipV="1">
            <a:off x="6657780" y="1071125"/>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82" name="Straight Arrow Connector 281">
            <a:extLst>
              <a:ext uri="{FF2B5EF4-FFF2-40B4-BE49-F238E27FC236}">
                <a16:creationId xmlns:a16="http://schemas.microsoft.com/office/drawing/2014/main" id="{1924B234-ABD2-9F18-D61E-D9B48E3FA749}"/>
              </a:ext>
            </a:extLst>
          </p:cNvPr>
          <p:cNvCxnSpPr>
            <a:cxnSpLocks/>
          </p:cNvCxnSpPr>
          <p:nvPr/>
        </p:nvCxnSpPr>
        <p:spPr>
          <a:xfrm flipV="1">
            <a:off x="6657780" y="668900"/>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283" name="Rectangle: Rounded Corners 282">
            <a:extLst>
              <a:ext uri="{FF2B5EF4-FFF2-40B4-BE49-F238E27FC236}">
                <a16:creationId xmlns:a16="http://schemas.microsoft.com/office/drawing/2014/main" id="{C8C72B1C-9024-88D2-BFA4-401B46CB48B2}"/>
              </a:ext>
            </a:extLst>
          </p:cNvPr>
          <p:cNvSpPr/>
          <p:nvPr/>
        </p:nvSpPr>
        <p:spPr>
          <a:xfrm>
            <a:off x="6131367" y="1730694"/>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4" name="Straight Connector 283">
            <a:extLst>
              <a:ext uri="{FF2B5EF4-FFF2-40B4-BE49-F238E27FC236}">
                <a16:creationId xmlns:a16="http://schemas.microsoft.com/office/drawing/2014/main" id="{2304635D-D59F-667E-28A8-6E58E22036A1}"/>
              </a:ext>
            </a:extLst>
          </p:cNvPr>
          <p:cNvCxnSpPr>
            <a:cxnSpLocks/>
          </p:cNvCxnSpPr>
          <p:nvPr/>
        </p:nvCxnSpPr>
        <p:spPr>
          <a:xfrm flipH="1">
            <a:off x="6639616" y="3831368"/>
            <a:ext cx="1691" cy="86456"/>
          </a:xfrm>
          <a:prstGeom prst="line">
            <a:avLst/>
          </a:prstGeom>
          <a:noFill/>
          <a:ln w="28575" cap="flat" cmpd="sng" algn="ctr">
            <a:solidFill>
              <a:schemeClr val="bg2">
                <a:lumMod val="50000"/>
              </a:schemeClr>
            </a:solidFill>
            <a:prstDash val="solid"/>
            <a:miter lim="800000"/>
          </a:ln>
          <a:effectLst/>
        </p:spPr>
      </p:cxnSp>
      <p:cxnSp>
        <p:nvCxnSpPr>
          <p:cNvPr id="285" name="Straight Connector 284">
            <a:extLst>
              <a:ext uri="{FF2B5EF4-FFF2-40B4-BE49-F238E27FC236}">
                <a16:creationId xmlns:a16="http://schemas.microsoft.com/office/drawing/2014/main" id="{17FCAD0B-1DA1-1F17-4E14-B3DF6F99B4D5}"/>
              </a:ext>
            </a:extLst>
          </p:cNvPr>
          <p:cNvCxnSpPr>
            <a:cxnSpLocks/>
          </p:cNvCxnSpPr>
          <p:nvPr/>
        </p:nvCxnSpPr>
        <p:spPr>
          <a:xfrm flipH="1">
            <a:off x="5112633" y="4014282"/>
            <a:ext cx="1691" cy="86456"/>
          </a:xfrm>
          <a:prstGeom prst="line">
            <a:avLst/>
          </a:prstGeom>
          <a:noFill/>
          <a:ln w="28575" cap="flat" cmpd="sng" algn="ctr">
            <a:solidFill>
              <a:schemeClr val="tx1"/>
            </a:solidFill>
            <a:prstDash val="solid"/>
            <a:miter lim="800000"/>
          </a:ln>
          <a:effectLst/>
        </p:spPr>
      </p:cxnSp>
      <p:cxnSp>
        <p:nvCxnSpPr>
          <p:cNvPr id="286" name="Straight Connector 285">
            <a:extLst>
              <a:ext uri="{FF2B5EF4-FFF2-40B4-BE49-F238E27FC236}">
                <a16:creationId xmlns:a16="http://schemas.microsoft.com/office/drawing/2014/main" id="{0E3C1D98-CBA6-5D0F-F9DD-7FBE1EDA4E42}"/>
              </a:ext>
            </a:extLst>
          </p:cNvPr>
          <p:cNvCxnSpPr>
            <a:cxnSpLocks/>
            <a:stCxn id="13" idx="2"/>
            <a:endCxn id="12" idx="0"/>
          </p:cNvCxnSpPr>
          <p:nvPr/>
        </p:nvCxnSpPr>
        <p:spPr>
          <a:xfrm>
            <a:off x="5121418" y="2994375"/>
            <a:ext cx="0" cy="48281"/>
          </a:xfrm>
          <a:prstGeom prst="line">
            <a:avLst/>
          </a:prstGeom>
          <a:noFill/>
          <a:ln w="28575" cap="flat" cmpd="sng" algn="ctr">
            <a:solidFill>
              <a:schemeClr val="bg2">
                <a:lumMod val="50000"/>
              </a:schemeClr>
            </a:solidFill>
            <a:prstDash val="solid"/>
            <a:miter lim="800000"/>
          </a:ln>
          <a:effectLst/>
        </p:spPr>
      </p:cxnSp>
      <p:sp>
        <p:nvSpPr>
          <p:cNvPr id="31" name="Freeform: Shape 30">
            <a:extLst>
              <a:ext uri="{FF2B5EF4-FFF2-40B4-BE49-F238E27FC236}">
                <a16:creationId xmlns:a16="http://schemas.microsoft.com/office/drawing/2014/main" id="{295CFF57-F003-AF37-31FA-F63AD4D20B9E}"/>
              </a:ext>
            </a:extLst>
          </p:cNvPr>
          <p:cNvSpPr/>
          <p:nvPr/>
        </p:nvSpPr>
        <p:spPr>
          <a:xfrm>
            <a:off x="5125982" y="2562121"/>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 name="TextBox 3">
            <a:extLst>
              <a:ext uri="{FF2B5EF4-FFF2-40B4-BE49-F238E27FC236}">
                <a16:creationId xmlns:a16="http://schemas.microsoft.com/office/drawing/2014/main" id="{93349DE7-E1C2-D02D-B0B2-6437495E8183}"/>
              </a:ext>
            </a:extLst>
          </p:cNvPr>
          <p:cNvSpPr txBox="1"/>
          <p:nvPr/>
        </p:nvSpPr>
        <p:spPr>
          <a:xfrm rot="5400000">
            <a:off x="7118615" y="3318846"/>
            <a:ext cx="1107996" cy="369332"/>
          </a:xfrm>
          <a:prstGeom prst="rect">
            <a:avLst/>
          </a:prstGeom>
          <a:noFill/>
        </p:spPr>
        <p:txBody>
          <a:bodyPr wrap="none" rtlCol="0">
            <a:spAutoFit/>
          </a:bodyPr>
          <a:lstStyle/>
          <a:p>
            <a:r>
              <a:rPr lang="en-US" b="1" dirty="0">
                <a:solidFill>
                  <a:srgbClr val="EA4335"/>
                </a:solidFill>
              </a:rPr>
              <a:t>Decoder</a:t>
            </a:r>
            <a:endParaRPr lang="en-IN" b="1" dirty="0">
              <a:solidFill>
                <a:srgbClr val="EA4335"/>
              </a:solidFill>
            </a:endParaRPr>
          </a:p>
        </p:txBody>
      </p:sp>
      <p:sp>
        <p:nvSpPr>
          <p:cNvPr id="3" name="Rectangle: Rounded Corners 2">
            <a:extLst>
              <a:ext uri="{FF2B5EF4-FFF2-40B4-BE49-F238E27FC236}">
                <a16:creationId xmlns:a16="http://schemas.microsoft.com/office/drawing/2014/main" id="{A09DA244-BE3D-55AF-AF7F-6A5DFA375CBA}"/>
              </a:ext>
            </a:extLst>
          </p:cNvPr>
          <p:cNvSpPr/>
          <p:nvPr/>
        </p:nvSpPr>
        <p:spPr>
          <a:xfrm>
            <a:off x="4216813" y="2673205"/>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68FB972F-A709-E918-9EC3-0092FBEF8F00}"/>
              </a:ext>
            </a:extLst>
          </p:cNvPr>
          <p:cNvSpPr txBox="1"/>
          <p:nvPr/>
        </p:nvSpPr>
        <p:spPr>
          <a:xfrm>
            <a:off x="4457231" y="3998867"/>
            <a:ext cx="1107996" cy="369332"/>
          </a:xfrm>
          <a:prstGeom prst="rect">
            <a:avLst/>
          </a:prstGeom>
          <a:noFill/>
        </p:spPr>
        <p:txBody>
          <a:bodyPr wrap="none" rtlCol="0">
            <a:spAutoFit/>
          </a:bodyPr>
          <a:lstStyle/>
          <a:p>
            <a:r>
              <a:rPr lang="en-US" b="1" dirty="0">
                <a:solidFill>
                  <a:schemeClr val="bg1"/>
                </a:solidFill>
              </a:rPr>
              <a:t>Encoder</a:t>
            </a:r>
            <a:endParaRPr lang="en-IN" b="1" dirty="0">
              <a:solidFill>
                <a:schemeClr val="bg1"/>
              </a:solidFill>
            </a:endParaRPr>
          </a:p>
        </p:txBody>
      </p:sp>
      <p:sp>
        <p:nvSpPr>
          <p:cNvPr id="18" name="TextBox 17">
            <a:extLst>
              <a:ext uri="{FF2B5EF4-FFF2-40B4-BE49-F238E27FC236}">
                <a16:creationId xmlns:a16="http://schemas.microsoft.com/office/drawing/2014/main" id="{E3B31FA7-54A1-1120-F925-5C0B99030EEF}"/>
              </a:ext>
            </a:extLst>
          </p:cNvPr>
          <p:cNvSpPr txBox="1"/>
          <p:nvPr/>
        </p:nvSpPr>
        <p:spPr>
          <a:xfrm>
            <a:off x="5932949" y="369420"/>
            <a:ext cx="1449661" cy="261610"/>
          </a:xfrm>
          <a:prstGeom prst="rect">
            <a:avLst/>
          </a:prstGeom>
          <a:noFill/>
        </p:spPr>
        <p:txBody>
          <a:bodyPr wrap="square" rtlCol="0">
            <a:spAutoFit/>
          </a:bodyPr>
          <a:lstStyle/>
          <a:p>
            <a:pPr algn="ctr"/>
            <a:r>
              <a:rPr lang="en-US" sz="1100" b="1" dirty="0">
                <a:solidFill>
                  <a:srgbClr val="EA4335"/>
                </a:solidFill>
              </a:rPr>
              <a:t>Output Text</a:t>
            </a:r>
            <a:endParaRPr lang="en-IN" sz="1100" b="1" dirty="0">
              <a:solidFill>
                <a:srgbClr val="EA4335"/>
              </a:solidFill>
            </a:endParaRPr>
          </a:p>
        </p:txBody>
      </p:sp>
    </p:spTree>
    <p:extLst>
      <p:ext uri="{BB962C8B-B14F-4D97-AF65-F5344CB8AC3E}">
        <p14:creationId xmlns:p14="http://schemas.microsoft.com/office/powerpoint/2010/main" val="180959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path" presetSubtype="0" accel="50000" decel="50000" fill="hold" grpId="2" nodeType="withEffect">
                                  <p:stCondLst>
                                    <p:cond delay="0"/>
                                  </p:stCondLst>
                                  <p:childTnLst>
                                    <p:animMotion origin="layout" path="M -0.00039 3.33333E-6 L 0.13438 3.33333E-6 L 0.13438 0.85764 L -0.00039 0.85764 C -0.00078 0.83032 -0.00026 0.79259 -0.00026 0.75254 " pathEditMode="relative" rAng="0" ptsTypes="AAAAA">
                                      <p:cBhvr>
                                        <p:cTn id="6" dur="2000" fill="hold"/>
                                        <p:tgtEl>
                                          <p:spTgt spid="18"/>
                                        </p:tgtEl>
                                        <p:attrNameLst>
                                          <p:attrName>ppt_x</p:attrName>
                                          <p:attrName>ppt_y</p:attrName>
                                        </p:attrNameLst>
                                      </p:cBhvr>
                                      <p:rCtr x="6732" y="42870"/>
                                    </p:animMotion>
                                  </p:childTnLst>
                                </p:cTn>
                              </p:par>
                              <p:par>
                                <p:cTn id="7" presetID="10" presetClass="exit" presetSubtype="0" fill="hold" grpId="1" nodeType="withEffect">
                                  <p:stCondLst>
                                    <p:cond delay="1300"/>
                                  </p:stCondLst>
                                  <p:childTnLst>
                                    <p:animEffect transition="out" filter="fade">
                                      <p:cBhvr>
                                        <p:cTn id="8" dur="700"/>
                                        <p:tgtEl>
                                          <p:spTgt spid="18"/>
                                        </p:tgtEl>
                                      </p:cBhvr>
                                    </p:animEffect>
                                    <p:set>
                                      <p:cBhvr>
                                        <p:cTn id="9" dur="1" fill="hold">
                                          <p:stCondLst>
                                            <p:cond delay="699"/>
                                          </p:stCondLst>
                                        </p:cTn>
                                        <p:tgtEl>
                                          <p:spTgt spid="18"/>
                                        </p:tgtEl>
                                        <p:attrNameLst>
                                          <p:attrName>style.visibility</p:attrName>
                                        </p:attrNameLst>
                                      </p:cBhvr>
                                      <p:to>
                                        <p:strVal val="hidden"/>
                                      </p:to>
                                    </p:set>
                                  </p:childTnLst>
                                </p:cTn>
                              </p:par>
                            </p:childTnLst>
                          </p:cTn>
                        </p:par>
                        <p:par>
                          <p:cTn id="10" fill="hold">
                            <p:stCondLst>
                              <p:cond delay="2000"/>
                            </p:stCondLst>
                            <p:childTnLst>
                              <p:par>
                                <p:cTn id="11" presetID="27" presetClass="emph" presetSubtype="0" fill="remove" grpId="0" nodeType="afterEffect">
                                  <p:stCondLst>
                                    <p:cond delay="0"/>
                                  </p:stCondLst>
                                  <p:childTnLst>
                                    <p:animClr clrSpc="rgb" dir="cw">
                                      <p:cBhvr override="childStyle">
                                        <p:cTn id="12" dur="250" autoRev="1" fill="remove"/>
                                        <p:tgtEl>
                                          <p:spTgt spid="270"/>
                                        </p:tgtEl>
                                        <p:attrNameLst>
                                          <p:attrName>style.color</p:attrName>
                                        </p:attrNameLst>
                                      </p:cBhvr>
                                      <p:to>
                                        <a:schemeClr val="bg1"/>
                                      </p:to>
                                    </p:animClr>
                                    <p:animClr clrSpc="rgb" dir="cw">
                                      <p:cBhvr>
                                        <p:cTn id="13" dur="250" autoRev="1" fill="remove"/>
                                        <p:tgtEl>
                                          <p:spTgt spid="270"/>
                                        </p:tgtEl>
                                        <p:attrNameLst>
                                          <p:attrName>fillcolor</p:attrName>
                                        </p:attrNameLst>
                                      </p:cBhvr>
                                      <p:to>
                                        <a:schemeClr val="bg1"/>
                                      </p:to>
                                    </p:animClr>
                                    <p:set>
                                      <p:cBhvr>
                                        <p:cTn id="14" dur="250" autoRev="1" fill="remove"/>
                                        <p:tgtEl>
                                          <p:spTgt spid="270"/>
                                        </p:tgtEl>
                                        <p:attrNameLst>
                                          <p:attrName>fill.type</p:attrName>
                                        </p:attrNameLst>
                                      </p:cBhvr>
                                      <p:to>
                                        <p:strVal val="solid"/>
                                      </p:to>
                                    </p:set>
                                    <p:set>
                                      <p:cBhvr>
                                        <p:cTn id="15" dur="250" autoRev="1" fill="remove"/>
                                        <p:tgtEl>
                                          <p:spTgt spid="27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 grpId="0" animBg="1"/>
      <p:bldP spid="18" grpId="1"/>
      <p:bldP spid="18" grpId="2"/>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8" name="Rectangle: Rounded Corners 7">
            <a:extLst>
              <a:ext uri="{FF2B5EF4-FFF2-40B4-BE49-F238E27FC236}">
                <a16:creationId xmlns:a16="http://schemas.microsoft.com/office/drawing/2014/main" id="{F0C27D40-FDE7-6D2B-6903-AFC07C6ED364}"/>
              </a:ext>
            </a:extLst>
          </p:cNvPr>
          <p:cNvSpPr/>
          <p:nvPr/>
        </p:nvSpPr>
        <p:spPr>
          <a:xfrm>
            <a:off x="6024216" y="1632039"/>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9" name="Rectangle: Rounded Corners 8">
            <a:extLst>
              <a:ext uri="{FF2B5EF4-FFF2-40B4-BE49-F238E27FC236}">
                <a16:creationId xmlns:a16="http://schemas.microsoft.com/office/drawing/2014/main" id="{6749D31B-11CC-2FA9-1C10-8DE0911EF576}"/>
              </a:ext>
            </a:extLst>
          </p:cNvPr>
          <p:cNvSpPr/>
          <p:nvPr/>
        </p:nvSpPr>
        <p:spPr>
          <a:xfrm>
            <a:off x="4216814" y="2673440"/>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10" name="Rectangle: Rounded Corners 9">
            <a:extLst>
              <a:ext uri="{FF2B5EF4-FFF2-40B4-BE49-F238E27FC236}">
                <a16:creationId xmlns:a16="http://schemas.microsoft.com/office/drawing/2014/main" id="{63BB094F-5B1B-C90F-19AC-4AE2D4A040E9}"/>
              </a:ext>
            </a:extLst>
          </p:cNvPr>
          <p:cNvSpPr/>
          <p:nvPr/>
        </p:nvSpPr>
        <p:spPr>
          <a:xfrm>
            <a:off x="4610878" y="4085560"/>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1" name="Rectangle: Rounded Corners 10">
            <a:extLst>
              <a:ext uri="{FF2B5EF4-FFF2-40B4-BE49-F238E27FC236}">
                <a16:creationId xmlns:a16="http://schemas.microsoft.com/office/drawing/2014/main" id="{22CC1FED-E9F4-A305-6016-6F7D47C41D86}"/>
              </a:ext>
            </a:extLst>
          </p:cNvPr>
          <p:cNvSpPr/>
          <p:nvPr/>
        </p:nvSpPr>
        <p:spPr>
          <a:xfrm>
            <a:off x="4610878" y="3831237"/>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12" name="Rectangle: Rounded Corners 11">
            <a:extLst>
              <a:ext uri="{FF2B5EF4-FFF2-40B4-BE49-F238E27FC236}">
                <a16:creationId xmlns:a16="http://schemas.microsoft.com/office/drawing/2014/main" id="{B1A5B55A-5A82-59B0-43D4-060676EF17CC}"/>
              </a:ext>
            </a:extLst>
          </p:cNvPr>
          <p:cNvSpPr/>
          <p:nvPr/>
        </p:nvSpPr>
        <p:spPr>
          <a:xfrm>
            <a:off x="4610878" y="3042656"/>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3" name="Rectangle: Rounded Corners 12">
            <a:extLst>
              <a:ext uri="{FF2B5EF4-FFF2-40B4-BE49-F238E27FC236}">
                <a16:creationId xmlns:a16="http://schemas.microsoft.com/office/drawing/2014/main" id="{2C59EE3B-DBF5-BEA9-877B-6DCF69EEA20D}"/>
              </a:ext>
            </a:extLst>
          </p:cNvPr>
          <p:cNvSpPr/>
          <p:nvPr/>
        </p:nvSpPr>
        <p:spPr>
          <a:xfrm>
            <a:off x="4610878" y="2796830"/>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Oval 13">
            <a:extLst>
              <a:ext uri="{FF2B5EF4-FFF2-40B4-BE49-F238E27FC236}">
                <a16:creationId xmlns:a16="http://schemas.microsoft.com/office/drawing/2014/main" id="{25F3045E-7ED5-054D-D770-2ED7CFBB3E8E}"/>
              </a:ext>
            </a:extLst>
          </p:cNvPr>
          <p:cNvSpPr/>
          <p:nvPr/>
        </p:nvSpPr>
        <p:spPr>
          <a:xfrm>
            <a:off x="5043973" y="5115738"/>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 name="Cross 14">
            <a:extLst>
              <a:ext uri="{FF2B5EF4-FFF2-40B4-BE49-F238E27FC236}">
                <a16:creationId xmlns:a16="http://schemas.microsoft.com/office/drawing/2014/main" id="{46A5D8BE-4647-C06F-E784-95ABA88930AF}"/>
              </a:ext>
            </a:extLst>
          </p:cNvPr>
          <p:cNvSpPr/>
          <p:nvPr/>
        </p:nvSpPr>
        <p:spPr>
          <a:xfrm>
            <a:off x="5071922" y="5143687"/>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6" name="Group 15">
            <a:extLst>
              <a:ext uri="{FF2B5EF4-FFF2-40B4-BE49-F238E27FC236}">
                <a16:creationId xmlns:a16="http://schemas.microsoft.com/office/drawing/2014/main" id="{780B4973-A656-49D9-A569-95BDB1F0FA0D}"/>
              </a:ext>
            </a:extLst>
          </p:cNvPr>
          <p:cNvGrpSpPr/>
          <p:nvPr/>
        </p:nvGrpSpPr>
        <p:grpSpPr>
          <a:xfrm>
            <a:off x="4561514" y="5034614"/>
            <a:ext cx="317131" cy="317131"/>
            <a:chOff x="1290919" y="1058164"/>
            <a:chExt cx="3765176" cy="3765176"/>
          </a:xfrm>
        </p:grpSpPr>
        <p:sp>
          <p:nvSpPr>
            <p:cNvPr id="17" name="Freeform: Shape 16">
              <a:extLst>
                <a:ext uri="{FF2B5EF4-FFF2-40B4-BE49-F238E27FC236}">
                  <a16:creationId xmlns:a16="http://schemas.microsoft.com/office/drawing/2014/main" id="{8A3A953C-A690-EDDB-BE63-848209AABE91}"/>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 name="Oval 18">
              <a:extLst>
                <a:ext uri="{FF2B5EF4-FFF2-40B4-BE49-F238E27FC236}">
                  <a16:creationId xmlns:a16="http://schemas.microsoft.com/office/drawing/2014/main" id="{16FB2233-B773-056F-3D8B-638638728298}"/>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20" name="Rectangle: Rounded Corners 19">
            <a:extLst>
              <a:ext uri="{FF2B5EF4-FFF2-40B4-BE49-F238E27FC236}">
                <a16:creationId xmlns:a16="http://schemas.microsoft.com/office/drawing/2014/main" id="{4C4F78E6-2C03-6C59-FC62-0D5AF021D5BE}"/>
              </a:ext>
            </a:extLst>
          </p:cNvPr>
          <p:cNvSpPr/>
          <p:nvPr/>
        </p:nvSpPr>
        <p:spPr>
          <a:xfrm>
            <a:off x="4610878" y="5451335"/>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1" name="Straight Arrow Connector 20">
            <a:extLst>
              <a:ext uri="{FF2B5EF4-FFF2-40B4-BE49-F238E27FC236}">
                <a16:creationId xmlns:a16="http://schemas.microsoft.com/office/drawing/2014/main" id="{9FB4C6C8-C817-F91A-6693-132206A83391}"/>
              </a:ext>
            </a:extLst>
          </p:cNvPr>
          <p:cNvCxnSpPr>
            <a:cxnSpLocks/>
          </p:cNvCxnSpPr>
          <p:nvPr/>
        </p:nvCxnSpPr>
        <p:spPr>
          <a:xfrm flipV="1">
            <a:off x="5120818" y="5863421"/>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22" name="Straight Arrow Connector 21">
            <a:extLst>
              <a:ext uri="{FF2B5EF4-FFF2-40B4-BE49-F238E27FC236}">
                <a16:creationId xmlns:a16="http://schemas.microsoft.com/office/drawing/2014/main" id="{962FF7B4-B781-91C6-9299-CED5B5E72595}"/>
              </a:ext>
            </a:extLst>
          </p:cNvPr>
          <p:cNvCxnSpPr>
            <a:cxnSpLocks/>
            <a:stCxn id="20" idx="0"/>
          </p:cNvCxnSpPr>
          <p:nvPr/>
        </p:nvCxnSpPr>
        <p:spPr>
          <a:xfrm flipH="1" flipV="1">
            <a:off x="5120821" y="5270625"/>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23" name="Straight Arrow Connector 22">
            <a:extLst>
              <a:ext uri="{FF2B5EF4-FFF2-40B4-BE49-F238E27FC236}">
                <a16:creationId xmlns:a16="http://schemas.microsoft.com/office/drawing/2014/main" id="{EF94C8B4-9D5C-CC17-620A-268BD7BF49D6}"/>
              </a:ext>
            </a:extLst>
          </p:cNvPr>
          <p:cNvCxnSpPr>
            <a:cxnSpLocks/>
            <a:stCxn id="14" idx="0"/>
            <a:endCxn id="10" idx="2"/>
          </p:cNvCxnSpPr>
          <p:nvPr/>
        </p:nvCxnSpPr>
        <p:spPr>
          <a:xfrm flipV="1">
            <a:off x="5121417" y="4497646"/>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24" name="Straight Connector 23">
            <a:extLst>
              <a:ext uri="{FF2B5EF4-FFF2-40B4-BE49-F238E27FC236}">
                <a16:creationId xmlns:a16="http://schemas.microsoft.com/office/drawing/2014/main" id="{93027FA4-6685-1A6A-7F42-1EA28D7174F4}"/>
              </a:ext>
            </a:extLst>
          </p:cNvPr>
          <p:cNvCxnSpPr>
            <a:stCxn id="19" idx="6"/>
            <a:endCxn id="14" idx="2"/>
          </p:cNvCxnSpPr>
          <p:nvPr/>
        </p:nvCxnSpPr>
        <p:spPr>
          <a:xfrm>
            <a:off x="4878645" y="5193180"/>
            <a:ext cx="165328" cy="2"/>
          </a:xfrm>
          <a:prstGeom prst="line">
            <a:avLst/>
          </a:prstGeom>
          <a:noFill/>
          <a:ln w="28575" cap="flat" cmpd="sng" algn="ctr">
            <a:solidFill>
              <a:sysClr val="windowText" lastClr="000000"/>
            </a:solidFill>
            <a:prstDash val="solid"/>
            <a:miter lim="800000"/>
          </a:ln>
          <a:effectLst/>
        </p:spPr>
      </p:cxnSp>
      <p:sp>
        <p:nvSpPr>
          <p:cNvPr id="25" name="Arrow: U-Turn 99">
            <a:extLst>
              <a:ext uri="{FF2B5EF4-FFF2-40B4-BE49-F238E27FC236}">
                <a16:creationId xmlns:a16="http://schemas.microsoft.com/office/drawing/2014/main" id="{D49D7530-3784-39A2-5D87-5746E36DA131}"/>
              </a:ext>
            </a:extLst>
          </p:cNvPr>
          <p:cNvSpPr/>
          <p:nvPr/>
        </p:nvSpPr>
        <p:spPr>
          <a:xfrm rot="16200000">
            <a:off x="4278145" y="3956540"/>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6" name="Arrow: U-Turn 99">
            <a:extLst>
              <a:ext uri="{FF2B5EF4-FFF2-40B4-BE49-F238E27FC236}">
                <a16:creationId xmlns:a16="http://schemas.microsoft.com/office/drawing/2014/main" id="{1F2CEF49-BCAF-E764-778A-179AFFBD2F33}"/>
              </a:ext>
            </a:extLst>
          </p:cNvPr>
          <p:cNvSpPr/>
          <p:nvPr/>
        </p:nvSpPr>
        <p:spPr>
          <a:xfrm rot="16200000">
            <a:off x="4324243" y="2879911"/>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Arrow: Bent 136">
            <a:extLst>
              <a:ext uri="{FF2B5EF4-FFF2-40B4-BE49-F238E27FC236}">
                <a16:creationId xmlns:a16="http://schemas.microsoft.com/office/drawing/2014/main" id="{38B038EA-9D8F-2983-9950-18CB927DABC4}"/>
              </a:ext>
            </a:extLst>
          </p:cNvPr>
          <p:cNvSpPr/>
          <p:nvPr/>
        </p:nvSpPr>
        <p:spPr>
          <a:xfrm rot="5400000" flipH="1">
            <a:off x="5239842" y="4378148"/>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 name="Arrow: Bent 136">
            <a:extLst>
              <a:ext uri="{FF2B5EF4-FFF2-40B4-BE49-F238E27FC236}">
                <a16:creationId xmlns:a16="http://schemas.microsoft.com/office/drawing/2014/main" id="{38E64351-9B47-A77B-9001-29CC47EE2F0B}"/>
              </a:ext>
            </a:extLst>
          </p:cNvPr>
          <p:cNvSpPr/>
          <p:nvPr/>
        </p:nvSpPr>
        <p:spPr>
          <a:xfrm rot="16200000">
            <a:off x="4828219" y="4378147"/>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9" name="Straight Arrow Connector 28">
            <a:extLst>
              <a:ext uri="{FF2B5EF4-FFF2-40B4-BE49-F238E27FC236}">
                <a16:creationId xmlns:a16="http://schemas.microsoft.com/office/drawing/2014/main" id="{2B479ACB-C82D-3428-F5E2-EBA530679923}"/>
              </a:ext>
            </a:extLst>
          </p:cNvPr>
          <p:cNvCxnSpPr>
            <a:cxnSpLocks/>
            <a:endCxn id="12" idx="2"/>
          </p:cNvCxnSpPr>
          <p:nvPr/>
        </p:nvCxnSpPr>
        <p:spPr>
          <a:xfrm flipV="1">
            <a:off x="5116490" y="3454742"/>
            <a:ext cx="4928" cy="371908"/>
          </a:xfrm>
          <a:prstGeom prst="straightConnector1">
            <a:avLst/>
          </a:prstGeom>
          <a:noFill/>
          <a:ln w="28575" cap="flat" cmpd="sng" algn="ctr">
            <a:solidFill>
              <a:schemeClr val="tx1"/>
            </a:solidFill>
            <a:prstDash val="solid"/>
            <a:miter lim="800000"/>
            <a:tailEnd type="stealth"/>
          </a:ln>
          <a:effectLst/>
        </p:spPr>
      </p:cxnSp>
      <p:sp>
        <p:nvSpPr>
          <p:cNvPr id="30" name="Rectangle: Rounded Corners 29">
            <a:extLst>
              <a:ext uri="{FF2B5EF4-FFF2-40B4-BE49-F238E27FC236}">
                <a16:creationId xmlns:a16="http://schemas.microsoft.com/office/drawing/2014/main" id="{DB790BC3-30FB-0330-00C1-4DC1FC40323C}"/>
              </a:ext>
            </a:extLst>
          </p:cNvPr>
          <p:cNvSpPr/>
          <p:nvPr/>
        </p:nvSpPr>
        <p:spPr>
          <a:xfrm>
            <a:off x="6144233" y="2870308"/>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6" name="Freeform: Shape 255">
            <a:extLst>
              <a:ext uri="{FF2B5EF4-FFF2-40B4-BE49-F238E27FC236}">
                <a16:creationId xmlns:a16="http://schemas.microsoft.com/office/drawing/2014/main" id="{A4DD802B-28D1-3F1A-D155-B8BCA3AD936A}"/>
              </a:ext>
            </a:extLst>
          </p:cNvPr>
          <p:cNvSpPr/>
          <p:nvPr/>
        </p:nvSpPr>
        <p:spPr>
          <a:xfrm rot="16200000">
            <a:off x="6263087" y="3068939"/>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7" name="Freeform: Shape 256">
            <a:extLst>
              <a:ext uri="{FF2B5EF4-FFF2-40B4-BE49-F238E27FC236}">
                <a16:creationId xmlns:a16="http://schemas.microsoft.com/office/drawing/2014/main" id="{7108A052-7B4C-9BF0-9C8E-66AD1ADAEDDF}"/>
              </a:ext>
            </a:extLst>
          </p:cNvPr>
          <p:cNvSpPr/>
          <p:nvPr/>
        </p:nvSpPr>
        <p:spPr>
          <a:xfrm rot="10800000">
            <a:off x="6626647" y="3312713"/>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8" name="Rectangle: Rounded Corners 257">
            <a:extLst>
              <a:ext uri="{FF2B5EF4-FFF2-40B4-BE49-F238E27FC236}">
                <a16:creationId xmlns:a16="http://schemas.microsoft.com/office/drawing/2014/main" id="{8627DC3A-43ED-0EA8-6A12-B634423F9055}"/>
              </a:ext>
            </a:extLst>
          </p:cNvPr>
          <p:cNvSpPr/>
          <p:nvPr/>
        </p:nvSpPr>
        <p:spPr>
          <a:xfrm>
            <a:off x="6144233" y="3917824"/>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59" name="Rectangle: Rounded Corners 258">
            <a:extLst>
              <a:ext uri="{FF2B5EF4-FFF2-40B4-BE49-F238E27FC236}">
                <a16:creationId xmlns:a16="http://schemas.microsoft.com/office/drawing/2014/main" id="{27565CA6-3E13-BFB7-AAFF-D7E4B1C9511E}"/>
              </a:ext>
            </a:extLst>
          </p:cNvPr>
          <p:cNvSpPr/>
          <p:nvPr/>
        </p:nvSpPr>
        <p:spPr>
          <a:xfrm>
            <a:off x="6145924" y="364974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0" name="Arrow: U-Turn 99">
            <a:extLst>
              <a:ext uri="{FF2B5EF4-FFF2-40B4-BE49-F238E27FC236}">
                <a16:creationId xmlns:a16="http://schemas.microsoft.com/office/drawing/2014/main" id="{8788924D-D7CD-6059-E861-178C186846A6}"/>
              </a:ext>
            </a:extLst>
          </p:cNvPr>
          <p:cNvSpPr/>
          <p:nvPr/>
        </p:nvSpPr>
        <p:spPr>
          <a:xfrm rot="5400000" flipH="1">
            <a:off x="6590228" y="2734171"/>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61" name="Straight Arrow Connector 260">
            <a:extLst>
              <a:ext uri="{FF2B5EF4-FFF2-40B4-BE49-F238E27FC236}">
                <a16:creationId xmlns:a16="http://schemas.microsoft.com/office/drawing/2014/main" id="{46272A2A-D1F8-30A6-9068-F44C26A18A1D}"/>
              </a:ext>
            </a:extLst>
          </p:cNvPr>
          <p:cNvCxnSpPr>
            <a:cxnSpLocks/>
          </p:cNvCxnSpPr>
          <p:nvPr/>
        </p:nvCxnSpPr>
        <p:spPr>
          <a:xfrm flipV="1">
            <a:off x="6641907" y="4513144"/>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262" name="Arrow: Bent 136">
            <a:extLst>
              <a:ext uri="{FF2B5EF4-FFF2-40B4-BE49-F238E27FC236}">
                <a16:creationId xmlns:a16="http://schemas.microsoft.com/office/drawing/2014/main" id="{3660ED56-4613-827C-76ED-9DCBAD9379CE}"/>
              </a:ext>
            </a:extLst>
          </p:cNvPr>
          <p:cNvSpPr/>
          <p:nvPr/>
        </p:nvSpPr>
        <p:spPr>
          <a:xfrm rot="5400000" flipH="1">
            <a:off x="6760332" y="439364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3" name="Arrow: Bent 136">
            <a:extLst>
              <a:ext uri="{FF2B5EF4-FFF2-40B4-BE49-F238E27FC236}">
                <a16:creationId xmlns:a16="http://schemas.microsoft.com/office/drawing/2014/main" id="{309947B3-6B54-AB8F-307C-F1DD5013B400}"/>
              </a:ext>
            </a:extLst>
          </p:cNvPr>
          <p:cNvSpPr/>
          <p:nvPr/>
        </p:nvSpPr>
        <p:spPr>
          <a:xfrm rot="16200000">
            <a:off x="6348709" y="439364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4" name="Oval 263">
            <a:extLst>
              <a:ext uri="{FF2B5EF4-FFF2-40B4-BE49-F238E27FC236}">
                <a16:creationId xmlns:a16="http://schemas.microsoft.com/office/drawing/2014/main" id="{A12F6510-EB2E-EC25-AD13-DD2C5563A362}"/>
              </a:ext>
            </a:extLst>
          </p:cNvPr>
          <p:cNvSpPr/>
          <p:nvPr/>
        </p:nvSpPr>
        <p:spPr>
          <a:xfrm>
            <a:off x="6563300" y="5115737"/>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5" name="Cross 264">
            <a:extLst>
              <a:ext uri="{FF2B5EF4-FFF2-40B4-BE49-F238E27FC236}">
                <a16:creationId xmlns:a16="http://schemas.microsoft.com/office/drawing/2014/main" id="{D86CCF2D-CC1D-4599-8B8F-124904B4A917}"/>
              </a:ext>
            </a:extLst>
          </p:cNvPr>
          <p:cNvSpPr/>
          <p:nvPr/>
        </p:nvSpPr>
        <p:spPr>
          <a:xfrm>
            <a:off x="6591249" y="5143686"/>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66" name="Group 265">
            <a:extLst>
              <a:ext uri="{FF2B5EF4-FFF2-40B4-BE49-F238E27FC236}">
                <a16:creationId xmlns:a16="http://schemas.microsoft.com/office/drawing/2014/main" id="{35993A7B-6740-85FE-BCC8-DED822AE12E6}"/>
              </a:ext>
            </a:extLst>
          </p:cNvPr>
          <p:cNvGrpSpPr/>
          <p:nvPr/>
        </p:nvGrpSpPr>
        <p:grpSpPr>
          <a:xfrm>
            <a:off x="6897771" y="5040479"/>
            <a:ext cx="317131" cy="317131"/>
            <a:chOff x="1290919" y="1058164"/>
            <a:chExt cx="3765176" cy="3765176"/>
          </a:xfrm>
          <a:noFill/>
        </p:grpSpPr>
        <p:sp>
          <p:nvSpPr>
            <p:cNvPr id="267" name="Freeform: Shape 266">
              <a:extLst>
                <a:ext uri="{FF2B5EF4-FFF2-40B4-BE49-F238E27FC236}">
                  <a16:creationId xmlns:a16="http://schemas.microsoft.com/office/drawing/2014/main" id="{5728B3F6-8525-2959-BD35-D1BF7F09DF0B}"/>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8" name="Oval 267">
              <a:extLst>
                <a:ext uri="{FF2B5EF4-FFF2-40B4-BE49-F238E27FC236}">
                  <a16:creationId xmlns:a16="http://schemas.microsoft.com/office/drawing/2014/main" id="{B9CFB2C1-C2ED-E13C-3E51-7A383D4D3950}"/>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269" name="Straight Connector 268">
            <a:extLst>
              <a:ext uri="{FF2B5EF4-FFF2-40B4-BE49-F238E27FC236}">
                <a16:creationId xmlns:a16="http://schemas.microsoft.com/office/drawing/2014/main" id="{03A28902-E529-E0EC-06B5-C5EF2E377021}"/>
              </a:ext>
            </a:extLst>
          </p:cNvPr>
          <p:cNvCxnSpPr>
            <a:cxnSpLocks/>
            <a:endCxn id="268" idx="2"/>
          </p:cNvCxnSpPr>
          <p:nvPr/>
        </p:nvCxnSpPr>
        <p:spPr>
          <a:xfrm>
            <a:off x="6716477" y="5199045"/>
            <a:ext cx="181294" cy="0"/>
          </a:xfrm>
          <a:prstGeom prst="line">
            <a:avLst/>
          </a:prstGeom>
          <a:noFill/>
          <a:ln w="28575" cap="flat" cmpd="sng" algn="ctr">
            <a:solidFill>
              <a:schemeClr val="bg2">
                <a:lumMod val="50000"/>
              </a:schemeClr>
            </a:solidFill>
            <a:prstDash val="solid"/>
            <a:miter lim="800000"/>
          </a:ln>
          <a:effectLst/>
        </p:spPr>
      </p:cxnSp>
      <p:sp>
        <p:nvSpPr>
          <p:cNvPr id="270" name="Rectangle: Rounded Corners 269">
            <a:extLst>
              <a:ext uri="{FF2B5EF4-FFF2-40B4-BE49-F238E27FC236}">
                <a16:creationId xmlns:a16="http://schemas.microsoft.com/office/drawing/2014/main" id="{3E99933A-3508-6CF4-9E3D-26ADDB9286EB}"/>
              </a:ext>
            </a:extLst>
          </p:cNvPr>
          <p:cNvSpPr/>
          <p:nvPr/>
        </p:nvSpPr>
        <p:spPr>
          <a:xfrm>
            <a:off x="6131367" y="5454232"/>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271" name="Straight Arrow Connector 270">
            <a:extLst>
              <a:ext uri="{FF2B5EF4-FFF2-40B4-BE49-F238E27FC236}">
                <a16:creationId xmlns:a16="http://schemas.microsoft.com/office/drawing/2014/main" id="{1C091E7B-25BE-FCC3-0047-5FAD25EC602F}"/>
              </a:ext>
            </a:extLst>
          </p:cNvPr>
          <p:cNvCxnSpPr>
            <a:cxnSpLocks/>
          </p:cNvCxnSpPr>
          <p:nvPr/>
        </p:nvCxnSpPr>
        <p:spPr>
          <a:xfrm flipV="1">
            <a:off x="6641307" y="5866318"/>
            <a:ext cx="0" cy="26594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73" name="Straight Arrow Connector 272">
            <a:extLst>
              <a:ext uri="{FF2B5EF4-FFF2-40B4-BE49-F238E27FC236}">
                <a16:creationId xmlns:a16="http://schemas.microsoft.com/office/drawing/2014/main" id="{A603B761-75F5-8380-A9EC-6F85FC70B5CC}"/>
              </a:ext>
            </a:extLst>
          </p:cNvPr>
          <p:cNvCxnSpPr>
            <a:cxnSpLocks/>
            <a:stCxn id="270" idx="0"/>
          </p:cNvCxnSpPr>
          <p:nvPr/>
        </p:nvCxnSpPr>
        <p:spPr>
          <a:xfrm flipH="1" flipV="1">
            <a:off x="6641310" y="5273522"/>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274" name="Arrow: U-Turn 99">
            <a:extLst>
              <a:ext uri="{FF2B5EF4-FFF2-40B4-BE49-F238E27FC236}">
                <a16:creationId xmlns:a16="http://schemas.microsoft.com/office/drawing/2014/main" id="{CFC70714-1461-C6E2-1050-EA576E82FDBA}"/>
              </a:ext>
            </a:extLst>
          </p:cNvPr>
          <p:cNvSpPr/>
          <p:nvPr/>
        </p:nvSpPr>
        <p:spPr>
          <a:xfrm rot="5400000" flipH="1">
            <a:off x="6495430" y="3855703"/>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75" name="Straight Arrow Connector 274">
            <a:extLst>
              <a:ext uri="{FF2B5EF4-FFF2-40B4-BE49-F238E27FC236}">
                <a16:creationId xmlns:a16="http://schemas.microsoft.com/office/drawing/2014/main" id="{1D77F6AE-B4A6-6E4A-E064-44195F8579F7}"/>
              </a:ext>
            </a:extLst>
          </p:cNvPr>
          <p:cNvCxnSpPr>
            <a:cxnSpLocks/>
            <a:stCxn id="30" idx="0"/>
            <a:endCxn id="276" idx="2"/>
          </p:cNvCxnSpPr>
          <p:nvPr/>
        </p:nvCxnSpPr>
        <p:spPr>
          <a:xfrm flipH="1" flipV="1">
            <a:off x="6653344" y="2416423"/>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276" name="Rectangle: Rounded Corners 275">
            <a:extLst>
              <a:ext uri="{FF2B5EF4-FFF2-40B4-BE49-F238E27FC236}">
                <a16:creationId xmlns:a16="http://schemas.microsoft.com/office/drawing/2014/main" id="{AB38FAF4-EC1F-DF7E-4F77-8C30D0D0AFE2}"/>
              </a:ext>
            </a:extLst>
          </p:cNvPr>
          <p:cNvSpPr/>
          <p:nvPr/>
        </p:nvSpPr>
        <p:spPr>
          <a:xfrm>
            <a:off x="6142804" y="2004337"/>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7" name="Rectangle: Rounded Corners 276">
            <a:extLst>
              <a:ext uri="{FF2B5EF4-FFF2-40B4-BE49-F238E27FC236}">
                <a16:creationId xmlns:a16="http://schemas.microsoft.com/office/drawing/2014/main" id="{67F3ECD1-354E-6C0B-036E-68A79DED89DA}"/>
              </a:ext>
            </a:extLst>
          </p:cNvPr>
          <p:cNvSpPr/>
          <p:nvPr/>
        </p:nvSpPr>
        <p:spPr>
          <a:xfrm>
            <a:off x="6142804" y="262201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8" name="Straight Arrow Connector 277">
            <a:extLst>
              <a:ext uri="{FF2B5EF4-FFF2-40B4-BE49-F238E27FC236}">
                <a16:creationId xmlns:a16="http://schemas.microsoft.com/office/drawing/2014/main" id="{16804BBF-73E4-4906-25E6-1F210C7337D6}"/>
              </a:ext>
            </a:extLst>
          </p:cNvPr>
          <p:cNvCxnSpPr>
            <a:cxnSpLocks/>
            <a:endCxn id="279" idx="2"/>
          </p:cNvCxnSpPr>
          <p:nvPr/>
        </p:nvCxnSpPr>
        <p:spPr>
          <a:xfrm flipV="1">
            <a:off x="6652387" y="1473350"/>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279" name="Rectangle: Rounded Corners 278">
            <a:extLst>
              <a:ext uri="{FF2B5EF4-FFF2-40B4-BE49-F238E27FC236}">
                <a16:creationId xmlns:a16="http://schemas.microsoft.com/office/drawing/2014/main" id="{4AECEF97-4B64-3E68-63AE-6B82E7634D96}"/>
              </a:ext>
            </a:extLst>
          </p:cNvPr>
          <p:cNvSpPr/>
          <p:nvPr/>
        </p:nvSpPr>
        <p:spPr>
          <a:xfrm>
            <a:off x="6147240" y="1291727"/>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80" name="Rectangle: Rounded Corners 279">
            <a:extLst>
              <a:ext uri="{FF2B5EF4-FFF2-40B4-BE49-F238E27FC236}">
                <a16:creationId xmlns:a16="http://schemas.microsoft.com/office/drawing/2014/main" id="{2489D955-CBAC-E71A-9579-8CAEF05A36B9}"/>
              </a:ext>
            </a:extLst>
          </p:cNvPr>
          <p:cNvSpPr/>
          <p:nvPr/>
        </p:nvSpPr>
        <p:spPr>
          <a:xfrm>
            <a:off x="6147240" y="889502"/>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effectLst/>
                <a:uLnTx/>
                <a:uFillTx/>
                <a:latin typeface="Calibri Light" panose="020F0302020204030204"/>
                <a:ea typeface="+mn-ea"/>
                <a:cs typeface="+mn-cs"/>
              </a:rPr>
              <a:t>Softmax</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281" name="Straight Arrow Connector 280">
            <a:extLst>
              <a:ext uri="{FF2B5EF4-FFF2-40B4-BE49-F238E27FC236}">
                <a16:creationId xmlns:a16="http://schemas.microsoft.com/office/drawing/2014/main" id="{44380D90-BC65-07F8-27C9-38B0EB74D78C}"/>
              </a:ext>
            </a:extLst>
          </p:cNvPr>
          <p:cNvCxnSpPr>
            <a:cxnSpLocks/>
            <a:stCxn id="279" idx="0"/>
            <a:endCxn id="280" idx="2"/>
          </p:cNvCxnSpPr>
          <p:nvPr/>
        </p:nvCxnSpPr>
        <p:spPr>
          <a:xfrm flipV="1">
            <a:off x="6657780" y="1071125"/>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82" name="Straight Arrow Connector 281">
            <a:extLst>
              <a:ext uri="{FF2B5EF4-FFF2-40B4-BE49-F238E27FC236}">
                <a16:creationId xmlns:a16="http://schemas.microsoft.com/office/drawing/2014/main" id="{1924B234-ABD2-9F18-D61E-D9B48E3FA749}"/>
              </a:ext>
            </a:extLst>
          </p:cNvPr>
          <p:cNvCxnSpPr>
            <a:cxnSpLocks/>
          </p:cNvCxnSpPr>
          <p:nvPr/>
        </p:nvCxnSpPr>
        <p:spPr>
          <a:xfrm flipV="1">
            <a:off x="6657780" y="668900"/>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283" name="Rectangle: Rounded Corners 282">
            <a:extLst>
              <a:ext uri="{FF2B5EF4-FFF2-40B4-BE49-F238E27FC236}">
                <a16:creationId xmlns:a16="http://schemas.microsoft.com/office/drawing/2014/main" id="{C8C72B1C-9024-88D2-BFA4-401B46CB48B2}"/>
              </a:ext>
            </a:extLst>
          </p:cNvPr>
          <p:cNvSpPr/>
          <p:nvPr/>
        </p:nvSpPr>
        <p:spPr>
          <a:xfrm>
            <a:off x="6131367" y="1730694"/>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4" name="Straight Connector 283">
            <a:extLst>
              <a:ext uri="{FF2B5EF4-FFF2-40B4-BE49-F238E27FC236}">
                <a16:creationId xmlns:a16="http://schemas.microsoft.com/office/drawing/2014/main" id="{2304635D-D59F-667E-28A8-6E58E22036A1}"/>
              </a:ext>
            </a:extLst>
          </p:cNvPr>
          <p:cNvCxnSpPr>
            <a:cxnSpLocks/>
          </p:cNvCxnSpPr>
          <p:nvPr/>
        </p:nvCxnSpPr>
        <p:spPr>
          <a:xfrm flipH="1">
            <a:off x="6639616" y="3831368"/>
            <a:ext cx="1691" cy="86456"/>
          </a:xfrm>
          <a:prstGeom prst="line">
            <a:avLst/>
          </a:prstGeom>
          <a:noFill/>
          <a:ln w="28575" cap="flat" cmpd="sng" algn="ctr">
            <a:solidFill>
              <a:schemeClr val="bg2">
                <a:lumMod val="50000"/>
              </a:schemeClr>
            </a:solidFill>
            <a:prstDash val="solid"/>
            <a:miter lim="800000"/>
          </a:ln>
          <a:effectLst/>
        </p:spPr>
      </p:cxnSp>
      <p:cxnSp>
        <p:nvCxnSpPr>
          <p:cNvPr id="285" name="Straight Connector 284">
            <a:extLst>
              <a:ext uri="{FF2B5EF4-FFF2-40B4-BE49-F238E27FC236}">
                <a16:creationId xmlns:a16="http://schemas.microsoft.com/office/drawing/2014/main" id="{17FCAD0B-1DA1-1F17-4E14-B3DF6F99B4D5}"/>
              </a:ext>
            </a:extLst>
          </p:cNvPr>
          <p:cNvCxnSpPr>
            <a:cxnSpLocks/>
          </p:cNvCxnSpPr>
          <p:nvPr/>
        </p:nvCxnSpPr>
        <p:spPr>
          <a:xfrm flipH="1">
            <a:off x="5112633" y="4014282"/>
            <a:ext cx="1691" cy="86456"/>
          </a:xfrm>
          <a:prstGeom prst="line">
            <a:avLst/>
          </a:prstGeom>
          <a:noFill/>
          <a:ln w="28575" cap="flat" cmpd="sng" algn="ctr">
            <a:solidFill>
              <a:schemeClr val="tx1"/>
            </a:solidFill>
            <a:prstDash val="solid"/>
            <a:miter lim="800000"/>
          </a:ln>
          <a:effectLst/>
        </p:spPr>
      </p:cxnSp>
      <p:cxnSp>
        <p:nvCxnSpPr>
          <p:cNvPr id="286" name="Straight Connector 285">
            <a:extLst>
              <a:ext uri="{FF2B5EF4-FFF2-40B4-BE49-F238E27FC236}">
                <a16:creationId xmlns:a16="http://schemas.microsoft.com/office/drawing/2014/main" id="{0E3C1D98-CBA6-5D0F-F9DD-7FBE1EDA4E42}"/>
              </a:ext>
            </a:extLst>
          </p:cNvPr>
          <p:cNvCxnSpPr>
            <a:cxnSpLocks/>
            <a:stCxn id="13" idx="2"/>
            <a:endCxn id="12" idx="0"/>
          </p:cNvCxnSpPr>
          <p:nvPr/>
        </p:nvCxnSpPr>
        <p:spPr>
          <a:xfrm>
            <a:off x="5121418" y="2994375"/>
            <a:ext cx="0" cy="48281"/>
          </a:xfrm>
          <a:prstGeom prst="line">
            <a:avLst/>
          </a:prstGeom>
          <a:noFill/>
          <a:ln w="28575" cap="flat" cmpd="sng" algn="ctr">
            <a:solidFill>
              <a:schemeClr val="bg2">
                <a:lumMod val="50000"/>
              </a:schemeClr>
            </a:solidFill>
            <a:prstDash val="solid"/>
            <a:miter lim="800000"/>
          </a:ln>
          <a:effectLst/>
        </p:spPr>
      </p:cxnSp>
      <p:sp>
        <p:nvSpPr>
          <p:cNvPr id="31" name="Freeform: Shape 30">
            <a:extLst>
              <a:ext uri="{FF2B5EF4-FFF2-40B4-BE49-F238E27FC236}">
                <a16:creationId xmlns:a16="http://schemas.microsoft.com/office/drawing/2014/main" id="{295CFF57-F003-AF37-31FA-F63AD4D20B9E}"/>
              </a:ext>
            </a:extLst>
          </p:cNvPr>
          <p:cNvSpPr/>
          <p:nvPr/>
        </p:nvSpPr>
        <p:spPr>
          <a:xfrm>
            <a:off x="5125982" y="2562121"/>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 name="TextBox 3">
            <a:extLst>
              <a:ext uri="{FF2B5EF4-FFF2-40B4-BE49-F238E27FC236}">
                <a16:creationId xmlns:a16="http://schemas.microsoft.com/office/drawing/2014/main" id="{93349DE7-E1C2-D02D-B0B2-6437495E8183}"/>
              </a:ext>
            </a:extLst>
          </p:cNvPr>
          <p:cNvSpPr txBox="1"/>
          <p:nvPr/>
        </p:nvSpPr>
        <p:spPr>
          <a:xfrm rot="5400000">
            <a:off x="7118615" y="3318846"/>
            <a:ext cx="1107996" cy="369332"/>
          </a:xfrm>
          <a:prstGeom prst="rect">
            <a:avLst/>
          </a:prstGeom>
          <a:noFill/>
        </p:spPr>
        <p:txBody>
          <a:bodyPr wrap="none" rtlCol="0">
            <a:spAutoFit/>
          </a:bodyPr>
          <a:lstStyle/>
          <a:p>
            <a:r>
              <a:rPr lang="en-US" b="1" dirty="0">
                <a:solidFill>
                  <a:srgbClr val="EA4335"/>
                </a:solidFill>
              </a:rPr>
              <a:t>Decoder</a:t>
            </a:r>
            <a:endParaRPr lang="en-IN" b="1" dirty="0">
              <a:solidFill>
                <a:srgbClr val="EA4335"/>
              </a:solidFill>
            </a:endParaRPr>
          </a:p>
        </p:txBody>
      </p:sp>
      <p:sp>
        <p:nvSpPr>
          <p:cNvPr id="3" name="Rectangle: Rounded Corners 2">
            <a:extLst>
              <a:ext uri="{FF2B5EF4-FFF2-40B4-BE49-F238E27FC236}">
                <a16:creationId xmlns:a16="http://schemas.microsoft.com/office/drawing/2014/main" id="{A09DA244-BE3D-55AF-AF7F-6A5DFA375CBA}"/>
              </a:ext>
            </a:extLst>
          </p:cNvPr>
          <p:cNvSpPr/>
          <p:nvPr/>
        </p:nvSpPr>
        <p:spPr>
          <a:xfrm>
            <a:off x="4216813" y="2673205"/>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68FB972F-A709-E918-9EC3-0092FBEF8F00}"/>
              </a:ext>
            </a:extLst>
          </p:cNvPr>
          <p:cNvSpPr txBox="1"/>
          <p:nvPr/>
        </p:nvSpPr>
        <p:spPr>
          <a:xfrm>
            <a:off x="4457231" y="3998867"/>
            <a:ext cx="1107996" cy="369332"/>
          </a:xfrm>
          <a:prstGeom prst="rect">
            <a:avLst/>
          </a:prstGeom>
          <a:noFill/>
        </p:spPr>
        <p:txBody>
          <a:bodyPr wrap="none" rtlCol="0">
            <a:spAutoFit/>
          </a:bodyPr>
          <a:lstStyle/>
          <a:p>
            <a:r>
              <a:rPr lang="en-US" b="1" dirty="0">
                <a:solidFill>
                  <a:schemeClr val="bg1"/>
                </a:solidFill>
              </a:rPr>
              <a:t>Encoder</a:t>
            </a:r>
            <a:endParaRPr lang="en-IN" b="1" dirty="0">
              <a:solidFill>
                <a:schemeClr val="bg1"/>
              </a:solidFill>
            </a:endParaRPr>
          </a:p>
        </p:txBody>
      </p:sp>
      <p:graphicFrame>
        <p:nvGraphicFramePr>
          <p:cNvPr id="2" name="Table 23">
            <a:extLst>
              <a:ext uri="{FF2B5EF4-FFF2-40B4-BE49-F238E27FC236}">
                <a16:creationId xmlns:a16="http://schemas.microsoft.com/office/drawing/2014/main" id="{90BA686A-A785-CB82-5832-059B56018FB0}"/>
              </a:ext>
            </a:extLst>
          </p:cNvPr>
          <p:cNvGraphicFramePr>
            <a:graphicFrameLocks noGrp="1"/>
          </p:cNvGraphicFramePr>
          <p:nvPr>
            <p:extLst>
              <p:ext uri="{D42A27DB-BD31-4B8C-83A1-F6EECF244321}">
                <p14:modId xmlns:p14="http://schemas.microsoft.com/office/powerpoint/2010/main" val="1322493440"/>
              </p:ext>
            </p:extLst>
          </p:nvPr>
        </p:nvGraphicFramePr>
        <p:xfrm>
          <a:off x="4528296" y="3127990"/>
          <a:ext cx="912890" cy="664052"/>
        </p:xfrm>
        <a:graphic>
          <a:graphicData uri="http://schemas.openxmlformats.org/drawingml/2006/table">
            <a:tbl>
              <a:tblPr firstRow="1" bandRow="1">
                <a:tableStyleId>{5940675A-B579-460E-94D1-54222C63F5DA}</a:tableStyleId>
              </a:tblPr>
              <a:tblGrid>
                <a:gridCol w="182578">
                  <a:extLst>
                    <a:ext uri="{9D8B030D-6E8A-4147-A177-3AD203B41FA5}">
                      <a16:colId xmlns:a16="http://schemas.microsoft.com/office/drawing/2014/main" val="2678846320"/>
                    </a:ext>
                  </a:extLst>
                </a:gridCol>
                <a:gridCol w="182578">
                  <a:extLst>
                    <a:ext uri="{9D8B030D-6E8A-4147-A177-3AD203B41FA5}">
                      <a16:colId xmlns:a16="http://schemas.microsoft.com/office/drawing/2014/main" val="3101296147"/>
                    </a:ext>
                  </a:extLst>
                </a:gridCol>
                <a:gridCol w="182578">
                  <a:extLst>
                    <a:ext uri="{9D8B030D-6E8A-4147-A177-3AD203B41FA5}">
                      <a16:colId xmlns:a16="http://schemas.microsoft.com/office/drawing/2014/main" val="3174730267"/>
                    </a:ext>
                  </a:extLst>
                </a:gridCol>
                <a:gridCol w="182578">
                  <a:extLst>
                    <a:ext uri="{9D8B030D-6E8A-4147-A177-3AD203B41FA5}">
                      <a16:colId xmlns:a16="http://schemas.microsoft.com/office/drawing/2014/main" val="1903870625"/>
                    </a:ext>
                  </a:extLst>
                </a:gridCol>
                <a:gridCol w="182578">
                  <a:extLst>
                    <a:ext uri="{9D8B030D-6E8A-4147-A177-3AD203B41FA5}">
                      <a16:colId xmlns:a16="http://schemas.microsoft.com/office/drawing/2014/main" val="2483525685"/>
                    </a:ext>
                  </a:extLst>
                </a:gridCol>
              </a:tblGrid>
              <a:tr h="1665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1048760423"/>
                  </a:ext>
                </a:extLst>
              </a:tr>
              <a:tr h="165441">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678581315"/>
                  </a:ext>
                </a:extLst>
              </a:tr>
              <a:tr h="165713">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378662452"/>
                  </a:ext>
                </a:extLst>
              </a:tr>
              <a:tr h="166370">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480511951"/>
                  </a:ext>
                </a:extLst>
              </a:tr>
            </a:tbl>
          </a:graphicData>
        </a:graphic>
      </p:graphicFrame>
    </p:spTree>
    <p:extLst>
      <p:ext uri="{BB962C8B-B14F-4D97-AF65-F5344CB8AC3E}">
        <p14:creationId xmlns:p14="http://schemas.microsoft.com/office/powerpoint/2010/main" val="191502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2B5D81-0A24-89F8-7690-11CDD7EB35E0}"/>
              </a:ext>
            </a:extLst>
          </p:cNvPr>
          <p:cNvSpPr txBox="1"/>
          <p:nvPr/>
        </p:nvSpPr>
        <p:spPr>
          <a:xfrm>
            <a:off x="421303" y="1288755"/>
            <a:ext cx="8008904" cy="1703030"/>
          </a:xfrm>
          <a:prstGeom prst="rect">
            <a:avLst/>
          </a:prstGeom>
          <a:noFill/>
        </p:spPr>
        <p:txBody>
          <a:bodyPr wrap="square">
            <a:spAutoFit/>
          </a:bodyPr>
          <a:lstStyle/>
          <a:p>
            <a:pPr>
              <a:lnSpc>
                <a:spcPct val="150000"/>
              </a:lnSpc>
            </a:pP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We cannot load the input sentences directly into the embedding layers as computers doesn’t understand the words. So, we tokenize the inputs based on the input corpus and then we fed the inputs to the embedding layers.</a:t>
            </a:r>
          </a:p>
          <a:p>
            <a:pPr>
              <a:lnSpc>
                <a:spcPct val="150000"/>
              </a:lnSpc>
            </a:pPr>
            <a:r>
              <a:rPr lang="en-US" dirty="0">
                <a:solidFill>
                  <a:prstClr val="black"/>
                </a:solidFill>
                <a:latin typeface="Arial" panose="020B0604020202020204" pitchFamily="34" charset="0"/>
                <a:cs typeface="Arial" panose="020B0604020202020204" pitchFamily="34" charset="0"/>
              </a:rPr>
              <a:t>Example:     </a:t>
            </a:r>
            <a:r>
              <a:rPr lang="en-US" dirty="0">
                <a:solidFill>
                  <a:srgbClr val="2F6DFF"/>
                </a:solidFill>
                <a:latin typeface="Arial" panose="020B0604020202020204" pitchFamily="34" charset="0"/>
                <a:cs typeface="Arial" panose="020B0604020202020204" pitchFamily="34" charset="0"/>
              </a:rPr>
              <a:t>I     love     cheese     cake</a:t>
            </a:r>
            <a:endParaRPr kumimoji="0" lang="en-US" b="0" i="0" u="none" strike="noStrike" kern="1200" cap="none" spc="0" normalizeH="0" baseline="0" noProof="0" dirty="0">
              <a:ln>
                <a:noFill/>
              </a:ln>
              <a:solidFill>
                <a:srgbClr val="2F6DFF"/>
              </a:solidFill>
              <a:effectLst/>
              <a:uLnTx/>
              <a:uFillTx/>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7F695AB4-5A05-0699-FEEF-C6457A74646E}"/>
              </a:ext>
            </a:extLst>
          </p:cNvPr>
          <p:cNvSpPr/>
          <p:nvPr/>
        </p:nvSpPr>
        <p:spPr>
          <a:xfrm>
            <a:off x="2277035" y="268942"/>
            <a:ext cx="1913702" cy="706158"/>
          </a:xfrm>
          <a:prstGeom prst="roundRect">
            <a:avLst>
              <a:gd name="adj" fmla="val 9190"/>
            </a:avLst>
          </a:prstGeom>
          <a:solidFill>
            <a:srgbClr val="FCE0E1"/>
          </a:solidFill>
          <a:ln w="57150" cap="flat">
            <a:solidFill>
              <a:schemeClr val="tx1"/>
            </a:solidFill>
            <a:prstDash val="solid"/>
            <a:miter/>
          </a:ln>
        </p:spPr>
        <p:txBody>
          <a:bodyPr rtlCol="0" anchor="ctr"/>
          <a:lstStyle/>
          <a:p>
            <a:pPr algn="ctr"/>
            <a:r>
              <a:rPr lang="en-US" b="1" dirty="0"/>
              <a:t>Input</a:t>
            </a:r>
          </a:p>
          <a:p>
            <a:pPr algn="ctr"/>
            <a:r>
              <a:rPr lang="en-US" b="1" dirty="0"/>
              <a:t>Embedding</a:t>
            </a:r>
            <a:endParaRPr lang="en-IN" b="1" dirty="0"/>
          </a:p>
        </p:txBody>
      </p:sp>
      <p:sp>
        <p:nvSpPr>
          <p:cNvPr id="6" name="Rectangle: Rounded Corners 5">
            <a:extLst>
              <a:ext uri="{FF2B5EF4-FFF2-40B4-BE49-F238E27FC236}">
                <a16:creationId xmlns:a16="http://schemas.microsoft.com/office/drawing/2014/main" id="{26303E1F-4A64-954A-7023-8607F6123296}"/>
              </a:ext>
            </a:extLst>
          </p:cNvPr>
          <p:cNvSpPr/>
          <p:nvPr/>
        </p:nvSpPr>
        <p:spPr>
          <a:xfrm>
            <a:off x="5307105" y="268942"/>
            <a:ext cx="1913702" cy="706158"/>
          </a:xfrm>
          <a:prstGeom prst="roundRect">
            <a:avLst>
              <a:gd name="adj" fmla="val 9190"/>
            </a:avLst>
          </a:prstGeom>
          <a:solidFill>
            <a:srgbClr val="FCE0E1"/>
          </a:solidFill>
          <a:ln w="57150" cap="flat">
            <a:solidFill>
              <a:schemeClr val="tx1"/>
            </a:solidFill>
            <a:prstDash val="solid"/>
            <a:miter/>
          </a:ln>
        </p:spPr>
        <p:txBody>
          <a:bodyPr rtlCol="0" anchor="ctr"/>
          <a:lstStyle/>
          <a:p>
            <a:pPr algn="ctr"/>
            <a:r>
              <a:rPr lang="en-US" b="1" dirty="0"/>
              <a:t>Output</a:t>
            </a:r>
          </a:p>
          <a:p>
            <a:pPr algn="ctr"/>
            <a:r>
              <a:rPr lang="en-US" b="1" dirty="0"/>
              <a:t>Embedding</a:t>
            </a:r>
            <a:endParaRPr lang="en-IN" b="1" dirty="0"/>
          </a:p>
        </p:txBody>
      </p:sp>
      <p:sp>
        <p:nvSpPr>
          <p:cNvPr id="7" name="TextBox 6">
            <a:extLst>
              <a:ext uri="{FF2B5EF4-FFF2-40B4-BE49-F238E27FC236}">
                <a16:creationId xmlns:a16="http://schemas.microsoft.com/office/drawing/2014/main" id="{1C25DD77-EB83-E208-D3B3-60F151CC7A09}"/>
              </a:ext>
            </a:extLst>
          </p:cNvPr>
          <p:cNvSpPr txBox="1"/>
          <p:nvPr/>
        </p:nvSpPr>
        <p:spPr>
          <a:xfrm>
            <a:off x="4425755" y="160356"/>
            <a:ext cx="646331" cy="923330"/>
          </a:xfrm>
          <a:prstGeom prst="rect">
            <a:avLst/>
          </a:prstGeom>
          <a:noFill/>
        </p:spPr>
        <p:txBody>
          <a:bodyPr wrap="none" rtlCol="0">
            <a:spAutoFit/>
          </a:bodyPr>
          <a:lstStyle/>
          <a:p>
            <a:r>
              <a:rPr lang="en-US" sz="5400" dirty="0"/>
              <a:t>&amp;</a:t>
            </a:r>
            <a:endParaRPr lang="en-IN" sz="5400" dirty="0"/>
          </a:p>
        </p:txBody>
      </p:sp>
      <p:sp>
        <p:nvSpPr>
          <p:cNvPr id="10" name="Double Bracket 9">
            <a:extLst>
              <a:ext uri="{FF2B5EF4-FFF2-40B4-BE49-F238E27FC236}">
                <a16:creationId xmlns:a16="http://schemas.microsoft.com/office/drawing/2014/main" id="{BA4C5A0E-EC63-D397-49B8-DFE20678F4AC}"/>
              </a:ext>
            </a:extLst>
          </p:cNvPr>
          <p:cNvSpPr/>
          <p:nvPr/>
        </p:nvSpPr>
        <p:spPr>
          <a:xfrm>
            <a:off x="4901409" y="3305441"/>
            <a:ext cx="1483922" cy="3108542"/>
          </a:xfrm>
          <a:prstGeom prst="bracketPair">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 name="TextBox 10">
            <a:extLst>
              <a:ext uri="{FF2B5EF4-FFF2-40B4-BE49-F238E27FC236}">
                <a16:creationId xmlns:a16="http://schemas.microsoft.com/office/drawing/2014/main" id="{8362E5E7-F351-798F-05B5-55B7366ADCB4}"/>
              </a:ext>
            </a:extLst>
          </p:cNvPr>
          <p:cNvSpPr txBox="1"/>
          <p:nvPr/>
        </p:nvSpPr>
        <p:spPr>
          <a:xfrm>
            <a:off x="5007227" y="3305440"/>
            <a:ext cx="1272286" cy="3108543"/>
          </a:xfrm>
          <a:prstGeom prst="rect">
            <a:avLst/>
          </a:prstGeom>
          <a:noFill/>
        </p:spPr>
        <p:txBody>
          <a:bodyPr wrap="square" rtlCol="0">
            <a:spAutoFit/>
          </a:bodyPr>
          <a:lstStyle/>
          <a:p>
            <a:pPr algn="ctr"/>
            <a:endParaRPr lang="en-US" sz="1400" b="1" dirty="0">
              <a:solidFill>
                <a:schemeClr val="bg2">
                  <a:lumMod val="75000"/>
                </a:schemeClr>
              </a:solidFill>
            </a:endParaRPr>
          </a:p>
          <a:p>
            <a:pPr algn="ctr"/>
            <a:endParaRPr lang="en-US" sz="1400" b="1" dirty="0">
              <a:solidFill>
                <a:schemeClr val="bg2">
                  <a:lumMod val="75000"/>
                </a:schemeClr>
              </a:solidFill>
            </a:endParaRPr>
          </a:p>
          <a:p>
            <a:pPr algn="ctr"/>
            <a:endParaRPr lang="en-IN" sz="1400" b="1" dirty="0">
              <a:solidFill>
                <a:srgbClr val="BDC1C6"/>
              </a:solidFill>
              <a:latin typeface="arial" panose="020B0604020202020204" pitchFamily="34" charset="0"/>
            </a:endParaRPr>
          </a:p>
          <a:p>
            <a:pPr algn="ctr"/>
            <a:r>
              <a:rPr lang="en-US" sz="1400" b="1" dirty="0">
                <a:solidFill>
                  <a:srgbClr val="EA4335"/>
                </a:solidFill>
              </a:rPr>
              <a:t>I</a:t>
            </a:r>
          </a:p>
          <a:p>
            <a:pPr algn="ctr"/>
            <a:endParaRPr lang="en-US" sz="1400" b="1" dirty="0">
              <a:solidFill>
                <a:schemeClr val="bg2">
                  <a:lumMod val="75000"/>
                </a:schemeClr>
              </a:solidFill>
            </a:endParaRPr>
          </a:p>
          <a:p>
            <a:pPr algn="ctr"/>
            <a:r>
              <a:rPr lang="en-US" sz="1400" b="1" dirty="0">
                <a:solidFill>
                  <a:srgbClr val="EA4335"/>
                </a:solidFill>
              </a:rPr>
              <a:t>cake</a:t>
            </a:r>
          </a:p>
          <a:p>
            <a:pPr algn="ctr"/>
            <a:endParaRPr lang="en-US" sz="1400" b="1" dirty="0">
              <a:solidFill>
                <a:schemeClr val="bg2">
                  <a:lumMod val="75000"/>
                </a:schemeClr>
              </a:solidFill>
            </a:endParaRPr>
          </a:p>
          <a:p>
            <a:pPr algn="ctr"/>
            <a:endParaRPr lang="en-US" sz="1400" b="1" dirty="0">
              <a:solidFill>
                <a:schemeClr val="bg2">
                  <a:lumMod val="75000"/>
                </a:schemeClr>
              </a:solidFill>
            </a:endParaRPr>
          </a:p>
          <a:p>
            <a:pPr algn="ctr"/>
            <a:endParaRPr lang="en-US" sz="1400" b="1" dirty="0">
              <a:solidFill>
                <a:schemeClr val="bg2">
                  <a:lumMod val="75000"/>
                </a:schemeClr>
              </a:solidFill>
            </a:endParaRPr>
          </a:p>
          <a:p>
            <a:pPr algn="ctr"/>
            <a:r>
              <a:rPr lang="en-US" sz="1400" b="1" dirty="0">
                <a:solidFill>
                  <a:srgbClr val="EA4335"/>
                </a:solidFill>
              </a:rPr>
              <a:t>cheese</a:t>
            </a:r>
          </a:p>
          <a:p>
            <a:pPr algn="ctr"/>
            <a:endParaRPr lang="en-US" sz="1400" b="1" dirty="0">
              <a:solidFill>
                <a:schemeClr val="bg2">
                  <a:lumMod val="75000"/>
                </a:schemeClr>
              </a:solidFill>
            </a:endParaRPr>
          </a:p>
          <a:p>
            <a:pPr algn="ctr"/>
            <a:r>
              <a:rPr lang="en-US" sz="1400" b="1" dirty="0">
                <a:solidFill>
                  <a:srgbClr val="EA4335"/>
                </a:solidFill>
              </a:rPr>
              <a:t>love</a:t>
            </a:r>
          </a:p>
          <a:p>
            <a:pPr algn="ctr"/>
            <a:endParaRPr lang="en-US" sz="1400" b="1" dirty="0">
              <a:solidFill>
                <a:schemeClr val="bg2">
                  <a:lumMod val="75000"/>
                </a:schemeClr>
              </a:solidFill>
            </a:endParaRPr>
          </a:p>
          <a:p>
            <a:pPr algn="ctr"/>
            <a:endParaRPr lang="en-US" sz="1400" b="1" dirty="0">
              <a:solidFill>
                <a:schemeClr val="bg2">
                  <a:lumMod val="75000"/>
                </a:schemeClr>
              </a:solidFill>
            </a:endParaRPr>
          </a:p>
        </p:txBody>
      </p:sp>
      <p:sp>
        <p:nvSpPr>
          <p:cNvPr id="12" name="TextBox 11">
            <a:extLst>
              <a:ext uri="{FF2B5EF4-FFF2-40B4-BE49-F238E27FC236}">
                <a16:creationId xmlns:a16="http://schemas.microsoft.com/office/drawing/2014/main" id="{BCB51132-1DB5-EDCC-C7A6-E49C426F510D}"/>
              </a:ext>
            </a:extLst>
          </p:cNvPr>
          <p:cNvSpPr txBox="1"/>
          <p:nvPr/>
        </p:nvSpPr>
        <p:spPr>
          <a:xfrm>
            <a:off x="4932873" y="2779280"/>
            <a:ext cx="1411477" cy="369332"/>
          </a:xfrm>
          <a:prstGeom prst="rect">
            <a:avLst/>
          </a:prstGeom>
          <a:noFill/>
        </p:spPr>
        <p:txBody>
          <a:bodyPr wrap="none" rtlCol="0">
            <a:spAutoFit/>
          </a:bodyPr>
          <a:lstStyle/>
          <a:p>
            <a:r>
              <a:rPr lang="en-US" b="1" dirty="0">
                <a:solidFill>
                  <a:srgbClr val="34A853"/>
                </a:solidFill>
              </a:rPr>
              <a:t>Vocabulary</a:t>
            </a:r>
            <a:endParaRPr lang="en-IN" b="1" dirty="0">
              <a:solidFill>
                <a:srgbClr val="34A853"/>
              </a:solidFill>
            </a:endParaRPr>
          </a:p>
        </p:txBody>
      </p:sp>
      <p:sp>
        <p:nvSpPr>
          <p:cNvPr id="13" name="Double Bracket 12">
            <a:extLst>
              <a:ext uri="{FF2B5EF4-FFF2-40B4-BE49-F238E27FC236}">
                <a16:creationId xmlns:a16="http://schemas.microsoft.com/office/drawing/2014/main" id="{545702F7-4517-1189-EE21-BEB6C00BB3CC}"/>
              </a:ext>
            </a:extLst>
          </p:cNvPr>
          <p:cNvSpPr/>
          <p:nvPr/>
        </p:nvSpPr>
        <p:spPr>
          <a:xfrm>
            <a:off x="7967340" y="3305441"/>
            <a:ext cx="1483922" cy="3108542"/>
          </a:xfrm>
          <a:prstGeom prst="bracketPair">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5" name="TextBox 14">
            <a:extLst>
              <a:ext uri="{FF2B5EF4-FFF2-40B4-BE49-F238E27FC236}">
                <a16:creationId xmlns:a16="http://schemas.microsoft.com/office/drawing/2014/main" id="{5A28864D-01F9-D649-A2B4-21DD1C70BC31}"/>
              </a:ext>
            </a:extLst>
          </p:cNvPr>
          <p:cNvSpPr txBox="1"/>
          <p:nvPr/>
        </p:nvSpPr>
        <p:spPr>
          <a:xfrm>
            <a:off x="8219423" y="2779280"/>
            <a:ext cx="979755" cy="369332"/>
          </a:xfrm>
          <a:prstGeom prst="rect">
            <a:avLst/>
          </a:prstGeom>
          <a:noFill/>
        </p:spPr>
        <p:txBody>
          <a:bodyPr wrap="none" rtlCol="0">
            <a:spAutoFit/>
          </a:bodyPr>
          <a:lstStyle/>
          <a:p>
            <a:r>
              <a:rPr lang="en-US" b="1" dirty="0">
                <a:solidFill>
                  <a:srgbClr val="34A853"/>
                </a:solidFill>
              </a:rPr>
              <a:t>Indices</a:t>
            </a:r>
            <a:endParaRPr lang="en-IN" b="1" dirty="0">
              <a:solidFill>
                <a:srgbClr val="34A853"/>
              </a:solidFill>
            </a:endParaRPr>
          </a:p>
        </p:txBody>
      </p:sp>
      <p:sp>
        <p:nvSpPr>
          <p:cNvPr id="16" name="TextBox 15">
            <a:extLst>
              <a:ext uri="{FF2B5EF4-FFF2-40B4-BE49-F238E27FC236}">
                <a16:creationId xmlns:a16="http://schemas.microsoft.com/office/drawing/2014/main" id="{2C165195-905F-5DC2-3A3F-6C2D4D4E4CFC}"/>
              </a:ext>
            </a:extLst>
          </p:cNvPr>
          <p:cNvSpPr txBox="1"/>
          <p:nvPr/>
        </p:nvSpPr>
        <p:spPr>
          <a:xfrm>
            <a:off x="6904466" y="4444212"/>
            <a:ext cx="543739" cy="830997"/>
          </a:xfrm>
          <a:prstGeom prst="rect">
            <a:avLst/>
          </a:prstGeom>
          <a:noFill/>
        </p:spPr>
        <p:txBody>
          <a:bodyPr wrap="none" rtlCol="0">
            <a:spAutoFit/>
          </a:bodyPr>
          <a:lstStyle/>
          <a:p>
            <a:r>
              <a:rPr lang="en-US" sz="4800" dirty="0"/>
              <a:t>=</a:t>
            </a:r>
            <a:endParaRPr lang="en-IN" sz="4800" dirty="0"/>
          </a:p>
        </p:txBody>
      </p:sp>
      <p:sp>
        <p:nvSpPr>
          <p:cNvPr id="3" name="TextBox 2">
            <a:extLst>
              <a:ext uri="{FF2B5EF4-FFF2-40B4-BE49-F238E27FC236}">
                <a16:creationId xmlns:a16="http://schemas.microsoft.com/office/drawing/2014/main" id="{2CB879BE-E13B-43DA-F24E-EF0E13AD5A2F}"/>
              </a:ext>
            </a:extLst>
          </p:cNvPr>
          <p:cNvSpPr txBox="1"/>
          <p:nvPr/>
        </p:nvSpPr>
        <p:spPr>
          <a:xfrm>
            <a:off x="8522304" y="3945703"/>
            <a:ext cx="409552" cy="307777"/>
          </a:xfrm>
          <a:prstGeom prst="rect">
            <a:avLst/>
          </a:prstGeom>
          <a:noFill/>
        </p:spPr>
        <p:txBody>
          <a:bodyPr wrap="square" rtlCol="0">
            <a:spAutoFit/>
          </a:bodyPr>
          <a:lstStyle/>
          <a:p>
            <a:r>
              <a:rPr lang="en-US" sz="1400" b="1" dirty="0">
                <a:solidFill>
                  <a:srgbClr val="EA4335"/>
                </a:solidFill>
              </a:rPr>
              <a:t>42</a:t>
            </a:r>
            <a:endParaRPr lang="en-US" sz="1400" b="1" dirty="0">
              <a:solidFill>
                <a:schemeClr val="bg2">
                  <a:lumMod val="75000"/>
                </a:schemeClr>
              </a:solidFill>
            </a:endParaRPr>
          </a:p>
        </p:txBody>
      </p:sp>
      <p:sp>
        <p:nvSpPr>
          <p:cNvPr id="8" name="TextBox 7">
            <a:extLst>
              <a:ext uri="{FF2B5EF4-FFF2-40B4-BE49-F238E27FC236}">
                <a16:creationId xmlns:a16="http://schemas.microsoft.com/office/drawing/2014/main" id="{8D3C528F-BA86-1FF8-754A-186E5B2B0B1D}"/>
              </a:ext>
            </a:extLst>
          </p:cNvPr>
          <p:cNvSpPr txBox="1"/>
          <p:nvPr/>
        </p:nvSpPr>
        <p:spPr>
          <a:xfrm>
            <a:off x="8522304" y="4369883"/>
            <a:ext cx="409552" cy="307777"/>
          </a:xfrm>
          <a:prstGeom prst="rect">
            <a:avLst/>
          </a:prstGeom>
          <a:noFill/>
        </p:spPr>
        <p:txBody>
          <a:bodyPr wrap="square" rtlCol="0">
            <a:spAutoFit/>
          </a:bodyPr>
          <a:lstStyle/>
          <a:p>
            <a:r>
              <a:rPr lang="en-US" sz="1400" b="1" dirty="0">
                <a:solidFill>
                  <a:srgbClr val="EA4335"/>
                </a:solidFill>
              </a:rPr>
              <a:t>79</a:t>
            </a:r>
            <a:endParaRPr lang="en-US" sz="1400" b="1" dirty="0">
              <a:solidFill>
                <a:schemeClr val="bg2">
                  <a:lumMod val="75000"/>
                </a:schemeClr>
              </a:solidFill>
            </a:endParaRPr>
          </a:p>
        </p:txBody>
      </p:sp>
      <p:sp>
        <p:nvSpPr>
          <p:cNvPr id="9" name="TextBox 8">
            <a:extLst>
              <a:ext uri="{FF2B5EF4-FFF2-40B4-BE49-F238E27FC236}">
                <a16:creationId xmlns:a16="http://schemas.microsoft.com/office/drawing/2014/main" id="{BBF246C2-26FC-0E0F-15C6-30148371DFD4}"/>
              </a:ext>
            </a:extLst>
          </p:cNvPr>
          <p:cNvSpPr txBox="1"/>
          <p:nvPr/>
        </p:nvSpPr>
        <p:spPr>
          <a:xfrm>
            <a:off x="8473382" y="5219913"/>
            <a:ext cx="471836" cy="307777"/>
          </a:xfrm>
          <a:prstGeom prst="rect">
            <a:avLst/>
          </a:prstGeom>
          <a:noFill/>
        </p:spPr>
        <p:txBody>
          <a:bodyPr wrap="square" rtlCol="0">
            <a:spAutoFit/>
          </a:bodyPr>
          <a:lstStyle/>
          <a:p>
            <a:r>
              <a:rPr lang="en-US" sz="1400" b="1" dirty="0">
                <a:solidFill>
                  <a:srgbClr val="EA4335"/>
                </a:solidFill>
              </a:rPr>
              <a:t>112</a:t>
            </a:r>
            <a:endParaRPr lang="en-US" sz="1400" b="1" dirty="0">
              <a:solidFill>
                <a:schemeClr val="bg2">
                  <a:lumMod val="75000"/>
                </a:schemeClr>
              </a:solidFill>
            </a:endParaRPr>
          </a:p>
        </p:txBody>
      </p:sp>
      <p:sp>
        <p:nvSpPr>
          <p:cNvPr id="17" name="TextBox 16">
            <a:extLst>
              <a:ext uri="{FF2B5EF4-FFF2-40B4-BE49-F238E27FC236}">
                <a16:creationId xmlns:a16="http://schemas.microsoft.com/office/drawing/2014/main" id="{BC8C5E3C-42AC-E347-044A-1ECDCA629AD8}"/>
              </a:ext>
            </a:extLst>
          </p:cNvPr>
          <p:cNvSpPr txBox="1"/>
          <p:nvPr/>
        </p:nvSpPr>
        <p:spPr>
          <a:xfrm>
            <a:off x="8473382" y="5654466"/>
            <a:ext cx="497898" cy="307777"/>
          </a:xfrm>
          <a:prstGeom prst="rect">
            <a:avLst/>
          </a:prstGeom>
          <a:noFill/>
        </p:spPr>
        <p:txBody>
          <a:bodyPr wrap="square" rtlCol="0">
            <a:spAutoFit/>
          </a:bodyPr>
          <a:lstStyle/>
          <a:p>
            <a:r>
              <a:rPr lang="en-US" sz="1400" b="1" dirty="0">
                <a:solidFill>
                  <a:srgbClr val="EA4335"/>
                </a:solidFill>
              </a:rPr>
              <a:t>256</a:t>
            </a:r>
            <a:endParaRPr lang="en-US" sz="1400" b="1" dirty="0">
              <a:solidFill>
                <a:schemeClr val="bg2">
                  <a:lumMod val="75000"/>
                </a:schemeClr>
              </a:solidFill>
            </a:endParaRPr>
          </a:p>
        </p:txBody>
      </p:sp>
      <p:sp>
        <p:nvSpPr>
          <p:cNvPr id="2" name="TextBox 1">
            <a:extLst>
              <a:ext uri="{FF2B5EF4-FFF2-40B4-BE49-F238E27FC236}">
                <a16:creationId xmlns:a16="http://schemas.microsoft.com/office/drawing/2014/main" id="{14E29EFD-CD8F-1768-AF7D-C49CD0B189F1}"/>
              </a:ext>
            </a:extLst>
          </p:cNvPr>
          <p:cNvSpPr txBox="1"/>
          <p:nvPr/>
        </p:nvSpPr>
        <p:spPr>
          <a:xfrm>
            <a:off x="1455253" y="2935428"/>
            <a:ext cx="3424711" cy="400110"/>
          </a:xfrm>
          <a:prstGeom prst="rect">
            <a:avLst/>
          </a:prstGeom>
          <a:noFill/>
        </p:spPr>
        <p:txBody>
          <a:bodyPr wrap="square" rtlCol="0">
            <a:spAutoFit/>
          </a:bodyPr>
          <a:lstStyle/>
          <a:p>
            <a:r>
              <a:rPr lang="en-US" sz="2000" b="1" dirty="0"/>
              <a:t>[                                        ]</a:t>
            </a:r>
            <a:endParaRPr lang="en-IN" sz="2000" b="1" dirty="0"/>
          </a:p>
        </p:txBody>
      </p:sp>
      <p:sp>
        <p:nvSpPr>
          <p:cNvPr id="14" name="TextBox 13">
            <a:extLst>
              <a:ext uri="{FF2B5EF4-FFF2-40B4-BE49-F238E27FC236}">
                <a16:creationId xmlns:a16="http://schemas.microsoft.com/office/drawing/2014/main" id="{9EB7558E-9BB7-8416-44BC-7BB700042F5B}"/>
              </a:ext>
            </a:extLst>
          </p:cNvPr>
          <p:cNvSpPr txBox="1"/>
          <p:nvPr/>
        </p:nvSpPr>
        <p:spPr>
          <a:xfrm>
            <a:off x="421303" y="3576371"/>
            <a:ext cx="9529521" cy="369332"/>
          </a:xfrm>
          <a:prstGeom prst="rect">
            <a:avLst/>
          </a:prstGeom>
          <a:noFill/>
        </p:spPr>
        <p:txBody>
          <a:bodyPr wrap="square" rtlCol="0">
            <a:spAutoFit/>
          </a:bodyPr>
          <a:lstStyle/>
          <a:p>
            <a:r>
              <a:rPr lang="en-US" b="1" dirty="0"/>
              <a:t>Now, we are ready to load these array of tokens into the embedding layers</a:t>
            </a:r>
            <a:endParaRPr lang="en-IN" b="1" dirty="0"/>
          </a:p>
        </p:txBody>
      </p:sp>
    </p:spTree>
    <p:extLst>
      <p:ext uri="{BB962C8B-B14F-4D97-AF65-F5344CB8AC3E}">
        <p14:creationId xmlns:p14="http://schemas.microsoft.com/office/powerpoint/2010/main" val="416824490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4.81481E-6 L -0.56576 -0.13866 " pathEditMode="relative" rAng="0" ptsTypes="AA">
                                      <p:cBhvr>
                                        <p:cTn id="6" dur="2000" fill="hold"/>
                                        <p:tgtEl>
                                          <p:spTgt spid="3"/>
                                        </p:tgtEl>
                                        <p:attrNameLst>
                                          <p:attrName>ppt_x</p:attrName>
                                          <p:attrName>ppt_y</p:attrName>
                                        </p:attrNameLst>
                                      </p:cBhvr>
                                      <p:rCtr x="-28294" y="-6944"/>
                                    </p:animMotion>
                                  </p:childTnLst>
                                </p:cTn>
                              </p:par>
                              <p:par>
                                <p:cTn id="7" presetID="42" presetClass="path" presetSubtype="0" accel="50000" decel="50000" fill="hold" grpId="0" nodeType="withEffect">
                                  <p:stCondLst>
                                    <p:cond delay="0"/>
                                  </p:stCondLst>
                                  <p:childTnLst>
                                    <p:animMotion origin="layout" path="M -0.00482 0.02246 L -0.36928 -0.2 " pathEditMode="relative" rAng="0" ptsTypes="AA">
                                      <p:cBhvr>
                                        <p:cTn id="8" dur="2000" fill="hold"/>
                                        <p:tgtEl>
                                          <p:spTgt spid="8"/>
                                        </p:tgtEl>
                                        <p:attrNameLst>
                                          <p:attrName>ppt_x</p:attrName>
                                          <p:attrName>ppt_y</p:attrName>
                                        </p:attrNameLst>
                                      </p:cBhvr>
                                      <p:rCtr x="-18229" y="-11134"/>
                                    </p:animMotion>
                                  </p:childTnLst>
                                </p:cTn>
                              </p:par>
                              <p:par>
                                <p:cTn id="9" presetID="10" presetClass="exit" presetSubtype="0" fill="hold" grpId="0" nodeType="withEffect">
                                  <p:stCondLst>
                                    <p:cond delay="0"/>
                                  </p:stCondLst>
                                  <p:childTnLst>
                                    <p:animEffect transition="out" filter="fade">
                                      <p:cBhvr>
                                        <p:cTn id="10" dur="500"/>
                                        <p:tgtEl>
                                          <p:spTgt spid="13"/>
                                        </p:tgtEl>
                                      </p:cBhvr>
                                    </p:animEffect>
                                    <p:set>
                                      <p:cBhvr>
                                        <p:cTn id="11" dur="1" fill="hold">
                                          <p:stCondLst>
                                            <p:cond delay="499"/>
                                          </p:stCondLst>
                                        </p:cTn>
                                        <p:tgtEl>
                                          <p:spTgt spid="13"/>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15"/>
                                        </p:tgtEl>
                                      </p:cBhvr>
                                    </p:animEffect>
                                    <p:set>
                                      <p:cBhvr>
                                        <p:cTn id="14" dur="1" fill="hold">
                                          <p:stCondLst>
                                            <p:cond delay="499"/>
                                          </p:stCondLst>
                                        </p:cTn>
                                        <p:tgtEl>
                                          <p:spTgt spid="15"/>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par>
                                <p:cTn id="27" presetID="42" presetClass="path" presetSubtype="0" accel="50000" decel="50000" fill="hold" grpId="0" nodeType="withEffect">
                                  <p:stCondLst>
                                    <p:cond delay="0"/>
                                  </p:stCondLst>
                                  <p:childTnLst>
                                    <p:animMotion origin="layout" path="M -0.0013 0.02176 L -0.44687 -0.32453 " pathEditMode="relative" rAng="0" ptsTypes="AA">
                                      <p:cBhvr>
                                        <p:cTn id="28" dur="2000" fill="hold"/>
                                        <p:tgtEl>
                                          <p:spTgt spid="9"/>
                                        </p:tgtEl>
                                        <p:attrNameLst>
                                          <p:attrName>ppt_x</p:attrName>
                                          <p:attrName>ppt_y</p:attrName>
                                        </p:attrNameLst>
                                      </p:cBhvr>
                                      <p:rCtr x="-22279" y="-17315"/>
                                    </p:animMotion>
                                  </p:childTnLst>
                                </p:cTn>
                              </p:par>
                              <p:par>
                                <p:cTn id="29" presetID="42" presetClass="path" presetSubtype="0" accel="50000" decel="50000" fill="hold" grpId="0" nodeType="withEffect">
                                  <p:stCondLst>
                                    <p:cond delay="0"/>
                                  </p:stCondLst>
                                  <p:childTnLst>
                                    <p:animMotion origin="layout" path="M -4.58333E-6 -7.40741E-7 L -0.51848 -0.38796 " pathEditMode="relative" rAng="0" ptsTypes="AA">
                                      <p:cBhvr>
                                        <p:cTn id="30" dur="2000" fill="hold"/>
                                        <p:tgtEl>
                                          <p:spTgt spid="17"/>
                                        </p:tgtEl>
                                        <p:attrNameLst>
                                          <p:attrName>ppt_x</p:attrName>
                                          <p:attrName>ppt_y</p:attrName>
                                        </p:attrNameLst>
                                      </p:cBhvr>
                                      <p:rCtr x="-25924" y="-19398"/>
                                    </p:animMotion>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animBg="1"/>
      <p:bldP spid="15" grpId="0"/>
      <p:bldP spid="16" grpId="0"/>
      <p:bldP spid="3" grpId="0"/>
      <p:bldP spid="8" grpId="0"/>
      <p:bldP spid="9" grpId="0"/>
      <p:bldP spid="17" grpId="0"/>
      <p:bldP spid="2" grpId="0"/>
      <p:bldP spid="14"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8" name="Rectangle: Rounded Corners 7">
            <a:extLst>
              <a:ext uri="{FF2B5EF4-FFF2-40B4-BE49-F238E27FC236}">
                <a16:creationId xmlns:a16="http://schemas.microsoft.com/office/drawing/2014/main" id="{F0C27D40-FDE7-6D2B-6903-AFC07C6ED364}"/>
              </a:ext>
            </a:extLst>
          </p:cNvPr>
          <p:cNvSpPr/>
          <p:nvPr/>
        </p:nvSpPr>
        <p:spPr>
          <a:xfrm>
            <a:off x="6024216" y="1632039"/>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9" name="Rectangle: Rounded Corners 8">
            <a:extLst>
              <a:ext uri="{FF2B5EF4-FFF2-40B4-BE49-F238E27FC236}">
                <a16:creationId xmlns:a16="http://schemas.microsoft.com/office/drawing/2014/main" id="{6749D31B-11CC-2FA9-1C10-8DE0911EF576}"/>
              </a:ext>
            </a:extLst>
          </p:cNvPr>
          <p:cNvSpPr/>
          <p:nvPr/>
        </p:nvSpPr>
        <p:spPr>
          <a:xfrm>
            <a:off x="4216814" y="2673440"/>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10" name="Rectangle: Rounded Corners 9">
            <a:extLst>
              <a:ext uri="{FF2B5EF4-FFF2-40B4-BE49-F238E27FC236}">
                <a16:creationId xmlns:a16="http://schemas.microsoft.com/office/drawing/2014/main" id="{63BB094F-5B1B-C90F-19AC-4AE2D4A040E9}"/>
              </a:ext>
            </a:extLst>
          </p:cNvPr>
          <p:cNvSpPr/>
          <p:nvPr/>
        </p:nvSpPr>
        <p:spPr>
          <a:xfrm>
            <a:off x="4610878" y="4085560"/>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1" name="Rectangle: Rounded Corners 10">
            <a:extLst>
              <a:ext uri="{FF2B5EF4-FFF2-40B4-BE49-F238E27FC236}">
                <a16:creationId xmlns:a16="http://schemas.microsoft.com/office/drawing/2014/main" id="{22CC1FED-E9F4-A305-6016-6F7D47C41D86}"/>
              </a:ext>
            </a:extLst>
          </p:cNvPr>
          <p:cNvSpPr/>
          <p:nvPr/>
        </p:nvSpPr>
        <p:spPr>
          <a:xfrm>
            <a:off x="4610878" y="3831237"/>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12" name="Rectangle: Rounded Corners 11">
            <a:extLst>
              <a:ext uri="{FF2B5EF4-FFF2-40B4-BE49-F238E27FC236}">
                <a16:creationId xmlns:a16="http://schemas.microsoft.com/office/drawing/2014/main" id="{B1A5B55A-5A82-59B0-43D4-060676EF17CC}"/>
              </a:ext>
            </a:extLst>
          </p:cNvPr>
          <p:cNvSpPr/>
          <p:nvPr/>
        </p:nvSpPr>
        <p:spPr>
          <a:xfrm>
            <a:off x="4610878" y="3042656"/>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3" name="Rectangle: Rounded Corners 12">
            <a:extLst>
              <a:ext uri="{FF2B5EF4-FFF2-40B4-BE49-F238E27FC236}">
                <a16:creationId xmlns:a16="http://schemas.microsoft.com/office/drawing/2014/main" id="{2C59EE3B-DBF5-BEA9-877B-6DCF69EEA20D}"/>
              </a:ext>
            </a:extLst>
          </p:cNvPr>
          <p:cNvSpPr/>
          <p:nvPr/>
        </p:nvSpPr>
        <p:spPr>
          <a:xfrm>
            <a:off x="4610878" y="2796830"/>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Oval 13">
            <a:extLst>
              <a:ext uri="{FF2B5EF4-FFF2-40B4-BE49-F238E27FC236}">
                <a16:creationId xmlns:a16="http://schemas.microsoft.com/office/drawing/2014/main" id="{25F3045E-7ED5-054D-D770-2ED7CFBB3E8E}"/>
              </a:ext>
            </a:extLst>
          </p:cNvPr>
          <p:cNvSpPr/>
          <p:nvPr/>
        </p:nvSpPr>
        <p:spPr>
          <a:xfrm>
            <a:off x="5043973" y="5115738"/>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 name="Cross 14">
            <a:extLst>
              <a:ext uri="{FF2B5EF4-FFF2-40B4-BE49-F238E27FC236}">
                <a16:creationId xmlns:a16="http://schemas.microsoft.com/office/drawing/2014/main" id="{46A5D8BE-4647-C06F-E784-95ABA88930AF}"/>
              </a:ext>
            </a:extLst>
          </p:cNvPr>
          <p:cNvSpPr/>
          <p:nvPr/>
        </p:nvSpPr>
        <p:spPr>
          <a:xfrm>
            <a:off x="5071922" y="5143687"/>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6" name="Group 15">
            <a:extLst>
              <a:ext uri="{FF2B5EF4-FFF2-40B4-BE49-F238E27FC236}">
                <a16:creationId xmlns:a16="http://schemas.microsoft.com/office/drawing/2014/main" id="{780B4973-A656-49D9-A569-95BDB1F0FA0D}"/>
              </a:ext>
            </a:extLst>
          </p:cNvPr>
          <p:cNvGrpSpPr/>
          <p:nvPr/>
        </p:nvGrpSpPr>
        <p:grpSpPr>
          <a:xfrm>
            <a:off x="4561514" y="5034614"/>
            <a:ext cx="317131" cy="317131"/>
            <a:chOff x="1290919" y="1058164"/>
            <a:chExt cx="3765176" cy="3765176"/>
          </a:xfrm>
        </p:grpSpPr>
        <p:sp>
          <p:nvSpPr>
            <p:cNvPr id="17" name="Freeform: Shape 16">
              <a:extLst>
                <a:ext uri="{FF2B5EF4-FFF2-40B4-BE49-F238E27FC236}">
                  <a16:creationId xmlns:a16="http://schemas.microsoft.com/office/drawing/2014/main" id="{8A3A953C-A690-EDDB-BE63-848209AABE91}"/>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 name="Oval 18">
              <a:extLst>
                <a:ext uri="{FF2B5EF4-FFF2-40B4-BE49-F238E27FC236}">
                  <a16:creationId xmlns:a16="http://schemas.microsoft.com/office/drawing/2014/main" id="{16FB2233-B773-056F-3D8B-638638728298}"/>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20" name="Rectangle: Rounded Corners 19">
            <a:extLst>
              <a:ext uri="{FF2B5EF4-FFF2-40B4-BE49-F238E27FC236}">
                <a16:creationId xmlns:a16="http://schemas.microsoft.com/office/drawing/2014/main" id="{4C4F78E6-2C03-6C59-FC62-0D5AF021D5BE}"/>
              </a:ext>
            </a:extLst>
          </p:cNvPr>
          <p:cNvSpPr/>
          <p:nvPr/>
        </p:nvSpPr>
        <p:spPr>
          <a:xfrm>
            <a:off x="4610878" y="5451335"/>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1" name="Straight Arrow Connector 20">
            <a:extLst>
              <a:ext uri="{FF2B5EF4-FFF2-40B4-BE49-F238E27FC236}">
                <a16:creationId xmlns:a16="http://schemas.microsoft.com/office/drawing/2014/main" id="{9FB4C6C8-C817-F91A-6693-132206A83391}"/>
              </a:ext>
            </a:extLst>
          </p:cNvPr>
          <p:cNvCxnSpPr>
            <a:cxnSpLocks/>
          </p:cNvCxnSpPr>
          <p:nvPr/>
        </p:nvCxnSpPr>
        <p:spPr>
          <a:xfrm flipV="1">
            <a:off x="5120818" y="5863421"/>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22" name="Straight Arrow Connector 21">
            <a:extLst>
              <a:ext uri="{FF2B5EF4-FFF2-40B4-BE49-F238E27FC236}">
                <a16:creationId xmlns:a16="http://schemas.microsoft.com/office/drawing/2014/main" id="{962FF7B4-B781-91C6-9299-CED5B5E72595}"/>
              </a:ext>
            </a:extLst>
          </p:cNvPr>
          <p:cNvCxnSpPr>
            <a:cxnSpLocks/>
            <a:stCxn id="20" idx="0"/>
          </p:cNvCxnSpPr>
          <p:nvPr/>
        </p:nvCxnSpPr>
        <p:spPr>
          <a:xfrm flipH="1" flipV="1">
            <a:off x="5120821" y="5270625"/>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23" name="Straight Arrow Connector 22">
            <a:extLst>
              <a:ext uri="{FF2B5EF4-FFF2-40B4-BE49-F238E27FC236}">
                <a16:creationId xmlns:a16="http://schemas.microsoft.com/office/drawing/2014/main" id="{EF94C8B4-9D5C-CC17-620A-268BD7BF49D6}"/>
              </a:ext>
            </a:extLst>
          </p:cNvPr>
          <p:cNvCxnSpPr>
            <a:cxnSpLocks/>
            <a:stCxn id="14" idx="0"/>
            <a:endCxn id="10" idx="2"/>
          </p:cNvCxnSpPr>
          <p:nvPr/>
        </p:nvCxnSpPr>
        <p:spPr>
          <a:xfrm flipV="1">
            <a:off x="5121417" y="4497646"/>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24" name="Straight Connector 23">
            <a:extLst>
              <a:ext uri="{FF2B5EF4-FFF2-40B4-BE49-F238E27FC236}">
                <a16:creationId xmlns:a16="http://schemas.microsoft.com/office/drawing/2014/main" id="{93027FA4-6685-1A6A-7F42-1EA28D7174F4}"/>
              </a:ext>
            </a:extLst>
          </p:cNvPr>
          <p:cNvCxnSpPr>
            <a:stCxn id="19" idx="6"/>
            <a:endCxn id="14" idx="2"/>
          </p:cNvCxnSpPr>
          <p:nvPr/>
        </p:nvCxnSpPr>
        <p:spPr>
          <a:xfrm>
            <a:off x="4878645" y="5193180"/>
            <a:ext cx="165328" cy="2"/>
          </a:xfrm>
          <a:prstGeom prst="line">
            <a:avLst/>
          </a:prstGeom>
          <a:noFill/>
          <a:ln w="28575" cap="flat" cmpd="sng" algn="ctr">
            <a:solidFill>
              <a:sysClr val="windowText" lastClr="000000"/>
            </a:solidFill>
            <a:prstDash val="solid"/>
            <a:miter lim="800000"/>
          </a:ln>
          <a:effectLst/>
        </p:spPr>
      </p:cxnSp>
      <p:sp>
        <p:nvSpPr>
          <p:cNvPr id="25" name="Arrow: U-Turn 99">
            <a:extLst>
              <a:ext uri="{FF2B5EF4-FFF2-40B4-BE49-F238E27FC236}">
                <a16:creationId xmlns:a16="http://schemas.microsoft.com/office/drawing/2014/main" id="{D49D7530-3784-39A2-5D87-5746E36DA131}"/>
              </a:ext>
            </a:extLst>
          </p:cNvPr>
          <p:cNvSpPr/>
          <p:nvPr/>
        </p:nvSpPr>
        <p:spPr>
          <a:xfrm rot="16200000">
            <a:off x="4278145" y="3956540"/>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6" name="Arrow: U-Turn 99">
            <a:extLst>
              <a:ext uri="{FF2B5EF4-FFF2-40B4-BE49-F238E27FC236}">
                <a16:creationId xmlns:a16="http://schemas.microsoft.com/office/drawing/2014/main" id="{1F2CEF49-BCAF-E764-778A-179AFFBD2F33}"/>
              </a:ext>
            </a:extLst>
          </p:cNvPr>
          <p:cNvSpPr/>
          <p:nvPr/>
        </p:nvSpPr>
        <p:spPr>
          <a:xfrm rot="16200000">
            <a:off x="4324243" y="2879911"/>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Arrow: Bent 136">
            <a:extLst>
              <a:ext uri="{FF2B5EF4-FFF2-40B4-BE49-F238E27FC236}">
                <a16:creationId xmlns:a16="http://schemas.microsoft.com/office/drawing/2014/main" id="{38B038EA-9D8F-2983-9950-18CB927DABC4}"/>
              </a:ext>
            </a:extLst>
          </p:cNvPr>
          <p:cNvSpPr/>
          <p:nvPr/>
        </p:nvSpPr>
        <p:spPr>
          <a:xfrm rot="5400000" flipH="1">
            <a:off x="5239842" y="4378148"/>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 name="Arrow: Bent 136">
            <a:extLst>
              <a:ext uri="{FF2B5EF4-FFF2-40B4-BE49-F238E27FC236}">
                <a16:creationId xmlns:a16="http://schemas.microsoft.com/office/drawing/2014/main" id="{38E64351-9B47-A77B-9001-29CC47EE2F0B}"/>
              </a:ext>
            </a:extLst>
          </p:cNvPr>
          <p:cNvSpPr/>
          <p:nvPr/>
        </p:nvSpPr>
        <p:spPr>
          <a:xfrm rot="16200000">
            <a:off x="4828219" y="4378147"/>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9" name="Straight Arrow Connector 28">
            <a:extLst>
              <a:ext uri="{FF2B5EF4-FFF2-40B4-BE49-F238E27FC236}">
                <a16:creationId xmlns:a16="http://schemas.microsoft.com/office/drawing/2014/main" id="{2B479ACB-C82D-3428-F5E2-EBA530679923}"/>
              </a:ext>
            </a:extLst>
          </p:cNvPr>
          <p:cNvCxnSpPr>
            <a:cxnSpLocks/>
            <a:endCxn id="12" idx="2"/>
          </p:cNvCxnSpPr>
          <p:nvPr/>
        </p:nvCxnSpPr>
        <p:spPr>
          <a:xfrm flipV="1">
            <a:off x="5116490" y="3454742"/>
            <a:ext cx="4928" cy="371908"/>
          </a:xfrm>
          <a:prstGeom prst="straightConnector1">
            <a:avLst/>
          </a:prstGeom>
          <a:noFill/>
          <a:ln w="28575" cap="flat" cmpd="sng" algn="ctr">
            <a:solidFill>
              <a:schemeClr val="tx1"/>
            </a:solidFill>
            <a:prstDash val="solid"/>
            <a:miter lim="800000"/>
            <a:tailEnd type="stealth"/>
          </a:ln>
          <a:effectLst/>
        </p:spPr>
      </p:cxnSp>
      <p:sp>
        <p:nvSpPr>
          <p:cNvPr id="30" name="Rectangle: Rounded Corners 29">
            <a:extLst>
              <a:ext uri="{FF2B5EF4-FFF2-40B4-BE49-F238E27FC236}">
                <a16:creationId xmlns:a16="http://schemas.microsoft.com/office/drawing/2014/main" id="{DB790BC3-30FB-0330-00C1-4DC1FC40323C}"/>
              </a:ext>
            </a:extLst>
          </p:cNvPr>
          <p:cNvSpPr/>
          <p:nvPr/>
        </p:nvSpPr>
        <p:spPr>
          <a:xfrm>
            <a:off x="6144233" y="2870308"/>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6" name="Freeform: Shape 255">
            <a:extLst>
              <a:ext uri="{FF2B5EF4-FFF2-40B4-BE49-F238E27FC236}">
                <a16:creationId xmlns:a16="http://schemas.microsoft.com/office/drawing/2014/main" id="{A4DD802B-28D1-3F1A-D155-B8BCA3AD936A}"/>
              </a:ext>
            </a:extLst>
          </p:cNvPr>
          <p:cNvSpPr/>
          <p:nvPr/>
        </p:nvSpPr>
        <p:spPr>
          <a:xfrm rot="16200000">
            <a:off x="6263087" y="3068939"/>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7" name="Freeform: Shape 256">
            <a:extLst>
              <a:ext uri="{FF2B5EF4-FFF2-40B4-BE49-F238E27FC236}">
                <a16:creationId xmlns:a16="http://schemas.microsoft.com/office/drawing/2014/main" id="{7108A052-7B4C-9BF0-9C8E-66AD1ADAEDDF}"/>
              </a:ext>
            </a:extLst>
          </p:cNvPr>
          <p:cNvSpPr/>
          <p:nvPr/>
        </p:nvSpPr>
        <p:spPr>
          <a:xfrm rot="10800000">
            <a:off x="6626647" y="3312713"/>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8" name="Rectangle: Rounded Corners 257">
            <a:extLst>
              <a:ext uri="{FF2B5EF4-FFF2-40B4-BE49-F238E27FC236}">
                <a16:creationId xmlns:a16="http://schemas.microsoft.com/office/drawing/2014/main" id="{8627DC3A-43ED-0EA8-6A12-B634423F9055}"/>
              </a:ext>
            </a:extLst>
          </p:cNvPr>
          <p:cNvSpPr/>
          <p:nvPr/>
        </p:nvSpPr>
        <p:spPr>
          <a:xfrm>
            <a:off x="6144233" y="3917824"/>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59" name="Rectangle: Rounded Corners 258">
            <a:extLst>
              <a:ext uri="{FF2B5EF4-FFF2-40B4-BE49-F238E27FC236}">
                <a16:creationId xmlns:a16="http://schemas.microsoft.com/office/drawing/2014/main" id="{27565CA6-3E13-BFB7-AAFF-D7E4B1C9511E}"/>
              </a:ext>
            </a:extLst>
          </p:cNvPr>
          <p:cNvSpPr/>
          <p:nvPr/>
        </p:nvSpPr>
        <p:spPr>
          <a:xfrm>
            <a:off x="6145924" y="364974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0" name="Arrow: U-Turn 99">
            <a:extLst>
              <a:ext uri="{FF2B5EF4-FFF2-40B4-BE49-F238E27FC236}">
                <a16:creationId xmlns:a16="http://schemas.microsoft.com/office/drawing/2014/main" id="{8788924D-D7CD-6059-E861-178C186846A6}"/>
              </a:ext>
            </a:extLst>
          </p:cNvPr>
          <p:cNvSpPr/>
          <p:nvPr/>
        </p:nvSpPr>
        <p:spPr>
          <a:xfrm rot="5400000" flipH="1">
            <a:off x="6590228" y="2734171"/>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61" name="Straight Arrow Connector 260">
            <a:extLst>
              <a:ext uri="{FF2B5EF4-FFF2-40B4-BE49-F238E27FC236}">
                <a16:creationId xmlns:a16="http://schemas.microsoft.com/office/drawing/2014/main" id="{46272A2A-D1F8-30A6-9068-F44C26A18A1D}"/>
              </a:ext>
            </a:extLst>
          </p:cNvPr>
          <p:cNvCxnSpPr>
            <a:cxnSpLocks/>
          </p:cNvCxnSpPr>
          <p:nvPr/>
        </p:nvCxnSpPr>
        <p:spPr>
          <a:xfrm flipV="1">
            <a:off x="6641907" y="4513144"/>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262" name="Arrow: Bent 136">
            <a:extLst>
              <a:ext uri="{FF2B5EF4-FFF2-40B4-BE49-F238E27FC236}">
                <a16:creationId xmlns:a16="http://schemas.microsoft.com/office/drawing/2014/main" id="{3660ED56-4613-827C-76ED-9DCBAD9379CE}"/>
              </a:ext>
            </a:extLst>
          </p:cNvPr>
          <p:cNvSpPr/>
          <p:nvPr/>
        </p:nvSpPr>
        <p:spPr>
          <a:xfrm rot="5400000" flipH="1">
            <a:off x="6760332" y="439364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3" name="Arrow: Bent 136">
            <a:extLst>
              <a:ext uri="{FF2B5EF4-FFF2-40B4-BE49-F238E27FC236}">
                <a16:creationId xmlns:a16="http://schemas.microsoft.com/office/drawing/2014/main" id="{309947B3-6B54-AB8F-307C-F1DD5013B400}"/>
              </a:ext>
            </a:extLst>
          </p:cNvPr>
          <p:cNvSpPr/>
          <p:nvPr/>
        </p:nvSpPr>
        <p:spPr>
          <a:xfrm rot="16200000">
            <a:off x="6348709" y="439364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4" name="Oval 263">
            <a:extLst>
              <a:ext uri="{FF2B5EF4-FFF2-40B4-BE49-F238E27FC236}">
                <a16:creationId xmlns:a16="http://schemas.microsoft.com/office/drawing/2014/main" id="{A12F6510-EB2E-EC25-AD13-DD2C5563A362}"/>
              </a:ext>
            </a:extLst>
          </p:cNvPr>
          <p:cNvSpPr/>
          <p:nvPr/>
        </p:nvSpPr>
        <p:spPr>
          <a:xfrm>
            <a:off x="6565205" y="5115737"/>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5" name="Cross 264">
            <a:extLst>
              <a:ext uri="{FF2B5EF4-FFF2-40B4-BE49-F238E27FC236}">
                <a16:creationId xmlns:a16="http://schemas.microsoft.com/office/drawing/2014/main" id="{D86CCF2D-CC1D-4599-8B8F-124904B4A917}"/>
              </a:ext>
            </a:extLst>
          </p:cNvPr>
          <p:cNvSpPr/>
          <p:nvPr/>
        </p:nvSpPr>
        <p:spPr>
          <a:xfrm>
            <a:off x="6593154" y="5143686"/>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66" name="Group 265">
            <a:extLst>
              <a:ext uri="{FF2B5EF4-FFF2-40B4-BE49-F238E27FC236}">
                <a16:creationId xmlns:a16="http://schemas.microsoft.com/office/drawing/2014/main" id="{35993A7B-6740-85FE-BCC8-DED822AE12E6}"/>
              </a:ext>
            </a:extLst>
          </p:cNvPr>
          <p:cNvGrpSpPr/>
          <p:nvPr/>
        </p:nvGrpSpPr>
        <p:grpSpPr>
          <a:xfrm>
            <a:off x="6899676" y="5040479"/>
            <a:ext cx="317131" cy="317131"/>
            <a:chOff x="1290919" y="1058164"/>
            <a:chExt cx="3765176" cy="3765176"/>
          </a:xfrm>
          <a:noFill/>
        </p:grpSpPr>
        <p:sp>
          <p:nvSpPr>
            <p:cNvPr id="267" name="Freeform: Shape 266">
              <a:extLst>
                <a:ext uri="{FF2B5EF4-FFF2-40B4-BE49-F238E27FC236}">
                  <a16:creationId xmlns:a16="http://schemas.microsoft.com/office/drawing/2014/main" id="{5728B3F6-8525-2959-BD35-D1BF7F09DF0B}"/>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8" name="Oval 267">
              <a:extLst>
                <a:ext uri="{FF2B5EF4-FFF2-40B4-BE49-F238E27FC236}">
                  <a16:creationId xmlns:a16="http://schemas.microsoft.com/office/drawing/2014/main" id="{B9CFB2C1-C2ED-E13C-3E51-7A383D4D3950}"/>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269" name="Straight Connector 268">
            <a:extLst>
              <a:ext uri="{FF2B5EF4-FFF2-40B4-BE49-F238E27FC236}">
                <a16:creationId xmlns:a16="http://schemas.microsoft.com/office/drawing/2014/main" id="{03A28902-E529-E0EC-06B5-C5EF2E377021}"/>
              </a:ext>
            </a:extLst>
          </p:cNvPr>
          <p:cNvCxnSpPr>
            <a:cxnSpLocks/>
            <a:endCxn id="268" idx="2"/>
          </p:cNvCxnSpPr>
          <p:nvPr/>
        </p:nvCxnSpPr>
        <p:spPr>
          <a:xfrm>
            <a:off x="6718382" y="5199045"/>
            <a:ext cx="181294" cy="0"/>
          </a:xfrm>
          <a:prstGeom prst="line">
            <a:avLst/>
          </a:prstGeom>
          <a:noFill/>
          <a:ln w="28575" cap="flat" cmpd="sng" algn="ctr">
            <a:solidFill>
              <a:schemeClr val="bg2">
                <a:lumMod val="50000"/>
              </a:schemeClr>
            </a:solidFill>
            <a:prstDash val="solid"/>
            <a:miter lim="800000"/>
          </a:ln>
          <a:effectLst/>
        </p:spPr>
      </p:cxnSp>
      <p:sp>
        <p:nvSpPr>
          <p:cNvPr id="270" name="Rectangle: Rounded Corners 269">
            <a:extLst>
              <a:ext uri="{FF2B5EF4-FFF2-40B4-BE49-F238E27FC236}">
                <a16:creationId xmlns:a16="http://schemas.microsoft.com/office/drawing/2014/main" id="{3E99933A-3508-6CF4-9E3D-26ADDB9286EB}"/>
              </a:ext>
            </a:extLst>
          </p:cNvPr>
          <p:cNvSpPr/>
          <p:nvPr/>
        </p:nvSpPr>
        <p:spPr>
          <a:xfrm>
            <a:off x="6131367" y="5454232"/>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271" name="Straight Arrow Connector 270">
            <a:extLst>
              <a:ext uri="{FF2B5EF4-FFF2-40B4-BE49-F238E27FC236}">
                <a16:creationId xmlns:a16="http://schemas.microsoft.com/office/drawing/2014/main" id="{1C091E7B-25BE-FCC3-0047-5FAD25EC602F}"/>
              </a:ext>
            </a:extLst>
          </p:cNvPr>
          <p:cNvCxnSpPr>
            <a:cxnSpLocks/>
          </p:cNvCxnSpPr>
          <p:nvPr/>
        </p:nvCxnSpPr>
        <p:spPr>
          <a:xfrm flipV="1">
            <a:off x="6641307" y="5866318"/>
            <a:ext cx="0" cy="26594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73" name="Straight Arrow Connector 272">
            <a:extLst>
              <a:ext uri="{FF2B5EF4-FFF2-40B4-BE49-F238E27FC236}">
                <a16:creationId xmlns:a16="http://schemas.microsoft.com/office/drawing/2014/main" id="{A603B761-75F5-8380-A9EC-6F85FC70B5CC}"/>
              </a:ext>
            </a:extLst>
          </p:cNvPr>
          <p:cNvCxnSpPr>
            <a:cxnSpLocks/>
            <a:stCxn id="270" idx="0"/>
          </p:cNvCxnSpPr>
          <p:nvPr/>
        </p:nvCxnSpPr>
        <p:spPr>
          <a:xfrm flipH="1" flipV="1">
            <a:off x="6641310" y="5273522"/>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274" name="Arrow: U-Turn 99">
            <a:extLst>
              <a:ext uri="{FF2B5EF4-FFF2-40B4-BE49-F238E27FC236}">
                <a16:creationId xmlns:a16="http://schemas.microsoft.com/office/drawing/2014/main" id="{CFC70714-1461-C6E2-1050-EA576E82FDBA}"/>
              </a:ext>
            </a:extLst>
          </p:cNvPr>
          <p:cNvSpPr/>
          <p:nvPr/>
        </p:nvSpPr>
        <p:spPr>
          <a:xfrm rot="5400000" flipH="1">
            <a:off x="6495430" y="3855703"/>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75" name="Straight Arrow Connector 274">
            <a:extLst>
              <a:ext uri="{FF2B5EF4-FFF2-40B4-BE49-F238E27FC236}">
                <a16:creationId xmlns:a16="http://schemas.microsoft.com/office/drawing/2014/main" id="{1D77F6AE-B4A6-6E4A-E064-44195F8579F7}"/>
              </a:ext>
            </a:extLst>
          </p:cNvPr>
          <p:cNvCxnSpPr>
            <a:cxnSpLocks/>
            <a:stCxn id="30" idx="0"/>
            <a:endCxn id="276" idx="2"/>
          </p:cNvCxnSpPr>
          <p:nvPr/>
        </p:nvCxnSpPr>
        <p:spPr>
          <a:xfrm flipH="1" flipV="1">
            <a:off x="6653344" y="2416423"/>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276" name="Rectangle: Rounded Corners 275">
            <a:extLst>
              <a:ext uri="{FF2B5EF4-FFF2-40B4-BE49-F238E27FC236}">
                <a16:creationId xmlns:a16="http://schemas.microsoft.com/office/drawing/2014/main" id="{AB38FAF4-EC1F-DF7E-4F77-8C30D0D0AFE2}"/>
              </a:ext>
            </a:extLst>
          </p:cNvPr>
          <p:cNvSpPr/>
          <p:nvPr/>
        </p:nvSpPr>
        <p:spPr>
          <a:xfrm>
            <a:off x="6142804" y="2004337"/>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7" name="Rectangle: Rounded Corners 276">
            <a:extLst>
              <a:ext uri="{FF2B5EF4-FFF2-40B4-BE49-F238E27FC236}">
                <a16:creationId xmlns:a16="http://schemas.microsoft.com/office/drawing/2014/main" id="{67F3ECD1-354E-6C0B-036E-68A79DED89DA}"/>
              </a:ext>
            </a:extLst>
          </p:cNvPr>
          <p:cNvSpPr/>
          <p:nvPr/>
        </p:nvSpPr>
        <p:spPr>
          <a:xfrm>
            <a:off x="6142804" y="262201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8" name="Straight Arrow Connector 277">
            <a:extLst>
              <a:ext uri="{FF2B5EF4-FFF2-40B4-BE49-F238E27FC236}">
                <a16:creationId xmlns:a16="http://schemas.microsoft.com/office/drawing/2014/main" id="{16804BBF-73E4-4906-25E6-1F210C7337D6}"/>
              </a:ext>
            </a:extLst>
          </p:cNvPr>
          <p:cNvCxnSpPr>
            <a:cxnSpLocks/>
            <a:endCxn id="279" idx="2"/>
          </p:cNvCxnSpPr>
          <p:nvPr/>
        </p:nvCxnSpPr>
        <p:spPr>
          <a:xfrm flipV="1">
            <a:off x="6652387" y="1473350"/>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279" name="Rectangle: Rounded Corners 278">
            <a:extLst>
              <a:ext uri="{FF2B5EF4-FFF2-40B4-BE49-F238E27FC236}">
                <a16:creationId xmlns:a16="http://schemas.microsoft.com/office/drawing/2014/main" id="{4AECEF97-4B64-3E68-63AE-6B82E7634D96}"/>
              </a:ext>
            </a:extLst>
          </p:cNvPr>
          <p:cNvSpPr/>
          <p:nvPr/>
        </p:nvSpPr>
        <p:spPr>
          <a:xfrm>
            <a:off x="6147240" y="1291727"/>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80" name="Rectangle: Rounded Corners 279">
            <a:extLst>
              <a:ext uri="{FF2B5EF4-FFF2-40B4-BE49-F238E27FC236}">
                <a16:creationId xmlns:a16="http://schemas.microsoft.com/office/drawing/2014/main" id="{2489D955-CBAC-E71A-9579-8CAEF05A36B9}"/>
              </a:ext>
            </a:extLst>
          </p:cNvPr>
          <p:cNvSpPr/>
          <p:nvPr/>
        </p:nvSpPr>
        <p:spPr>
          <a:xfrm>
            <a:off x="6147240" y="889502"/>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effectLst/>
                <a:uLnTx/>
                <a:uFillTx/>
                <a:latin typeface="Calibri Light" panose="020F0302020204030204"/>
                <a:ea typeface="+mn-ea"/>
                <a:cs typeface="+mn-cs"/>
              </a:rPr>
              <a:t>Softmax</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281" name="Straight Arrow Connector 280">
            <a:extLst>
              <a:ext uri="{FF2B5EF4-FFF2-40B4-BE49-F238E27FC236}">
                <a16:creationId xmlns:a16="http://schemas.microsoft.com/office/drawing/2014/main" id="{44380D90-BC65-07F8-27C9-38B0EB74D78C}"/>
              </a:ext>
            </a:extLst>
          </p:cNvPr>
          <p:cNvCxnSpPr>
            <a:cxnSpLocks/>
            <a:stCxn id="279" idx="0"/>
            <a:endCxn id="280" idx="2"/>
          </p:cNvCxnSpPr>
          <p:nvPr/>
        </p:nvCxnSpPr>
        <p:spPr>
          <a:xfrm flipV="1">
            <a:off x="6657780" y="1071125"/>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82" name="Straight Arrow Connector 281">
            <a:extLst>
              <a:ext uri="{FF2B5EF4-FFF2-40B4-BE49-F238E27FC236}">
                <a16:creationId xmlns:a16="http://schemas.microsoft.com/office/drawing/2014/main" id="{1924B234-ABD2-9F18-D61E-D9B48E3FA749}"/>
              </a:ext>
            </a:extLst>
          </p:cNvPr>
          <p:cNvCxnSpPr>
            <a:cxnSpLocks/>
          </p:cNvCxnSpPr>
          <p:nvPr/>
        </p:nvCxnSpPr>
        <p:spPr>
          <a:xfrm flipV="1">
            <a:off x="6657780" y="668900"/>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283" name="Rectangle: Rounded Corners 282">
            <a:extLst>
              <a:ext uri="{FF2B5EF4-FFF2-40B4-BE49-F238E27FC236}">
                <a16:creationId xmlns:a16="http://schemas.microsoft.com/office/drawing/2014/main" id="{C8C72B1C-9024-88D2-BFA4-401B46CB48B2}"/>
              </a:ext>
            </a:extLst>
          </p:cNvPr>
          <p:cNvSpPr/>
          <p:nvPr/>
        </p:nvSpPr>
        <p:spPr>
          <a:xfrm>
            <a:off x="6131367" y="1730694"/>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4" name="Straight Connector 283">
            <a:extLst>
              <a:ext uri="{FF2B5EF4-FFF2-40B4-BE49-F238E27FC236}">
                <a16:creationId xmlns:a16="http://schemas.microsoft.com/office/drawing/2014/main" id="{2304635D-D59F-667E-28A8-6E58E22036A1}"/>
              </a:ext>
            </a:extLst>
          </p:cNvPr>
          <p:cNvCxnSpPr>
            <a:cxnSpLocks/>
          </p:cNvCxnSpPr>
          <p:nvPr/>
        </p:nvCxnSpPr>
        <p:spPr>
          <a:xfrm flipH="1">
            <a:off x="6639616" y="3831368"/>
            <a:ext cx="1691" cy="86456"/>
          </a:xfrm>
          <a:prstGeom prst="line">
            <a:avLst/>
          </a:prstGeom>
          <a:noFill/>
          <a:ln w="28575" cap="flat" cmpd="sng" algn="ctr">
            <a:solidFill>
              <a:schemeClr val="bg2">
                <a:lumMod val="50000"/>
              </a:schemeClr>
            </a:solidFill>
            <a:prstDash val="solid"/>
            <a:miter lim="800000"/>
          </a:ln>
          <a:effectLst/>
        </p:spPr>
      </p:cxnSp>
      <p:cxnSp>
        <p:nvCxnSpPr>
          <p:cNvPr id="285" name="Straight Connector 284">
            <a:extLst>
              <a:ext uri="{FF2B5EF4-FFF2-40B4-BE49-F238E27FC236}">
                <a16:creationId xmlns:a16="http://schemas.microsoft.com/office/drawing/2014/main" id="{17FCAD0B-1DA1-1F17-4E14-B3DF6F99B4D5}"/>
              </a:ext>
            </a:extLst>
          </p:cNvPr>
          <p:cNvCxnSpPr>
            <a:cxnSpLocks/>
          </p:cNvCxnSpPr>
          <p:nvPr/>
        </p:nvCxnSpPr>
        <p:spPr>
          <a:xfrm flipH="1">
            <a:off x="5112633" y="4014282"/>
            <a:ext cx="1691" cy="86456"/>
          </a:xfrm>
          <a:prstGeom prst="line">
            <a:avLst/>
          </a:prstGeom>
          <a:noFill/>
          <a:ln w="28575" cap="flat" cmpd="sng" algn="ctr">
            <a:solidFill>
              <a:schemeClr val="tx1"/>
            </a:solidFill>
            <a:prstDash val="solid"/>
            <a:miter lim="800000"/>
          </a:ln>
          <a:effectLst/>
        </p:spPr>
      </p:cxnSp>
      <p:cxnSp>
        <p:nvCxnSpPr>
          <p:cNvPr id="286" name="Straight Connector 285">
            <a:extLst>
              <a:ext uri="{FF2B5EF4-FFF2-40B4-BE49-F238E27FC236}">
                <a16:creationId xmlns:a16="http://schemas.microsoft.com/office/drawing/2014/main" id="{0E3C1D98-CBA6-5D0F-F9DD-7FBE1EDA4E42}"/>
              </a:ext>
            </a:extLst>
          </p:cNvPr>
          <p:cNvCxnSpPr>
            <a:cxnSpLocks/>
            <a:stCxn id="13" idx="2"/>
            <a:endCxn id="12" idx="0"/>
          </p:cNvCxnSpPr>
          <p:nvPr/>
        </p:nvCxnSpPr>
        <p:spPr>
          <a:xfrm>
            <a:off x="5121418" y="2994375"/>
            <a:ext cx="0" cy="48281"/>
          </a:xfrm>
          <a:prstGeom prst="line">
            <a:avLst/>
          </a:prstGeom>
          <a:noFill/>
          <a:ln w="28575" cap="flat" cmpd="sng" algn="ctr">
            <a:solidFill>
              <a:schemeClr val="bg2">
                <a:lumMod val="50000"/>
              </a:schemeClr>
            </a:solidFill>
            <a:prstDash val="solid"/>
            <a:miter lim="800000"/>
          </a:ln>
          <a:effectLst/>
        </p:spPr>
      </p:cxnSp>
      <p:sp>
        <p:nvSpPr>
          <p:cNvPr id="31" name="Freeform: Shape 30">
            <a:extLst>
              <a:ext uri="{FF2B5EF4-FFF2-40B4-BE49-F238E27FC236}">
                <a16:creationId xmlns:a16="http://schemas.microsoft.com/office/drawing/2014/main" id="{295CFF57-F003-AF37-31FA-F63AD4D20B9E}"/>
              </a:ext>
            </a:extLst>
          </p:cNvPr>
          <p:cNvSpPr/>
          <p:nvPr/>
        </p:nvSpPr>
        <p:spPr>
          <a:xfrm>
            <a:off x="5125982" y="2562121"/>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 name="TextBox 3">
            <a:extLst>
              <a:ext uri="{FF2B5EF4-FFF2-40B4-BE49-F238E27FC236}">
                <a16:creationId xmlns:a16="http://schemas.microsoft.com/office/drawing/2014/main" id="{93349DE7-E1C2-D02D-B0B2-6437495E8183}"/>
              </a:ext>
            </a:extLst>
          </p:cNvPr>
          <p:cNvSpPr txBox="1"/>
          <p:nvPr/>
        </p:nvSpPr>
        <p:spPr>
          <a:xfrm rot="5400000">
            <a:off x="7118615" y="3318846"/>
            <a:ext cx="1107996" cy="369332"/>
          </a:xfrm>
          <a:prstGeom prst="rect">
            <a:avLst/>
          </a:prstGeom>
          <a:noFill/>
        </p:spPr>
        <p:txBody>
          <a:bodyPr wrap="none" rtlCol="0">
            <a:spAutoFit/>
          </a:bodyPr>
          <a:lstStyle/>
          <a:p>
            <a:r>
              <a:rPr lang="en-US" b="1" dirty="0">
                <a:solidFill>
                  <a:srgbClr val="EA4335"/>
                </a:solidFill>
              </a:rPr>
              <a:t>Decoder</a:t>
            </a:r>
            <a:endParaRPr lang="en-IN" b="1" dirty="0">
              <a:solidFill>
                <a:srgbClr val="EA4335"/>
              </a:solidFill>
            </a:endParaRPr>
          </a:p>
        </p:txBody>
      </p:sp>
      <p:sp>
        <p:nvSpPr>
          <p:cNvPr id="3" name="Rectangle: Rounded Corners 2">
            <a:extLst>
              <a:ext uri="{FF2B5EF4-FFF2-40B4-BE49-F238E27FC236}">
                <a16:creationId xmlns:a16="http://schemas.microsoft.com/office/drawing/2014/main" id="{A09DA244-BE3D-55AF-AF7F-6A5DFA375CBA}"/>
              </a:ext>
            </a:extLst>
          </p:cNvPr>
          <p:cNvSpPr/>
          <p:nvPr/>
        </p:nvSpPr>
        <p:spPr>
          <a:xfrm>
            <a:off x="4216813" y="2673205"/>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68FB972F-A709-E918-9EC3-0092FBEF8F00}"/>
              </a:ext>
            </a:extLst>
          </p:cNvPr>
          <p:cNvSpPr txBox="1"/>
          <p:nvPr/>
        </p:nvSpPr>
        <p:spPr>
          <a:xfrm>
            <a:off x="4457231" y="3998867"/>
            <a:ext cx="1107996" cy="369332"/>
          </a:xfrm>
          <a:prstGeom prst="rect">
            <a:avLst/>
          </a:prstGeom>
          <a:noFill/>
        </p:spPr>
        <p:txBody>
          <a:bodyPr wrap="none" rtlCol="0">
            <a:spAutoFit/>
          </a:bodyPr>
          <a:lstStyle/>
          <a:p>
            <a:r>
              <a:rPr lang="en-US" b="1" dirty="0">
                <a:solidFill>
                  <a:schemeClr val="bg1"/>
                </a:solidFill>
              </a:rPr>
              <a:t>Encoder</a:t>
            </a:r>
            <a:endParaRPr lang="en-IN" b="1" dirty="0">
              <a:solidFill>
                <a:schemeClr val="bg1"/>
              </a:solidFill>
            </a:endParaRPr>
          </a:p>
        </p:txBody>
      </p:sp>
      <p:graphicFrame>
        <p:nvGraphicFramePr>
          <p:cNvPr id="2" name="Table 23">
            <a:extLst>
              <a:ext uri="{FF2B5EF4-FFF2-40B4-BE49-F238E27FC236}">
                <a16:creationId xmlns:a16="http://schemas.microsoft.com/office/drawing/2014/main" id="{90BA686A-A785-CB82-5832-059B56018FB0}"/>
              </a:ext>
            </a:extLst>
          </p:cNvPr>
          <p:cNvGraphicFramePr>
            <a:graphicFrameLocks noGrp="1"/>
          </p:cNvGraphicFramePr>
          <p:nvPr>
            <p:extLst>
              <p:ext uri="{D42A27DB-BD31-4B8C-83A1-F6EECF244321}">
                <p14:modId xmlns:p14="http://schemas.microsoft.com/office/powerpoint/2010/main" val="3003888008"/>
              </p:ext>
            </p:extLst>
          </p:nvPr>
        </p:nvGraphicFramePr>
        <p:xfrm>
          <a:off x="4528296" y="1701526"/>
          <a:ext cx="912890" cy="664052"/>
        </p:xfrm>
        <a:graphic>
          <a:graphicData uri="http://schemas.openxmlformats.org/drawingml/2006/table">
            <a:tbl>
              <a:tblPr firstRow="1" bandRow="1">
                <a:tableStyleId>{5940675A-B579-460E-94D1-54222C63F5DA}</a:tableStyleId>
              </a:tblPr>
              <a:tblGrid>
                <a:gridCol w="182578">
                  <a:extLst>
                    <a:ext uri="{9D8B030D-6E8A-4147-A177-3AD203B41FA5}">
                      <a16:colId xmlns:a16="http://schemas.microsoft.com/office/drawing/2014/main" val="2678846320"/>
                    </a:ext>
                  </a:extLst>
                </a:gridCol>
                <a:gridCol w="182578">
                  <a:extLst>
                    <a:ext uri="{9D8B030D-6E8A-4147-A177-3AD203B41FA5}">
                      <a16:colId xmlns:a16="http://schemas.microsoft.com/office/drawing/2014/main" val="3101296147"/>
                    </a:ext>
                  </a:extLst>
                </a:gridCol>
                <a:gridCol w="182578">
                  <a:extLst>
                    <a:ext uri="{9D8B030D-6E8A-4147-A177-3AD203B41FA5}">
                      <a16:colId xmlns:a16="http://schemas.microsoft.com/office/drawing/2014/main" val="3174730267"/>
                    </a:ext>
                  </a:extLst>
                </a:gridCol>
                <a:gridCol w="182578">
                  <a:extLst>
                    <a:ext uri="{9D8B030D-6E8A-4147-A177-3AD203B41FA5}">
                      <a16:colId xmlns:a16="http://schemas.microsoft.com/office/drawing/2014/main" val="1903870625"/>
                    </a:ext>
                  </a:extLst>
                </a:gridCol>
                <a:gridCol w="182578">
                  <a:extLst>
                    <a:ext uri="{9D8B030D-6E8A-4147-A177-3AD203B41FA5}">
                      <a16:colId xmlns:a16="http://schemas.microsoft.com/office/drawing/2014/main" val="2483525685"/>
                    </a:ext>
                  </a:extLst>
                </a:gridCol>
              </a:tblGrid>
              <a:tr h="1665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1048760423"/>
                  </a:ext>
                </a:extLst>
              </a:tr>
              <a:tr h="165441">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678581315"/>
                  </a:ext>
                </a:extLst>
              </a:tr>
              <a:tr h="165713">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378662452"/>
                  </a:ext>
                </a:extLst>
              </a:tr>
              <a:tr h="166370">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480511951"/>
                  </a:ext>
                </a:extLst>
              </a:tr>
            </a:tbl>
          </a:graphicData>
        </a:graphic>
      </p:graphicFrame>
      <p:graphicFrame>
        <p:nvGraphicFramePr>
          <p:cNvPr id="18" name="Table 23">
            <a:extLst>
              <a:ext uri="{FF2B5EF4-FFF2-40B4-BE49-F238E27FC236}">
                <a16:creationId xmlns:a16="http://schemas.microsoft.com/office/drawing/2014/main" id="{373D9CA5-0A45-A9AC-8DA1-E70A3E21C6E1}"/>
              </a:ext>
            </a:extLst>
          </p:cNvPr>
          <p:cNvGraphicFramePr>
            <a:graphicFrameLocks noGrp="1"/>
          </p:cNvGraphicFramePr>
          <p:nvPr>
            <p:extLst>
              <p:ext uri="{D42A27DB-BD31-4B8C-83A1-F6EECF244321}">
                <p14:modId xmlns:p14="http://schemas.microsoft.com/office/powerpoint/2010/main" val="1516001302"/>
              </p:ext>
            </p:extLst>
          </p:nvPr>
        </p:nvGraphicFramePr>
        <p:xfrm>
          <a:off x="4528296" y="1709531"/>
          <a:ext cx="912890" cy="664052"/>
        </p:xfrm>
        <a:graphic>
          <a:graphicData uri="http://schemas.openxmlformats.org/drawingml/2006/table">
            <a:tbl>
              <a:tblPr firstRow="1" bandRow="1">
                <a:tableStyleId>{5940675A-B579-460E-94D1-54222C63F5DA}</a:tableStyleId>
              </a:tblPr>
              <a:tblGrid>
                <a:gridCol w="182578">
                  <a:extLst>
                    <a:ext uri="{9D8B030D-6E8A-4147-A177-3AD203B41FA5}">
                      <a16:colId xmlns:a16="http://schemas.microsoft.com/office/drawing/2014/main" val="2678846320"/>
                    </a:ext>
                  </a:extLst>
                </a:gridCol>
                <a:gridCol w="182578">
                  <a:extLst>
                    <a:ext uri="{9D8B030D-6E8A-4147-A177-3AD203B41FA5}">
                      <a16:colId xmlns:a16="http://schemas.microsoft.com/office/drawing/2014/main" val="3101296147"/>
                    </a:ext>
                  </a:extLst>
                </a:gridCol>
                <a:gridCol w="182578">
                  <a:extLst>
                    <a:ext uri="{9D8B030D-6E8A-4147-A177-3AD203B41FA5}">
                      <a16:colId xmlns:a16="http://schemas.microsoft.com/office/drawing/2014/main" val="3174730267"/>
                    </a:ext>
                  </a:extLst>
                </a:gridCol>
                <a:gridCol w="182578">
                  <a:extLst>
                    <a:ext uri="{9D8B030D-6E8A-4147-A177-3AD203B41FA5}">
                      <a16:colId xmlns:a16="http://schemas.microsoft.com/office/drawing/2014/main" val="1903870625"/>
                    </a:ext>
                  </a:extLst>
                </a:gridCol>
                <a:gridCol w="182578">
                  <a:extLst>
                    <a:ext uri="{9D8B030D-6E8A-4147-A177-3AD203B41FA5}">
                      <a16:colId xmlns:a16="http://schemas.microsoft.com/office/drawing/2014/main" val="2483525685"/>
                    </a:ext>
                  </a:extLst>
                </a:gridCol>
              </a:tblGrid>
              <a:tr h="1665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1048760423"/>
                  </a:ext>
                </a:extLst>
              </a:tr>
              <a:tr h="165441">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678581315"/>
                  </a:ext>
                </a:extLst>
              </a:tr>
              <a:tr h="165713">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378662452"/>
                  </a:ext>
                </a:extLst>
              </a:tr>
              <a:tr h="166370">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480511951"/>
                  </a:ext>
                </a:extLst>
              </a:tr>
            </a:tbl>
          </a:graphicData>
        </a:graphic>
      </p:graphicFrame>
    </p:spTree>
    <p:extLst>
      <p:ext uri="{BB962C8B-B14F-4D97-AF65-F5344CB8AC3E}">
        <p14:creationId xmlns:p14="http://schemas.microsoft.com/office/powerpoint/2010/main" val="1258028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8" name="Rectangle: Rounded Corners 7">
            <a:extLst>
              <a:ext uri="{FF2B5EF4-FFF2-40B4-BE49-F238E27FC236}">
                <a16:creationId xmlns:a16="http://schemas.microsoft.com/office/drawing/2014/main" id="{F0C27D40-FDE7-6D2B-6903-AFC07C6ED364}"/>
              </a:ext>
            </a:extLst>
          </p:cNvPr>
          <p:cNvSpPr/>
          <p:nvPr/>
        </p:nvSpPr>
        <p:spPr>
          <a:xfrm>
            <a:off x="6024216" y="1632039"/>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9" name="Rectangle: Rounded Corners 8">
            <a:extLst>
              <a:ext uri="{FF2B5EF4-FFF2-40B4-BE49-F238E27FC236}">
                <a16:creationId xmlns:a16="http://schemas.microsoft.com/office/drawing/2014/main" id="{6749D31B-11CC-2FA9-1C10-8DE0911EF576}"/>
              </a:ext>
            </a:extLst>
          </p:cNvPr>
          <p:cNvSpPr/>
          <p:nvPr/>
        </p:nvSpPr>
        <p:spPr>
          <a:xfrm>
            <a:off x="4216814" y="2673440"/>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10" name="Rectangle: Rounded Corners 9">
            <a:extLst>
              <a:ext uri="{FF2B5EF4-FFF2-40B4-BE49-F238E27FC236}">
                <a16:creationId xmlns:a16="http://schemas.microsoft.com/office/drawing/2014/main" id="{63BB094F-5B1B-C90F-19AC-4AE2D4A040E9}"/>
              </a:ext>
            </a:extLst>
          </p:cNvPr>
          <p:cNvSpPr/>
          <p:nvPr/>
        </p:nvSpPr>
        <p:spPr>
          <a:xfrm>
            <a:off x="4610878" y="4085560"/>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1" name="Rectangle: Rounded Corners 10">
            <a:extLst>
              <a:ext uri="{FF2B5EF4-FFF2-40B4-BE49-F238E27FC236}">
                <a16:creationId xmlns:a16="http://schemas.microsoft.com/office/drawing/2014/main" id="{22CC1FED-E9F4-A305-6016-6F7D47C41D86}"/>
              </a:ext>
            </a:extLst>
          </p:cNvPr>
          <p:cNvSpPr/>
          <p:nvPr/>
        </p:nvSpPr>
        <p:spPr>
          <a:xfrm>
            <a:off x="4610878" y="3831237"/>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12" name="Rectangle: Rounded Corners 11">
            <a:extLst>
              <a:ext uri="{FF2B5EF4-FFF2-40B4-BE49-F238E27FC236}">
                <a16:creationId xmlns:a16="http://schemas.microsoft.com/office/drawing/2014/main" id="{B1A5B55A-5A82-59B0-43D4-060676EF17CC}"/>
              </a:ext>
            </a:extLst>
          </p:cNvPr>
          <p:cNvSpPr/>
          <p:nvPr/>
        </p:nvSpPr>
        <p:spPr>
          <a:xfrm>
            <a:off x="4610878" y="3042656"/>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3" name="Rectangle: Rounded Corners 12">
            <a:extLst>
              <a:ext uri="{FF2B5EF4-FFF2-40B4-BE49-F238E27FC236}">
                <a16:creationId xmlns:a16="http://schemas.microsoft.com/office/drawing/2014/main" id="{2C59EE3B-DBF5-BEA9-877B-6DCF69EEA20D}"/>
              </a:ext>
            </a:extLst>
          </p:cNvPr>
          <p:cNvSpPr/>
          <p:nvPr/>
        </p:nvSpPr>
        <p:spPr>
          <a:xfrm>
            <a:off x="4610878" y="2796830"/>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Oval 13">
            <a:extLst>
              <a:ext uri="{FF2B5EF4-FFF2-40B4-BE49-F238E27FC236}">
                <a16:creationId xmlns:a16="http://schemas.microsoft.com/office/drawing/2014/main" id="{25F3045E-7ED5-054D-D770-2ED7CFBB3E8E}"/>
              </a:ext>
            </a:extLst>
          </p:cNvPr>
          <p:cNvSpPr/>
          <p:nvPr/>
        </p:nvSpPr>
        <p:spPr>
          <a:xfrm>
            <a:off x="5043973" y="5115738"/>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 name="Cross 14">
            <a:extLst>
              <a:ext uri="{FF2B5EF4-FFF2-40B4-BE49-F238E27FC236}">
                <a16:creationId xmlns:a16="http://schemas.microsoft.com/office/drawing/2014/main" id="{46A5D8BE-4647-C06F-E784-95ABA88930AF}"/>
              </a:ext>
            </a:extLst>
          </p:cNvPr>
          <p:cNvSpPr/>
          <p:nvPr/>
        </p:nvSpPr>
        <p:spPr>
          <a:xfrm>
            <a:off x="5071922" y="5143687"/>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6" name="Group 15">
            <a:extLst>
              <a:ext uri="{FF2B5EF4-FFF2-40B4-BE49-F238E27FC236}">
                <a16:creationId xmlns:a16="http://schemas.microsoft.com/office/drawing/2014/main" id="{780B4973-A656-49D9-A569-95BDB1F0FA0D}"/>
              </a:ext>
            </a:extLst>
          </p:cNvPr>
          <p:cNvGrpSpPr/>
          <p:nvPr/>
        </p:nvGrpSpPr>
        <p:grpSpPr>
          <a:xfrm>
            <a:off x="4561514" y="5034614"/>
            <a:ext cx="317131" cy="317131"/>
            <a:chOff x="1290919" y="1058164"/>
            <a:chExt cx="3765176" cy="3765176"/>
          </a:xfrm>
        </p:grpSpPr>
        <p:sp>
          <p:nvSpPr>
            <p:cNvPr id="17" name="Freeform: Shape 16">
              <a:extLst>
                <a:ext uri="{FF2B5EF4-FFF2-40B4-BE49-F238E27FC236}">
                  <a16:creationId xmlns:a16="http://schemas.microsoft.com/office/drawing/2014/main" id="{8A3A953C-A690-EDDB-BE63-848209AABE91}"/>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 name="Oval 18">
              <a:extLst>
                <a:ext uri="{FF2B5EF4-FFF2-40B4-BE49-F238E27FC236}">
                  <a16:creationId xmlns:a16="http://schemas.microsoft.com/office/drawing/2014/main" id="{16FB2233-B773-056F-3D8B-638638728298}"/>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20" name="Rectangle: Rounded Corners 19">
            <a:extLst>
              <a:ext uri="{FF2B5EF4-FFF2-40B4-BE49-F238E27FC236}">
                <a16:creationId xmlns:a16="http://schemas.microsoft.com/office/drawing/2014/main" id="{4C4F78E6-2C03-6C59-FC62-0D5AF021D5BE}"/>
              </a:ext>
            </a:extLst>
          </p:cNvPr>
          <p:cNvSpPr/>
          <p:nvPr/>
        </p:nvSpPr>
        <p:spPr>
          <a:xfrm>
            <a:off x="4610878" y="5451335"/>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1" name="Straight Arrow Connector 20">
            <a:extLst>
              <a:ext uri="{FF2B5EF4-FFF2-40B4-BE49-F238E27FC236}">
                <a16:creationId xmlns:a16="http://schemas.microsoft.com/office/drawing/2014/main" id="{9FB4C6C8-C817-F91A-6693-132206A83391}"/>
              </a:ext>
            </a:extLst>
          </p:cNvPr>
          <p:cNvCxnSpPr>
            <a:cxnSpLocks/>
          </p:cNvCxnSpPr>
          <p:nvPr/>
        </p:nvCxnSpPr>
        <p:spPr>
          <a:xfrm flipV="1">
            <a:off x="5120818" y="5863421"/>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22" name="Straight Arrow Connector 21">
            <a:extLst>
              <a:ext uri="{FF2B5EF4-FFF2-40B4-BE49-F238E27FC236}">
                <a16:creationId xmlns:a16="http://schemas.microsoft.com/office/drawing/2014/main" id="{962FF7B4-B781-91C6-9299-CED5B5E72595}"/>
              </a:ext>
            </a:extLst>
          </p:cNvPr>
          <p:cNvCxnSpPr>
            <a:cxnSpLocks/>
            <a:stCxn id="20" idx="0"/>
          </p:cNvCxnSpPr>
          <p:nvPr/>
        </p:nvCxnSpPr>
        <p:spPr>
          <a:xfrm flipH="1" flipV="1">
            <a:off x="5120821" y="5270625"/>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23" name="Straight Arrow Connector 22">
            <a:extLst>
              <a:ext uri="{FF2B5EF4-FFF2-40B4-BE49-F238E27FC236}">
                <a16:creationId xmlns:a16="http://schemas.microsoft.com/office/drawing/2014/main" id="{EF94C8B4-9D5C-CC17-620A-268BD7BF49D6}"/>
              </a:ext>
            </a:extLst>
          </p:cNvPr>
          <p:cNvCxnSpPr>
            <a:cxnSpLocks/>
            <a:stCxn id="14" idx="0"/>
            <a:endCxn id="10" idx="2"/>
          </p:cNvCxnSpPr>
          <p:nvPr/>
        </p:nvCxnSpPr>
        <p:spPr>
          <a:xfrm flipV="1">
            <a:off x="5121417" y="4497646"/>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24" name="Straight Connector 23">
            <a:extLst>
              <a:ext uri="{FF2B5EF4-FFF2-40B4-BE49-F238E27FC236}">
                <a16:creationId xmlns:a16="http://schemas.microsoft.com/office/drawing/2014/main" id="{93027FA4-6685-1A6A-7F42-1EA28D7174F4}"/>
              </a:ext>
            </a:extLst>
          </p:cNvPr>
          <p:cNvCxnSpPr>
            <a:stCxn id="19" idx="6"/>
            <a:endCxn id="14" idx="2"/>
          </p:cNvCxnSpPr>
          <p:nvPr/>
        </p:nvCxnSpPr>
        <p:spPr>
          <a:xfrm>
            <a:off x="4878645" y="5193180"/>
            <a:ext cx="165328" cy="2"/>
          </a:xfrm>
          <a:prstGeom prst="line">
            <a:avLst/>
          </a:prstGeom>
          <a:noFill/>
          <a:ln w="28575" cap="flat" cmpd="sng" algn="ctr">
            <a:solidFill>
              <a:sysClr val="windowText" lastClr="000000"/>
            </a:solidFill>
            <a:prstDash val="solid"/>
            <a:miter lim="800000"/>
          </a:ln>
          <a:effectLst/>
        </p:spPr>
      </p:cxnSp>
      <p:sp>
        <p:nvSpPr>
          <p:cNvPr id="25" name="Arrow: U-Turn 99">
            <a:extLst>
              <a:ext uri="{FF2B5EF4-FFF2-40B4-BE49-F238E27FC236}">
                <a16:creationId xmlns:a16="http://schemas.microsoft.com/office/drawing/2014/main" id="{D49D7530-3784-39A2-5D87-5746E36DA131}"/>
              </a:ext>
            </a:extLst>
          </p:cNvPr>
          <p:cNvSpPr/>
          <p:nvPr/>
        </p:nvSpPr>
        <p:spPr>
          <a:xfrm rot="16200000">
            <a:off x="4278145" y="3956540"/>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6" name="Arrow: U-Turn 99">
            <a:extLst>
              <a:ext uri="{FF2B5EF4-FFF2-40B4-BE49-F238E27FC236}">
                <a16:creationId xmlns:a16="http://schemas.microsoft.com/office/drawing/2014/main" id="{1F2CEF49-BCAF-E764-778A-179AFFBD2F33}"/>
              </a:ext>
            </a:extLst>
          </p:cNvPr>
          <p:cNvSpPr/>
          <p:nvPr/>
        </p:nvSpPr>
        <p:spPr>
          <a:xfrm rot="16200000">
            <a:off x="4324243" y="2879911"/>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Arrow: Bent 136">
            <a:extLst>
              <a:ext uri="{FF2B5EF4-FFF2-40B4-BE49-F238E27FC236}">
                <a16:creationId xmlns:a16="http://schemas.microsoft.com/office/drawing/2014/main" id="{38B038EA-9D8F-2983-9950-18CB927DABC4}"/>
              </a:ext>
            </a:extLst>
          </p:cNvPr>
          <p:cNvSpPr/>
          <p:nvPr/>
        </p:nvSpPr>
        <p:spPr>
          <a:xfrm rot="5400000" flipH="1">
            <a:off x="5239842" y="4378148"/>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 name="Arrow: Bent 136">
            <a:extLst>
              <a:ext uri="{FF2B5EF4-FFF2-40B4-BE49-F238E27FC236}">
                <a16:creationId xmlns:a16="http://schemas.microsoft.com/office/drawing/2014/main" id="{38E64351-9B47-A77B-9001-29CC47EE2F0B}"/>
              </a:ext>
            </a:extLst>
          </p:cNvPr>
          <p:cNvSpPr/>
          <p:nvPr/>
        </p:nvSpPr>
        <p:spPr>
          <a:xfrm rot="16200000">
            <a:off x="4828219" y="4378147"/>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9" name="Straight Arrow Connector 28">
            <a:extLst>
              <a:ext uri="{FF2B5EF4-FFF2-40B4-BE49-F238E27FC236}">
                <a16:creationId xmlns:a16="http://schemas.microsoft.com/office/drawing/2014/main" id="{2B479ACB-C82D-3428-F5E2-EBA530679923}"/>
              </a:ext>
            </a:extLst>
          </p:cNvPr>
          <p:cNvCxnSpPr>
            <a:cxnSpLocks/>
            <a:endCxn id="12" idx="2"/>
          </p:cNvCxnSpPr>
          <p:nvPr/>
        </p:nvCxnSpPr>
        <p:spPr>
          <a:xfrm flipV="1">
            <a:off x="5116490" y="3454742"/>
            <a:ext cx="4928" cy="371908"/>
          </a:xfrm>
          <a:prstGeom prst="straightConnector1">
            <a:avLst/>
          </a:prstGeom>
          <a:noFill/>
          <a:ln w="28575" cap="flat" cmpd="sng" algn="ctr">
            <a:solidFill>
              <a:schemeClr val="tx1"/>
            </a:solidFill>
            <a:prstDash val="solid"/>
            <a:miter lim="800000"/>
            <a:tailEnd type="stealth"/>
          </a:ln>
          <a:effectLst/>
        </p:spPr>
      </p:cxnSp>
      <p:sp>
        <p:nvSpPr>
          <p:cNvPr id="30" name="Rectangle: Rounded Corners 29">
            <a:extLst>
              <a:ext uri="{FF2B5EF4-FFF2-40B4-BE49-F238E27FC236}">
                <a16:creationId xmlns:a16="http://schemas.microsoft.com/office/drawing/2014/main" id="{DB790BC3-30FB-0330-00C1-4DC1FC40323C}"/>
              </a:ext>
            </a:extLst>
          </p:cNvPr>
          <p:cNvSpPr/>
          <p:nvPr/>
        </p:nvSpPr>
        <p:spPr>
          <a:xfrm>
            <a:off x="6144233" y="2870308"/>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6" name="Freeform: Shape 255">
            <a:extLst>
              <a:ext uri="{FF2B5EF4-FFF2-40B4-BE49-F238E27FC236}">
                <a16:creationId xmlns:a16="http://schemas.microsoft.com/office/drawing/2014/main" id="{A4DD802B-28D1-3F1A-D155-B8BCA3AD936A}"/>
              </a:ext>
            </a:extLst>
          </p:cNvPr>
          <p:cNvSpPr/>
          <p:nvPr/>
        </p:nvSpPr>
        <p:spPr>
          <a:xfrm rot="16200000">
            <a:off x="6263087" y="3068939"/>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7" name="Freeform: Shape 256">
            <a:extLst>
              <a:ext uri="{FF2B5EF4-FFF2-40B4-BE49-F238E27FC236}">
                <a16:creationId xmlns:a16="http://schemas.microsoft.com/office/drawing/2014/main" id="{7108A052-7B4C-9BF0-9C8E-66AD1ADAEDDF}"/>
              </a:ext>
            </a:extLst>
          </p:cNvPr>
          <p:cNvSpPr/>
          <p:nvPr/>
        </p:nvSpPr>
        <p:spPr>
          <a:xfrm rot="10800000">
            <a:off x="6626647" y="3312713"/>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8" name="Rectangle: Rounded Corners 257">
            <a:extLst>
              <a:ext uri="{FF2B5EF4-FFF2-40B4-BE49-F238E27FC236}">
                <a16:creationId xmlns:a16="http://schemas.microsoft.com/office/drawing/2014/main" id="{8627DC3A-43ED-0EA8-6A12-B634423F9055}"/>
              </a:ext>
            </a:extLst>
          </p:cNvPr>
          <p:cNvSpPr/>
          <p:nvPr/>
        </p:nvSpPr>
        <p:spPr>
          <a:xfrm>
            <a:off x="6144233" y="3917824"/>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59" name="Rectangle: Rounded Corners 258">
            <a:extLst>
              <a:ext uri="{FF2B5EF4-FFF2-40B4-BE49-F238E27FC236}">
                <a16:creationId xmlns:a16="http://schemas.microsoft.com/office/drawing/2014/main" id="{27565CA6-3E13-BFB7-AAFF-D7E4B1C9511E}"/>
              </a:ext>
            </a:extLst>
          </p:cNvPr>
          <p:cNvSpPr/>
          <p:nvPr/>
        </p:nvSpPr>
        <p:spPr>
          <a:xfrm>
            <a:off x="6145924" y="364974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0" name="Arrow: U-Turn 99">
            <a:extLst>
              <a:ext uri="{FF2B5EF4-FFF2-40B4-BE49-F238E27FC236}">
                <a16:creationId xmlns:a16="http://schemas.microsoft.com/office/drawing/2014/main" id="{8788924D-D7CD-6059-E861-178C186846A6}"/>
              </a:ext>
            </a:extLst>
          </p:cNvPr>
          <p:cNvSpPr/>
          <p:nvPr/>
        </p:nvSpPr>
        <p:spPr>
          <a:xfrm rot="5400000" flipH="1">
            <a:off x="6590228" y="2734171"/>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61" name="Straight Arrow Connector 260">
            <a:extLst>
              <a:ext uri="{FF2B5EF4-FFF2-40B4-BE49-F238E27FC236}">
                <a16:creationId xmlns:a16="http://schemas.microsoft.com/office/drawing/2014/main" id="{46272A2A-D1F8-30A6-9068-F44C26A18A1D}"/>
              </a:ext>
            </a:extLst>
          </p:cNvPr>
          <p:cNvCxnSpPr>
            <a:cxnSpLocks/>
          </p:cNvCxnSpPr>
          <p:nvPr/>
        </p:nvCxnSpPr>
        <p:spPr>
          <a:xfrm flipV="1">
            <a:off x="6641907" y="4513144"/>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262" name="Arrow: Bent 136">
            <a:extLst>
              <a:ext uri="{FF2B5EF4-FFF2-40B4-BE49-F238E27FC236}">
                <a16:creationId xmlns:a16="http://schemas.microsoft.com/office/drawing/2014/main" id="{3660ED56-4613-827C-76ED-9DCBAD9379CE}"/>
              </a:ext>
            </a:extLst>
          </p:cNvPr>
          <p:cNvSpPr/>
          <p:nvPr/>
        </p:nvSpPr>
        <p:spPr>
          <a:xfrm rot="5400000" flipH="1">
            <a:off x="6760332" y="439364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3" name="Arrow: Bent 136">
            <a:extLst>
              <a:ext uri="{FF2B5EF4-FFF2-40B4-BE49-F238E27FC236}">
                <a16:creationId xmlns:a16="http://schemas.microsoft.com/office/drawing/2014/main" id="{309947B3-6B54-AB8F-307C-F1DD5013B400}"/>
              </a:ext>
            </a:extLst>
          </p:cNvPr>
          <p:cNvSpPr/>
          <p:nvPr/>
        </p:nvSpPr>
        <p:spPr>
          <a:xfrm rot="16200000">
            <a:off x="6348709" y="439364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4" name="Oval 263">
            <a:extLst>
              <a:ext uri="{FF2B5EF4-FFF2-40B4-BE49-F238E27FC236}">
                <a16:creationId xmlns:a16="http://schemas.microsoft.com/office/drawing/2014/main" id="{A12F6510-EB2E-EC25-AD13-DD2C5563A362}"/>
              </a:ext>
            </a:extLst>
          </p:cNvPr>
          <p:cNvSpPr/>
          <p:nvPr/>
        </p:nvSpPr>
        <p:spPr>
          <a:xfrm>
            <a:off x="6563300" y="5115737"/>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5" name="Cross 264">
            <a:extLst>
              <a:ext uri="{FF2B5EF4-FFF2-40B4-BE49-F238E27FC236}">
                <a16:creationId xmlns:a16="http://schemas.microsoft.com/office/drawing/2014/main" id="{D86CCF2D-CC1D-4599-8B8F-124904B4A917}"/>
              </a:ext>
            </a:extLst>
          </p:cNvPr>
          <p:cNvSpPr/>
          <p:nvPr/>
        </p:nvSpPr>
        <p:spPr>
          <a:xfrm>
            <a:off x="6591249" y="5143686"/>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66" name="Group 265">
            <a:extLst>
              <a:ext uri="{FF2B5EF4-FFF2-40B4-BE49-F238E27FC236}">
                <a16:creationId xmlns:a16="http://schemas.microsoft.com/office/drawing/2014/main" id="{35993A7B-6740-85FE-BCC8-DED822AE12E6}"/>
              </a:ext>
            </a:extLst>
          </p:cNvPr>
          <p:cNvGrpSpPr/>
          <p:nvPr/>
        </p:nvGrpSpPr>
        <p:grpSpPr>
          <a:xfrm>
            <a:off x="6897771" y="5040479"/>
            <a:ext cx="317131" cy="317131"/>
            <a:chOff x="1290919" y="1058164"/>
            <a:chExt cx="3765176" cy="3765176"/>
          </a:xfrm>
          <a:noFill/>
        </p:grpSpPr>
        <p:sp>
          <p:nvSpPr>
            <p:cNvPr id="267" name="Freeform: Shape 266">
              <a:extLst>
                <a:ext uri="{FF2B5EF4-FFF2-40B4-BE49-F238E27FC236}">
                  <a16:creationId xmlns:a16="http://schemas.microsoft.com/office/drawing/2014/main" id="{5728B3F6-8525-2959-BD35-D1BF7F09DF0B}"/>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8" name="Oval 267">
              <a:extLst>
                <a:ext uri="{FF2B5EF4-FFF2-40B4-BE49-F238E27FC236}">
                  <a16:creationId xmlns:a16="http://schemas.microsoft.com/office/drawing/2014/main" id="{B9CFB2C1-C2ED-E13C-3E51-7A383D4D3950}"/>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269" name="Straight Connector 268">
            <a:extLst>
              <a:ext uri="{FF2B5EF4-FFF2-40B4-BE49-F238E27FC236}">
                <a16:creationId xmlns:a16="http://schemas.microsoft.com/office/drawing/2014/main" id="{03A28902-E529-E0EC-06B5-C5EF2E377021}"/>
              </a:ext>
            </a:extLst>
          </p:cNvPr>
          <p:cNvCxnSpPr>
            <a:cxnSpLocks/>
            <a:endCxn id="268" idx="2"/>
          </p:cNvCxnSpPr>
          <p:nvPr/>
        </p:nvCxnSpPr>
        <p:spPr>
          <a:xfrm>
            <a:off x="6716477" y="5199045"/>
            <a:ext cx="181294" cy="0"/>
          </a:xfrm>
          <a:prstGeom prst="line">
            <a:avLst/>
          </a:prstGeom>
          <a:noFill/>
          <a:ln w="28575" cap="flat" cmpd="sng" algn="ctr">
            <a:solidFill>
              <a:schemeClr val="bg2">
                <a:lumMod val="50000"/>
              </a:schemeClr>
            </a:solidFill>
            <a:prstDash val="solid"/>
            <a:miter lim="800000"/>
          </a:ln>
          <a:effectLst/>
        </p:spPr>
      </p:cxnSp>
      <p:sp>
        <p:nvSpPr>
          <p:cNvPr id="270" name="Rectangle: Rounded Corners 269">
            <a:extLst>
              <a:ext uri="{FF2B5EF4-FFF2-40B4-BE49-F238E27FC236}">
                <a16:creationId xmlns:a16="http://schemas.microsoft.com/office/drawing/2014/main" id="{3E99933A-3508-6CF4-9E3D-26ADDB9286EB}"/>
              </a:ext>
            </a:extLst>
          </p:cNvPr>
          <p:cNvSpPr/>
          <p:nvPr/>
        </p:nvSpPr>
        <p:spPr>
          <a:xfrm>
            <a:off x="6131367" y="5454232"/>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271" name="Straight Arrow Connector 270">
            <a:extLst>
              <a:ext uri="{FF2B5EF4-FFF2-40B4-BE49-F238E27FC236}">
                <a16:creationId xmlns:a16="http://schemas.microsoft.com/office/drawing/2014/main" id="{1C091E7B-25BE-FCC3-0047-5FAD25EC602F}"/>
              </a:ext>
            </a:extLst>
          </p:cNvPr>
          <p:cNvCxnSpPr>
            <a:cxnSpLocks/>
          </p:cNvCxnSpPr>
          <p:nvPr/>
        </p:nvCxnSpPr>
        <p:spPr>
          <a:xfrm flipV="1">
            <a:off x="6641307" y="5866318"/>
            <a:ext cx="0" cy="26594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73" name="Straight Arrow Connector 272">
            <a:extLst>
              <a:ext uri="{FF2B5EF4-FFF2-40B4-BE49-F238E27FC236}">
                <a16:creationId xmlns:a16="http://schemas.microsoft.com/office/drawing/2014/main" id="{A603B761-75F5-8380-A9EC-6F85FC70B5CC}"/>
              </a:ext>
            </a:extLst>
          </p:cNvPr>
          <p:cNvCxnSpPr>
            <a:cxnSpLocks/>
            <a:stCxn id="270" idx="0"/>
          </p:cNvCxnSpPr>
          <p:nvPr/>
        </p:nvCxnSpPr>
        <p:spPr>
          <a:xfrm flipH="1" flipV="1">
            <a:off x="6641310" y="5273522"/>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274" name="Arrow: U-Turn 99">
            <a:extLst>
              <a:ext uri="{FF2B5EF4-FFF2-40B4-BE49-F238E27FC236}">
                <a16:creationId xmlns:a16="http://schemas.microsoft.com/office/drawing/2014/main" id="{CFC70714-1461-C6E2-1050-EA576E82FDBA}"/>
              </a:ext>
            </a:extLst>
          </p:cNvPr>
          <p:cNvSpPr/>
          <p:nvPr/>
        </p:nvSpPr>
        <p:spPr>
          <a:xfrm rot="5400000" flipH="1">
            <a:off x="6495430" y="3855703"/>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75" name="Straight Arrow Connector 274">
            <a:extLst>
              <a:ext uri="{FF2B5EF4-FFF2-40B4-BE49-F238E27FC236}">
                <a16:creationId xmlns:a16="http://schemas.microsoft.com/office/drawing/2014/main" id="{1D77F6AE-B4A6-6E4A-E064-44195F8579F7}"/>
              </a:ext>
            </a:extLst>
          </p:cNvPr>
          <p:cNvCxnSpPr>
            <a:cxnSpLocks/>
            <a:stCxn id="30" idx="0"/>
            <a:endCxn id="276" idx="2"/>
          </p:cNvCxnSpPr>
          <p:nvPr/>
        </p:nvCxnSpPr>
        <p:spPr>
          <a:xfrm flipH="1" flipV="1">
            <a:off x="6653344" y="2416423"/>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276" name="Rectangle: Rounded Corners 275">
            <a:extLst>
              <a:ext uri="{FF2B5EF4-FFF2-40B4-BE49-F238E27FC236}">
                <a16:creationId xmlns:a16="http://schemas.microsoft.com/office/drawing/2014/main" id="{AB38FAF4-EC1F-DF7E-4F77-8C30D0D0AFE2}"/>
              </a:ext>
            </a:extLst>
          </p:cNvPr>
          <p:cNvSpPr/>
          <p:nvPr/>
        </p:nvSpPr>
        <p:spPr>
          <a:xfrm>
            <a:off x="6142804" y="2004337"/>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7" name="Rectangle: Rounded Corners 276">
            <a:extLst>
              <a:ext uri="{FF2B5EF4-FFF2-40B4-BE49-F238E27FC236}">
                <a16:creationId xmlns:a16="http://schemas.microsoft.com/office/drawing/2014/main" id="{67F3ECD1-354E-6C0B-036E-68A79DED89DA}"/>
              </a:ext>
            </a:extLst>
          </p:cNvPr>
          <p:cNvSpPr/>
          <p:nvPr/>
        </p:nvSpPr>
        <p:spPr>
          <a:xfrm>
            <a:off x="6142804" y="262201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8" name="Straight Arrow Connector 277">
            <a:extLst>
              <a:ext uri="{FF2B5EF4-FFF2-40B4-BE49-F238E27FC236}">
                <a16:creationId xmlns:a16="http://schemas.microsoft.com/office/drawing/2014/main" id="{16804BBF-73E4-4906-25E6-1F210C7337D6}"/>
              </a:ext>
            </a:extLst>
          </p:cNvPr>
          <p:cNvCxnSpPr>
            <a:cxnSpLocks/>
            <a:endCxn id="279" idx="2"/>
          </p:cNvCxnSpPr>
          <p:nvPr/>
        </p:nvCxnSpPr>
        <p:spPr>
          <a:xfrm flipV="1">
            <a:off x="6652387" y="1473350"/>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279" name="Rectangle: Rounded Corners 278">
            <a:extLst>
              <a:ext uri="{FF2B5EF4-FFF2-40B4-BE49-F238E27FC236}">
                <a16:creationId xmlns:a16="http://schemas.microsoft.com/office/drawing/2014/main" id="{4AECEF97-4B64-3E68-63AE-6B82E7634D96}"/>
              </a:ext>
            </a:extLst>
          </p:cNvPr>
          <p:cNvSpPr/>
          <p:nvPr/>
        </p:nvSpPr>
        <p:spPr>
          <a:xfrm>
            <a:off x="6147240" y="1291727"/>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80" name="Rectangle: Rounded Corners 279">
            <a:extLst>
              <a:ext uri="{FF2B5EF4-FFF2-40B4-BE49-F238E27FC236}">
                <a16:creationId xmlns:a16="http://schemas.microsoft.com/office/drawing/2014/main" id="{2489D955-CBAC-E71A-9579-8CAEF05A36B9}"/>
              </a:ext>
            </a:extLst>
          </p:cNvPr>
          <p:cNvSpPr/>
          <p:nvPr/>
        </p:nvSpPr>
        <p:spPr>
          <a:xfrm>
            <a:off x="6147240" y="889502"/>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effectLst/>
                <a:uLnTx/>
                <a:uFillTx/>
                <a:latin typeface="Calibri Light" panose="020F0302020204030204"/>
                <a:ea typeface="+mn-ea"/>
                <a:cs typeface="+mn-cs"/>
              </a:rPr>
              <a:t>Softmax</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281" name="Straight Arrow Connector 280">
            <a:extLst>
              <a:ext uri="{FF2B5EF4-FFF2-40B4-BE49-F238E27FC236}">
                <a16:creationId xmlns:a16="http://schemas.microsoft.com/office/drawing/2014/main" id="{44380D90-BC65-07F8-27C9-38B0EB74D78C}"/>
              </a:ext>
            </a:extLst>
          </p:cNvPr>
          <p:cNvCxnSpPr>
            <a:cxnSpLocks/>
            <a:stCxn id="279" idx="0"/>
            <a:endCxn id="280" idx="2"/>
          </p:cNvCxnSpPr>
          <p:nvPr/>
        </p:nvCxnSpPr>
        <p:spPr>
          <a:xfrm flipV="1">
            <a:off x="6657780" y="1071125"/>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82" name="Straight Arrow Connector 281">
            <a:extLst>
              <a:ext uri="{FF2B5EF4-FFF2-40B4-BE49-F238E27FC236}">
                <a16:creationId xmlns:a16="http://schemas.microsoft.com/office/drawing/2014/main" id="{1924B234-ABD2-9F18-D61E-D9B48E3FA749}"/>
              </a:ext>
            </a:extLst>
          </p:cNvPr>
          <p:cNvCxnSpPr>
            <a:cxnSpLocks/>
          </p:cNvCxnSpPr>
          <p:nvPr/>
        </p:nvCxnSpPr>
        <p:spPr>
          <a:xfrm flipV="1">
            <a:off x="6657780" y="668900"/>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283" name="Rectangle: Rounded Corners 282">
            <a:extLst>
              <a:ext uri="{FF2B5EF4-FFF2-40B4-BE49-F238E27FC236}">
                <a16:creationId xmlns:a16="http://schemas.microsoft.com/office/drawing/2014/main" id="{C8C72B1C-9024-88D2-BFA4-401B46CB48B2}"/>
              </a:ext>
            </a:extLst>
          </p:cNvPr>
          <p:cNvSpPr/>
          <p:nvPr/>
        </p:nvSpPr>
        <p:spPr>
          <a:xfrm>
            <a:off x="6131367" y="1730694"/>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4" name="Straight Connector 283">
            <a:extLst>
              <a:ext uri="{FF2B5EF4-FFF2-40B4-BE49-F238E27FC236}">
                <a16:creationId xmlns:a16="http://schemas.microsoft.com/office/drawing/2014/main" id="{2304635D-D59F-667E-28A8-6E58E22036A1}"/>
              </a:ext>
            </a:extLst>
          </p:cNvPr>
          <p:cNvCxnSpPr>
            <a:cxnSpLocks/>
          </p:cNvCxnSpPr>
          <p:nvPr/>
        </p:nvCxnSpPr>
        <p:spPr>
          <a:xfrm flipH="1">
            <a:off x="6639616" y="3831368"/>
            <a:ext cx="1691" cy="86456"/>
          </a:xfrm>
          <a:prstGeom prst="line">
            <a:avLst/>
          </a:prstGeom>
          <a:noFill/>
          <a:ln w="28575" cap="flat" cmpd="sng" algn="ctr">
            <a:solidFill>
              <a:schemeClr val="bg2">
                <a:lumMod val="50000"/>
              </a:schemeClr>
            </a:solidFill>
            <a:prstDash val="solid"/>
            <a:miter lim="800000"/>
          </a:ln>
          <a:effectLst/>
        </p:spPr>
      </p:cxnSp>
      <p:cxnSp>
        <p:nvCxnSpPr>
          <p:cNvPr id="285" name="Straight Connector 284">
            <a:extLst>
              <a:ext uri="{FF2B5EF4-FFF2-40B4-BE49-F238E27FC236}">
                <a16:creationId xmlns:a16="http://schemas.microsoft.com/office/drawing/2014/main" id="{17FCAD0B-1DA1-1F17-4E14-B3DF6F99B4D5}"/>
              </a:ext>
            </a:extLst>
          </p:cNvPr>
          <p:cNvCxnSpPr>
            <a:cxnSpLocks/>
          </p:cNvCxnSpPr>
          <p:nvPr/>
        </p:nvCxnSpPr>
        <p:spPr>
          <a:xfrm flipH="1">
            <a:off x="5112633" y="4014282"/>
            <a:ext cx="1691" cy="86456"/>
          </a:xfrm>
          <a:prstGeom prst="line">
            <a:avLst/>
          </a:prstGeom>
          <a:noFill/>
          <a:ln w="28575" cap="flat" cmpd="sng" algn="ctr">
            <a:solidFill>
              <a:schemeClr val="tx1"/>
            </a:solidFill>
            <a:prstDash val="solid"/>
            <a:miter lim="800000"/>
          </a:ln>
          <a:effectLst/>
        </p:spPr>
      </p:cxnSp>
      <p:cxnSp>
        <p:nvCxnSpPr>
          <p:cNvPr id="286" name="Straight Connector 285">
            <a:extLst>
              <a:ext uri="{FF2B5EF4-FFF2-40B4-BE49-F238E27FC236}">
                <a16:creationId xmlns:a16="http://schemas.microsoft.com/office/drawing/2014/main" id="{0E3C1D98-CBA6-5D0F-F9DD-7FBE1EDA4E42}"/>
              </a:ext>
            </a:extLst>
          </p:cNvPr>
          <p:cNvCxnSpPr>
            <a:cxnSpLocks/>
            <a:stCxn id="13" idx="2"/>
            <a:endCxn id="12" idx="0"/>
          </p:cNvCxnSpPr>
          <p:nvPr/>
        </p:nvCxnSpPr>
        <p:spPr>
          <a:xfrm>
            <a:off x="5121418" y="2994375"/>
            <a:ext cx="0" cy="48281"/>
          </a:xfrm>
          <a:prstGeom prst="line">
            <a:avLst/>
          </a:prstGeom>
          <a:noFill/>
          <a:ln w="28575" cap="flat" cmpd="sng" algn="ctr">
            <a:solidFill>
              <a:schemeClr val="bg2">
                <a:lumMod val="50000"/>
              </a:schemeClr>
            </a:solidFill>
            <a:prstDash val="solid"/>
            <a:miter lim="800000"/>
          </a:ln>
          <a:effectLst/>
        </p:spPr>
      </p:cxnSp>
      <p:sp>
        <p:nvSpPr>
          <p:cNvPr id="31" name="Freeform: Shape 30">
            <a:extLst>
              <a:ext uri="{FF2B5EF4-FFF2-40B4-BE49-F238E27FC236}">
                <a16:creationId xmlns:a16="http://schemas.microsoft.com/office/drawing/2014/main" id="{295CFF57-F003-AF37-31FA-F63AD4D20B9E}"/>
              </a:ext>
            </a:extLst>
          </p:cNvPr>
          <p:cNvSpPr/>
          <p:nvPr/>
        </p:nvSpPr>
        <p:spPr>
          <a:xfrm>
            <a:off x="5125982" y="2562121"/>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 name="TextBox 3">
            <a:extLst>
              <a:ext uri="{FF2B5EF4-FFF2-40B4-BE49-F238E27FC236}">
                <a16:creationId xmlns:a16="http://schemas.microsoft.com/office/drawing/2014/main" id="{93349DE7-E1C2-D02D-B0B2-6437495E8183}"/>
              </a:ext>
            </a:extLst>
          </p:cNvPr>
          <p:cNvSpPr txBox="1"/>
          <p:nvPr/>
        </p:nvSpPr>
        <p:spPr>
          <a:xfrm rot="5400000">
            <a:off x="7118615" y="3318846"/>
            <a:ext cx="1107996" cy="369332"/>
          </a:xfrm>
          <a:prstGeom prst="rect">
            <a:avLst/>
          </a:prstGeom>
          <a:noFill/>
        </p:spPr>
        <p:txBody>
          <a:bodyPr wrap="none" rtlCol="0">
            <a:spAutoFit/>
          </a:bodyPr>
          <a:lstStyle/>
          <a:p>
            <a:r>
              <a:rPr lang="en-US" b="1" dirty="0">
                <a:solidFill>
                  <a:srgbClr val="EA4335"/>
                </a:solidFill>
              </a:rPr>
              <a:t>Decoder</a:t>
            </a:r>
            <a:endParaRPr lang="en-IN" b="1" dirty="0">
              <a:solidFill>
                <a:srgbClr val="EA4335"/>
              </a:solidFill>
            </a:endParaRPr>
          </a:p>
        </p:txBody>
      </p:sp>
      <p:sp>
        <p:nvSpPr>
          <p:cNvPr id="3" name="Rectangle: Rounded Corners 2">
            <a:extLst>
              <a:ext uri="{FF2B5EF4-FFF2-40B4-BE49-F238E27FC236}">
                <a16:creationId xmlns:a16="http://schemas.microsoft.com/office/drawing/2014/main" id="{A09DA244-BE3D-55AF-AF7F-6A5DFA375CBA}"/>
              </a:ext>
            </a:extLst>
          </p:cNvPr>
          <p:cNvSpPr/>
          <p:nvPr/>
        </p:nvSpPr>
        <p:spPr>
          <a:xfrm>
            <a:off x="4216813" y="2673205"/>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68FB972F-A709-E918-9EC3-0092FBEF8F00}"/>
              </a:ext>
            </a:extLst>
          </p:cNvPr>
          <p:cNvSpPr txBox="1"/>
          <p:nvPr/>
        </p:nvSpPr>
        <p:spPr>
          <a:xfrm>
            <a:off x="4457231" y="3998867"/>
            <a:ext cx="1107996" cy="369332"/>
          </a:xfrm>
          <a:prstGeom prst="rect">
            <a:avLst/>
          </a:prstGeom>
          <a:noFill/>
        </p:spPr>
        <p:txBody>
          <a:bodyPr wrap="none" rtlCol="0">
            <a:spAutoFit/>
          </a:bodyPr>
          <a:lstStyle/>
          <a:p>
            <a:r>
              <a:rPr lang="en-US" b="1" dirty="0">
                <a:solidFill>
                  <a:schemeClr val="bg1"/>
                </a:solidFill>
              </a:rPr>
              <a:t>Encoder</a:t>
            </a:r>
            <a:endParaRPr lang="en-IN" b="1" dirty="0">
              <a:solidFill>
                <a:schemeClr val="bg1"/>
              </a:solidFill>
            </a:endParaRPr>
          </a:p>
        </p:txBody>
      </p:sp>
      <p:graphicFrame>
        <p:nvGraphicFramePr>
          <p:cNvPr id="2" name="Table 23">
            <a:extLst>
              <a:ext uri="{FF2B5EF4-FFF2-40B4-BE49-F238E27FC236}">
                <a16:creationId xmlns:a16="http://schemas.microsoft.com/office/drawing/2014/main" id="{90BA686A-A785-CB82-5832-059B56018FB0}"/>
              </a:ext>
            </a:extLst>
          </p:cNvPr>
          <p:cNvGraphicFramePr>
            <a:graphicFrameLocks noGrp="1"/>
          </p:cNvGraphicFramePr>
          <p:nvPr>
            <p:extLst>
              <p:ext uri="{D42A27DB-BD31-4B8C-83A1-F6EECF244321}">
                <p14:modId xmlns:p14="http://schemas.microsoft.com/office/powerpoint/2010/main" val="1683888926"/>
              </p:ext>
            </p:extLst>
          </p:nvPr>
        </p:nvGraphicFramePr>
        <p:xfrm>
          <a:off x="5029196" y="1736029"/>
          <a:ext cx="912890" cy="664052"/>
        </p:xfrm>
        <a:graphic>
          <a:graphicData uri="http://schemas.openxmlformats.org/drawingml/2006/table">
            <a:tbl>
              <a:tblPr firstRow="1" bandRow="1">
                <a:tableStyleId>{5940675A-B579-460E-94D1-54222C63F5DA}</a:tableStyleId>
              </a:tblPr>
              <a:tblGrid>
                <a:gridCol w="182578">
                  <a:extLst>
                    <a:ext uri="{9D8B030D-6E8A-4147-A177-3AD203B41FA5}">
                      <a16:colId xmlns:a16="http://schemas.microsoft.com/office/drawing/2014/main" val="2678846320"/>
                    </a:ext>
                  </a:extLst>
                </a:gridCol>
                <a:gridCol w="182578">
                  <a:extLst>
                    <a:ext uri="{9D8B030D-6E8A-4147-A177-3AD203B41FA5}">
                      <a16:colId xmlns:a16="http://schemas.microsoft.com/office/drawing/2014/main" val="3101296147"/>
                    </a:ext>
                  </a:extLst>
                </a:gridCol>
                <a:gridCol w="182578">
                  <a:extLst>
                    <a:ext uri="{9D8B030D-6E8A-4147-A177-3AD203B41FA5}">
                      <a16:colId xmlns:a16="http://schemas.microsoft.com/office/drawing/2014/main" val="3174730267"/>
                    </a:ext>
                  </a:extLst>
                </a:gridCol>
                <a:gridCol w="182578">
                  <a:extLst>
                    <a:ext uri="{9D8B030D-6E8A-4147-A177-3AD203B41FA5}">
                      <a16:colId xmlns:a16="http://schemas.microsoft.com/office/drawing/2014/main" val="1903870625"/>
                    </a:ext>
                  </a:extLst>
                </a:gridCol>
                <a:gridCol w="182578">
                  <a:extLst>
                    <a:ext uri="{9D8B030D-6E8A-4147-A177-3AD203B41FA5}">
                      <a16:colId xmlns:a16="http://schemas.microsoft.com/office/drawing/2014/main" val="2483525685"/>
                    </a:ext>
                  </a:extLst>
                </a:gridCol>
              </a:tblGrid>
              <a:tr h="1665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1048760423"/>
                  </a:ext>
                </a:extLst>
              </a:tr>
              <a:tr h="165441">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678581315"/>
                  </a:ext>
                </a:extLst>
              </a:tr>
              <a:tr h="165713">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378662452"/>
                  </a:ext>
                </a:extLst>
              </a:tr>
              <a:tr h="166370">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480511951"/>
                  </a:ext>
                </a:extLst>
              </a:tr>
            </a:tbl>
          </a:graphicData>
        </a:graphic>
      </p:graphicFrame>
      <p:graphicFrame>
        <p:nvGraphicFramePr>
          <p:cNvPr id="7" name="Table 23">
            <a:extLst>
              <a:ext uri="{FF2B5EF4-FFF2-40B4-BE49-F238E27FC236}">
                <a16:creationId xmlns:a16="http://schemas.microsoft.com/office/drawing/2014/main" id="{8F665B14-D383-A993-9C0D-2614B3E2A074}"/>
              </a:ext>
            </a:extLst>
          </p:cNvPr>
          <p:cNvGraphicFramePr>
            <a:graphicFrameLocks noGrp="1"/>
          </p:cNvGraphicFramePr>
          <p:nvPr>
            <p:extLst>
              <p:ext uri="{D42A27DB-BD31-4B8C-83A1-F6EECF244321}">
                <p14:modId xmlns:p14="http://schemas.microsoft.com/office/powerpoint/2010/main" val="2125795352"/>
              </p:ext>
            </p:extLst>
          </p:nvPr>
        </p:nvGraphicFramePr>
        <p:xfrm>
          <a:off x="3989721" y="1736029"/>
          <a:ext cx="912890" cy="664052"/>
        </p:xfrm>
        <a:graphic>
          <a:graphicData uri="http://schemas.openxmlformats.org/drawingml/2006/table">
            <a:tbl>
              <a:tblPr firstRow="1" bandRow="1">
                <a:tableStyleId>{5940675A-B579-460E-94D1-54222C63F5DA}</a:tableStyleId>
              </a:tblPr>
              <a:tblGrid>
                <a:gridCol w="182578">
                  <a:extLst>
                    <a:ext uri="{9D8B030D-6E8A-4147-A177-3AD203B41FA5}">
                      <a16:colId xmlns:a16="http://schemas.microsoft.com/office/drawing/2014/main" val="2678846320"/>
                    </a:ext>
                  </a:extLst>
                </a:gridCol>
                <a:gridCol w="182578">
                  <a:extLst>
                    <a:ext uri="{9D8B030D-6E8A-4147-A177-3AD203B41FA5}">
                      <a16:colId xmlns:a16="http://schemas.microsoft.com/office/drawing/2014/main" val="3101296147"/>
                    </a:ext>
                  </a:extLst>
                </a:gridCol>
                <a:gridCol w="182578">
                  <a:extLst>
                    <a:ext uri="{9D8B030D-6E8A-4147-A177-3AD203B41FA5}">
                      <a16:colId xmlns:a16="http://schemas.microsoft.com/office/drawing/2014/main" val="3174730267"/>
                    </a:ext>
                  </a:extLst>
                </a:gridCol>
                <a:gridCol w="182578">
                  <a:extLst>
                    <a:ext uri="{9D8B030D-6E8A-4147-A177-3AD203B41FA5}">
                      <a16:colId xmlns:a16="http://schemas.microsoft.com/office/drawing/2014/main" val="1903870625"/>
                    </a:ext>
                  </a:extLst>
                </a:gridCol>
                <a:gridCol w="182578">
                  <a:extLst>
                    <a:ext uri="{9D8B030D-6E8A-4147-A177-3AD203B41FA5}">
                      <a16:colId xmlns:a16="http://schemas.microsoft.com/office/drawing/2014/main" val="2483525685"/>
                    </a:ext>
                  </a:extLst>
                </a:gridCol>
              </a:tblGrid>
              <a:tr h="1665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1048760423"/>
                  </a:ext>
                </a:extLst>
              </a:tr>
              <a:tr h="165441">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678581315"/>
                  </a:ext>
                </a:extLst>
              </a:tr>
              <a:tr h="165713">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378662452"/>
                  </a:ext>
                </a:extLst>
              </a:tr>
              <a:tr h="166370">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480511951"/>
                  </a:ext>
                </a:extLst>
              </a:tr>
            </a:tbl>
          </a:graphicData>
        </a:graphic>
      </p:graphicFrame>
      <p:sp>
        <p:nvSpPr>
          <p:cNvPr id="18" name="TextBox 17">
            <a:extLst>
              <a:ext uri="{FF2B5EF4-FFF2-40B4-BE49-F238E27FC236}">
                <a16:creationId xmlns:a16="http://schemas.microsoft.com/office/drawing/2014/main" id="{E04C9CBB-A153-4253-FF45-0F3A71E9CDAB}"/>
              </a:ext>
            </a:extLst>
          </p:cNvPr>
          <p:cNvSpPr txBox="1"/>
          <p:nvPr/>
        </p:nvSpPr>
        <p:spPr>
          <a:xfrm>
            <a:off x="4275130" y="1303636"/>
            <a:ext cx="364202" cy="369332"/>
          </a:xfrm>
          <a:prstGeom prst="rect">
            <a:avLst/>
          </a:prstGeom>
          <a:noFill/>
        </p:spPr>
        <p:txBody>
          <a:bodyPr wrap="none" rtlCol="0">
            <a:spAutoFit/>
          </a:bodyPr>
          <a:lstStyle/>
          <a:p>
            <a:r>
              <a:rPr lang="en-US" dirty="0"/>
              <a:t>Q</a:t>
            </a:r>
            <a:endParaRPr lang="en-IN" dirty="0"/>
          </a:p>
        </p:txBody>
      </p:sp>
      <p:sp>
        <p:nvSpPr>
          <p:cNvPr id="272" name="TextBox 271">
            <a:extLst>
              <a:ext uri="{FF2B5EF4-FFF2-40B4-BE49-F238E27FC236}">
                <a16:creationId xmlns:a16="http://schemas.microsoft.com/office/drawing/2014/main" id="{FEF702BC-CA35-5E13-7D3A-F655B2535DDA}"/>
              </a:ext>
            </a:extLst>
          </p:cNvPr>
          <p:cNvSpPr txBox="1"/>
          <p:nvPr/>
        </p:nvSpPr>
        <p:spPr>
          <a:xfrm>
            <a:off x="5307036" y="1297733"/>
            <a:ext cx="338554" cy="369332"/>
          </a:xfrm>
          <a:prstGeom prst="rect">
            <a:avLst/>
          </a:prstGeom>
          <a:noFill/>
        </p:spPr>
        <p:txBody>
          <a:bodyPr wrap="none" rtlCol="0">
            <a:spAutoFit/>
          </a:bodyPr>
          <a:lstStyle/>
          <a:p>
            <a:r>
              <a:rPr lang="en-US" dirty="0"/>
              <a:t>K</a:t>
            </a:r>
            <a:endParaRPr lang="en-IN" dirty="0"/>
          </a:p>
        </p:txBody>
      </p:sp>
    </p:spTree>
    <p:extLst>
      <p:ext uri="{BB962C8B-B14F-4D97-AF65-F5344CB8AC3E}">
        <p14:creationId xmlns:p14="http://schemas.microsoft.com/office/powerpoint/2010/main" val="2079524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8" name="Rectangle: Rounded Corners 7">
            <a:extLst>
              <a:ext uri="{FF2B5EF4-FFF2-40B4-BE49-F238E27FC236}">
                <a16:creationId xmlns:a16="http://schemas.microsoft.com/office/drawing/2014/main" id="{F0C27D40-FDE7-6D2B-6903-AFC07C6ED364}"/>
              </a:ext>
            </a:extLst>
          </p:cNvPr>
          <p:cNvSpPr/>
          <p:nvPr/>
        </p:nvSpPr>
        <p:spPr>
          <a:xfrm>
            <a:off x="6024216" y="1632039"/>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9" name="Rectangle: Rounded Corners 8">
            <a:extLst>
              <a:ext uri="{FF2B5EF4-FFF2-40B4-BE49-F238E27FC236}">
                <a16:creationId xmlns:a16="http://schemas.microsoft.com/office/drawing/2014/main" id="{6749D31B-11CC-2FA9-1C10-8DE0911EF576}"/>
              </a:ext>
            </a:extLst>
          </p:cNvPr>
          <p:cNvSpPr/>
          <p:nvPr/>
        </p:nvSpPr>
        <p:spPr>
          <a:xfrm>
            <a:off x="4216814" y="2673440"/>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10" name="Rectangle: Rounded Corners 9">
            <a:extLst>
              <a:ext uri="{FF2B5EF4-FFF2-40B4-BE49-F238E27FC236}">
                <a16:creationId xmlns:a16="http://schemas.microsoft.com/office/drawing/2014/main" id="{63BB094F-5B1B-C90F-19AC-4AE2D4A040E9}"/>
              </a:ext>
            </a:extLst>
          </p:cNvPr>
          <p:cNvSpPr/>
          <p:nvPr/>
        </p:nvSpPr>
        <p:spPr>
          <a:xfrm>
            <a:off x="4610878" y="4085560"/>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1" name="Rectangle: Rounded Corners 10">
            <a:extLst>
              <a:ext uri="{FF2B5EF4-FFF2-40B4-BE49-F238E27FC236}">
                <a16:creationId xmlns:a16="http://schemas.microsoft.com/office/drawing/2014/main" id="{22CC1FED-E9F4-A305-6016-6F7D47C41D86}"/>
              </a:ext>
            </a:extLst>
          </p:cNvPr>
          <p:cNvSpPr/>
          <p:nvPr/>
        </p:nvSpPr>
        <p:spPr>
          <a:xfrm>
            <a:off x="4610878" y="3831237"/>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12" name="Rectangle: Rounded Corners 11">
            <a:extLst>
              <a:ext uri="{FF2B5EF4-FFF2-40B4-BE49-F238E27FC236}">
                <a16:creationId xmlns:a16="http://schemas.microsoft.com/office/drawing/2014/main" id="{B1A5B55A-5A82-59B0-43D4-060676EF17CC}"/>
              </a:ext>
            </a:extLst>
          </p:cNvPr>
          <p:cNvSpPr/>
          <p:nvPr/>
        </p:nvSpPr>
        <p:spPr>
          <a:xfrm>
            <a:off x="4610878" y="3042656"/>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3" name="Rectangle: Rounded Corners 12">
            <a:extLst>
              <a:ext uri="{FF2B5EF4-FFF2-40B4-BE49-F238E27FC236}">
                <a16:creationId xmlns:a16="http://schemas.microsoft.com/office/drawing/2014/main" id="{2C59EE3B-DBF5-BEA9-877B-6DCF69EEA20D}"/>
              </a:ext>
            </a:extLst>
          </p:cNvPr>
          <p:cNvSpPr/>
          <p:nvPr/>
        </p:nvSpPr>
        <p:spPr>
          <a:xfrm>
            <a:off x="4610878" y="2796830"/>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Oval 13">
            <a:extLst>
              <a:ext uri="{FF2B5EF4-FFF2-40B4-BE49-F238E27FC236}">
                <a16:creationId xmlns:a16="http://schemas.microsoft.com/office/drawing/2014/main" id="{25F3045E-7ED5-054D-D770-2ED7CFBB3E8E}"/>
              </a:ext>
            </a:extLst>
          </p:cNvPr>
          <p:cNvSpPr/>
          <p:nvPr/>
        </p:nvSpPr>
        <p:spPr>
          <a:xfrm>
            <a:off x="5043973" y="5115738"/>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 name="Cross 14">
            <a:extLst>
              <a:ext uri="{FF2B5EF4-FFF2-40B4-BE49-F238E27FC236}">
                <a16:creationId xmlns:a16="http://schemas.microsoft.com/office/drawing/2014/main" id="{46A5D8BE-4647-C06F-E784-95ABA88930AF}"/>
              </a:ext>
            </a:extLst>
          </p:cNvPr>
          <p:cNvSpPr/>
          <p:nvPr/>
        </p:nvSpPr>
        <p:spPr>
          <a:xfrm>
            <a:off x="5071922" y="5143687"/>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6" name="Group 15">
            <a:extLst>
              <a:ext uri="{FF2B5EF4-FFF2-40B4-BE49-F238E27FC236}">
                <a16:creationId xmlns:a16="http://schemas.microsoft.com/office/drawing/2014/main" id="{780B4973-A656-49D9-A569-95BDB1F0FA0D}"/>
              </a:ext>
            </a:extLst>
          </p:cNvPr>
          <p:cNvGrpSpPr/>
          <p:nvPr/>
        </p:nvGrpSpPr>
        <p:grpSpPr>
          <a:xfrm>
            <a:off x="4561514" y="5034614"/>
            <a:ext cx="317131" cy="317131"/>
            <a:chOff x="1290919" y="1058164"/>
            <a:chExt cx="3765176" cy="3765176"/>
          </a:xfrm>
        </p:grpSpPr>
        <p:sp>
          <p:nvSpPr>
            <p:cNvPr id="17" name="Freeform: Shape 16">
              <a:extLst>
                <a:ext uri="{FF2B5EF4-FFF2-40B4-BE49-F238E27FC236}">
                  <a16:creationId xmlns:a16="http://schemas.microsoft.com/office/drawing/2014/main" id="{8A3A953C-A690-EDDB-BE63-848209AABE91}"/>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 name="Oval 18">
              <a:extLst>
                <a:ext uri="{FF2B5EF4-FFF2-40B4-BE49-F238E27FC236}">
                  <a16:creationId xmlns:a16="http://schemas.microsoft.com/office/drawing/2014/main" id="{16FB2233-B773-056F-3D8B-638638728298}"/>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20" name="Rectangle: Rounded Corners 19">
            <a:extLst>
              <a:ext uri="{FF2B5EF4-FFF2-40B4-BE49-F238E27FC236}">
                <a16:creationId xmlns:a16="http://schemas.microsoft.com/office/drawing/2014/main" id="{4C4F78E6-2C03-6C59-FC62-0D5AF021D5BE}"/>
              </a:ext>
            </a:extLst>
          </p:cNvPr>
          <p:cNvSpPr/>
          <p:nvPr/>
        </p:nvSpPr>
        <p:spPr>
          <a:xfrm>
            <a:off x="4610878" y="5451335"/>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1" name="Straight Arrow Connector 20">
            <a:extLst>
              <a:ext uri="{FF2B5EF4-FFF2-40B4-BE49-F238E27FC236}">
                <a16:creationId xmlns:a16="http://schemas.microsoft.com/office/drawing/2014/main" id="{9FB4C6C8-C817-F91A-6693-132206A83391}"/>
              </a:ext>
            </a:extLst>
          </p:cNvPr>
          <p:cNvCxnSpPr>
            <a:cxnSpLocks/>
          </p:cNvCxnSpPr>
          <p:nvPr/>
        </p:nvCxnSpPr>
        <p:spPr>
          <a:xfrm flipV="1">
            <a:off x="5120818" y="5863421"/>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22" name="Straight Arrow Connector 21">
            <a:extLst>
              <a:ext uri="{FF2B5EF4-FFF2-40B4-BE49-F238E27FC236}">
                <a16:creationId xmlns:a16="http://schemas.microsoft.com/office/drawing/2014/main" id="{962FF7B4-B781-91C6-9299-CED5B5E72595}"/>
              </a:ext>
            </a:extLst>
          </p:cNvPr>
          <p:cNvCxnSpPr>
            <a:cxnSpLocks/>
            <a:stCxn id="20" idx="0"/>
          </p:cNvCxnSpPr>
          <p:nvPr/>
        </p:nvCxnSpPr>
        <p:spPr>
          <a:xfrm flipH="1" flipV="1">
            <a:off x="5120821" y="5270625"/>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23" name="Straight Arrow Connector 22">
            <a:extLst>
              <a:ext uri="{FF2B5EF4-FFF2-40B4-BE49-F238E27FC236}">
                <a16:creationId xmlns:a16="http://schemas.microsoft.com/office/drawing/2014/main" id="{EF94C8B4-9D5C-CC17-620A-268BD7BF49D6}"/>
              </a:ext>
            </a:extLst>
          </p:cNvPr>
          <p:cNvCxnSpPr>
            <a:cxnSpLocks/>
            <a:stCxn id="14" idx="0"/>
            <a:endCxn id="10" idx="2"/>
          </p:cNvCxnSpPr>
          <p:nvPr/>
        </p:nvCxnSpPr>
        <p:spPr>
          <a:xfrm flipV="1">
            <a:off x="5121417" y="4497646"/>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24" name="Straight Connector 23">
            <a:extLst>
              <a:ext uri="{FF2B5EF4-FFF2-40B4-BE49-F238E27FC236}">
                <a16:creationId xmlns:a16="http://schemas.microsoft.com/office/drawing/2014/main" id="{93027FA4-6685-1A6A-7F42-1EA28D7174F4}"/>
              </a:ext>
            </a:extLst>
          </p:cNvPr>
          <p:cNvCxnSpPr>
            <a:stCxn id="19" idx="6"/>
            <a:endCxn id="14" idx="2"/>
          </p:cNvCxnSpPr>
          <p:nvPr/>
        </p:nvCxnSpPr>
        <p:spPr>
          <a:xfrm>
            <a:off x="4878645" y="5193180"/>
            <a:ext cx="165328" cy="2"/>
          </a:xfrm>
          <a:prstGeom prst="line">
            <a:avLst/>
          </a:prstGeom>
          <a:noFill/>
          <a:ln w="28575" cap="flat" cmpd="sng" algn="ctr">
            <a:solidFill>
              <a:sysClr val="windowText" lastClr="000000"/>
            </a:solidFill>
            <a:prstDash val="solid"/>
            <a:miter lim="800000"/>
          </a:ln>
          <a:effectLst/>
        </p:spPr>
      </p:cxnSp>
      <p:sp>
        <p:nvSpPr>
          <p:cNvPr id="25" name="Arrow: U-Turn 99">
            <a:extLst>
              <a:ext uri="{FF2B5EF4-FFF2-40B4-BE49-F238E27FC236}">
                <a16:creationId xmlns:a16="http://schemas.microsoft.com/office/drawing/2014/main" id="{D49D7530-3784-39A2-5D87-5746E36DA131}"/>
              </a:ext>
            </a:extLst>
          </p:cNvPr>
          <p:cNvSpPr/>
          <p:nvPr/>
        </p:nvSpPr>
        <p:spPr>
          <a:xfrm rot="16200000">
            <a:off x="4278145" y="3956540"/>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6" name="Arrow: U-Turn 99">
            <a:extLst>
              <a:ext uri="{FF2B5EF4-FFF2-40B4-BE49-F238E27FC236}">
                <a16:creationId xmlns:a16="http://schemas.microsoft.com/office/drawing/2014/main" id="{1F2CEF49-BCAF-E764-778A-179AFFBD2F33}"/>
              </a:ext>
            </a:extLst>
          </p:cNvPr>
          <p:cNvSpPr/>
          <p:nvPr/>
        </p:nvSpPr>
        <p:spPr>
          <a:xfrm rot="16200000">
            <a:off x="4324243" y="2879911"/>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Arrow: Bent 136">
            <a:extLst>
              <a:ext uri="{FF2B5EF4-FFF2-40B4-BE49-F238E27FC236}">
                <a16:creationId xmlns:a16="http://schemas.microsoft.com/office/drawing/2014/main" id="{38B038EA-9D8F-2983-9950-18CB927DABC4}"/>
              </a:ext>
            </a:extLst>
          </p:cNvPr>
          <p:cNvSpPr/>
          <p:nvPr/>
        </p:nvSpPr>
        <p:spPr>
          <a:xfrm rot="5400000" flipH="1">
            <a:off x="5239842" y="4378148"/>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 name="Arrow: Bent 136">
            <a:extLst>
              <a:ext uri="{FF2B5EF4-FFF2-40B4-BE49-F238E27FC236}">
                <a16:creationId xmlns:a16="http://schemas.microsoft.com/office/drawing/2014/main" id="{38E64351-9B47-A77B-9001-29CC47EE2F0B}"/>
              </a:ext>
            </a:extLst>
          </p:cNvPr>
          <p:cNvSpPr/>
          <p:nvPr/>
        </p:nvSpPr>
        <p:spPr>
          <a:xfrm rot="16200000">
            <a:off x="4828219" y="4378147"/>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9" name="Straight Arrow Connector 28">
            <a:extLst>
              <a:ext uri="{FF2B5EF4-FFF2-40B4-BE49-F238E27FC236}">
                <a16:creationId xmlns:a16="http://schemas.microsoft.com/office/drawing/2014/main" id="{2B479ACB-C82D-3428-F5E2-EBA530679923}"/>
              </a:ext>
            </a:extLst>
          </p:cNvPr>
          <p:cNvCxnSpPr>
            <a:cxnSpLocks/>
            <a:endCxn id="12" idx="2"/>
          </p:cNvCxnSpPr>
          <p:nvPr/>
        </p:nvCxnSpPr>
        <p:spPr>
          <a:xfrm flipV="1">
            <a:off x="5116490" y="3454742"/>
            <a:ext cx="4928" cy="371908"/>
          </a:xfrm>
          <a:prstGeom prst="straightConnector1">
            <a:avLst/>
          </a:prstGeom>
          <a:noFill/>
          <a:ln w="28575" cap="flat" cmpd="sng" algn="ctr">
            <a:solidFill>
              <a:schemeClr val="tx1"/>
            </a:solidFill>
            <a:prstDash val="solid"/>
            <a:miter lim="800000"/>
            <a:tailEnd type="stealth"/>
          </a:ln>
          <a:effectLst/>
        </p:spPr>
      </p:cxnSp>
      <p:sp>
        <p:nvSpPr>
          <p:cNvPr id="30" name="Rectangle: Rounded Corners 29">
            <a:extLst>
              <a:ext uri="{FF2B5EF4-FFF2-40B4-BE49-F238E27FC236}">
                <a16:creationId xmlns:a16="http://schemas.microsoft.com/office/drawing/2014/main" id="{DB790BC3-30FB-0330-00C1-4DC1FC40323C}"/>
              </a:ext>
            </a:extLst>
          </p:cNvPr>
          <p:cNvSpPr/>
          <p:nvPr/>
        </p:nvSpPr>
        <p:spPr>
          <a:xfrm>
            <a:off x="6144233" y="2870308"/>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6" name="Freeform: Shape 255">
            <a:extLst>
              <a:ext uri="{FF2B5EF4-FFF2-40B4-BE49-F238E27FC236}">
                <a16:creationId xmlns:a16="http://schemas.microsoft.com/office/drawing/2014/main" id="{A4DD802B-28D1-3F1A-D155-B8BCA3AD936A}"/>
              </a:ext>
            </a:extLst>
          </p:cNvPr>
          <p:cNvSpPr/>
          <p:nvPr/>
        </p:nvSpPr>
        <p:spPr>
          <a:xfrm rot="16200000">
            <a:off x="6263087" y="3068939"/>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7" name="Freeform: Shape 256">
            <a:extLst>
              <a:ext uri="{FF2B5EF4-FFF2-40B4-BE49-F238E27FC236}">
                <a16:creationId xmlns:a16="http://schemas.microsoft.com/office/drawing/2014/main" id="{7108A052-7B4C-9BF0-9C8E-66AD1ADAEDDF}"/>
              </a:ext>
            </a:extLst>
          </p:cNvPr>
          <p:cNvSpPr/>
          <p:nvPr/>
        </p:nvSpPr>
        <p:spPr>
          <a:xfrm rot="10800000">
            <a:off x="6626647" y="3312713"/>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8" name="Rectangle: Rounded Corners 257">
            <a:extLst>
              <a:ext uri="{FF2B5EF4-FFF2-40B4-BE49-F238E27FC236}">
                <a16:creationId xmlns:a16="http://schemas.microsoft.com/office/drawing/2014/main" id="{8627DC3A-43ED-0EA8-6A12-B634423F9055}"/>
              </a:ext>
            </a:extLst>
          </p:cNvPr>
          <p:cNvSpPr/>
          <p:nvPr/>
        </p:nvSpPr>
        <p:spPr>
          <a:xfrm>
            <a:off x="6144233" y="3917824"/>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59" name="Rectangle: Rounded Corners 258">
            <a:extLst>
              <a:ext uri="{FF2B5EF4-FFF2-40B4-BE49-F238E27FC236}">
                <a16:creationId xmlns:a16="http://schemas.microsoft.com/office/drawing/2014/main" id="{27565CA6-3E13-BFB7-AAFF-D7E4B1C9511E}"/>
              </a:ext>
            </a:extLst>
          </p:cNvPr>
          <p:cNvSpPr/>
          <p:nvPr/>
        </p:nvSpPr>
        <p:spPr>
          <a:xfrm>
            <a:off x="6145924" y="364974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0" name="Arrow: U-Turn 99">
            <a:extLst>
              <a:ext uri="{FF2B5EF4-FFF2-40B4-BE49-F238E27FC236}">
                <a16:creationId xmlns:a16="http://schemas.microsoft.com/office/drawing/2014/main" id="{8788924D-D7CD-6059-E861-178C186846A6}"/>
              </a:ext>
            </a:extLst>
          </p:cNvPr>
          <p:cNvSpPr/>
          <p:nvPr/>
        </p:nvSpPr>
        <p:spPr>
          <a:xfrm rot="5400000" flipH="1">
            <a:off x="6590228" y="2734171"/>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61" name="Straight Arrow Connector 260">
            <a:extLst>
              <a:ext uri="{FF2B5EF4-FFF2-40B4-BE49-F238E27FC236}">
                <a16:creationId xmlns:a16="http://schemas.microsoft.com/office/drawing/2014/main" id="{46272A2A-D1F8-30A6-9068-F44C26A18A1D}"/>
              </a:ext>
            </a:extLst>
          </p:cNvPr>
          <p:cNvCxnSpPr>
            <a:cxnSpLocks/>
          </p:cNvCxnSpPr>
          <p:nvPr/>
        </p:nvCxnSpPr>
        <p:spPr>
          <a:xfrm flipV="1">
            <a:off x="6641907" y="4513144"/>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262" name="Arrow: Bent 136">
            <a:extLst>
              <a:ext uri="{FF2B5EF4-FFF2-40B4-BE49-F238E27FC236}">
                <a16:creationId xmlns:a16="http://schemas.microsoft.com/office/drawing/2014/main" id="{3660ED56-4613-827C-76ED-9DCBAD9379CE}"/>
              </a:ext>
            </a:extLst>
          </p:cNvPr>
          <p:cNvSpPr/>
          <p:nvPr/>
        </p:nvSpPr>
        <p:spPr>
          <a:xfrm rot="5400000" flipH="1">
            <a:off x="6760332" y="439364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3" name="Arrow: Bent 136">
            <a:extLst>
              <a:ext uri="{FF2B5EF4-FFF2-40B4-BE49-F238E27FC236}">
                <a16:creationId xmlns:a16="http://schemas.microsoft.com/office/drawing/2014/main" id="{309947B3-6B54-AB8F-307C-F1DD5013B400}"/>
              </a:ext>
            </a:extLst>
          </p:cNvPr>
          <p:cNvSpPr/>
          <p:nvPr/>
        </p:nvSpPr>
        <p:spPr>
          <a:xfrm rot="16200000">
            <a:off x="6348709" y="439364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4" name="Oval 263">
            <a:extLst>
              <a:ext uri="{FF2B5EF4-FFF2-40B4-BE49-F238E27FC236}">
                <a16:creationId xmlns:a16="http://schemas.microsoft.com/office/drawing/2014/main" id="{A12F6510-EB2E-EC25-AD13-DD2C5563A362}"/>
              </a:ext>
            </a:extLst>
          </p:cNvPr>
          <p:cNvSpPr/>
          <p:nvPr/>
        </p:nvSpPr>
        <p:spPr>
          <a:xfrm>
            <a:off x="6563300" y="5115737"/>
            <a:ext cx="154887" cy="154887"/>
          </a:xfrm>
          <a:prstGeom prst="ellipse">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5" name="Cross 264">
            <a:extLst>
              <a:ext uri="{FF2B5EF4-FFF2-40B4-BE49-F238E27FC236}">
                <a16:creationId xmlns:a16="http://schemas.microsoft.com/office/drawing/2014/main" id="{D86CCF2D-CC1D-4599-8B8F-124904B4A917}"/>
              </a:ext>
            </a:extLst>
          </p:cNvPr>
          <p:cNvSpPr/>
          <p:nvPr/>
        </p:nvSpPr>
        <p:spPr>
          <a:xfrm>
            <a:off x="6591249" y="5143686"/>
            <a:ext cx="98987" cy="98987"/>
          </a:xfrm>
          <a:prstGeom prst="plus">
            <a:avLst>
              <a:gd name="adj" fmla="val 48099"/>
            </a:avLst>
          </a:pr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66" name="Group 265">
            <a:extLst>
              <a:ext uri="{FF2B5EF4-FFF2-40B4-BE49-F238E27FC236}">
                <a16:creationId xmlns:a16="http://schemas.microsoft.com/office/drawing/2014/main" id="{35993A7B-6740-85FE-BCC8-DED822AE12E6}"/>
              </a:ext>
            </a:extLst>
          </p:cNvPr>
          <p:cNvGrpSpPr/>
          <p:nvPr/>
        </p:nvGrpSpPr>
        <p:grpSpPr>
          <a:xfrm>
            <a:off x="6897771" y="5040479"/>
            <a:ext cx="317131" cy="317131"/>
            <a:chOff x="1290919" y="1058164"/>
            <a:chExt cx="3765176" cy="3765176"/>
          </a:xfrm>
          <a:noFill/>
        </p:grpSpPr>
        <p:sp>
          <p:nvSpPr>
            <p:cNvPr id="267" name="Freeform: Shape 266">
              <a:extLst>
                <a:ext uri="{FF2B5EF4-FFF2-40B4-BE49-F238E27FC236}">
                  <a16:creationId xmlns:a16="http://schemas.microsoft.com/office/drawing/2014/main" id="{5728B3F6-8525-2959-BD35-D1BF7F09DF0B}"/>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8" name="Oval 267">
              <a:extLst>
                <a:ext uri="{FF2B5EF4-FFF2-40B4-BE49-F238E27FC236}">
                  <a16:creationId xmlns:a16="http://schemas.microsoft.com/office/drawing/2014/main" id="{B9CFB2C1-C2ED-E13C-3E51-7A383D4D3950}"/>
                </a:ext>
              </a:extLst>
            </p:cNvPr>
            <p:cNvSpPr/>
            <p:nvPr/>
          </p:nvSpPr>
          <p:spPr>
            <a:xfrm>
              <a:off x="1290919" y="1058164"/>
              <a:ext cx="3765176" cy="3765176"/>
            </a:xfrm>
            <a:prstGeom prst="ellipse">
              <a:avLst/>
            </a:prstGeom>
            <a:grpFill/>
            <a:ln w="1905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269" name="Straight Connector 268">
            <a:extLst>
              <a:ext uri="{FF2B5EF4-FFF2-40B4-BE49-F238E27FC236}">
                <a16:creationId xmlns:a16="http://schemas.microsoft.com/office/drawing/2014/main" id="{03A28902-E529-E0EC-06B5-C5EF2E377021}"/>
              </a:ext>
            </a:extLst>
          </p:cNvPr>
          <p:cNvCxnSpPr>
            <a:cxnSpLocks/>
            <a:endCxn id="268" idx="2"/>
          </p:cNvCxnSpPr>
          <p:nvPr/>
        </p:nvCxnSpPr>
        <p:spPr>
          <a:xfrm>
            <a:off x="6716477" y="5199045"/>
            <a:ext cx="181294" cy="0"/>
          </a:xfrm>
          <a:prstGeom prst="line">
            <a:avLst/>
          </a:prstGeom>
          <a:noFill/>
          <a:ln w="28575" cap="flat" cmpd="sng" algn="ctr">
            <a:solidFill>
              <a:schemeClr val="bg2">
                <a:lumMod val="50000"/>
              </a:schemeClr>
            </a:solidFill>
            <a:prstDash val="solid"/>
            <a:miter lim="800000"/>
          </a:ln>
          <a:effectLst/>
        </p:spPr>
      </p:cxnSp>
      <p:sp>
        <p:nvSpPr>
          <p:cNvPr id="270" name="Rectangle: Rounded Corners 269">
            <a:extLst>
              <a:ext uri="{FF2B5EF4-FFF2-40B4-BE49-F238E27FC236}">
                <a16:creationId xmlns:a16="http://schemas.microsoft.com/office/drawing/2014/main" id="{3E99933A-3508-6CF4-9E3D-26ADDB9286EB}"/>
              </a:ext>
            </a:extLst>
          </p:cNvPr>
          <p:cNvSpPr/>
          <p:nvPr/>
        </p:nvSpPr>
        <p:spPr>
          <a:xfrm>
            <a:off x="6131367" y="5454232"/>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271" name="Straight Arrow Connector 270">
            <a:extLst>
              <a:ext uri="{FF2B5EF4-FFF2-40B4-BE49-F238E27FC236}">
                <a16:creationId xmlns:a16="http://schemas.microsoft.com/office/drawing/2014/main" id="{1C091E7B-25BE-FCC3-0047-5FAD25EC602F}"/>
              </a:ext>
            </a:extLst>
          </p:cNvPr>
          <p:cNvCxnSpPr>
            <a:cxnSpLocks/>
          </p:cNvCxnSpPr>
          <p:nvPr/>
        </p:nvCxnSpPr>
        <p:spPr>
          <a:xfrm flipV="1">
            <a:off x="6641307" y="5866318"/>
            <a:ext cx="0" cy="265942"/>
          </a:xfrm>
          <a:prstGeom prst="straightConnector1">
            <a:avLst/>
          </a:prstGeom>
          <a:noFill/>
          <a:ln w="28575" cap="flat" cmpd="sng" algn="ctr">
            <a:solidFill>
              <a:schemeClr val="tx1"/>
            </a:solidFill>
            <a:prstDash val="solid"/>
            <a:miter lim="800000"/>
            <a:tailEnd type="stealth"/>
          </a:ln>
          <a:effectLst/>
        </p:spPr>
      </p:cxnSp>
      <p:cxnSp>
        <p:nvCxnSpPr>
          <p:cNvPr id="273" name="Straight Arrow Connector 272">
            <a:extLst>
              <a:ext uri="{FF2B5EF4-FFF2-40B4-BE49-F238E27FC236}">
                <a16:creationId xmlns:a16="http://schemas.microsoft.com/office/drawing/2014/main" id="{A603B761-75F5-8380-A9EC-6F85FC70B5CC}"/>
              </a:ext>
            </a:extLst>
          </p:cNvPr>
          <p:cNvCxnSpPr>
            <a:cxnSpLocks/>
            <a:stCxn id="270" idx="0"/>
          </p:cNvCxnSpPr>
          <p:nvPr/>
        </p:nvCxnSpPr>
        <p:spPr>
          <a:xfrm flipH="1" flipV="1">
            <a:off x="6641310" y="5273522"/>
            <a:ext cx="597" cy="180710"/>
          </a:xfrm>
          <a:prstGeom prst="straightConnector1">
            <a:avLst/>
          </a:prstGeom>
          <a:noFill/>
          <a:ln w="28575" cap="flat" cmpd="sng" algn="ctr">
            <a:solidFill>
              <a:schemeClr val="bg2">
                <a:lumMod val="50000"/>
              </a:schemeClr>
            </a:solidFill>
            <a:prstDash val="solid"/>
            <a:miter lim="800000"/>
            <a:tailEnd type="stealth"/>
          </a:ln>
          <a:effectLst/>
        </p:spPr>
      </p:cxnSp>
      <p:sp>
        <p:nvSpPr>
          <p:cNvPr id="274" name="Arrow: U-Turn 99">
            <a:extLst>
              <a:ext uri="{FF2B5EF4-FFF2-40B4-BE49-F238E27FC236}">
                <a16:creationId xmlns:a16="http://schemas.microsoft.com/office/drawing/2014/main" id="{CFC70714-1461-C6E2-1050-EA576E82FDBA}"/>
              </a:ext>
            </a:extLst>
          </p:cNvPr>
          <p:cNvSpPr/>
          <p:nvPr/>
        </p:nvSpPr>
        <p:spPr>
          <a:xfrm rot="5400000" flipH="1">
            <a:off x="6495430" y="3855703"/>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75" name="Straight Arrow Connector 274">
            <a:extLst>
              <a:ext uri="{FF2B5EF4-FFF2-40B4-BE49-F238E27FC236}">
                <a16:creationId xmlns:a16="http://schemas.microsoft.com/office/drawing/2014/main" id="{1D77F6AE-B4A6-6E4A-E064-44195F8579F7}"/>
              </a:ext>
            </a:extLst>
          </p:cNvPr>
          <p:cNvCxnSpPr>
            <a:cxnSpLocks/>
            <a:stCxn id="30" idx="0"/>
            <a:endCxn id="276" idx="2"/>
          </p:cNvCxnSpPr>
          <p:nvPr/>
        </p:nvCxnSpPr>
        <p:spPr>
          <a:xfrm flipH="1" flipV="1">
            <a:off x="6653344" y="2416423"/>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276" name="Rectangle: Rounded Corners 275">
            <a:extLst>
              <a:ext uri="{FF2B5EF4-FFF2-40B4-BE49-F238E27FC236}">
                <a16:creationId xmlns:a16="http://schemas.microsoft.com/office/drawing/2014/main" id="{AB38FAF4-EC1F-DF7E-4F77-8C30D0D0AFE2}"/>
              </a:ext>
            </a:extLst>
          </p:cNvPr>
          <p:cNvSpPr/>
          <p:nvPr/>
        </p:nvSpPr>
        <p:spPr>
          <a:xfrm>
            <a:off x="6142804" y="2004337"/>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7" name="Rectangle: Rounded Corners 276">
            <a:extLst>
              <a:ext uri="{FF2B5EF4-FFF2-40B4-BE49-F238E27FC236}">
                <a16:creationId xmlns:a16="http://schemas.microsoft.com/office/drawing/2014/main" id="{67F3ECD1-354E-6C0B-036E-68A79DED89DA}"/>
              </a:ext>
            </a:extLst>
          </p:cNvPr>
          <p:cNvSpPr/>
          <p:nvPr/>
        </p:nvSpPr>
        <p:spPr>
          <a:xfrm>
            <a:off x="6142804" y="262201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8" name="Straight Arrow Connector 277">
            <a:extLst>
              <a:ext uri="{FF2B5EF4-FFF2-40B4-BE49-F238E27FC236}">
                <a16:creationId xmlns:a16="http://schemas.microsoft.com/office/drawing/2014/main" id="{16804BBF-73E4-4906-25E6-1F210C7337D6}"/>
              </a:ext>
            </a:extLst>
          </p:cNvPr>
          <p:cNvCxnSpPr>
            <a:cxnSpLocks/>
            <a:endCxn id="279" idx="2"/>
          </p:cNvCxnSpPr>
          <p:nvPr/>
        </p:nvCxnSpPr>
        <p:spPr>
          <a:xfrm flipV="1">
            <a:off x="6652387" y="1473350"/>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279" name="Rectangle: Rounded Corners 278">
            <a:extLst>
              <a:ext uri="{FF2B5EF4-FFF2-40B4-BE49-F238E27FC236}">
                <a16:creationId xmlns:a16="http://schemas.microsoft.com/office/drawing/2014/main" id="{4AECEF97-4B64-3E68-63AE-6B82E7634D96}"/>
              </a:ext>
            </a:extLst>
          </p:cNvPr>
          <p:cNvSpPr/>
          <p:nvPr/>
        </p:nvSpPr>
        <p:spPr>
          <a:xfrm>
            <a:off x="6147240" y="1291727"/>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80" name="Rectangle: Rounded Corners 279">
            <a:extLst>
              <a:ext uri="{FF2B5EF4-FFF2-40B4-BE49-F238E27FC236}">
                <a16:creationId xmlns:a16="http://schemas.microsoft.com/office/drawing/2014/main" id="{2489D955-CBAC-E71A-9579-8CAEF05A36B9}"/>
              </a:ext>
            </a:extLst>
          </p:cNvPr>
          <p:cNvSpPr/>
          <p:nvPr/>
        </p:nvSpPr>
        <p:spPr>
          <a:xfrm>
            <a:off x="6147240" y="889502"/>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effectLst/>
                <a:uLnTx/>
                <a:uFillTx/>
                <a:latin typeface="Calibri Light" panose="020F0302020204030204"/>
                <a:ea typeface="+mn-ea"/>
                <a:cs typeface="+mn-cs"/>
              </a:rPr>
              <a:t>Softmax</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281" name="Straight Arrow Connector 280">
            <a:extLst>
              <a:ext uri="{FF2B5EF4-FFF2-40B4-BE49-F238E27FC236}">
                <a16:creationId xmlns:a16="http://schemas.microsoft.com/office/drawing/2014/main" id="{44380D90-BC65-07F8-27C9-38B0EB74D78C}"/>
              </a:ext>
            </a:extLst>
          </p:cNvPr>
          <p:cNvCxnSpPr>
            <a:cxnSpLocks/>
            <a:stCxn id="279" idx="0"/>
            <a:endCxn id="280" idx="2"/>
          </p:cNvCxnSpPr>
          <p:nvPr/>
        </p:nvCxnSpPr>
        <p:spPr>
          <a:xfrm flipV="1">
            <a:off x="6657780" y="1071125"/>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82" name="Straight Arrow Connector 281">
            <a:extLst>
              <a:ext uri="{FF2B5EF4-FFF2-40B4-BE49-F238E27FC236}">
                <a16:creationId xmlns:a16="http://schemas.microsoft.com/office/drawing/2014/main" id="{1924B234-ABD2-9F18-D61E-D9B48E3FA749}"/>
              </a:ext>
            </a:extLst>
          </p:cNvPr>
          <p:cNvCxnSpPr>
            <a:cxnSpLocks/>
          </p:cNvCxnSpPr>
          <p:nvPr/>
        </p:nvCxnSpPr>
        <p:spPr>
          <a:xfrm flipV="1">
            <a:off x="6657780" y="668900"/>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283" name="Rectangle: Rounded Corners 282">
            <a:extLst>
              <a:ext uri="{FF2B5EF4-FFF2-40B4-BE49-F238E27FC236}">
                <a16:creationId xmlns:a16="http://schemas.microsoft.com/office/drawing/2014/main" id="{C8C72B1C-9024-88D2-BFA4-401B46CB48B2}"/>
              </a:ext>
            </a:extLst>
          </p:cNvPr>
          <p:cNvSpPr/>
          <p:nvPr/>
        </p:nvSpPr>
        <p:spPr>
          <a:xfrm>
            <a:off x="6131367" y="1730694"/>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4" name="Straight Connector 283">
            <a:extLst>
              <a:ext uri="{FF2B5EF4-FFF2-40B4-BE49-F238E27FC236}">
                <a16:creationId xmlns:a16="http://schemas.microsoft.com/office/drawing/2014/main" id="{2304635D-D59F-667E-28A8-6E58E22036A1}"/>
              </a:ext>
            </a:extLst>
          </p:cNvPr>
          <p:cNvCxnSpPr>
            <a:cxnSpLocks/>
          </p:cNvCxnSpPr>
          <p:nvPr/>
        </p:nvCxnSpPr>
        <p:spPr>
          <a:xfrm flipH="1">
            <a:off x="6639616" y="3831368"/>
            <a:ext cx="1691" cy="86456"/>
          </a:xfrm>
          <a:prstGeom prst="line">
            <a:avLst/>
          </a:prstGeom>
          <a:noFill/>
          <a:ln w="28575" cap="flat" cmpd="sng" algn="ctr">
            <a:solidFill>
              <a:schemeClr val="bg2">
                <a:lumMod val="50000"/>
              </a:schemeClr>
            </a:solidFill>
            <a:prstDash val="solid"/>
            <a:miter lim="800000"/>
          </a:ln>
          <a:effectLst/>
        </p:spPr>
      </p:cxnSp>
      <p:cxnSp>
        <p:nvCxnSpPr>
          <p:cNvPr id="285" name="Straight Connector 284">
            <a:extLst>
              <a:ext uri="{FF2B5EF4-FFF2-40B4-BE49-F238E27FC236}">
                <a16:creationId xmlns:a16="http://schemas.microsoft.com/office/drawing/2014/main" id="{17FCAD0B-1DA1-1F17-4E14-B3DF6F99B4D5}"/>
              </a:ext>
            </a:extLst>
          </p:cNvPr>
          <p:cNvCxnSpPr>
            <a:cxnSpLocks/>
          </p:cNvCxnSpPr>
          <p:nvPr/>
        </p:nvCxnSpPr>
        <p:spPr>
          <a:xfrm flipH="1">
            <a:off x="5112633" y="4014282"/>
            <a:ext cx="1691" cy="86456"/>
          </a:xfrm>
          <a:prstGeom prst="line">
            <a:avLst/>
          </a:prstGeom>
          <a:noFill/>
          <a:ln w="28575" cap="flat" cmpd="sng" algn="ctr">
            <a:solidFill>
              <a:schemeClr val="tx1"/>
            </a:solidFill>
            <a:prstDash val="solid"/>
            <a:miter lim="800000"/>
          </a:ln>
          <a:effectLst/>
        </p:spPr>
      </p:cxnSp>
      <p:cxnSp>
        <p:nvCxnSpPr>
          <p:cNvPr id="286" name="Straight Connector 285">
            <a:extLst>
              <a:ext uri="{FF2B5EF4-FFF2-40B4-BE49-F238E27FC236}">
                <a16:creationId xmlns:a16="http://schemas.microsoft.com/office/drawing/2014/main" id="{0E3C1D98-CBA6-5D0F-F9DD-7FBE1EDA4E42}"/>
              </a:ext>
            </a:extLst>
          </p:cNvPr>
          <p:cNvCxnSpPr>
            <a:cxnSpLocks/>
            <a:stCxn id="13" idx="2"/>
            <a:endCxn id="12" idx="0"/>
          </p:cNvCxnSpPr>
          <p:nvPr/>
        </p:nvCxnSpPr>
        <p:spPr>
          <a:xfrm>
            <a:off x="5121418" y="2994375"/>
            <a:ext cx="0" cy="48281"/>
          </a:xfrm>
          <a:prstGeom prst="line">
            <a:avLst/>
          </a:prstGeom>
          <a:noFill/>
          <a:ln w="28575" cap="flat" cmpd="sng" algn="ctr">
            <a:solidFill>
              <a:schemeClr val="bg2">
                <a:lumMod val="50000"/>
              </a:schemeClr>
            </a:solidFill>
            <a:prstDash val="solid"/>
            <a:miter lim="800000"/>
          </a:ln>
          <a:effectLst/>
        </p:spPr>
      </p:cxnSp>
      <p:sp>
        <p:nvSpPr>
          <p:cNvPr id="31" name="Freeform: Shape 30">
            <a:extLst>
              <a:ext uri="{FF2B5EF4-FFF2-40B4-BE49-F238E27FC236}">
                <a16:creationId xmlns:a16="http://schemas.microsoft.com/office/drawing/2014/main" id="{295CFF57-F003-AF37-31FA-F63AD4D20B9E}"/>
              </a:ext>
            </a:extLst>
          </p:cNvPr>
          <p:cNvSpPr/>
          <p:nvPr/>
        </p:nvSpPr>
        <p:spPr>
          <a:xfrm>
            <a:off x="5125982" y="2562121"/>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 name="TextBox 3">
            <a:extLst>
              <a:ext uri="{FF2B5EF4-FFF2-40B4-BE49-F238E27FC236}">
                <a16:creationId xmlns:a16="http://schemas.microsoft.com/office/drawing/2014/main" id="{93349DE7-E1C2-D02D-B0B2-6437495E8183}"/>
              </a:ext>
            </a:extLst>
          </p:cNvPr>
          <p:cNvSpPr txBox="1"/>
          <p:nvPr/>
        </p:nvSpPr>
        <p:spPr>
          <a:xfrm rot="5400000">
            <a:off x="7118615" y="3318846"/>
            <a:ext cx="1107996" cy="369332"/>
          </a:xfrm>
          <a:prstGeom prst="rect">
            <a:avLst/>
          </a:prstGeom>
          <a:noFill/>
        </p:spPr>
        <p:txBody>
          <a:bodyPr wrap="none" rtlCol="0">
            <a:spAutoFit/>
          </a:bodyPr>
          <a:lstStyle/>
          <a:p>
            <a:r>
              <a:rPr lang="en-US" b="1" dirty="0">
                <a:solidFill>
                  <a:srgbClr val="EA4335"/>
                </a:solidFill>
              </a:rPr>
              <a:t>Decoder</a:t>
            </a:r>
            <a:endParaRPr lang="en-IN" b="1" dirty="0">
              <a:solidFill>
                <a:srgbClr val="EA4335"/>
              </a:solidFill>
            </a:endParaRPr>
          </a:p>
        </p:txBody>
      </p:sp>
      <p:sp>
        <p:nvSpPr>
          <p:cNvPr id="3" name="Rectangle: Rounded Corners 2">
            <a:extLst>
              <a:ext uri="{FF2B5EF4-FFF2-40B4-BE49-F238E27FC236}">
                <a16:creationId xmlns:a16="http://schemas.microsoft.com/office/drawing/2014/main" id="{A09DA244-BE3D-55AF-AF7F-6A5DFA375CBA}"/>
              </a:ext>
            </a:extLst>
          </p:cNvPr>
          <p:cNvSpPr/>
          <p:nvPr/>
        </p:nvSpPr>
        <p:spPr>
          <a:xfrm>
            <a:off x="4216813" y="2673205"/>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68FB972F-A709-E918-9EC3-0092FBEF8F00}"/>
              </a:ext>
            </a:extLst>
          </p:cNvPr>
          <p:cNvSpPr txBox="1"/>
          <p:nvPr/>
        </p:nvSpPr>
        <p:spPr>
          <a:xfrm>
            <a:off x="4457231" y="3998867"/>
            <a:ext cx="1107996" cy="369332"/>
          </a:xfrm>
          <a:prstGeom prst="rect">
            <a:avLst/>
          </a:prstGeom>
          <a:noFill/>
        </p:spPr>
        <p:txBody>
          <a:bodyPr wrap="none" rtlCol="0">
            <a:spAutoFit/>
          </a:bodyPr>
          <a:lstStyle/>
          <a:p>
            <a:r>
              <a:rPr lang="en-US" b="1" dirty="0">
                <a:solidFill>
                  <a:schemeClr val="bg1"/>
                </a:solidFill>
              </a:rPr>
              <a:t>Encoder</a:t>
            </a:r>
            <a:endParaRPr lang="en-IN" b="1" dirty="0">
              <a:solidFill>
                <a:schemeClr val="bg1"/>
              </a:solidFill>
            </a:endParaRPr>
          </a:p>
        </p:txBody>
      </p:sp>
      <p:sp>
        <p:nvSpPr>
          <p:cNvPr id="18" name="TextBox 17">
            <a:extLst>
              <a:ext uri="{FF2B5EF4-FFF2-40B4-BE49-F238E27FC236}">
                <a16:creationId xmlns:a16="http://schemas.microsoft.com/office/drawing/2014/main" id="{E3B31FA7-54A1-1120-F925-5C0B99030EEF}"/>
              </a:ext>
            </a:extLst>
          </p:cNvPr>
          <p:cNvSpPr txBox="1"/>
          <p:nvPr/>
        </p:nvSpPr>
        <p:spPr>
          <a:xfrm>
            <a:off x="8644405" y="2789103"/>
            <a:ext cx="1449661" cy="338554"/>
          </a:xfrm>
          <a:prstGeom prst="rect">
            <a:avLst/>
          </a:prstGeom>
          <a:noFill/>
        </p:spPr>
        <p:txBody>
          <a:bodyPr wrap="square" rtlCol="0">
            <a:spAutoFit/>
          </a:bodyPr>
          <a:lstStyle/>
          <a:p>
            <a:pPr algn="ctr"/>
            <a:r>
              <a:rPr lang="en-US" sz="1600" b="1" dirty="0">
                <a:solidFill>
                  <a:srgbClr val="EA4335"/>
                </a:solidFill>
              </a:rPr>
              <a:t>&lt;Start&gt;</a:t>
            </a:r>
            <a:endParaRPr lang="en-IN" sz="1600" b="1" dirty="0">
              <a:solidFill>
                <a:srgbClr val="EA4335"/>
              </a:solidFill>
            </a:endParaRPr>
          </a:p>
        </p:txBody>
      </p:sp>
      <p:graphicFrame>
        <p:nvGraphicFramePr>
          <p:cNvPr id="2" name="Table 23">
            <a:extLst>
              <a:ext uri="{FF2B5EF4-FFF2-40B4-BE49-F238E27FC236}">
                <a16:creationId xmlns:a16="http://schemas.microsoft.com/office/drawing/2014/main" id="{89325BFF-5A67-BB20-B128-D49577642D82}"/>
              </a:ext>
            </a:extLst>
          </p:cNvPr>
          <p:cNvGraphicFramePr>
            <a:graphicFrameLocks noGrp="1"/>
          </p:cNvGraphicFramePr>
          <p:nvPr>
            <p:extLst>
              <p:ext uri="{D42A27DB-BD31-4B8C-83A1-F6EECF244321}">
                <p14:modId xmlns:p14="http://schemas.microsoft.com/office/powerpoint/2010/main" val="716072965"/>
              </p:ext>
            </p:extLst>
          </p:nvPr>
        </p:nvGraphicFramePr>
        <p:xfrm>
          <a:off x="5029196" y="1736029"/>
          <a:ext cx="912890" cy="664052"/>
        </p:xfrm>
        <a:graphic>
          <a:graphicData uri="http://schemas.openxmlformats.org/drawingml/2006/table">
            <a:tbl>
              <a:tblPr firstRow="1" bandRow="1">
                <a:tableStyleId>{5940675A-B579-460E-94D1-54222C63F5DA}</a:tableStyleId>
              </a:tblPr>
              <a:tblGrid>
                <a:gridCol w="182578">
                  <a:extLst>
                    <a:ext uri="{9D8B030D-6E8A-4147-A177-3AD203B41FA5}">
                      <a16:colId xmlns:a16="http://schemas.microsoft.com/office/drawing/2014/main" val="2678846320"/>
                    </a:ext>
                  </a:extLst>
                </a:gridCol>
                <a:gridCol w="182578">
                  <a:extLst>
                    <a:ext uri="{9D8B030D-6E8A-4147-A177-3AD203B41FA5}">
                      <a16:colId xmlns:a16="http://schemas.microsoft.com/office/drawing/2014/main" val="3101296147"/>
                    </a:ext>
                  </a:extLst>
                </a:gridCol>
                <a:gridCol w="182578">
                  <a:extLst>
                    <a:ext uri="{9D8B030D-6E8A-4147-A177-3AD203B41FA5}">
                      <a16:colId xmlns:a16="http://schemas.microsoft.com/office/drawing/2014/main" val="3174730267"/>
                    </a:ext>
                  </a:extLst>
                </a:gridCol>
                <a:gridCol w="182578">
                  <a:extLst>
                    <a:ext uri="{9D8B030D-6E8A-4147-A177-3AD203B41FA5}">
                      <a16:colId xmlns:a16="http://schemas.microsoft.com/office/drawing/2014/main" val="1903870625"/>
                    </a:ext>
                  </a:extLst>
                </a:gridCol>
                <a:gridCol w="182578">
                  <a:extLst>
                    <a:ext uri="{9D8B030D-6E8A-4147-A177-3AD203B41FA5}">
                      <a16:colId xmlns:a16="http://schemas.microsoft.com/office/drawing/2014/main" val="2483525685"/>
                    </a:ext>
                  </a:extLst>
                </a:gridCol>
              </a:tblGrid>
              <a:tr h="1665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1048760423"/>
                  </a:ext>
                </a:extLst>
              </a:tr>
              <a:tr h="165441">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678581315"/>
                  </a:ext>
                </a:extLst>
              </a:tr>
              <a:tr h="165713">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378662452"/>
                  </a:ext>
                </a:extLst>
              </a:tr>
              <a:tr h="166370">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480511951"/>
                  </a:ext>
                </a:extLst>
              </a:tr>
            </a:tbl>
          </a:graphicData>
        </a:graphic>
      </p:graphicFrame>
      <p:graphicFrame>
        <p:nvGraphicFramePr>
          <p:cNvPr id="7" name="Table 23">
            <a:extLst>
              <a:ext uri="{FF2B5EF4-FFF2-40B4-BE49-F238E27FC236}">
                <a16:creationId xmlns:a16="http://schemas.microsoft.com/office/drawing/2014/main" id="{74FE0D23-F9EB-3A00-BD3D-F66097F30600}"/>
              </a:ext>
            </a:extLst>
          </p:cNvPr>
          <p:cNvGraphicFramePr>
            <a:graphicFrameLocks noGrp="1"/>
          </p:cNvGraphicFramePr>
          <p:nvPr>
            <p:extLst>
              <p:ext uri="{D42A27DB-BD31-4B8C-83A1-F6EECF244321}">
                <p14:modId xmlns:p14="http://schemas.microsoft.com/office/powerpoint/2010/main" val="2860762132"/>
              </p:ext>
            </p:extLst>
          </p:nvPr>
        </p:nvGraphicFramePr>
        <p:xfrm>
          <a:off x="3989721" y="1736029"/>
          <a:ext cx="912890" cy="664052"/>
        </p:xfrm>
        <a:graphic>
          <a:graphicData uri="http://schemas.openxmlformats.org/drawingml/2006/table">
            <a:tbl>
              <a:tblPr firstRow="1" bandRow="1">
                <a:tableStyleId>{5940675A-B579-460E-94D1-54222C63F5DA}</a:tableStyleId>
              </a:tblPr>
              <a:tblGrid>
                <a:gridCol w="182578">
                  <a:extLst>
                    <a:ext uri="{9D8B030D-6E8A-4147-A177-3AD203B41FA5}">
                      <a16:colId xmlns:a16="http://schemas.microsoft.com/office/drawing/2014/main" val="2678846320"/>
                    </a:ext>
                  </a:extLst>
                </a:gridCol>
                <a:gridCol w="182578">
                  <a:extLst>
                    <a:ext uri="{9D8B030D-6E8A-4147-A177-3AD203B41FA5}">
                      <a16:colId xmlns:a16="http://schemas.microsoft.com/office/drawing/2014/main" val="3101296147"/>
                    </a:ext>
                  </a:extLst>
                </a:gridCol>
                <a:gridCol w="182578">
                  <a:extLst>
                    <a:ext uri="{9D8B030D-6E8A-4147-A177-3AD203B41FA5}">
                      <a16:colId xmlns:a16="http://schemas.microsoft.com/office/drawing/2014/main" val="3174730267"/>
                    </a:ext>
                  </a:extLst>
                </a:gridCol>
                <a:gridCol w="182578">
                  <a:extLst>
                    <a:ext uri="{9D8B030D-6E8A-4147-A177-3AD203B41FA5}">
                      <a16:colId xmlns:a16="http://schemas.microsoft.com/office/drawing/2014/main" val="1903870625"/>
                    </a:ext>
                  </a:extLst>
                </a:gridCol>
                <a:gridCol w="182578">
                  <a:extLst>
                    <a:ext uri="{9D8B030D-6E8A-4147-A177-3AD203B41FA5}">
                      <a16:colId xmlns:a16="http://schemas.microsoft.com/office/drawing/2014/main" val="2483525685"/>
                    </a:ext>
                  </a:extLst>
                </a:gridCol>
              </a:tblGrid>
              <a:tr h="1665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1048760423"/>
                  </a:ext>
                </a:extLst>
              </a:tr>
              <a:tr h="165441">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678581315"/>
                  </a:ext>
                </a:extLst>
              </a:tr>
              <a:tr h="165713">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378662452"/>
                  </a:ext>
                </a:extLst>
              </a:tr>
              <a:tr h="166370">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480511951"/>
                  </a:ext>
                </a:extLst>
              </a:tr>
            </a:tbl>
          </a:graphicData>
        </a:graphic>
      </p:graphicFrame>
      <p:sp>
        <p:nvSpPr>
          <p:cNvPr id="272" name="TextBox 271">
            <a:extLst>
              <a:ext uri="{FF2B5EF4-FFF2-40B4-BE49-F238E27FC236}">
                <a16:creationId xmlns:a16="http://schemas.microsoft.com/office/drawing/2014/main" id="{7DE0A880-06C4-0BC5-5F6E-D5ECB61BF1DB}"/>
              </a:ext>
            </a:extLst>
          </p:cNvPr>
          <p:cNvSpPr txBox="1"/>
          <p:nvPr/>
        </p:nvSpPr>
        <p:spPr>
          <a:xfrm>
            <a:off x="4275130" y="1303636"/>
            <a:ext cx="364202" cy="369332"/>
          </a:xfrm>
          <a:prstGeom prst="rect">
            <a:avLst/>
          </a:prstGeom>
          <a:noFill/>
        </p:spPr>
        <p:txBody>
          <a:bodyPr wrap="none" rtlCol="0">
            <a:spAutoFit/>
          </a:bodyPr>
          <a:lstStyle/>
          <a:p>
            <a:r>
              <a:rPr lang="en-US" dirty="0"/>
              <a:t>Q</a:t>
            </a:r>
            <a:endParaRPr lang="en-IN" dirty="0"/>
          </a:p>
        </p:txBody>
      </p:sp>
      <p:sp>
        <p:nvSpPr>
          <p:cNvPr id="287" name="TextBox 286">
            <a:extLst>
              <a:ext uri="{FF2B5EF4-FFF2-40B4-BE49-F238E27FC236}">
                <a16:creationId xmlns:a16="http://schemas.microsoft.com/office/drawing/2014/main" id="{787F6038-9682-7477-F166-E34058DFBDF3}"/>
              </a:ext>
            </a:extLst>
          </p:cNvPr>
          <p:cNvSpPr txBox="1"/>
          <p:nvPr/>
        </p:nvSpPr>
        <p:spPr>
          <a:xfrm>
            <a:off x="5307036" y="1297733"/>
            <a:ext cx="338554" cy="369332"/>
          </a:xfrm>
          <a:prstGeom prst="rect">
            <a:avLst/>
          </a:prstGeom>
          <a:noFill/>
        </p:spPr>
        <p:txBody>
          <a:bodyPr wrap="none" rtlCol="0">
            <a:spAutoFit/>
          </a:bodyPr>
          <a:lstStyle/>
          <a:p>
            <a:r>
              <a:rPr lang="en-US" dirty="0"/>
              <a:t>K</a:t>
            </a:r>
            <a:endParaRPr lang="en-IN" dirty="0"/>
          </a:p>
        </p:txBody>
      </p:sp>
    </p:spTree>
    <p:extLst>
      <p:ext uri="{BB962C8B-B14F-4D97-AF65-F5344CB8AC3E}">
        <p14:creationId xmlns:p14="http://schemas.microsoft.com/office/powerpoint/2010/main" val="22701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path" presetSubtype="0" accel="50000" decel="50000" fill="hold" grpId="2" nodeType="clickEffect">
                                  <p:stCondLst>
                                    <p:cond delay="0"/>
                                  </p:stCondLst>
                                  <p:childTnLst>
                                    <p:animMotion origin="layout" path="M -0.22422 0.39722 C -0.22422 0.43519 -0.22409 0.47361 -0.22396 0.51157 L 6.25E-7 0.51157 L 6.25E-7 0 " pathEditMode="relative" rAng="0" ptsTypes="AAAA">
                                      <p:cBhvr>
                                        <p:cTn id="6" dur="2000" spd="-100000" fill="hold"/>
                                        <p:tgtEl>
                                          <p:spTgt spid="18"/>
                                        </p:tgtEl>
                                        <p:attrNameLst>
                                          <p:attrName>ppt_x</p:attrName>
                                          <p:attrName>ppt_y</p:attrName>
                                        </p:attrNameLst>
                                      </p:cBhvr>
                                      <p:rCtr x="11211" y="-14144"/>
                                    </p:animMotion>
                                  </p:childTnLst>
                                </p:cTn>
                              </p:par>
                              <p:par>
                                <p:cTn id="7" presetID="10" presetClass="exit" presetSubtype="0" fill="hold" grpId="1" nodeType="withEffect">
                                  <p:stCondLst>
                                    <p:cond delay="1300"/>
                                  </p:stCondLst>
                                  <p:childTnLst>
                                    <p:animEffect transition="out" filter="fade">
                                      <p:cBhvr>
                                        <p:cTn id="8" dur="900"/>
                                        <p:tgtEl>
                                          <p:spTgt spid="18"/>
                                        </p:tgtEl>
                                      </p:cBhvr>
                                    </p:animEffect>
                                    <p:set>
                                      <p:cBhvr>
                                        <p:cTn id="9" dur="1" fill="hold">
                                          <p:stCondLst>
                                            <p:cond delay="899"/>
                                          </p:stCondLst>
                                        </p:cTn>
                                        <p:tgtEl>
                                          <p:spTgt spid="18"/>
                                        </p:tgtEl>
                                        <p:attrNameLst>
                                          <p:attrName>style.visibility</p:attrName>
                                        </p:attrNameLst>
                                      </p:cBhvr>
                                      <p:to>
                                        <p:strVal val="hidden"/>
                                      </p:to>
                                    </p:set>
                                  </p:childTnLst>
                                </p:cTn>
                              </p:par>
                            </p:childTnLst>
                          </p:cTn>
                        </p:par>
                        <p:par>
                          <p:cTn id="10" fill="hold">
                            <p:stCondLst>
                              <p:cond delay="2200"/>
                            </p:stCondLst>
                            <p:childTnLst>
                              <p:par>
                                <p:cTn id="11" presetID="27" presetClass="emph" presetSubtype="0" fill="remove" grpId="0" nodeType="afterEffect">
                                  <p:stCondLst>
                                    <p:cond delay="0"/>
                                  </p:stCondLst>
                                  <p:childTnLst>
                                    <p:animClr clrSpc="rgb" dir="cw">
                                      <p:cBhvr override="childStyle">
                                        <p:cTn id="12" dur="250" autoRev="1" fill="remove"/>
                                        <p:tgtEl>
                                          <p:spTgt spid="270"/>
                                        </p:tgtEl>
                                        <p:attrNameLst>
                                          <p:attrName>style.color</p:attrName>
                                        </p:attrNameLst>
                                      </p:cBhvr>
                                      <p:to>
                                        <a:schemeClr val="bg1"/>
                                      </p:to>
                                    </p:animClr>
                                    <p:animClr clrSpc="rgb" dir="cw">
                                      <p:cBhvr>
                                        <p:cTn id="13" dur="250" autoRev="1" fill="remove"/>
                                        <p:tgtEl>
                                          <p:spTgt spid="270"/>
                                        </p:tgtEl>
                                        <p:attrNameLst>
                                          <p:attrName>fillcolor</p:attrName>
                                        </p:attrNameLst>
                                      </p:cBhvr>
                                      <p:to>
                                        <a:schemeClr val="bg1"/>
                                      </p:to>
                                    </p:animClr>
                                    <p:set>
                                      <p:cBhvr>
                                        <p:cTn id="14" dur="250" autoRev="1" fill="remove"/>
                                        <p:tgtEl>
                                          <p:spTgt spid="270"/>
                                        </p:tgtEl>
                                        <p:attrNameLst>
                                          <p:attrName>fill.type</p:attrName>
                                        </p:attrNameLst>
                                      </p:cBhvr>
                                      <p:to>
                                        <p:strVal val="solid"/>
                                      </p:to>
                                    </p:set>
                                    <p:set>
                                      <p:cBhvr>
                                        <p:cTn id="15" dur="250" autoRev="1" fill="remove"/>
                                        <p:tgtEl>
                                          <p:spTgt spid="27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 grpId="0" animBg="1"/>
      <p:bldP spid="18" grpId="1"/>
      <p:bldP spid="18" grpId="2"/>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8" name="Rectangle: Rounded Corners 7">
            <a:extLst>
              <a:ext uri="{FF2B5EF4-FFF2-40B4-BE49-F238E27FC236}">
                <a16:creationId xmlns:a16="http://schemas.microsoft.com/office/drawing/2014/main" id="{F0C27D40-FDE7-6D2B-6903-AFC07C6ED364}"/>
              </a:ext>
            </a:extLst>
          </p:cNvPr>
          <p:cNvSpPr/>
          <p:nvPr/>
        </p:nvSpPr>
        <p:spPr>
          <a:xfrm>
            <a:off x="6024216" y="1632039"/>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9" name="Rectangle: Rounded Corners 8">
            <a:extLst>
              <a:ext uri="{FF2B5EF4-FFF2-40B4-BE49-F238E27FC236}">
                <a16:creationId xmlns:a16="http://schemas.microsoft.com/office/drawing/2014/main" id="{6749D31B-11CC-2FA9-1C10-8DE0911EF576}"/>
              </a:ext>
            </a:extLst>
          </p:cNvPr>
          <p:cNvSpPr/>
          <p:nvPr/>
        </p:nvSpPr>
        <p:spPr>
          <a:xfrm>
            <a:off x="4216814" y="2673440"/>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10" name="Rectangle: Rounded Corners 9">
            <a:extLst>
              <a:ext uri="{FF2B5EF4-FFF2-40B4-BE49-F238E27FC236}">
                <a16:creationId xmlns:a16="http://schemas.microsoft.com/office/drawing/2014/main" id="{63BB094F-5B1B-C90F-19AC-4AE2D4A040E9}"/>
              </a:ext>
            </a:extLst>
          </p:cNvPr>
          <p:cNvSpPr/>
          <p:nvPr/>
        </p:nvSpPr>
        <p:spPr>
          <a:xfrm>
            <a:off x="4610878" y="4085560"/>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1" name="Rectangle: Rounded Corners 10">
            <a:extLst>
              <a:ext uri="{FF2B5EF4-FFF2-40B4-BE49-F238E27FC236}">
                <a16:creationId xmlns:a16="http://schemas.microsoft.com/office/drawing/2014/main" id="{22CC1FED-E9F4-A305-6016-6F7D47C41D86}"/>
              </a:ext>
            </a:extLst>
          </p:cNvPr>
          <p:cNvSpPr/>
          <p:nvPr/>
        </p:nvSpPr>
        <p:spPr>
          <a:xfrm>
            <a:off x="4610878" y="3831237"/>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12" name="Rectangle: Rounded Corners 11">
            <a:extLst>
              <a:ext uri="{FF2B5EF4-FFF2-40B4-BE49-F238E27FC236}">
                <a16:creationId xmlns:a16="http://schemas.microsoft.com/office/drawing/2014/main" id="{B1A5B55A-5A82-59B0-43D4-060676EF17CC}"/>
              </a:ext>
            </a:extLst>
          </p:cNvPr>
          <p:cNvSpPr/>
          <p:nvPr/>
        </p:nvSpPr>
        <p:spPr>
          <a:xfrm>
            <a:off x="4610878" y="3042656"/>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3" name="Rectangle: Rounded Corners 12">
            <a:extLst>
              <a:ext uri="{FF2B5EF4-FFF2-40B4-BE49-F238E27FC236}">
                <a16:creationId xmlns:a16="http://schemas.microsoft.com/office/drawing/2014/main" id="{2C59EE3B-DBF5-BEA9-877B-6DCF69EEA20D}"/>
              </a:ext>
            </a:extLst>
          </p:cNvPr>
          <p:cNvSpPr/>
          <p:nvPr/>
        </p:nvSpPr>
        <p:spPr>
          <a:xfrm>
            <a:off x="4610878" y="2796830"/>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Oval 13">
            <a:extLst>
              <a:ext uri="{FF2B5EF4-FFF2-40B4-BE49-F238E27FC236}">
                <a16:creationId xmlns:a16="http://schemas.microsoft.com/office/drawing/2014/main" id="{25F3045E-7ED5-054D-D770-2ED7CFBB3E8E}"/>
              </a:ext>
            </a:extLst>
          </p:cNvPr>
          <p:cNvSpPr/>
          <p:nvPr/>
        </p:nvSpPr>
        <p:spPr>
          <a:xfrm>
            <a:off x="5043973" y="5115738"/>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 name="Cross 14">
            <a:extLst>
              <a:ext uri="{FF2B5EF4-FFF2-40B4-BE49-F238E27FC236}">
                <a16:creationId xmlns:a16="http://schemas.microsoft.com/office/drawing/2014/main" id="{46A5D8BE-4647-C06F-E784-95ABA88930AF}"/>
              </a:ext>
            </a:extLst>
          </p:cNvPr>
          <p:cNvSpPr/>
          <p:nvPr/>
        </p:nvSpPr>
        <p:spPr>
          <a:xfrm>
            <a:off x="5071922" y="5143687"/>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6" name="Group 15">
            <a:extLst>
              <a:ext uri="{FF2B5EF4-FFF2-40B4-BE49-F238E27FC236}">
                <a16:creationId xmlns:a16="http://schemas.microsoft.com/office/drawing/2014/main" id="{780B4973-A656-49D9-A569-95BDB1F0FA0D}"/>
              </a:ext>
            </a:extLst>
          </p:cNvPr>
          <p:cNvGrpSpPr/>
          <p:nvPr/>
        </p:nvGrpSpPr>
        <p:grpSpPr>
          <a:xfrm>
            <a:off x="4561514" y="5034614"/>
            <a:ext cx="317131" cy="317131"/>
            <a:chOff x="1290919" y="1058164"/>
            <a:chExt cx="3765176" cy="3765176"/>
          </a:xfrm>
        </p:grpSpPr>
        <p:sp>
          <p:nvSpPr>
            <p:cNvPr id="17" name="Freeform: Shape 16">
              <a:extLst>
                <a:ext uri="{FF2B5EF4-FFF2-40B4-BE49-F238E27FC236}">
                  <a16:creationId xmlns:a16="http://schemas.microsoft.com/office/drawing/2014/main" id="{8A3A953C-A690-EDDB-BE63-848209AABE91}"/>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 name="Oval 18">
              <a:extLst>
                <a:ext uri="{FF2B5EF4-FFF2-40B4-BE49-F238E27FC236}">
                  <a16:creationId xmlns:a16="http://schemas.microsoft.com/office/drawing/2014/main" id="{16FB2233-B773-056F-3D8B-638638728298}"/>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20" name="Rectangle: Rounded Corners 19">
            <a:extLst>
              <a:ext uri="{FF2B5EF4-FFF2-40B4-BE49-F238E27FC236}">
                <a16:creationId xmlns:a16="http://schemas.microsoft.com/office/drawing/2014/main" id="{4C4F78E6-2C03-6C59-FC62-0D5AF021D5BE}"/>
              </a:ext>
            </a:extLst>
          </p:cNvPr>
          <p:cNvSpPr/>
          <p:nvPr/>
        </p:nvSpPr>
        <p:spPr>
          <a:xfrm>
            <a:off x="4610878" y="5451335"/>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1" name="Straight Arrow Connector 20">
            <a:extLst>
              <a:ext uri="{FF2B5EF4-FFF2-40B4-BE49-F238E27FC236}">
                <a16:creationId xmlns:a16="http://schemas.microsoft.com/office/drawing/2014/main" id="{9FB4C6C8-C817-F91A-6693-132206A83391}"/>
              </a:ext>
            </a:extLst>
          </p:cNvPr>
          <p:cNvCxnSpPr>
            <a:cxnSpLocks/>
          </p:cNvCxnSpPr>
          <p:nvPr/>
        </p:nvCxnSpPr>
        <p:spPr>
          <a:xfrm flipV="1">
            <a:off x="5120818" y="5863421"/>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22" name="Straight Arrow Connector 21">
            <a:extLst>
              <a:ext uri="{FF2B5EF4-FFF2-40B4-BE49-F238E27FC236}">
                <a16:creationId xmlns:a16="http://schemas.microsoft.com/office/drawing/2014/main" id="{962FF7B4-B781-91C6-9299-CED5B5E72595}"/>
              </a:ext>
            </a:extLst>
          </p:cNvPr>
          <p:cNvCxnSpPr>
            <a:cxnSpLocks/>
            <a:stCxn id="20" idx="0"/>
          </p:cNvCxnSpPr>
          <p:nvPr/>
        </p:nvCxnSpPr>
        <p:spPr>
          <a:xfrm flipH="1" flipV="1">
            <a:off x="5120821" y="5270625"/>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23" name="Straight Arrow Connector 22">
            <a:extLst>
              <a:ext uri="{FF2B5EF4-FFF2-40B4-BE49-F238E27FC236}">
                <a16:creationId xmlns:a16="http://schemas.microsoft.com/office/drawing/2014/main" id="{EF94C8B4-9D5C-CC17-620A-268BD7BF49D6}"/>
              </a:ext>
            </a:extLst>
          </p:cNvPr>
          <p:cNvCxnSpPr>
            <a:cxnSpLocks/>
            <a:stCxn id="14" idx="0"/>
            <a:endCxn id="10" idx="2"/>
          </p:cNvCxnSpPr>
          <p:nvPr/>
        </p:nvCxnSpPr>
        <p:spPr>
          <a:xfrm flipV="1">
            <a:off x="5121417" y="4497646"/>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24" name="Straight Connector 23">
            <a:extLst>
              <a:ext uri="{FF2B5EF4-FFF2-40B4-BE49-F238E27FC236}">
                <a16:creationId xmlns:a16="http://schemas.microsoft.com/office/drawing/2014/main" id="{93027FA4-6685-1A6A-7F42-1EA28D7174F4}"/>
              </a:ext>
            </a:extLst>
          </p:cNvPr>
          <p:cNvCxnSpPr>
            <a:stCxn id="19" idx="6"/>
            <a:endCxn id="14" idx="2"/>
          </p:cNvCxnSpPr>
          <p:nvPr/>
        </p:nvCxnSpPr>
        <p:spPr>
          <a:xfrm>
            <a:off x="4878645" y="5193180"/>
            <a:ext cx="165328" cy="2"/>
          </a:xfrm>
          <a:prstGeom prst="line">
            <a:avLst/>
          </a:prstGeom>
          <a:noFill/>
          <a:ln w="28575" cap="flat" cmpd="sng" algn="ctr">
            <a:solidFill>
              <a:sysClr val="windowText" lastClr="000000"/>
            </a:solidFill>
            <a:prstDash val="solid"/>
            <a:miter lim="800000"/>
          </a:ln>
          <a:effectLst/>
        </p:spPr>
      </p:cxnSp>
      <p:sp>
        <p:nvSpPr>
          <p:cNvPr id="25" name="Arrow: U-Turn 99">
            <a:extLst>
              <a:ext uri="{FF2B5EF4-FFF2-40B4-BE49-F238E27FC236}">
                <a16:creationId xmlns:a16="http://schemas.microsoft.com/office/drawing/2014/main" id="{D49D7530-3784-39A2-5D87-5746E36DA131}"/>
              </a:ext>
            </a:extLst>
          </p:cNvPr>
          <p:cNvSpPr/>
          <p:nvPr/>
        </p:nvSpPr>
        <p:spPr>
          <a:xfrm rot="16200000">
            <a:off x="4278145" y="3956540"/>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6" name="Arrow: U-Turn 99">
            <a:extLst>
              <a:ext uri="{FF2B5EF4-FFF2-40B4-BE49-F238E27FC236}">
                <a16:creationId xmlns:a16="http://schemas.microsoft.com/office/drawing/2014/main" id="{1F2CEF49-BCAF-E764-778A-179AFFBD2F33}"/>
              </a:ext>
            </a:extLst>
          </p:cNvPr>
          <p:cNvSpPr/>
          <p:nvPr/>
        </p:nvSpPr>
        <p:spPr>
          <a:xfrm rot="16200000">
            <a:off x="4324243" y="2879911"/>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Arrow: Bent 136">
            <a:extLst>
              <a:ext uri="{FF2B5EF4-FFF2-40B4-BE49-F238E27FC236}">
                <a16:creationId xmlns:a16="http://schemas.microsoft.com/office/drawing/2014/main" id="{38B038EA-9D8F-2983-9950-18CB927DABC4}"/>
              </a:ext>
            </a:extLst>
          </p:cNvPr>
          <p:cNvSpPr/>
          <p:nvPr/>
        </p:nvSpPr>
        <p:spPr>
          <a:xfrm rot="5400000" flipH="1">
            <a:off x="5239842" y="4378148"/>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 name="Arrow: Bent 136">
            <a:extLst>
              <a:ext uri="{FF2B5EF4-FFF2-40B4-BE49-F238E27FC236}">
                <a16:creationId xmlns:a16="http://schemas.microsoft.com/office/drawing/2014/main" id="{38E64351-9B47-A77B-9001-29CC47EE2F0B}"/>
              </a:ext>
            </a:extLst>
          </p:cNvPr>
          <p:cNvSpPr/>
          <p:nvPr/>
        </p:nvSpPr>
        <p:spPr>
          <a:xfrm rot="16200000">
            <a:off x="4828219" y="4378147"/>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9" name="Straight Arrow Connector 28">
            <a:extLst>
              <a:ext uri="{FF2B5EF4-FFF2-40B4-BE49-F238E27FC236}">
                <a16:creationId xmlns:a16="http://schemas.microsoft.com/office/drawing/2014/main" id="{2B479ACB-C82D-3428-F5E2-EBA530679923}"/>
              </a:ext>
            </a:extLst>
          </p:cNvPr>
          <p:cNvCxnSpPr>
            <a:cxnSpLocks/>
            <a:endCxn id="12" idx="2"/>
          </p:cNvCxnSpPr>
          <p:nvPr/>
        </p:nvCxnSpPr>
        <p:spPr>
          <a:xfrm flipV="1">
            <a:off x="5116490" y="3454742"/>
            <a:ext cx="4928" cy="371908"/>
          </a:xfrm>
          <a:prstGeom prst="straightConnector1">
            <a:avLst/>
          </a:prstGeom>
          <a:noFill/>
          <a:ln w="28575" cap="flat" cmpd="sng" algn="ctr">
            <a:solidFill>
              <a:schemeClr val="tx1"/>
            </a:solidFill>
            <a:prstDash val="solid"/>
            <a:miter lim="800000"/>
            <a:tailEnd type="stealth"/>
          </a:ln>
          <a:effectLst/>
        </p:spPr>
      </p:cxnSp>
      <p:sp>
        <p:nvSpPr>
          <p:cNvPr id="30" name="Rectangle: Rounded Corners 29">
            <a:extLst>
              <a:ext uri="{FF2B5EF4-FFF2-40B4-BE49-F238E27FC236}">
                <a16:creationId xmlns:a16="http://schemas.microsoft.com/office/drawing/2014/main" id="{DB790BC3-30FB-0330-00C1-4DC1FC40323C}"/>
              </a:ext>
            </a:extLst>
          </p:cNvPr>
          <p:cNvSpPr/>
          <p:nvPr/>
        </p:nvSpPr>
        <p:spPr>
          <a:xfrm>
            <a:off x="6144233" y="2870308"/>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6" name="Freeform: Shape 255">
            <a:extLst>
              <a:ext uri="{FF2B5EF4-FFF2-40B4-BE49-F238E27FC236}">
                <a16:creationId xmlns:a16="http://schemas.microsoft.com/office/drawing/2014/main" id="{A4DD802B-28D1-3F1A-D155-B8BCA3AD936A}"/>
              </a:ext>
            </a:extLst>
          </p:cNvPr>
          <p:cNvSpPr/>
          <p:nvPr/>
        </p:nvSpPr>
        <p:spPr>
          <a:xfrm rot="16200000">
            <a:off x="6263087" y="3068939"/>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7" name="Freeform: Shape 256">
            <a:extLst>
              <a:ext uri="{FF2B5EF4-FFF2-40B4-BE49-F238E27FC236}">
                <a16:creationId xmlns:a16="http://schemas.microsoft.com/office/drawing/2014/main" id="{7108A052-7B4C-9BF0-9C8E-66AD1ADAEDDF}"/>
              </a:ext>
            </a:extLst>
          </p:cNvPr>
          <p:cNvSpPr/>
          <p:nvPr/>
        </p:nvSpPr>
        <p:spPr>
          <a:xfrm rot="10800000">
            <a:off x="6626647" y="3312713"/>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8" name="Rectangle: Rounded Corners 257">
            <a:extLst>
              <a:ext uri="{FF2B5EF4-FFF2-40B4-BE49-F238E27FC236}">
                <a16:creationId xmlns:a16="http://schemas.microsoft.com/office/drawing/2014/main" id="{8627DC3A-43ED-0EA8-6A12-B634423F9055}"/>
              </a:ext>
            </a:extLst>
          </p:cNvPr>
          <p:cNvSpPr/>
          <p:nvPr/>
        </p:nvSpPr>
        <p:spPr>
          <a:xfrm>
            <a:off x="6144233" y="3917824"/>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59" name="Rectangle: Rounded Corners 258">
            <a:extLst>
              <a:ext uri="{FF2B5EF4-FFF2-40B4-BE49-F238E27FC236}">
                <a16:creationId xmlns:a16="http://schemas.microsoft.com/office/drawing/2014/main" id="{27565CA6-3E13-BFB7-AAFF-D7E4B1C9511E}"/>
              </a:ext>
            </a:extLst>
          </p:cNvPr>
          <p:cNvSpPr/>
          <p:nvPr/>
        </p:nvSpPr>
        <p:spPr>
          <a:xfrm>
            <a:off x="6145924" y="364974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0" name="Arrow: U-Turn 99">
            <a:extLst>
              <a:ext uri="{FF2B5EF4-FFF2-40B4-BE49-F238E27FC236}">
                <a16:creationId xmlns:a16="http://schemas.microsoft.com/office/drawing/2014/main" id="{8788924D-D7CD-6059-E861-178C186846A6}"/>
              </a:ext>
            </a:extLst>
          </p:cNvPr>
          <p:cNvSpPr/>
          <p:nvPr/>
        </p:nvSpPr>
        <p:spPr>
          <a:xfrm rot="5400000" flipH="1">
            <a:off x="6590228" y="2734171"/>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61" name="Straight Arrow Connector 260">
            <a:extLst>
              <a:ext uri="{FF2B5EF4-FFF2-40B4-BE49-F238E27FC236}">
                <a16:creationId xmlns:a16="http://schemas.microsoft.com/office/drawing/2014/main" id="{46272A2A-D1F8-30A6-9068-F44C26A18A1D}"/>
              </a:ext>
            </a:extLst>
          </p:cNvPr>
          <p:cNvCxnSpPr>
            <a:cxnSpLocks/>
          </p:cNvCxnSpPr>
          <p:nvPr/>
        </p:nvCxnSpPr>
        <p:spPr>
          <a:xfrm flipV="1">
            <a:off x="6641907" y="4513144"/>
            <a:ext cx="1" cy="618092"/>
          </a:xfrm>
          <a:prstGeom prst="straightConnector1">
            <a:avLst/>
          </a:prstGeom>
          <a:noFill/>
          <a:ln w="28575" cap="flat" cmpd="sng" algn="ctr">
            <a:solidFill>
              <a:schemeClr val="bg2">
                <a:lumMod val="50000"/>
              </a:schemeClr>
            </a:solidFill>
            <a:prstDash val="solid"/>
            <a:miter lim="800000"/>
            <a:tailEnd type="stealth"/>
          </a:ln>
          <a:effectLst/>
        </p:spPr>
      </p:cxnSp>
      <p:sp>
        <p:nvSpPr>
          <p:cNvPr id="262" name="Arrow: Bent 136">
            <a:extLst>
              <a:ext uri="{FF2B5EF4-FFF2-40B4-BE49-F238E27FC236}">
                <a16:creationId xmlns:a16="http://schemas.microsoft.com/office/drawing/2014/main" id="{3660ED56-4613-827C-76ED-9DCBAD9379CE}"/>
              </a:ext>
            </a:extLst>
          </p:cNvPr>
          <p:cNvSpPr/>
          <p:nvPr/>
        </p:nvSpPr>
        <p:spPr>
          <a:xfrm rot="5400000" flipH="1">
            <a:off x="6760332" y="439364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3" name="Arrow: Bent 136">
            <a:extLst>
              <a:ext uri="{FF2B5EF4-FFF2-40B4-BE49-F238E27FC236}">
                <a16:creationId xmlns:a16="http://schemas.microsoft.com/office/drawing/2014/main" id="{309947B3-6B54-AB8F-307C-F1DD5013B400}"/>
              </a:ext>
            </a:extLst>
          </p:cNvPr>
          <p:cNvSpPr/>
          <p:nvPr/>
        </p:nvSpPr>
        <p:spPr>
          <a:xfrm rot="16200000">
            <a:off x="6348709" y="439364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4" name="Oval 263">
            <a:extLst>
              <a:ext uri="{FF2B5EF4-FFF2-40B4-BE49-F238E27FC236}">
                <a16:creationId xmlns:a16="http://schemas.microsoft.com/office/drawing/2014/main" id="{A12F6510-EB2E-EC25-AD13-DD2C5563A362}"/>
              </a:ext>
            </a:extLst>
          </p:cNvPr>
          <p:cNvSpPr/>
          <p:nvPr/>
        </p:nvSpPr>
        <p:spPr>
          <a:xfrm>
            <a:off x="6565205" y="5115737"/>
            <a:ext cx="154887" cy="154887"/>
          </a:xfrm>
          <a:prstGeom prst="ellipse">
            <a:avLst/>
          </a:prstGeom>
          <a:solidFill>
            <a:schemeClr val="bg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5" name="Cross 264">
            <a:extLst>
              <a:ext uri="{FF2B5EF4-FFF2-40B4-BE49-F238E27FC236}">
                <a16:creationId xmlns:a16="http://schemas.microsoft.com/office/drawing/2014/main" id="{D86CCF2D-CC1D-4599-8B8F-124904B4A917}"/>
              </a:ext>
            </a:extLst>
          </p:cNvPr>
          <p:cNvSpPr/>
          <p:nvPr/>
        </p:nvSpPr>
        <p:spPr>
          <a:xfrm>
            <a:off x="6593154" y="5143686"/>
            <a:ext cx="98987" cy="98987"/>
          </a:xfrm>
          <a:prstGeom prst="plus">
            <a:avLst>
              <a:gd name="adj" fmla="val 48099"/>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66" name="Group 265">
            <a:extLst>
              <a:ext uri="{FF2B5EF4-FFF2-40B4-BE49-F238E27FC236}">
                <a16:creationId xmlns:a16="http://schemas.microsoft.com/office/drawing/2014/main" id="{35993A7B-6740-85FE-BCC8-DED822AE12E6}"/>
              </a:ext>
            </a:extLst>
          </p:cNvPr>
          <p:cNvGrpSpPr/>
          <p:nvPr/>
        </p:nvGrpSpPr>
        <p:grpSpPr>
          <a:xfrm>
            <a:off x="6899676" y="5040479"/>
            <a:ext cx="317131" cy="317131"/>
            <a:chOff x="1290919" y="1058164"/>
            <a:chExt cx="3765176" cy="3765176"/>
          </a:xfrm>
          <a:noFill/>
        </p:grpSpPr>
        <p:sp>
          <p:nvSpPr>
            <p:cNvPr id="267" name="Freeform: Shape 266">
              <a:extLst>
                <a:ext uri="{FF2B5EF4-FFF2-40B4-BE49-F238E27FC236}">
                  <a16:creationId xmlns:a16="http://schemas.microsoft.com/office/drawing/2014/main" id="{5728B3F6-8525-2959-BD35-D1BF7F09DF0B}"/>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8" name="Oval 267">
              <a:extLst>
                <a:ext uri="{FF2B5EF4-FFF2-40B4-BE49-F238E27FC236}">
                  <a16:creationId xmlns:a16="http://schemas.microsoft.com/office/drawing/2014/main" id="{B9CFB2C1-C2ED-E13C-3E51-7A383D4D3950}"/>
                </a:ext>
              </a:extLst>
            </p:cNvPr>
            <p:cNvSpPr/>
            <p:nvPr/>
          </p:nvSpPr>
          <p:spPr>
            <a:xfrm>
              <a:off x="1290919" y="1058164"/>
              <a:ext cx="3765176" cy="3765176"/>
            </a:xfrm>
            <a:prstGeom prst="ellipse">
              <a:avLst/>
            </a:pr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269" name="Straight Connector 268">
            <a:extLst>
              <a:ext uri="{FF2B5EF4-FFF2-40B4-BE49-F238E27FC236}">
                <a16:creationId xmlns:a16="http://schemas.microsoft.com/office/drawing/2014/main" id="{03A28902-E529-E0EC-06B5-C5EF2E377021}"/>
              </a:ext>
            </a:extLst>
          </p:cNvPr>
          <p:cNvCxnSpPr>
            <a:cxnSpLocks/>
            <a:endCxn id="268" idx="2"/>
          </p:cNvCxnSpPr>
          <p:nvPr/>
        </p:nvCxnSpPr>
        <p:spPr>
          <a:xfrm>
            <a:off x="6718382" y="5199045"/>
            <a:ext cx="181294" cy="0"/>
          </a:xfrm>
          <a:prstGeom prst="line">
            <a:avLst/>
          </a:prstGeom>
          <a:noFill/>
          <a:ln w="28575" cap="flat" cmpd="sng" algn="ctr">
            <a:solidFill>
              <a:schemeClr val="tx1"/>
            </a:solidFill>
            <a:prstDash val="solid"/>
            <a:miter lim="800000"/>
          </a:ln>
          <a:effectLst/>
        </p:spPr>
      </p:cxnSp>
      <p:sp>
        <p:nvSpPr>
          <p:cNvPr id="270" name="Rectangle: Rounded Corners 269">
            <a:extLst>
              <a:ext uri="{FF2B5EF4-FFF2-40B4-BE49-F238E27FC236}">
                <a16:creationId xmlns:a16="http://schemas.microsoft.com/office/drawing/2014/main" id="{3E99933A-3508-6CF4-9E3D-26ADDB9286EB}"/>
              </a:ext>
            </a:extLst>
          </p:cNvPr>
          <p:cNvSpPr/>
          <p:nvPr/>
        </p:nvSpPr>
        <p:spPr>
          <a:xfrm>
            <a:off x="6131367" y="5454232"/>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271" name="Straight Arrow Connector 270">
            <a:extLst>
              <a:ext uri="{FF2B5EF4-FFF2-40B4-BE49-F238E27FC236}">
                <a16:creationId xmlns:a16="http://schemas.microsoft.com/office/drawing/2014/main" id="{1C091E7B-25BE-FCC3-0047-5FAD25EC602F}"/>
              </a:ext>
            </a:extLst>
          </p:cNvPr>
          <p:cNvCxnSpPr>
            <a:cxnSpLocks/>
          </p:cNvCxnSpPr>
          <p:nvPr/>
        </p:nvCxnSpPr>
        <p:spPr>
          <a:xfrm flipV="1">
            <a:off x="6641307" y="5866318"/>
            <a:ext cx="0" cy="265942"/>
          </a:xfrm>
          <a:prstGeom prst="straightConnector1">
            <a:avLst/>
          </a:prstGeom>
          <a:noFill/>
          <a:ln w="28575" cap="flat" cmpd="sng" algn="ctr">
            <a:solidFill>
              <a:schemeClr val="tx1"/>
            </a:solidFill>
            <a:prstDash val="solid"/>
            <a:miter lim="800000"/>
            <a:tailEnd type="stealth"/>
          </a:ln>
          <a:effectLst/>
        </p:spPr>
      </p:cxnSp>
      <p:cxnSp>
        <p:nvCxnSpPr>
          <p:cNvPr id="273" name="Straight Arrow Connector 272">
            <a:extLst>
              <a:ext uri="{FF2B5EF4-FFF2-40B4-BE49-F238E27FC236}">
                <a16:creationId xmlns:a16="http://schemas.microsoft.com/office/drawing/2014/main" id="{A603B761-75F5-8380-A9EC-6F85FC70B5CC}"/>
              </a:ext>
            </a:extLst>
          </p:cNvPr>
          <p:cNvCxnSpPr>
            <a:cxnSpLocks/>
            <a:stCxn id="270" idx="0"/>
          </p:cNvCxnSpPr>
          <p:nvPr/>
        </p:nvCxnSpPr>
        <p:spPr>
          <a:xfrm flipH="1" flipV="1">
            <a:off x="6641310" y="5273522"/>
            <a:ext cx="597" cy="180710"/>
          </a:xfrm>
          <a:prstGeom prst="straightConnector1">
            <a:avLst/>
          </a:prstGeom>
          <a:noFill/>
          <a:ln w="28575" cap="flat" cmpd="sng" algn="ctr">
            <a:solidFill>
              <a:schemeClr val="tx1"/>
            </a:solidFill>
            <a:prstDash val="solid"/>
            <a:miter lim="800000"/>
            <a:tailEnd type="stealth"/>
          </a:ln>
          <a:effectLst/>
        </p:spPr>
      </p:cxnSp>
      <p:sp>
        <p:nvSpPr>
          <p:cNvPr id="274" name="Arrow: U-Turn 99">
            <a:extLst>
              <a:ext uri="{FF2B5EF4-FFF2-40B4-BE49-F238E27FC236}">
                <a16:creationId xmlns:a16="http://schemas.microsoft.com/office/drawing/2014/main" id="{CFC70714-1461-C6E2-1050-EA576E82FDBA}"/>
              </a:ext>
            </a:extLst>
          </p:cNvPr>
          <p:cNvSpPr/>
          <p:nvPr/>
        </p:nvSpPr>
        <p:spPr>
          <a:xfrm rot="5400000" flipH="1">
            <a:off x="6495430" y="3855703"/>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75" name="Straight Arrow Connector 274">
            <a:extLst>
              <a:ext uri="{FF2B5EF4-FFF2-40B4-BE49-F238E27FC236}">
                <a16:creationId xmlns:a16="http://schemas.microsoft.com/office/drawing/2014/main" id="{1D77F6AE-B4A6-6E4A-E064-44195F8579F7}"/>
              </a:ext>
            </a:extLst>
          </p:cNvPr>
          <p:cNvCxnSpPr>
            <a:cxnSpLocks/>
            <a:stCxn id="30" idx="0"/>
            <a:endCxn id="276" idx="2"/>
          </p:cNvCxnSpPr>
          <p:nvPr/>
        </p:nvCxnSpPr>
        <p:spPr>
          <a:xfrm flipH="1" flipV="1">
            <a:off x="6653344" y="2416423"/>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276" name="Rectangle: Rounded Corners 275">
            <a:extLst>
              <a:ext uri="{FF2B5EF4-FFF2-40B4-BE49-F238E27FC236}">
                <a16:creationId xmlns:a16="http://schemas.microsoft.com/office/drawing/2014/main" id="{AB38FAF4-EC1F-DF7E-4F77-8C30D0D0AFE2}"/>
              </a:ext>
            </a:extLst>
          </p:cNvPr>
          <p:cNvSpPr/>
          <p:nvPr/>
        </p:nvSpPr>
        <p:spPr>
          <a:xfrm>
            <a:off x="6142804" y="2004337"/>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7" name="Rectangle: Rounded Corners 276">
            <a:extLst>
              <a:ext uri="{FF2B5EF4-FFF2-40B4-BE49-F238E27FC236}">
                <a16:creationId xmlns:a16="http://schemas.microsoft.com/office/drawing/2014/main" id="{67F3ECD1-354E-6C0B-036E-68A79DED89DA}"/>
              </a:ext>
            </a:extLst>
          </p:cNvPr>
          <p:cNvSpPr/>
          <p:nvPr/>
        </p:nvSpPr>
        <p:spPr>
          <a:xfrm>
            <a:off x="6142804" y="262201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8" name="Straight Arrow Connector 277">
            <a:extLst>
              <a:ext uri="{FF2B5EF4-FFF2-40B4-BE49-F238E27FC236}">
                <a16:creationId xmlns:a16="http://schemas.microsoft.com/office/drawing/2014/main" id="{16804BBF-73E4-4906-25E6-1F210C7337D6}"/>
              </a:ext>
            </a:extLst>
          </p:cNvPr>
          <p:cNvCxnSpPr>
            <a:cxnSpLocks/>
            <a:endCxn id="279" idx="2"/>
          </p:cNvCxnSpPr>
          <p:nvPr/>
        </p:nvCxnSpPr>
        <p:spPr>
          <a:xfrm flipV="1">
            <a:off x="6652387" y="1473350"/>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279" name="Rectangle: Rounded Corners 278">
            <a:extLst>
              <a:ext uri="{FF2B5EF4-FFF2-40B4-BE49-F238E27FC236}">
                <a16:creationId xmlns:a16="http://schemas.microsoft.com/office/drawing/2014/main" id="{4AECEF97-4B64-3E68-63AE-6B82E7634D96}"/>
              </a:ext>
            </a:extLst>
          </p:cNvPr>
          <p:cNvSpPr/>
          <p:nvPr/>
        </p:nvSpPr>
        <p:spPr>
          <a:xfrm>
            <a:off x="6147240" y="1291727"/>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80" name="Rectangle: Rounded Corners 279">
            <a:extLst>
              <a:ext uri="{FF2B5EF4-FFF2-40B4-BE49-F238E27FC236}">
                <a16:creationId xmlns:a16="http://schemas.microsoft.com/office/drawing/2014/main" id="{2489D955-CBAC-E71A-9579-8CAEF05A36B9}"/>
              </a:ext>
            </a:extLst>
          </p:cNvPr>
          <p:cNvSpPr/>
          <p:nvPr/>
        </p:nvSpPr>
        <p:spPr>
          <a:xfrm>
            <a:off x="6147240" y="889502"/>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effectLst/>
                <a:uLnTx/>
                <a:uFillTx/>
                <a:latin typeface="Calibri Light" panose="020F0302020204030204"/>
                <a:ea typeface="+mn-ea"/>
                <a:cs typeface="+mn-cs"/>
              </a:rPr>
              <a:t>Softmax</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281" name="Straight Arrow Connector 280">
            <a:extLst>
              <a:ext uri="{FF2B5EF4-FFF2-40B4-BE49-F238E27FC236}">
                <a16:creationId xmlns:a16="http://schemas.microsoft.com/office/drawing/2014/main" id="{44380D90-BC65-07F8-27C9-38B0EB74D78C}"/>
              </a:ext>
            </a:extLst>
          </p:cNvPr>
          <p:cNvCxnSpPr>
            <a:cxnSpLocks/>
            <a:stCxn id="279" idx="0"/>
            <a:endCxn id="280" idx="2"/>
          </p:cNvCxnSpPr>
          <p:nvPr/>
        </p:nvCxnSpPr>
        <p:spPr>
          <a:xfrm flipV="1">
            <a:off x="6657780" y="1071125"/>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82" name="Straight Arrow Connector 281">
            <a:extLst>
              <a:ext uri="{FF2B5EF4-FFF2-40B4-BE49-F238E27FC236}">
                <a16:creationId xmlns:a16="http://schemas.microsoft.com/office/drawing/2014/main" id="{1924B234-ABD2-9F18-D61E-D9B48E3FA749}"/>
              </a:ext>
            </a:extLst>
          </p:cNvPr>
          <p:cNvCxnSpPr>
            <a:cxnSpLocks/>
          </p:cNvCxnSpPr>
          <p:nvPr/>
        </p:nvCxnSpPr>
        <p:spPr>
          <a:xfrm flipV="1">
            <a:off x="6657780" y="668900"/>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283" name="Rectangle: Rounded Corners 282">
            <a:extLst>
              <a:ext uri="{FF2B5EF4-FFF2-40B4-BE49-F238E27FC236}">
                <a16:creationId xmlns:a16="http://schemas.microsoft.com/office/drawing/2014/main" id="{C8C72B1C-9024-88D2-BFA4-401B46CB48B2}"/>
              </a:ext>
            </a:extLst>
          </p:cNvPr>
          <p:cNvSpPr/>
          <p:nvPr/>
        </p:nvSpPr>
        <p:spPr>
          <a:xfrm>
            <a:off x="6131367" y="1730694"/>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4" name="Straight Connector 283">
            <a:extLst>
              <a:ext uri="{FF2B5EF4-FFF2-40B4-BE49-F238E27FC236}">
                <a16:creationId xmlns:a16="http://schemas.microsoft.com/office/drawing/2014/main" id="{2304635D-D59F-667E-28A8-6E58E22036A1}"/>
              </a:ext>
            </a:extLst>
          </p:cNvPr>
          <p:cNvCxnSpPr>
            <a:cxnSpLocks/>
          </p:cNvCxnSpPr>
          <p:nvPr/>
        </p:nvCxnSpPr>
        <p:spPr>
          <a:xfrm flipH="1">
            <a:off x="6639616" y="3831368"/>
            <a:ext cx="1691" cy="86456"/>
          </a:xfrm>
          <a:prstGeom prst="line">
            <a:avLst/>
          </a:prstGeom>
          <a:noFill/>
          <a:ln w="28575" cap="flat" cmpd="sng" algn="ctr">
            <a:solidFill>
              <a:schemeClr val="bg2">
                <a:lumMod val="50000"/>
              </a:schemeClr>
            </a:solidFill>
            <a:prstDash val="solid"/>
            <a:miter lim="800000"/>
          </a:ln>
          <a:effectLst/>
        </p:spPr>
      </p:cxnSp>
      <p:cxnSp>
        <p:nvCxnSpPr>
          <p:cNvPr id="285" name="Straight Connector 284">
            <a:extLst>
              <a:ext uri="{FF2B5EF4-FFF2-40B4-BE49-F238E27FC236}">
                <a16:creationId xmlns:a16="http://schemas.microsoft.com/office/drawing/2014/main" id="{17FCAD0B-1DA1-1F17-4E14-B3DF6F99B4D5}"/>
              </a:ext>
            </a:extLst>
          </p:cNvPr>
          <p:cNvCxnSpPr>
            <a:cxnSpLocks/>
          </p:cNvCxnSpPr>
          <p:nvPr/>
        </p:nvCxnSpPr>
        <p:spPr>
          <a:xfrm flipH="1">
            <a:off x="5112633" y="4014282"/>
            <a:ext cx="1691" cy="86456"/>
          </a:xfrm>
          <a:prstGeom prst="line">
            <a:avLst/>
          </a:prstGeom>
          <a:noFill/>
          <a:ln w="28575" cap="flat" cmpd="sng" algn="ctr">
            <a:solidFill>
              <a:schemeClr val="tx1"/>
            </a:solidFill>
            <a:prstDash val="solid"/>
            <a:miter lim="800000"/>
          </a:ln>
          <a:effectLst/>
        </p:spPr>
      </p:cxnSp>
      <p:cxnSp>
        <p:nvCxnSpPr>
          <p:cNvPr id="286" name="Straight Connector 285">
            <a:extLst>
              <a:ext uri="{FF2B5EF4-FFF2-40B4-BE49-F238E27FC236}">
                <a16:creationId xmlns:a16="http://schemas.microsoft.com/office/drawing/2014/main" id="{0E3C1D98-CBA6-5D0F-F9DD-7FBE1EDA4E42}"/>
              </a:ext>
            </a:extLst>
          </p:cNvPr>
          <p:cNvCxnSpPr>
            <a:cxnSpLocks/>
            <a:stCxn id="13" idx="2"/>
            <a:endCxn id="12" idx="0"/>
          </p:cNvCxnSpPr>
          <p:nvPr/>
        </p:nvCxnSpPr>
        <p:spPr>
          <a:xfrm>
            <a:off x="5121418" y="2994375"/>
            <a:ext cx="0" cy="48281"/>
          </a:xfrm>
          <a:prstGeom prst="line">
            <a:avLst/>
          </a:prstGeom>
          <a:noFill/>
          <a:ln w="28575" cap="flat" cmpd="sng" algn="ctr">
            <a:solidFill>
              <a:schemeClr val="bg2">
                <a:lumMod val="50000"/>
              </a:schemeClr>
            </a:solidFill>
            <a:prstDash val="solid"/>
            <a:miter lim="800000"/>
          </a:ln>
          <a:effectLst/>
        </p:spPr>
      </p:cxnSp>
      <p:sp>
        <p:nvSpPr>
          <p:cNvPr id="31" name="Freeform: Shape 30">
            <a:extLst>
              <a:ext uri="{FF2B5EF4-FFF2-40B4-BE49-F238E27FC236}">
                <a16:creationId xmlns:a16="http://schemas.microsoft.com/office/drawing/2014/main" id="{295CFF57-F003-AF37-31FA-F63AD4D20B9E}"/>
              </a:ext>
            </a:extLst>
          </p:cNvPr>
          <p:cNvSpPr/>
          <p:nvPr/>
        </p:nvSpPr>
        <p:spPr>
          <a:xfrm>
            <a:off x="5125982" y="2562121"/>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 name="TextBox 3">
            <a:extLst>
              <a:ext uri="{FF2B5EF4-FFF2-40B4-BE49-F238E27FC236}">
                <a16:creationId xmlns:a16="http://schemas.microsoft.com/office/drawing/2014/main" id="{93349DE7-E1C2-D02D-B0B2-6437495E8183}"/>
              </a:ext>
            </a:extLst>
          </p:cNvPr>
          <p:cNvSpPr txBox="1"/>
          <p:nvPr/>
        </p:nvSpPr>
        <p:spPr>
          <a:xfrm rot="5400000">
            <a:off x="7118615" y="3318846"/>
            <a:ext cx="1107996" cy="369332"/>
          </a:xfrm>
          <a:prstGeom prst="rect">
            <a:avLst/>
          </a:prstGeom>
          <a:noFill/>
        </p:spPr>
        <p:txBody>
          <a:bodyPr wrap="none" rtlCol="0">
            <a:spAutoFit/>
          </a:bodyPr>
          <a:lstStyle/>
          <a:p>
            <a:r>
              <a:rPr lang="en-US" b="1" dirty="0">
                <a:solidFill>
                  <a:srgbClr val="EA4335"/>
                </a:solidFill>
              </a:rPr>
              <a:t>Decoder</a:t>
            </a:r>
            <a:endParaRPr lang="en-IN" b="1" dirty="0">
              <a:solidFill>
                <a:srgbClr val="EA4335"/>
              </a:solidFill>
            </a:endParaRPr>
          </a:p>
        </p:txBody>
      </p:sp>
      <p:sp>
        <p:nvSpPr>
          <p:cNvPr id="3" name="Rectangle: Rounded Corners 2">
            <a:extLst>
              <a:ext uri="{FF2B5EF4-FFF2-40B4-BE49-F238E27FC236}">
                <a16:creationId xmlns:a16="http://schemas.microsoft.com/office/drawing/2014/main" id="{A09DA244-BE3D-55AF-AF7F-6A5DFA375CBA}"/>
              </a:ext>
            </a:extLst>
          </p:cNvPr>
          <p:cNvSpPr/>
          <p:nvPr/>
        </p:nvSpPr>
        <p:spPr>
          <a:xfrm>
            <a:off x="4216813" y="2673205"/>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68FB972F-A709-E918-9EC3-0092FBEF8F00}"/>
              </a:ext>
            </a:extLst>
          </p:cNvPr>
          <p:cNvSpPr txBox="1"/>
          <p:nvPr/>
        </p:nvSpPr>
        <p:spPr>
          <a:xfrm>
            <a:off x="4457231" y="3998867"/>
            <a:ext cx="1107996" cy="369332"/>
          </a:xfrm>
          <a:prstGeom prst="rect">
            <a:avLst/>
          </a:prstGeom>
          <a:noFill/>
        </p:spPr>
        <p:txBody>
          <a:bodyPr wrap="none" rtlCol="0">
            <a:spAutoFit/>
          </a:bodyPr>
          <a:lstStyle/>
          <a:p>
            <a:r>
              <a:rPr lang="en-US" b="1" dirty="0">
                <a:solidFill>
                  <a:schemeClr val="bg1"/>
                </a:solidFill>
              </a:rPr>
              <a:t>Encoder</a:t>
            </a:r>
            <a:endParaRPr lang="en-IN" b="1" dirty="0">
              <a:solidFill>
                <a:schemeClr val="bg1"/>
              </a:solidFill>
            </a:endParaRPr>
          </a:p>
        </p:txBody>
      </p:sp>
      <p:graphicFrame>
        <p:nvGraphicFramePr>
          <p:cNvPr id="2" name="Table 23">
            <a:extLst>
              <a:ext uri="{FF2B5EF4-FFF2-40B4-BE49-F238E27FC236}">
                <a16:creationId xmlns:a16="http://schemas.microsoft.com/office/drawing/2014/main" id="{89325BFF-5A67-BB20-B128-D49577642D82}"/>
              </a:ext>
            </a:extLst>
          </p:cNvPr>
          <p:cNvGraphicFramePr>
            <a:graphicFrameLocks noGrp="1"/>
          </p:cNvGraphicFramePr>
          <p:nvPr/>
        </p:nvGraphicFramePr>
        <p:xfrm>
          <a:off x="5029196" y="1736029"/>
          <a:ext cx="912890" cy="664052"/>
        </p:xfrm>
        <a:graphic>
          <a:graphicData uri="http://schemas.openxmlformats.org/drawingml/2006/table">
            <a:tbl>
              <a:tblPr firstRow="1" bandRow="1">
                <a:tableStyleId>{5940675A-B579-460E-94D1-54222C63F5DA}</a:tableStyleId>
              </a:tblPr>
              <a:tblGrid>
                <a:gridCol w="182578">
                  <a:extLst>
                    <a:ext uri="{9D8B030D-6E8A-4147-A177-3AD203B41FA5}">
                      <a16:colId xmlns:a16="http://schemas.microsoft.com/office/drawing/2014/main" val="2678846320"/>
                    </a:ext>
                  </a:extLst>
                </a:gridCol>
                <a:gridCol w="182578">
                  <a:extLst>
                    <a:ext uri="{9D8B030D-6E8A-4147-A177-3AD203B41FA5}">
                      <a16:colId xmlns:a16="http://schemas.microsoft.com/office/drawing/2014/main" val="3101296147"/>
                    </a:ext>
                  </a:extLst>
                </a:gridCol>
                <a:gridCol w="182578">
                  <a:extLst>
                    <a:ext uri="{9D8B030D-6E8A-4147-A177-3AD203B41FA5}">
                      <a16:colId xmlns:a16="http://schemas.microsoft.com/office/drawing/2014/main" val="3174730267"/>
                    </a:ext>
                  </a:extLst>
                </a:gridCol>
                <a:gridCol w="182578">
                  <a:extLst>
                    <a:ext uri="{9D8B030D-6E8A-4147-A177-3AD203B41FA5}">
                      <a16:colId xmlns:a16="http://schemas.microsoft.com/office/drawing/2014/main" val="1903870625"/>
                    </a:ext>
                  </a:extLst>
                </a:gridCol>
                <a:gridCol w="182578">
                  <a:extLst>
                    <a:ext uri="{9D8B030D-6E8A-4147-A177-3AD203B41FA5}">
                      <a16:colId xmlns:a16="http://schemas.microsoft.com/office/drawing/2014/main" val="2483525685"/>
                    </a:ext>
                  </a:extLst>
                </a:gridCol>
              </a:tblGrid>
              <a:tr h="1665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1048760423"/>
                  </a:ext>
                </a:extLst>
              </a:tr>
              <a:tr h="165441">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678581315"/>
                  </a:ext>
                </a:extLst>
              </a:tr>
              <a:tr h="165713">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378662452"/>
                  </a:ext>
                </a:extLst>
              </a:tr>
              <a:tr h="166370">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480511951"/>
                  </a:ext>
                </a:extLst>
              </a:tr>
            </a:tbl>
          </a:graphicData>
        </a:graphic>
      </p:graphicFrame>
      <p:graphicFrame>
        <p:nvGraphicFramePr>
          <p:cNvPr id="7" name="Table 23">
            <a:extLst>
              <a:ext uri="{FF2B5EF4-FFF2-40B4-BE49-F238E27FC236}">
                <a16:creationId xmlns:a16="http://schemas.microsoft.com/office/drawing/2014/main" id="{74FE0D23-F9EB-3A00-BD3D-F66097F30600}"/>
              </a:ext>
            </a:extLst>
          </p:cNvPr>
          <p:cNvGraphicFramePr>
            <a:graphicFrameLocks noGrp="1"/>
          </p:cNvGraphicFramePr>
          <p:nvPr/>
        </p:nvGraphicFramePr>
        <p:xfrm>
          <a:off x="3989721" y="1736029"/>
          <a:ext cx="912890" cy="664052"/>
        </p:xfrm>
        <a:graphic>
          <a:graphicData uri="http://schemas.openxmlformats.org/drawingml/2006/table">
            <a:tbl>
              <a:tblPr firstRow="1" bandRow="1">
                <a:tableStyleId>{5940675A-B579-460E-94D1-54222C63F5DA}</a:tableStyleId>
              </a:tblPr>
              <a:tblGrid>
                <a:gridCol w="182578">
                  <a:extLst>
                    <a:ext uri="{9D8B030D-6E8A-4147-A177-3AD203B41FA5}">
                      <a16:colId xmlns:a16="http://schemas.microsoft.com/office/drawing/2014/main" val="2678846320"/>
                    </a:ext>
                  </a:extLst>
                </a:gridCol>
                <a:gridCol w="182578">
                  <a:extLst>
                    <a:ext uri="{9D8B030D-6E8A-4147-A177-3AD203B41FA5}">
                      <a16:colId xmlns:a16="http://schemas.microsoft.com/office/drawing/2014/main" val="3101296147"/>
                    </a:ext>
                  </a:extLst>
                </a:gridCol>
                <a:gridCol w="182578">
                  <a:extLst>
                    <a:ext uri="{9D8B030D-6E8A-4147-A177-3AD203B41FA5}">
                      <a16:colId xmlns:a16="http://schemas.microsoft.com/office/drawing/2014/main" val="3174730267"/>
                    </a:ext>
                  </a:extLst>
                </a:gridCol>
                <a:gridCol w="182578">
                  <a:extLst>
                    <a:ext uri="{9D8B030D-6E8A-4147-A177-3AD203B41FA5}">
                      <a16:colId xmlns:a16="http://schemas.microsoft.com/office/drawing/2014/main" val="1903870625"/>
                    </a:ext>
                  </a:extLst>
                </a:gridCol>
                <a:gridCol w="182578">
                  <a:extLst>
                    <a:ext uri="{9D8B030D-6E8A-4147-A177-3AD203B41FA5}">
                      <a16:colId xmlns:a16="http://schemas.microsoft.com/office/drawing/2014/main" val="2483525685"/>
                    </a:ext>
                  </a:extLst>
                </a:gridCol>
              </a:tblGrid>
              <a:tr h="1665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1048760423"/>
                  </a:ext>
                </a:extLst>
              </a:tr>
              <a:tr h="165441">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678581315"/>
                  </a:ext>
                </a:extLst>
              </a:tr>
              <a:tr h="165713">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378662452"/>
                  </a:ext>
                </a:extLst>
              </a:tr>
              <a:tr h="166370">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480511951"/>
                  </a:ext>
                </a:extLst>
              </a:tr>
            </a:tbl>
          </a:graphicData>
        </a:graphic>
      </p:graphicFrame>
      <p:sp>
        <p:nvSpPr>
          <p:cNvPr id="272" name="TextBox 271">
            <a:extLst>
              <a:ext uri="{FF2B5EF4-FFF2-40B4-BE49-F238E27FC236}">
                <a16:creationId xmlns:a16="http://schemas.microsoft.com/office/drawing/2014/main" id="{7DE0A880-06C4-0BC5-5F6E-D5ECB61BF1DB}"/>
              </a:ext>
            </a:extLst>
          </p:cNvPr>
          <p:cNvSpPr txBox="1"/>
          <p:nvPr/>
        </p:nvSpPr>
        <p:spPr>
          <a:xfrm>
            <a:off x="4275130" y="1303636"/>
            <a:ext cx="364202" cy="369332"/>
          </a:xfrm>
          <a:prstGeom prst="rect">
            <a:avLst/>
          </a:prstGeom>
          <a:noFill/>
        </p:spPr>
        <p:txBody>
          <a:bodyPr wrap="none" rtlCol="0">
            <a:spAutoFit/>
          </a:bodyPr>
          <a:lstStyle/>
          <a:p>
            <a:r>
              <a:rPr lang="en-US" dirty="0"/>
              <a:t>Q</a:t>
            </a:r>
            <a:endParaRPr lang="en-IN" dirty="0"/>
          </a:p>
        </p:txBody>
      </p:sp>
      <p:sp>
        <p:nvSpPr>
          <p:cNvPr id="287" name="TextBox 286">
            <a:extLst>
              <a:ext uri="{FF2B5EF4-FFF2-40B4-BE49-F238E27FC236}">
                <a16:creationId xmlns:a16="http://schemas.microsoft.com/office/drawing/2014/main" id="{787F6038-9682-7477-F166-E34058DFBDF3}"/>
              </a:ext>
            </a:extLst>
          </p:cNvPr>
          <p:cNvSpPr txBox="1"/>
          <p:nvPr/>
        </p:nvSpPr>
        <p:spPr>
          <a:xfrm>
            <a:off x="5307036" y="1297733"/>
            <a:ext cx="338554" cy="369332"/>
          </a:xfrm>
          <a:prstGeom prst="rect">
            <a:avLst/>
          </a:prstGeom>
          <a:noFill/>
        </p:spPr>
        <p:txBody>
          <a:bodyPr wrap="none" rtlCol="0">
            <a:spAutoFit/>
          </a:bodyPr>
          <a:lstStyle/>
          <a:p>
            <a:r>
              <a:rPr lang="en-US" dirty="0"/>
              <a:t>K</a:t>
            </a:r>
            <a:endParaRPr lang="en-IN" dirty="0"/>
          </a:p>
        </p:txBody>
      </p:sp>
    </p:spTree>
    <p:extLst>
      <p:ext uri="{BB962C8B-B14F-4D97-AF65-F5344CB8AC3E}">
        <p14:creationId xmlns:p14="http://schemas.microsoft.com/office/powerpoint/2010/main" val="11144528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8" name="Rectangle: Rounded Corners 7">
            <a:extLst>
              <a:ext uri="{FF2B5EF4-FFF2-40B4-BE49-F238E27FC236}">
                <a16:creationId xmlns:a16="http://schemas.microsoft.com/office/drawing/2014/main" id="{F0C27D40-FDE7-6D2B-6903-AFC07C6ED364}"/>
              </a:ext>
            </a:extLst>
          </p:cNvPr>
          <p:cNvSpPr/>
          <p:nvPr/>
        </p:nvSpPr>
        <p:spPr>
          <a:xfrm>
            <a:off x="6024216" y="1632039"/>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9" name="Rectangle: Rounded Corners 8">
            <a:extLst>
              <a:ext uri="{FF2B5EF4-FFF2-40B4-BE49-F238E27FC236}">
                <a16:creationId xmlns:a16="http://schemas.microsoft.com/office/drawing/2014/main" id="{6749D31B-11CC-2FA9-1C10-8DE0911EF576}"/>
              </a:ext>
            </a:extLst>
          </p:cNvPr>
          <p:cNvSpPr/>
          <p:nvPr/>
        </p:nvSpPr>
        <p:spPr>
          <a:xfrm>
            <a:off x="4216814" y="2673440"/>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10" name="Rectangle: Rounded Corners 9">
            <a:extLst>
              <a:ext uri="{FF2B5EF4-FFF2-40B4-BE49-F238E27FC236}">
                <a16:creationId xmlns:a16="http://schemas.microsoft.com/office/drawing/2014/main" id="{63BB094F-5B1B-C90F-19AC-4AE2D4A040E9}"/>
              </a:ext>
            </a:extLst>
          </p:cNvPr>
          <p:cNvSpPr/>
          <p:nvPr/>
        </p:nvSpPr>
        <p:spPr>
          <a:xfrm>
            <a:off x="4610878" y="4085560"/>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1" name="Rectangle: Rounded Corners 10">
            <a:extLst>
              <a:ext uri="{FF2B5EF4-FFF2-40B4-BE49-F238E27FC236}">
                <a16:creationId xmlns:a16="http://schemas.microsoft.com/office/drawing/2014/main" id="{22CC1FED-E9F4-A305-6016-6F7D47C41D86}"/>
              </a:ext>
            </a:extLst>
          </p:cNvPr>
          <p:cNvSpPr/>
          <p:nvPr/>
        </p:nvSpPr>
        <p:spPr>
          <a:xfrm>
            <a:off x="4610878" y="3831237"/>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12" name="Rectangle: Rounded Corners 11">
            <a:extLst>
              <a:ext uri="{FF2B5EF4-FFF2-40B4-BE49-F238E27FC236}">
                <a16:creationId xmlns:a16="http://schemas.microsoft.com/office/drawing/2014/main" id="{B1A5B55A-5A82-59B0-43D4-060676EF17CC}"/>
              </a:ext>
            </a:extLst>
          </p:cNvPr>
          <p:cNvSpPr/>
          <p:nvPr/>
        </p:nvSpPr>
        <p:spPr>
          <a:xfrm>
            <a:off x="4610878" y="3042656"/>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3" name="Rectangle: Rounded Corners 12">
            <a:extLst>
              <a:ext uri="{FF2B5EF4-FFF2-40B4-BE49-F238E27FC236}">
                <a16:creationId xmlns:a16="http://schemas.microsoft.com/office/drawing/2014/main" id="{2C59EE3B-DBF5-BEA9-877B-6DCF69EEA20D}"/>
              </a:ext>
            </a:extLst>
          </p:cNvPr>
          <p:cNvSpPr/>
          <p:nvPr/>
        </p:nvSpPr>
        <p:spPr>
          <a:xfrm>
            <a:off x="4610878" y="2796830"/>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Oval 13">
            <a:extLst>
              <a:ext uri="{FF2B5EF4-FFF2-40B4-BE49-F238E27FC236}">
                <a16:creationId xmlns:a16="http://schemas.microsoft.com/office/drawing/2014/main" id="{25F3045E-7ED5-054D-D770-2ED7CFBB3E8E}"/>
              </a:ext>
            </a:extLst>
          </p:cNvPr>
          <p:cNvSpPr/>
          <p:nvPr/>
        </p:nvSpPr>
        <p:spPr>
          <a:xfrm>
            <a:off x="5043973" y="5115738"/>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 name="Cross 14">
            <a:extLst>
              <a:ext uri="{FF2B5EF4-FFF2-40B4-BE49-F238E27FC236}">
                <a16:creationId xmlns:a16="http://schemas.microsoft.com/office/drawing/2014/main" id="{46A5D8BE-4647-C06F-E784-95ABA88930AF}"/>
              </a:ext>
            </a:extLst>
          </p:cNvPr>
          <p:cNvSpPr/>
          <p:nvPr/>
        </p:nvSpPr>
        <p:spPr>
          <a:xfrm>
            <a:off x="5071922" y="5143687"/>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6" name="Group 15">
            <a:extLst>
              <a:ext uri="{FF2B5EF4-FFF2-40B4-BE49-F238E27FC236}">
                <a16:creationId xmlns:a16="http://schemas.microsoft.com/office/drawing/2014/main" id="{780B4973-A656-49D9-A569-95BDB1F0FA0D}"/>
              </a:ext>
            </a:extLst>
          </p:cNvPr>
          <p:cNvGrpSpPr/>
          <p:nvPr/>
        </p:nvGrpSpPr>
        <p:grpSpPr>
          <a:xfrm>
            <a:off x="4561514" y="5034614"/>
            <a:ext cx="317131" cy="317131"/>
            <a:chOff x="1290919" y="1058164"/>
            <a:chExt cx="3765176" cy="3765176"/>
          </a:xfrm>
        </p:grpSpPr>
        <p:sp>
          <p:nvSpPr>
            <p:cNvPr id="17" name="Freeform: Shape 16">
              <a:extLst>
                <a:ext uri="{FF2B5EF4-FFF2-40B4-BE49-F238E27FC236}">
                  <a16:creationId xmlns:a16="http://schemas.microsoft.com/office/drawing/2014/main" id="{8A3A953C-A690-EDDB-BE63-848209AABE91}"/>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 name="Oval 18">
              <a:extLst>
                <a:ext uri="{FF2B5EF4-FFF2-40B4-BE49-F238E27FC236}">
                  <a16:creationId xmlns:a16="http://schemas.microsoft.com/office/drawing/2014/main" id="{16FB2233-B773-056F-3D8B-638638728298}"/>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20" name="Rectangle: Rounded Corners 19">
            <a:extLst>
              <a:ext uri="{FF2B5EF4-FFF2-40B4-BE49-F238E27FC236}">
                <a16:creationId xmlns:a16="http://schemas.microsoft.com/office/drawing/2014/main" id="{4C4F78E6-2C03-6C59-FC62-0D5AF021D5BE}"/>
              </a:ext>
            </a:extLst>
          </p:cNvPr>
          <p:cNvSpPr/>
          <p:nvPr/>
        </p:nvSpPr>
        <p:spPr>
          <a:xfrm>
            <a:off x="4610878" y="5451335"/>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1" name="Straight Arrow Connector 20">
            <a:extLst>
              <a:ext uri="{FF2B5EF4-FFF2-40B4-BE49-F238E27FC236}">
                <a16:creationId xmlns:a16="http://schemas.microsoft.com/office/drawing/2014/main" id="{9FB4C6C8-C817-F91A-6693-132206A83391}"/>
              </a:ext>
            </a:extLst>
          </p:cNvPr>
          <p:cNvCxnSpPr>
            <a:cxnSpLocks/>
          </p:cNvCxnSpPr>
          <p:nvPr/>
        </p:nvCxnSpPr>
        <p:spPr>
          <a:xfrm flipV="1">
            <a:off x="5120818" y="5863421"/>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22" name="Straight Arrow Connector 21">
            <a:extLst>
              <a:ext uri="{FF2B5EF4-FFF2-40B4-BE49-F238E27FC236}">
                <a16:creationId xmlns:a16="http://schemas.microsoft.com/office/drawing/2014/main" id="{962FF7B4-B781-91C6-9299-CED5B5E72595}"/>
              </a:ext>
            </a:extLst>
          </p:cNvPr>
          <p:cNvCxnSpPr>
            <a:cxnSpLocks/>
            <a:stCxn id="20" idx="0"/>
          </p:cNvCxnSpPr>
          <p:nvPr/>
        </p:nvCxnSpPr>
        <p:spPr>
          <a:xfrm flipH="1" flipV="1">
            <a:off x="5120821" y="5270625"/>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23" name="Straight Arrow Connector 22">
            <a:extLst>
              <a:ext uri="{FF2B5EF4-FFF2-40B4-BE49-F238E27FC236}">
                <a16:creationId xmlns:a16="http://schemas.microsoft.com/office/drawing/2014/main" id="{EF94C8B4-9D5C-CC17-620A-268BD7BF49D6}"/>
              </a:ext>
            </a:extLst>
          </p:cNvPr>
          <p:cNvCxnSpPr>
            <a:cxnSpLocks/>
            <a:stCxn id="14" idx="0"/>
            <a:endCxn id="10" idx="2"/>
          </p:cNvCxnSpPr>
          <p:nvPr/>
        </p:nvCxnSpPr>
        <p:spPr>
          <a:xfrm flipV="1">
            <a:off x="5121417" y="4497646"/>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24" name="Straight Connector 23">
            <a:extLst>
              <a:ext uri="{FF2B5EF4-FFF2-40B4-BE49-F238E27FC236}">
                <a16:creationId xmlns:a16="http://schemas.microsoft.com/office/drawing/2014/main" id="{93027FA4-6685-1A6A-7F42-1EA28D7174F4}"/>
              </a:ext>
            </a:extLst>
          </p:cNvPr>
          <p:cNvCxnSpPr>
            <a:stCxn id="19" idx="6"/>
            <a:endCxn id="14" idx="2"/>
          </p:cNvCxnSpPr>
          <p:nvPr/>
        </p:nvCxnSpPr>
        <p:spPr>
          <a:xfrm>
            <a:off x="4878645" y="5193180"/>
            <a:ext cx="165328" cy="2"/>
          </a:xfrm>
          <a:prstGeom prst="line">
            <a:avLst/>
          </a:prstGeom>
          <a:noFill/>
          <a:ln w="28575" cap="flat" cmpd="sng" algn="ctr">
            <a:solidFill>
              <a:sysClr val="windowText" lastClr="000000"/>
            </a:solidFill>
            <a:prstDash val="solid"/>
            <a:miter lim="800000"/>
          </a:ln>
          <a:effectLst/>
        </p:spPr>
      </p:cxnSp>
      <p:sp>
        <p:nvSpPr>
          <p:cNvPr id="25" name="Arrow: U-Turn 99">
            <a:extLst>
              <a:ext uri="{FF2B5EF4-FFF2-40B4-BE49-F238E27FC236}">
                <a16:creationId xmlns:a16="http://schemas.microsoft.com/office/drawing/2014/main" id="{D49D7530-3784-39A2-5D87-5746E36DA131}"/>
              </a:ext>
            </a:extLst>
          </p:cNvPr>
          <p:cNvSpPr/>
          <p:nvPr/>
        </p:nvSpPr>
        <p:spPr>
          <a:xfrm rot="16200000">
            <a:off x="4278145" y="3956540"/>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6" name="Arrow: U-Turn 99">
            <a:extLst>
              <a:ext uri="{FF2B5EF4-FFF2-40B4-BE49-F238E27FC236}">
                <a16:creationId xmlns:a16="http://schemas.microsoft.com/office/drawing/2014/main" id="{1F2CEF49-BCAF-E764-778A-179AFFBD2F33}"/>
              </a:ext>
            </a:extLst>
          </p:cNvPr>
          <p:cNvSpPr/>
          <p:nvPr/>
        </p:nvSpPr>
        <p:spPr>
          <a:xfrm rot="16200000">
            <a:off x="4324243" y="2879911"/>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Arrow: Bent 136">
            <a:extLst>
              <a:ext uri="{FF2B5EF4-FFF2-40B4-BE49-F238E27FC236}">
                <a16:creationId xmlns:a16="http://schemas.microsoft.com/office/drawing/2014/main" id="{38B038EA-9D8F-2983-9950-18CB927DABC4}"/>
              </a:ext>
            </a:extLst>
          </p:cNvPr>
          <p:cNvSpPr/>
          <p:nvPr/>
        </p:nvSpPr>
        <p:spPr>
          <a:xfrm rot="5400000" flipH="1">
            <a:off x="5239842" y="4378148"/>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 name="Arrow: Bent 136">
            <a:extLst>
              <a:ext uri="{FF2B5EF4-FFF2-40B4-BE49-F238E27FC236}">
                <a16:creationId xmlns:a16="http://schemas.microsoft.com/office/drawing/2014/main" id="{38E64351-9B47-A77B-9001-29CC47EE2F0B}"/>
              </a:ext>
            </a:extLst>
          </p:cNvPr>
          <p:cNvSpPr/>
          <p:nvPr/>
        </p:nvSpPr>
        <p:spPr>
          <a:xfrm rot="16200000">
            <a:off x="4828219" y="4378147"/>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9" name="Straight Arrow Connector 28">
            <a:extLst>
              <a:ext uri="{FF2B5EF4-FFF2-40B4-BE49-F238E27FC236}">
                <a16:creationId xmlns:a16="http://schemas.microsoft.com/office/drawing/2014/main" id="{2B479ACB-C82D-3428-F5E2-EBA530679923}"/>
              </a:ext>
            </a:extLst>
          </p:cNvPr>
          <p:cNvCxnSpPr>
            <a:cxnSpLocks/>
            <a:endCxn id="12" idx="2"/>
          </p:cNvCxnSpPr>
          <p:nvPr/>
        </p:nvCxnSpPr>
        <p:spPr>
          <a:xfrm flipV="1">
            <a:off x="5116490" y="3454742"/>
            <a:ext cx="4928" cy="371908"/>
          </a:xfrm>
          <a:prstGeom prst="straightConnector1">
            <a:avLst/>
          </a:prstGeom>
          <a:noFill/>
          <a:ln w="28575" cap="flat" cmpd="sng" algn="ctr">
            <a:solidFill>
              <a:schemeClr val="tx1"/>
            </a:solidFill>
            <a:prstDash val="solid"/>
            <a:miter lim="800000"/>
            <a:tailEnd type="stealth"/>
          </a:ln>
          <a:effectLst/>
        </p:spPr>
      </p:cxnSp>
      <p:sp>
        <p:nvSpPr>
          <p:cNvPr id="30" name="Rectangle: Rounded Corners 29">
            <a:extLst>
              <a:ext uri="{FF2B5EF4-FFF2-40B4-BE49-F238E27FC236}">
                <a16:creationId xmlns:a16="http://schemas.microsoft.com/office/drawing/2014/main" id="{DB790BC3-30FB-0330-00C1-4DC1FC40323C}"/>
              </a:ext>
            </a:extLst>
          </p:cNvPr>
          <p:cNvSpPr/>
          <p:nvPr/>
        </p:nvSpPr>
        <p:spPr>
          <a:xfrm>
            <a:off x="6144233" y="2870308"/>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6" name="Freeform: Shape 255">
            <a:extLst>
              <a:ext uri="{FF2B5EF4-FFF2-40B4-BE49-F238E27FC236}">
                <a16:creationId xmlns:a16="http://schemas.microsoft.com/office/drawing/2014/main" id="{A4DD802B-28D1-3F1A-D155-B8BCA3AD936A}"/>
              </a:ext>
            </a:extLst>
          </p:cNvPr>
          <p:cNvSpPr/>
          <p:nvPr/>
        </p:nvSpPr>
        <p:spPr>
          <a:xfrm rot="16200000">
            <a:off x="6263087" y="3068939"/>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7" name="Freeform: Shape 256">
            <a:extLst>
              <a:ext uri="{FF2B5EF4-FFF2-40B4-BE49-F238E27FC236}">
                <a16:creationId xmlns:a16="http://schemas.microsoft.com/office/drawing/2014/main" id="{7108A052-7B4C-9BF0-9C8E-66AD1ADAEDDF}"/>
              </a:ext>
            </a:extLst>
          </p:cNvPr>
          <p:cNvSpPr/>
          <p:nvPr/>
        </p:nvSpPr>
        <p:spPr>
          <a:xfrm rot="10800000">
            <a:off x="6626647" y="3312713"/>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8" name="Rectangle: Rounded Corners 257">
            <a:extLst>
              <a:ext uri="{FF2B5EF4-FFF2-40B4-BE49-F238E27FC236}">
                <a16:creationId xmlns:a16="http://schemas.microsoft.com/office/drawing/2014/main" id="{8627DC3A-43ED-0EA8-6A12-B634423F9055}"/>
              </a:ext>
            </a:extLst>
          </p:cNvPr>
          <p:cNvSpPr/>
          <p:nvPr/>
        </p:nvSpPr>
        <p:spPr>
          <a:xfrm>
            <a:off x="6144233" y="3917824"/>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59" name="Rectangle: Rounded Corners 258">
            <a:extLst>
              <a:ext uri="{FF2B5EF4-FFF2-40B4-BE49-F238E27FC236}">
                <a16:creationId xmlns:a16="http://schemas.microsoft.com/office/drawing/2014/main" id="{27565CA6-3E13-BFB7-AAFF-D7E4B1C9511E}"/>
              </a:ext>
            </a:extLst>
          </p:cNvPr>
          <p:cNvSpPr/>
          <p:nvPr/>
        </p:nvSpPr>
        <p:spPr>
          <a:xfrm>
            <a:off x="6145924" y="364974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0" name="Arrow: U-Turn 99">
            <a:extLst>
              <a:ext uri="{FF2B5EF4-FFF2-40B4-BE49-F238E27FC236}">
                <a16:creationId xmlns:a16="http://schemas.microsoft.com/office/drawing/2014/main" id="{8788924D-D7CD-6059-E861-178C186846A6}"/>
              </a:ext>
            </a:extLst>
          </p:cNvPr>
          <p:cNvSpPr/>
          <p:nvPr/>
        </p:nvSpPr>
        <p:spPr>
          <a:xfrm rot="5400000" flipH="1">
            <a:off x="6590228" y="2734171"/>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61" name="Straight Arrow Connector 260">
            <a:extLst>
              <a:ext uri="{FF2B5EF4-FFF2-40B4-BE49-F238E27FC236}">
                <a16:creationId xmlns:a16="http://schemas.microsoft.com/office/drawing/2014/main" id="{46272A2A-D1F8-30A6-9068-F44C26A18A1D}"/>
              </a:ext>
            </a:extLst>
          </p:cNvPr>
          <p:cNvCxnSpPr>
            <a:cxnSpLocks/>
          </p:cNvCxnSpPr>
          <p:nvPr/>
        </p:nvCxnSpPr>
        <p:spPr>
          <a:xfrm flipV="1">
            <a:off x="6641907" y="4513144"/>
            <a:ext cx="1" cy="618092"/>
          </a:xfrm>
          <a:prstGeom prst="straightConnector1">
            <a:avLst/>
          </a:prstGeom>
          <a:noFill/>
          <a:ln w="28575" cap="flat" cmpd="sng" algn="ctr">
            <a:solidFill>
              <a:schemeClr val="tx1"/>
            </a:solidFill>
            <a:prstDash val="solid"/>
            <a:miter lim="800000"/>
            <a:tailEnd type="stealth"/>
          </a:ln>
          <a:effectLst/>
        </p:spPr>
      </p:cxnSp>
      <p:sp>
        <p:nvSpPr>
          <p:cNvPr id="262" name="Arrow: Bent 136">
            <a:extLst>
              <a:ext uri="{FF2B5EF4-FFF2-40B4-BE49-F238E27FC236}">
                <a16:creationId xmlns:a16="http://schemas.microsoft.com/office/drawing/2014/main" id="{3660ED56-4613-827C-76ED-9DCBAD9379CE}"/>
              </a:ext>
            </a:extLst>
          </p:cNvPr>
          <p:cNvSpPr/>
          <p:nvPr/>
        </p:nvSpPr>
        <p:spPr>
          <a:xfrm rot="5400000" flipH="1">
            <a:off x="6760332" y="439364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3" name="Arrow: Bent 136">
            <a:extLst>
              <a:ext uri="{FF2B5EF4-FFF2-40B4-BE49-F238E27FC236}">
                <a16:creationId xmlns:a16="http://schemas.microsoft.com/office/drawing/2014/main" id="{309947B3-6B54-AB8F-307C-F1DD5013B400}"/>
              </a:ext>
            </a:extLst>
          </p:cNvPr>
          <p:cNvSpPr/>
          <p:nvPr/>
        </p:nvSpPr>
        <p:spPr>
          <a:xfrm rot="16200000">
            <a:off x="6348709" y="439364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4" name="Oval 263">
            <a:extLst>
              <a:ext uri="{FF2B5EF4-FFF2-40B4-BE49-F238E27FC236}">
                <a16:creationId xmlns:a16="http://schemas.microsoft.com/office/drawing/2014/main" id="{A12F6510-EB2E-EC25-AD13-DD2C5563A362}"/>
              </a:ext>
            </a:extLst>
          </p:cNvPr>
          <p:cNvSpPr/>
          <p:nvPr/>
        </p:nvSpPr>
        <p:spPr>
          <a:xfrm>
            <a:off x="6565205" y="5115737"/>
            <a:ext cx="154887" cy="154887"/>
          </a:xfrm>
          <a:prstGeom prst="ellipse">
            <a:avLst/>
          </a:prstGeom>
          <a:solidFill>
            <a:schemeClr val="bg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5" name="Cross 264">
            <a:extLst>
              <a:ext uri="{FF2B5EF4-FFF2-40B4-BE49-F238E27FC236}">
                <a16:creationId xmlns:a16="http://schemas.microsoft.com/office/drawing/2014/main" id="{D86CCF2D-CC1D-4599-8B8F-124904B4A917}"/>
              </a:ext>
            </a:extLst>
          </p:cNvPr>
          <p:cNvSpPr/>
          <p:nvPr/>
        </p:nvSpPr>
        <p:spPr>
          <a:xfrm>
            <a:off x="6593154" y="5143686"/>
            <a:ext cx="98987" cy="98987"/>
          </a:xfrm>
          <a:prstGeom prst="plus">
            <a:avLst>
              <a:gd name="adj" fmla="val 48099"/>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66" name="Group 265">
            <a:extLst>
              <a:ext uri="{FF2B5EF4-FFF2-40B4-BE49-F238E27FC236}">
                <a16:creationId xmlns:a16="http://schemas.microsoft.com/office/drawing/2014/main" id="{35993A7B-6740-85FE-BCC8-DED822AE12E6}"/>
              </a:ext>
            </a:extLst>
          </p:cNvPr>
          <p:cNvGrpSpPr/>
          <p:nvPr/>
        </p:nvGrpSpPr>
        <p:grpSpPr>
          <a:xfrm>
            <a:off x="6899676" y="5040479"/>
            <a:ext cx="317131" cy="317131"/>
            <a:chOff x="1290919" y="1058164"/>
            <a:chExt cx="3765176" cy="3765176"/>
          </a:xfrm>
          <a:noFill/>
        </p:grpSpPr>
        <p:sp>
          <p:nvSpPr>
            <p:cNvPr id="267" name="Freeform: Shape 266">
              <a:extLst>
                <a:ext uri="{FF2B5EF4-FFF2-40B4-BE49-F238E27FC236}">
                  <a16:creationId xmlns:a16="http://schemas.microsoft.com/office/drawing/2014/main" id="{5728B3F6-8525-2959-BD35-D1BF7F09DF0B}"/>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8" name="Oval 267">
              <a:extLst>
                <a:ext uri="{FF2B5EF4-FFF2-40B4-BE49-F238E27FC236}">
                  <a16:creationId xmlns:a16="http://schemas.microsoft.com/office/drawing/2014/main" id="{B9CFB2C1-C2ED-E13C-3E51-7A383D4D3950}"/>
                </a:ext>
              </a:extLst>
            </p:cNvPr>
            <p:cNvSpPr/>
            <p:nvPr/>
          </p:nvSpPr>
          <p:spPr>
            <a:xfrm>
              <a:off x="1290919" y="1058164"/>
              <a:ext cx="3765176" cy="3765176"/>
            </a:xfrm>
            <a:prstGeom prst="ellipse">
              <a:avLst/>
            </a:pr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269" name="Straight Connector 268">
            <a:extLst>
              <a:ext uri="{FF2B5EF4-FFF2-40B4-BE49-F238E27FC236}">
                <a16:creationId xmlns:a16="http://schemas.microsoft.com/office/drawing/2014/main" id="{03A28902-E529-E0EC-06B5-C5EF2E377021}"/>
              </a:ext>
            </a:extLst>
          </p:cNvPr>
          <p:cNvCxnSpPr>
            <a:cxnSpLocks/>
            <a:endCxn id="268" idx="2"/>
          </p:cNvCxnSpPr>
          <p:nvPr/>
        </p:nvCxnSpPr>
        <p:spPr>
          <a:xfrm>
            <a:off x="6718382" y="5199045"/>
            <a:ext cx="181294" cy="0"/>
          </a:xfrm>
          <a:prstGeom prst="line">
            <a:avLst/>
          </a:prstGeom>
          <a:noFill/>
          <a:ln w="28575" cap="flat" cmpd="sng" algn="ctr">
            <a:solidFill>
              <a:schemeClr val="tx1"/>
            </a:solidFill>
            <a:prstDash val="solid"/>
            <a:miter lim="800000"/>
          </a:ln>
          <a:effectLst/>
        </p:spPr>
      </p:cxnSp>
      <p:sp>
        <p:nvSpPr>
          <p:cNvPr id="270" name="Rectangle: Rounded Corners 269">
            <a:extLst>
              <a:ext uri="{FF2B5EF4-FFF2-40B4-BE49-F238E27FC236}">
                <a16:creationId xmlns:a16="http://schemas.microsoft.com/office/drawing/2014/main" id="{3E99933A-3508-6CF4-9E3D-26ADDB9286EB}"/>
              </a:ext>
            </a:extLst>
          </p:cNvPr>
          <p:cNvSpPr/>
          <p:nvPr/>
        </p:nvSpPr>
        <p:spPr>
          <a:xfrm>
            <a:off x="6131367" y="5454232"/>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271" name="Straight Arrow Connector 270">
            <a:extLst>
              <a:ext uri="{FF2B5EF4-FFF2-40B4-BE49-F238E27FC236}">
                <a16:creationId xmlns:a16="http://schemas.microsoft.com/office/drawing/2014/main" id="{1C091E7B-25BE-FCC3-0047-5FAD25EC602F}"/>
              </a:ext>
            </a:extLst>
          </p:cNvPr>
          <p:cNvCxnSpPr>
            <a:cxnSpLocks/>
          </p:cNvCxnSpPr>
          <p:nvPr/>
        </p:nvCxnSpPr>
        <p:spPr>
          <a:xfrm flipV="1">
            <a:off x="6641307" y="5866318"/>
            <a:ext cx="0" cy="265942"/>
          </a:xfrm>
          <a:prstGeom prst="straightConnector1">
            <a:avLst/>
          </a:prstGeom>
          <a:noFill/>
          <a:ln w="28575" cap="flat" cmpd="sng" algn="ctr">
            <a:solidFill>
              <a:schemeClr val="tx1"/>
            </a:solidFill>
            <a:prstDash val="solid"/>
            <a:miter lim="800000"/>
            <a:tailEnd type="stealth"/>
          </a:ln>
          <a:effectLst/>
        </p:spPr>
      </p:cxnSp>
      <p:cxnSp>
        <p:nvCxnSpPr>
          <p:cNvPr id="273" name="Straight Arrow Connector 272">
            <a:extLst>
              <a:ext uri="{FF2B5EF4-FFF2-40B4-BE49-F238E27FC236}">
                <a16:creationId xmlns:a16="http://schemas.microsoft.com/office/drawing/2014/main" id="{A603B761-75F5-8380-A9EC-6F85FC70B5CC}"/>
              </a:ext>
            </a:extLst>
          </p:cNvPr>
          <p:cNvCxnSpPr>
            <a:cxnSpLocks/>
            <a:stCxn id="270" idx="0"/>
          </p:cNvCxnSpPr>
          <p:nvPr/>
        </p:nvCxnSpPr>
        <p:spPr>
          <a:xfrm flipH="1" flipV="1">
            <a:off x="6641310" y="5273522"/>
            <a:ext cx="597" cy="180710"/>
          </a:xfrm>
          <a:prstGeom prst="straightConnector1">
            <a:avLst/>
          </a:prstGeom>
          <a:noFill/>
          <a:ln w="28575" cap="flat" cmpd="sng" algn="ctr">
            <a:solidFill>
              <a:schemeClr val="tx1"/>
            </a:solidFill>
            <a:prstDash val="solid"/>
            <a:miter lim="800000"/>
            <a:tailEnd type="stealth"/>
          </a:ln>
          <a:effectLst/>
        </p:spPr>
      </p:cxnSp>
      <p:sp>
        <p:nvSpPr>
          <p:cNvPr id="274" name="Arrow: U-Turn 99">
            <a:extLst>
              <a:ext uri="{FF2B5EF4-FFF2-40B4-BE49-F238E27FC236}">
                <a16:creationId xmlns:a16="http://schemas.microsoft.com/office/drawing/2014/main" id="{CFC70714-1461-C6E2-1050-EA576E82FDBA}"/>
              </a:ext>
            </a:extLst>
          </p:cNvPr>
          <p:cNvSpPr/>
          <p:nvPr/>
        </p:nvSpPr>
        <p:spPr>
          <a:xfrm rot="5400000" flipH="1">
            <a:off x="6495430" y="3855703"/>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75" name="Straight Arrow Connector 274">
            <a:extLst>
              <a:ext uri="{FF2B5EF4-FFF2-40B4-BE49-F238E27FC236}">
                <a16:creationId xmlns:a16="http://schemas.microsoft.com/office/drawing/2014/main" id="{1D77F6AE-B4A6-6E4A-E064-44195F8579F7}"/>
              </a:ext>
            </a:extLst>
          </p:cNvPr>
          <p:cNvCxnSpPr>
            <a:cxnSpLocks/>
            <a:stCxn id="30" idx="0"/>
            <a:endCxn id="276" idx="2"/>
          </p:cNvCxnSpPr>
          <p:nvPr/>
        </p:nvCxnSpPr>
        <p:spPr>
          <a:xfrm flipH="1" flipV="1">
            <a:off x="6653344" y="2416423"/>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276" name="Rectangle: Rounded Corners 275">
            <a:extLst>
              <a:ext uri="{FF2B5EF4-FFF2-40B4-BE49-F238E27FC236}">
                <a16:creationId xmlns:a16="http://schemas.microsoft.com/office/drawing/2014/main" id="{AB38FAF4-EC1F-DF7E-4F77-8C30D0D0AFE2}"/>
              </a:ext>
            </a:extLst>
          </p:cNvPr>
          <p:cNvSpPr/>
          <p:nvPr/>
        </p:nvSpPr>
        <p:spPr>
          <a:xfrm>
            <a:off x="6142804" y="2004337"/>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7" name="Rectangle: Rounded Corners 276">
            <a:extLst>
              <a:ext uri="{FF2B5EF4-FFF2-40B4-BE49-F238E27FC236}">
                <a16:creationId xmlns:a16="http://schemas.microsoft.com/office/drawing/2014/main" id="{67F3ECD1-354E-6C0B-036E-68A79DED89DA}"/>
              </a:ext>
            </a:extLst>
          </p:cNvPr>
          <p:cNvSpPr/>
          <p:nvPr/>
        </p:nvSpPr>
        <p:spPr>
          <a:xfrm>
            <a:off x="6142804" y="262201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8" name="Straight Arrow Connector 277">
            <a:extLst>
              <a:ext uri="{FF2B5EF4-FFF2-40B4-BE49-F238E27FC236}">
                <a16:creationId xmlns:a16="http://schemas.microsoft.com/office/drawing/2014/main" id="{16804BBF-73E4-4906-25E6-1F210C7337D6}"/>
              </a:ext>
            </a:extLst>
          </p:cNvPr>
          <p:cNvCxnSpPr>
            <a:cxnSpLocks/>
            <a:endCxn id="279" idx="2"/>
          </p:cNvCxnSpPr>
          <p:nvPr/>
        </p:nvCxnSpPr>
        <p:spPr>
          <a:xfrm flipV="1">
            <a:off x="6652387" y="1473350"/>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279" name="Rectangle: Rounded Corners 278">
            <a:extLst>
              <a:ext uri="{FF2B5EF4-FFF2-40B4-BE49-F238E27FC236}">
                <a16:creationId xmlns:a16="http://schemas.microsoft.com/office/drawing/2014/main" id="{4AECEF97-4B64-3E68-63AE-6B82E7634D96}"/>
              </a:ext>
            </a:extLst>
          </p:cNvPr>
          <p:cNvSpPr/>
          <p:nvPr/>
        </p:nvSpPr>
        <p:spPr>
          <a:xfrm>
            <a:off x="6147240" y="1291727"/>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80" name="Rectangle: Rounded Corners 279">
            <a:extLst>
              <a:ext uri="{FF2B5EF4-FFF2-40B4-BE49-F238E27FC236}">
                <a16:creationId xmlns:a16="http://schemas.microsoft.com/office/drawing/2014/main" id="{2489D955-CBAC-E71A-9579-8CAEF05A36B9}"/>
              </a:ext>
            </a:extLst>
          </p:cNvPr>
          <p:cNvSpPr/>
          <p:nvPr/>
        </p:nvSpPr>
        <p:spPr>
          <a:xfrm>
            <a:off x="6147240" y="889502"/>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effectLst/>
                <a:uLnTx/>
                <a:uFillTx/>
                <a:latin typeface="Calibri Light" panose="020F0302020204030204"/>
                <a:ea typeface="+mn-ea"/>
                <a:cs typeface="+mn-cs"/>
              </a:rPr>
              <a:t>Softmax</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281" name="Straight Arrow Connector 280">
            <a:extLst>
              <a:ext uri="{FF2B5EF4-FFF2-40B4-BE49-F238E27FC236}">
                <a16:creationId xmlns:a16="http://schemas.microsoft.com/office/drawing/2014/main" id="{44380D90-BC65-07F8-27C9-38B0EB74D78C}"/>
              </a:ext>
            </a:extLst>
          </p:cNvPr>
          <p:cNvCxnSpPr>
            <a:cxnSpLocks/>
            <a:stCxn id="279" idx="0"/>
            <a:endCxn id="280" idx="2"/>
          </p:cNvCxnSpPr>
          <p:nvPr/>
        </p:nvCxnSpPr>
        <p:spPr>
          <a:xfrm flipV="1">
            <a:off x="6657780" y="1071125"/>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82" name="Straight Arrow Connector 281">
            <a:extLst>
              <a:ext uri="{FF2B5EF4-FFF2-40B4-BE49-F238E27FC236}">
                <a16:creationId xmlns:a16="http://schemas.microsoft.com/office/drawing/2014/main" id="{1924B234-ABD2-9F18-D61E-D9B48E3FA749}"/>
              </a:ext>
            </a:extLst>
          </p:cNvPr>
          <p:cNvCxnSpPr>
            <a:cxnSpLocks/>
          </p:cNvCxnSpPr>
          <p:nvPr/>
        </p:nvCxnSpPr>
        <p:spPr>
          <a:xfrm flipV="1">
            <a:off x="6657780" y="668900"/>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283" name="Rectangle: Rounded Corners 282">
            <a:extLst>
              <a:ext uri="{FF2B5EF4-FFF2-40B4-BE49-F238E27FC236}">
                <a16:creationId xmlns:a16="http://schemas.microsoft.com/office/drawing/2014/main" id="{C8C72B1C-9024-88D2-BFA4-401B46CB48B2}"/>
              </a:ext>
            </a:extLst>
          </p:cNvPr>
          <p:cNvSpPr/>
          <p:nvPr/>
        </p:nvSpPr>
        <p:spPr>
          <a:xfrm>
            <a:off x="6131367" y="1730694"/>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4" name="Straight Connector 283">
            <a:extLst>
              <a:ext uri="{FF2B5EF4-FFF2-40B4-BE49-F238E27FC236}">
                <a16:creationId xmlns:a16="http://schemas.microsoft.com/office/drawing/2014/main" id="{2304635D-D59F-667E-28A8-6E58E22036A1}"/>
              </a:ext>
            </a:extLst>
          </p:cNvPr>
          <p:cNvCxnSpPr>
            <a:cxnSpLocks/>
          </p:cNvCxnSpPr>
          <p:nvPr/>
        </p:nvCxnSpPr>
        <p:spPr>
          <a:xfrm flipH="1">
            <a:off x="6651046" y="3831368"/>
            <a:ext cx="1691" cy="86456"/>
          </a:xfrm>
          <a:prstGeom prst="line">
            <a:avLst/>
          </a:prstGeom>
          <a:noFill/>
          <a:ln w="28575" cap="flat" cmpd="sng" algn="ctr">
            <a:solidFill>
              <a:schemeClr val="bg2">
                <a:lumMod val="50000"/>
              </a:schemeClr>
            </a:solidFill>
            <a:prstDash val="solid"/>
            <a:miter lim="800000"/>
          </a:ln>
          <a:effectLst/>
        </p:spPr>
      </p:cxnSp>
      <p:cxnSp>
        <p:nvCxnSpPr>
          <p:cNvPr id="285" name="Straight Connector 284">
            <a:extLst>
              <a:ext uri="{FF2B5EF4-FFF2-40B4-BE49-F238E27FC236}">
                <a16:creationId xmlns:a16="http://schemas.microsoft.com/office/drawing/2014/main" id="{17FCAD0B-1DA1-1F17-4E14-B3DF6F99B4D5}"/>
              </a:ext>
            </a:extLst>
          </p:cNvPr>
          <p:cNvCxnSpPr>
            <a:cxnSpLocks/>
          </p:cNvCxnSpPr>
          <p:nvPr/>
        </p:nvCxnSpPr>
        <p:spPr>
          <a:xfrm flipH="1">
            <a:off x="5112633" y="4014282"/>
            <a:ext cx="1691" cy="86456"/>
          </a:xfrm>
          <a:prstGeom prst="line">
            <a:avLst/>
          </a:prstGeom>
          <a:noFill/>
          <a:ln w="28575" cap="flat" cmpd="sng" algn="ctr">
            <a:solidFill>
              <a:schemeClr val="tx1"/>
            </a:solidFill>
            <a:prstDash val="solid"/>
            <a:miter lim="800000"/>
          </a:ln>
          <a:effectLst/>
        </p:spPr>
      </p:cxnSp>
      <p:cxnSp>
        <p:nvCxnSpPr>
          <p:cNvPr id="286" name="Straight Connector 285">
            <a:extLst>
              <a:ext uri="{FF2B5EF4-FFF2-40B4-BE49-F238E27FC236}">
                <a16:creationId xmlns:a16="http://schemas.microsoft.com/office/drawing/2014/main" id="{0E3C1D98-CBA6-5D0F-F9DD-7FBE1EDA4E42}"/>
              </a:ext>
            </a:extLst>
          </p:cNvPr>
          <p:cNvCxnSpPr>
            <a:cxnSpLocks/>
            <a:stCxn id="13" idx="2"/>
            <a:endCxn id="12" idx="0"/>
          </p:cNvCxnSpPr>
          <p:nvPr/>
        </p:nvCxnSpPr>
        <p:spPr>
          <a:xfrm>
            <a:off x="5121418" y="2994375"/>
            <a:ext cx="0" cy="48281"/>
          </a:xfrm>
          <a:prstGeom prst="line">
            <a:avLst/>
          </a:prstGeom>
          <a:noFill/>
          <a:ln w="28575" cap="flat" cmpd="sng" algn="ctr">
            <a:solidFill>
              <a:schemeClr val="bg2">
                <a:lumMod val="50000"/>
              </a:schemeClr>
            </a:solidFill>
            <a:prstDash val="solid"/>
            <a:miter lim="800000"/>
          </a:ln>
          <a:effectLst/>
        </p:spPr>
      </p:cxnSp>
      <p:sp>
        <p:nvSpPr>
          <p:cNvPr id="31" name="Freeform: Shape 30">
            <a:extLst>
              <a:ext uri="{FF2B5EF4-FFF2-40B4-BE49-F238E27FC236}">
                <a16:creationId xmlns:a16="http://schemas.microsoft.com/office/drawing/2014/main" id="{295CFF57-F003-AF37-31FA-F63AD4D20B9E}"/>
              </a:ext>
            </a:extLst>
          </p:cNvPr>
          <p:cNvSpPr/>
          <p:nvPr/>
        </p:nvSpPr>
        <p:spPr>
          <a:xfrm>
            <a:off x="5125982" y="2562121"/>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 name="TextBox 3">
            <a:extLst>
              <a:ext uri="{FF2B5EF4-FFF2-40B4-BE49-F238E27FC236}">
                <a16:creationId xmlns:a16="http://schemas.microsoft.com/office/drawing/2014/main" id="{93349DE7-E1C2-D02D-B0B2-6437495E8183}"/>
              </a:ext>
            </a:extLst>
          </p:cNvPr>
          <p:cNvSpPr txBox="1"/>
          <p:nvPr/>
        </p:nvSpPr>
        <p:spPr>
          <a:xfrm rot="5400000">
            <a:off x="7118615" y="3318846"/>
            <a:ext cx="1107996" cy="369332"/>
          </a:xfrm>
          <a:prstGeom prst="rect">
            <a:avLst/>
          </a:prstGeom>
          <a:noFill/>
        </p:spPr>
        <p:txBody>
          <a:bodyPr wrap="none" rtlCol="0">
            <a:spAutoFit/>
          </a:bodyPr>
          <a:lstStyle/>
          <a:p>
            <a:r>
              <a:rPr lang="en-US" b="1" dirty="0">
                <a:solidFill>
                  <a:srgbClr val="EA4335"/>
                </a:solidFill>
              </a:rPr>
              <a:t>Decoder</a:t>
            </a:r>
            <a:endParaRPr lang="en-IN" b="1" dirty="0">
              <a:solidFill>
                <a:srgbClr val="EA4335"/>
              </a:solidFill>
            </a:endParaRPr>
          </a:p>
        </p:txBody>
      </p:sp>
      <p:sp>
        <p:nvSpPr>
          <p:cNvPr id="3" name="Rectangle: Rounded Corners 2">
            <a:extLst>
              <a:ext uri="{FF2B5EF4-FFF2-40B4-BE49-F238E27FC236}">
                <a16:creationId xmlns:a16="http://schemas.microsoft.com/office/drawing/2014/main" id="{A09DA244-BE3D-55AF-AF7F-6A5DFA375CBA}"/>
              </a:ext>
            </a:extLst>
          </p:cNvPr>
          <p:cNvSpPr/>
          <p:nvPr/>
        </p:nvSpPr>
        <p:spPr>
          <a:xfrm>
            <a:off x="4216813" y="2673205"/>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68FB972F-A709-E918-9EC3-0092FBEF8F00}"/>
              </a:ext>
            </a:extLst>
          </p:cNvPr>
          <p:cNvSpPr txBox="1"/>
          <p:nvPr/>
        </p:nvSpPr>
        <p:spPr>
          <a:xfrm>
            <a:off x="4457231" y="3998867"/>
            <a:ext cx="1107996" cy="369332"/>
          </a:xfrm>
          <a:prstGeom prst="rect">
            <a:avLst/>
          </a:prstGeom>
          <a:noFill/>
        </p:spPr>
        <p:txBody>
          <a:bodyPr wrap="none" rtlCol="0">
            <a:spAutoFit/>
          </a:bodyPr>
          <a:lstStyle/>
          <a:p>
            <a:r>
              <a:rPr lang="en-US" b="1" dirty="0">
                <a:solidFill>
                  <a:schemeClr val="bg1"/>
                </a:solidFill>
              </a:rPr>
              <a:t>Encoder</a:t>
            </a:r>
            <a:endParaRPr lang="en-IN" b="1" dirty="0">
              <a:solidFill>
                <a:schemeClr val="bg1"/>
              </a:solidFill>
            </a:endParaRPr>
          </a:p>
        </p:txBody>
      </p:sp>
      <p:graphicFrame>
        <p:nvGraphicFramePr>
          <p:cNvPr id="2" name="Table 23">
            <a:extLst>
              <a:ext uri="{FF2B5EF4-FFF2-40B4-BE49-F238E27FC236}">
                <a16:creationId xmlns:a16="http://schemas.microsoft.com/office/drawing/2014/main" id="{89325BFF-5A67-BB20-B128-D49577642D82}"/>
              </a:ext>
            </a:extLst>
          </p:cNvPr>
          <p:cNvGraphicFramePr>
            <a:graphicFrameLocks noGrp="1"/>
          </p:cNvGraphicFramePr>
          <p:nvPr/>
        </p:nvGraphicFramePr>
        <p:xfrm>
          <a:off x="5029196" y="1736029"/>
          <a:ext cx="912890" cy="664052"/>
        </p:xfrm>
        <a:graphic>
          <a:graphicData uri="http://schemas.openxmlformats.org/drawingml/2006/table">
            <a:tbl>
              <a:tblPr firstRow="1" bandRow="1">
                <a:tableStyleId>{5940675A-B579-460E-94D1-54222C63F5DA}</a:tableStyleId>
              </a:tblPr>
              <a:tblGrid>
                <a:gridCol w="182578">
                  <a:extLst>
                    <a:ext uri="{9D8B030D-6E8A-4147-A177-3AD203B41FA5}">
                      <a16:colId xmlns:a16="http://schemas.microsoft.com/office/drawing/2014/main" val="2678846320"/>
                    </a:ext>
                  </a:extLst>
                </a:gridCol>
                <a:gridCol w="182578">
                  <a:extLst>
                    <a:ext uri="{9D8B030D-6E8A-4147-A177-3AD203B41FA5}">
                      <a16:colId xmlns:a16="http://schemas.microsoft.com/office/drawing/2014/main" val="3101296147"/>
                    </a:ext>
                  </a:extLst>
                </a:gridCol>
                <a:gridCol w="182578">
                  <a:extLst>
                    <a:ext uri="{9D8B030D-6E8A-4147-A177-3AD203B41FA5}">
                      <a16:colId xmlns:a16="http://schemas.microsoft.com/office/drawing/2014/main" val="3174730267"/>
                    </a:ext>
                  </a:extLst>
                </a:gridCol>
                <a:gridCol w="182578">
                  <a:extLst>
                    <a:ext uri="{9D8B030D-6E8A-4147-A177-3AD203B41FA5}">
                      <a16:colId xmlns:a16="http://schemas.microsoft.com/office/drawing/2014/main" val="1903870625"/>
                    </a:ext>
                  </a:extLst>
                </a:gridCol>
                <a:gridCol w="182578">
                  <a:extLst>
                    <a:ext uri="{9D8B030D-6E8A-4147-A177-3AD203B41FA5}">
                      <a16:colId xmlns:a16="http://schemas.microsoft.com/office/drawing/2014/main" val="2483525685"/>
                    </a:ext>
                  </a:extLst>
                </a:gridCol>
              </a:tblGrid>
              <a:tr h="1665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1048760423"/>
                  </a:ext>
                </a:extLst>
              </a:tr>
              <a:tr h="165441">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678581315"/>
                  </a:ext>
                </a:extLst>
              </a:tr>
              <a:tr h="165713">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378662452"/>
                  </a:ext>
                </a:extLst>
              </a:tr>
              <a:tr h="166370">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480511951"/>
                  </a:ext>
                </a:extLst>
              </a:tr>
            </a:tbl>
          </a:graphicData>
        </a:graphic>
      </p:graphicFrame>
      <p:graphicFrame>
        <p:nvGraphicFramePr>
          <p:cNvPr id="7" name="Table 23">
            <a:extLst>
              <a:ext uri="{FF2B5EF4-FFF2-40B4-BE49-F238E27FC236}">
                <a16:creationId xmlns:a16="http://schemas.microsoft.com/office/drawing/2014/main" id="{74FE0D23-F9EB-3A00-BD3D-F66097F30600}"/>
              </a:ext>
            </a:extLst>
          </p:cNvPr>
          <p:cNvGraphicFramePr>
            <a:graphicFrameLocks noGrp="1"/>
          </p:cNvGraphicFramePr>
          <p:nvPr/>
        </p:nvGraphicFramePr>
        <p:xfrm>
          <a:off x="3989721" y="1736029"/>
          <a:ext cx="912890" cy="664052"/>
        </p:xfrm>
        <a:graphic>
          <a:graphicData uri="http://schemas.openxmlformats.org/drawingml/2006/table">
            <a:tbl>
              <a:tblPr firstRow="1" bandRow="1">
                <a:tableStyleId>{5940675A-B579-460E-94D1-54222C63F5DA}</a:tableStyleId>
              </a:tblPr>
              <a:tblGrid>
                <a:gridCol w="182578">
                  <a:extLst>
                    <a:ext uri="{9D8B030D-6E8A-4147-A177-3AD203B41FA5}">
                      <a16:colId xmlns:a16="http://schemas.microsoft.com/office/drawing/2014/main" val="2678846320"/>
                    </a:ext>
                  </a:extLst>
                </a:gridCol>
                <a:gridCol w="182578">
                  <a:extLst>
                    <a:ext uri="{9D8B030D-6E8A-4147-A177-3AD203B41FA5}">
                      <a16:colId xmlns:a16="http://schemas.microsoft.com/office/drawing/2014/main" val="3101296147"/>
                    </a:ext>
                  </a:extLst>
                </a:gridCol>
                <a:gridCol w="182578">
                  <a:extLst>
                    <a:ext uri="{9D8B030D-6E8A-4147-A177-3AD203B41FA5}">
                      <a16:colId xmlns:a16="http://schemas.microsoft.com/office/drawing/2014/main" val="3174730267"/>
                    </a:ext>
                  </a:extLst>
                </a:gridCol>
                <a:gridCol w="182578">
                  <a:extLst>
                    <a:ext uri="{9D8B030D-6E8A-4147-A177-3AD203B41FA5}">
                      <a16:colId xmlns:a16="http://schemas.microsoft.com/office/drawing/2014/main" val="1903870625"/>
                    </a:ext>
                  </a:extLst>
                </a:gridCol>
                <a:gridCol w="182578">
                  <a:extLst>
                    <a:ext uri="{9D8B030D-6E8A-4147-A177-3AD203B41FA5}">
                      <a16:colId xmlns:a16="http://schemas.microsoft.com/office/drawing/2014/main" val="2483525685"/>
                    </a:ext>
                  </a:extLst>
                </a:gridCol>
              </a:tblGrid>
              <a:tr h="1665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1048760423"/>
                  </a:ext>
                </a:extLst>
              </a:tr>
              <a:tr h="165441">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678581315"/>
                  </a:ext>
                </a:extLst>
              </a:tr>
              <a:tr h="165713">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378662452"/>
                  </a:ext>
                </a:extLst>
              </a:tr>
              <a:tr h="166370">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480511951"/>
                  </a:ext>
                </a:extLst>
              </a:tr>
            </a:tbl>
          </a:graphicData>
        </a:graphic>
      </p:graphicFrame>
      <p:sp>
        <p:nvSpPr>
          <p:cNvPr id="272" name="TextBox 271">
            <a:extLst>
              <a:ext uri="{FF2B5EF4-FFF2-40B4-BE49-F238E27FC236}">
                <a16:creationId xmlns:a16="http://schemas.microsoft.com/office/drawing/2014/main" id="{7DE0A880-06C4-0BC5-5F6E-D5ECB61BF1DB}"/>
              </a:ext>
            </a:extLst>
          </p:cNvPr>
          <p:cNvSpPr txBox="1"/>
          <p:nvPr/>
        </p:nvSpPr>
        <p:spPr>
          <a:xfrm>
            <a:off x="4275130" y="1303636"/>
            <a:ext cx="364202" cy="369332"/>
          </a:xfrm>
          <a:prstGeom prst="rect">
            <a:avLst/>
          </a:prstGeom>
          <a:noFill/>
        </p:spPr>
        <p:txBody>
          <a:bodyPr wrap="none" rtlCol="0">
            <a:spAutoFit/>
          </a:bodyPr>
          <a:lstStyle/>
          <a:p>
            <a:r>
              <a:rPr lang="en-US" dirty="0"/>
              <a:t>Q</a:t>
            </a:r>
            <a:endParaRPr lang="en-IN" dirty="0"/>
          </a:p>
        </p:txBody>
      </p:sp>
      <p:sp>
        <p:nvSpPr>
          <p:cNvPr id="287" name="TextBox 286">
            <a:extLst>
              <a:ext uri="{FF2B5EF4-FFF2-40B4-BE49-F238E27FC236}">
                <a16:creationId xmlns:a16="http://schemas.microsoft.com/office/drawing/2014/main" id="{787F6038-9682-7477-F166-E34058DFBDF3}"/>
              </a:ext>
            </a:extLst>
          </p:cNvPr>
          <p:cNvSpPr txBox="1"/>
          <p:nvPr/>
        </p:nvSpPr>
        <p:spPr>
          <a:xfrm>
            <a:off x="5307036" y="1297733"/>
            <a:ext cx="338554" cy="369332"/>
          </a:xfrm>
          <a:prstGeom prst="rect">
            <a:avLst/>
          </a:prstGeom>
          <a:noFill/>
        </p:spPr>
        <p:txBody>
          <a:bodyPr wrap="none" rtlCol="0">
            <a:spAutoFit/>
          </a:bodyPr>
          <a:lstStyle/>
          <a:p>
            <a:r>
              <a:rPr lang="en-US" dirty="0"/>
              <a:t>K</a:t>
            </a:r>
            <a:endParaRPr lang="en-IN" dirty="0"/>
          </a:p>
        </p:txBody>
      </p:sp>
    </p:spTree>
    <p:extLst>
      <p:ext uri="{BB962C8B-B14F-4D97-AF65-F5344CB8AC3E}">
        <p14:creationId xmlns:p14="http://schemas.microsoft.com/office/powerpoint/2010/main" val="2857570875"/>
      </p:ext>
    </p:extLst>
  </p:cSld>
  <p:clrMapOvr>
    <a:masterClrMapping/>
  </p:clrMapOvr>
  <mc:AlternateContent xmlns:mc="http://schemas.openxmlformats.org/markup-compatibility/2006" xmlns:p14="http://schemas.microsoft.com/office/powerpoint/2010/main">
    <mc:Choice Requires="p14">
      <p:transition p14:dur="250">
        <p:wipe dir="u"/>
      </p:transition>
    </mc:Choice>
    <mc:Fallback xmlns="">
      <p:transition>
        <p:wipe dir="u"/>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8" name="Rectangle: Rounded Corners 7">
            <a:extLst>
              <a:ext uri="{FF2B5EF4-FFF2-40B4-BE49-F238E27FC236}">
                <a16:creationId xmlns:a16="http://schemas.microsoft.com/office/drawing/2014/main" id="{F0C27D40-FDE7-6D2B-6903-AFC07C6ED364}"/>
              </a:ext>
            </a:extLst>
          </p:cNvPr>
          <p:cNvSpPr/>
          <p:nvPr/>
        </p:nvSpPr>
        <p:spPr>
          <a:xfrm>
            <a:off x="6024216" y="1632039"/>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9" name="Rectangle: Rounded Corners 8">
            <a:extLst>
              <a:ext uri="{FF2B5EF4-FFF2-40B4-BE49-F238E27FC236}">
                <a16:creationId xmlns:a16="http://schemas.microsoft.com/office/drawing/2014/main" id="{6749D31B-11CC-2FA9-1C10-8DE0911EF576}"/>
              </a:ext>
            </a:extLst>
          </p:cNvPr>
          <p:cNvSpPr/>
          <p:nvPr/>
        </p:nvSpPr>
        <p:spPr>
          <a:xfrm>
            <a:off x="4216814" y="2673440"/>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10" name="Rectangle: Rounded Corners 9">
            <a:extLst>
              <a:ext uri="{FF2B5EF4-FFF2-40B4-BE49-F238E27FC236}">
                <a16:creationId xmlns:a16="http://schemas.microsoft.com/office/drawing/2014/main" id="{63BB094F-5B1B-C90F-19AC-4AE2D4A040E9}"/>
              </a:ext>
            </a:extLst>
          </p:cNvPr>
          <p:cNvSpPr/>
          <p:nvPr/>
        </p:nvSpPr>
        <p:spPr>
          <a:xfrm>
            <a:off x="4610878" y="4085560"/>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1" name="Rectangle: Rounded Corners 10">
            <a:extLst>
              <a:ext uri="{FF2B5EF4-FFF2-40B4-BE49-F238E27FC236}">
                <a16:creationId xmlns:a16="http://schemas.microsoft.com/office/drawing/2014/main" id="{22CC1FED-E9F4-A305-6016-6F7D47C41D86}"/>
              </a:ext>
            </a:extLst>
          </p:cNvPr>
          <p:cNvSpPr/>
          <p:nvPr/>
        </p:nvSpPr>
        <p:spPr>
          <a:xfrm>
            <a:off x="4610878" y="3831237"/>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12" name="Rectangle: Rounded Corners 11">
            <a:extLst>
              <a:ext uri="{FF2B5EF4-FFF2-40B4-BE49-F238E27FC236}">
                <a16:creationId xmlns:a16="http://schemas.microsoft.com/office/drawing/2014/main" id="{B1A5B55A-5A82-59B0-43D4-060676EF17CC}"/>
              </a:ext>
            </a:extLst>
          </p:cNvPr>
          <p:cNvSpPr/>
          <p:nvPr/>
        </p:nvSpPr>
        <p:spPr>
          <a:xfrm>
            <a:off x="4610878" y="3042656"/>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13" name="Rectangle: Rounded Corners 12">
            <a:extLst>
              <a:ext uri="{FF2B5EF4-FFF2-40B4-BE49-F238E27FC236}">
                <a16:creationId xmlns:a16="http://schemas.microsoft.com/office/drawing/2014/main" id="{2C59EE3B-DBF5-BEA9-877B-6DCF69EEA20D}"/>
              </a:ext>
            </a:extLst>
          </p:cNvPr>
          <p:cNvSpPr/>
          <p:nvPr/>
        </p:nvSpPr>
        <p:spPr>
          <a:xfrm>
            <a:off x="4610878" y="2796830"/>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Oval 13">
            <a:extLst>
              <a:ext uri="{FF2B5EF4-FFF2-40B4-BE49-F238E27FC236}">
                <a16:creationId xmlns:a16="http://schemas.microsoft.com/office/drawing/2014/main" id="{25F3045E-7ED5-054D-D770-2ED7CFBB3E8E}"/>
              </a:ext>
            </a:extLst>
          </p:cNvPr>
          <p:cNvSpPr/>
          <p:nvPr/>
        </p:nvSpPr>
        <p:spPr>
          <a:xfrm>
            <a:off x="5043973" y="5115738"/>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 name="Cross 14">
            <a:extLst>
              <a:ext uri="{FF2B5EF4-FFF2-40B4-BE49-F238E27FC236}">
                <a16:creationId xmlns:a16="http://schemas.microsoft.com/office/drawing/2014/main" id="{46A5D8BE-4647-C06F-E784-95ABA88930AF}"/>
              </a:ext>
            </a:extLst>
          </p:cNvPr>
          <p:cNvSpPr/>
          <p:nvPr/>
        </p:nvSpPr>
        <p:spPr>
          <a:xfrm>
            <a:off x="5071922" y="5143687"/>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6" name="Group 15">
            <a:extLst>
              <a:ext uri="{FF2B5EF4-FFF2-40B4-BE49-F238E27FC236}">
                <a16:creationId xmlns:a16="http://schemas.microsoft.com/office/drawing/2014/main" id="{780B4973-A656-49D9-A569-95BDB1F0FA0D}"/>
              </a:ext>
            </a:extLst>
          </p:cNvPr>
          <p:cNvGrpSpPr/>
          <p:nvPr/>
        </p:nvGrpSpPr>
        <p:grpSpPr>
          <a:xfrm>
            <a:off x="4561514" y="5034614"/>
            <a:ext cx="317131" cy="317131"/>
            <a:chOff x="1290919" y="1058164"/>
            <a:chExt cx="3765176" cy="3765176"/>
          </a:xfrm>
        </p:grpSpPr>
        <p:sp>
          <p:nvSpPr>
            <p:cNvPr id="17" name="Freeform: Shape 16">
              <a:extLst>
                <a:ext uri="{FF2B5EF4-FFF2-40B4-BE49-F238E27FC236}">
                  <a16:creationId xmlns:a16="http://schemas.microsoft.com/office/drawing/2014/main" id="{8A3A953C-A690-EDDB-BE63-848209AABE91}"/>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 name="Oval 18">
              <a:extLst>
                <a:ext uri="{FF2B5EF4-FFF2-40B4-BE49-F238E27FC236}">
                  <a16:creationId xmlns:a16="http://schemas.microsoft.com/office/drawing/2014/main" id="{16FB2233-B773-056F-3D8B-638638728298}"/>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20" name="Rectangle: Rounded Corners 19">
            <a:extLst>
              <a:ext uri="{FF2B5EF4-FFF2-40B4-BE49-F238E27FC236}">
                <a16:creationId xmlns:a16="http://schemas.microsoft.com/office/drawing/2014/main" id="{4C4F78E6-2C03-6C59-FC62-0D5AF021D5BE}"/>
              </a:ext>
            </a:extLst>
          </p:cNvPr>
          <p:cNvSpPr/>
          <p:nvPr/>
        </p:nvSpPr>
        <p:spPr>
          <a:xfrm>
            <a:off x="4610878" y="5451335"/>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1" name="Straight Arrow Connector 20">
            <a:extLst>
              <a:ext uri="{FF2B5EF4-FFF2-40B4-BE49-F238E27FC236}">
                <a16:creationId xmlns:a16="http://schemas.microsoft.com/office/drawing/2014/main" id="{9FB4C6C8-C817-F91A-6693-132206A83391}"/>
              </a:ext>
            </a:extLst>
          </p:cNvPr>
          <p:cNvCxnSpPr>
            <a:cxnSpLocks/>
          </p:cNvCxnSpPr>
          <p:nvPr/>
        </p:nvCxnSpPr>
        <p:spPr>
          <a:xfrm flipV="1">
            <a:off x="5120818" y="5863421"/>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22" name="Straight Arrow Connector 21">
            <a:extLst>
              <a:ext uri="{FF2B5EF4-FFF2-40B4-BE49-F238E27FC236}">
                <a16:creationId xmlns:a16="http://schemas.microsoft.com/office/drawing/2014/main" id="{962FF7B4-B781-91C6-9299-CED5B5E72595}"/>
              </a:ext>
            </a:extLst>
          </p:cNvPr>
          <p:cNvCxnSpPr>
            <a:cxnSpLocks/>
            <a:stCxn id="20" idx="0"/>
          </p:cNvCxnSpPr>
          <p:nvPr/>
        </p:nvCxnSpPr>
        <p:spPr>
          <a:xfrm flipH="1" flipV="1">
            <a:off x="5120821" y="5270625"/>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23" name="Straight Arrow Connector 22">
            <a:extLst>
              <a:ext uri="{FF2B5EF4-FFF2-40B4-BE49-F238E27FC236}">
                <a16:creationId xmlns:a16="http://schemas.microsoft.com/office/drawing/2014/main" id="{EF94C8B4-9D5C-CC17-620A-268BD7BF49D6}"/>
              </a:ext>
            </a:extLst>
          </p:cNvPr>
          <p:cNvCxnSpPr>
            <a:cxnSpLocks/>
            <a:stCxn id="14" idx="0"/>
            <a:endCxn id="10" idx="2"/>
          </p:cNvCxnSpPr>
          <p:nvPr/>
        </p:nvCxnSpPr>
        <p:spPr>
          <a:xfrm flipV="1">
            <a:off x="5121417" y="4497646"/>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24" name="Straight Connector 23">
            <a:extLst>
              <a:ext uri="{FF2B5EF4-FFF2-40B4-BE49-F238E27FC236}">
                <a16:creationId xmlns:a16="http://schemas.microsoft.com/office/drawing/2014/main" id="{93027FA4-6685-1A6A-7F42-1EA28D7174F4}"/>
              </a:ext>
            </a:extLst>
          </p:cNvPr>
          <p:cNvCxnSpPr>
            <a:stCxn id="19" idx="6"/>
            <a:endCxn id="14" idx="2"/>
          </p:cNvCxnSpPr>
          <p:nvPr/>
        </p:nvCxnSpPr>
        <p:spPr>
          <a:xfrm>
            <a:off x="4878645" y="5193180"/>
            <a:ext cx="165328" cy="2"/>
          </a:xfrm>
          <a:prstGeom prst="line">
            <a:avLst/>
          </a:prstGeom>
          <a:noFill/>
          <a:ln w="28575" cap="flat" cmpd="sng" algn="ctr">
            <a:solidFill>
              <a:sysClr val="windowText" lastClr="000000"/>
            </a:solidFill>
            <a:prstDash val="solid"/>
            <a:miter lim="800000"/>
          </a:ln>
          <a:effectLst/>
        </p:spPr>
      </p:cxnSp>
      <p:sp>
        <p:nvSpPr>
          <p:cNvPr id="25" name="Arrow: U-Turn 99">
            <a:extLst>
              <a:ext uri="{FF2B5EF4-FFF2-40B4-BE49-F238E27FC236}">
                <a16:creationId xmlns:a16="http://schemas.microsoft.com/office/drawing/2014/main" id="{D49D7530-3784-39A2-5D87-5746E36DA131}"/>
              </a:ext>
            </a:extLst>
          </p:cNvPr>
          <p:cNvSpPr/>
          <p:nvPr/>
        </p:nvSpPr>
        <p:spPr>
          <a:xfrm rot="16200000">
            <a:off x="4278145" y="3956540"/>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6" name="Arrow: U-Turn 99">
            <a:extLst>
              <a:ext uri="{FF2B5EF4-FFF2-40B4-BE49-F238E27FC236}">
                <a16:creationId xmlns:a16="http://schemas.microsoft.com/office/drawing/2014/main" id="{1F2CEF49-BCAF-E764-778A-179AFFBD2F33}"/>
              </a:ext>
            </a:extLst>
          </p:cNvPr>
          <p:cNvSpPr/>
          <p:nvPr/>
        </p:nvSpPr>
        <p:spPr>
          <a:xfrm rot="16200000">
            <a:off x="4324243" y="2879911"/>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Arrow: Bent 136">
            <a:extLst>
              <a:ext uri="{FF2B5EF4-FFF2-40B4-BE49-F238E27FC236}">
                <a16:creationId xmlns:a16="http://schemas.microsoft.com/office/drawing/2014/main" id="{38B038EA-9D8F-2983-9950-18CB927DABC4}"/>
              </a:ext>
            </a:extLst>
          </p:cNvPr>
          <p:cNvSpPr/>
          <p:nvPr/>
        </p:nvSpPr>
        <p:spPr>
          <a:xfrm rot="5400000" flipH="1">
            <a:off x="5239842" y="4378148"/>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 name="Arrow: Bent 136">
            <a:extLst>
              <a:ext uri="{FF2B5EF4-FFF2-40B4-BE49-F238E27FC236}">
                <a16:creationId xmlns:a16="http://schemas.microsoft.com/office/drawing/2014/main" id="{38E64351-9B47-A77B-9001-29CC47EE2F0B}"/>
              </a:ext>
            </a:extLst>
          </p:cNvPr>
          <p:cNvSpPr/>
          <p:nvPr/>
        </p:nvSpPr>
        <p:spPr>
          <a:xfrm rot="16200000">
            <a:off x="4828219" y="4378147"/>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9" name="Straight Arrow Connector 28">
            <a:extLst>
              <a:ext uri="{FF2B5EF4-FFF2-40B4-BE49-F238E27FC236}">
                <a16:creationId xmlns:a16="http://schemas.microsoft.com/office/drawing/2014/main" id="{2B479ACB-C82D-3428-F5E2-EBA530679923}"/>
              </a:ext>
            </a:extLst>
          </p:cNvPr>
          <p:cNvCxnSpPr>
            <a:cxnSpLocks/>
            <a:endCxn id="12" idx="2"/>
          </p:cNvCxnSpPr>
          <p:nvPr/>
        </p:nvCxnSpPr>
        <p:spPr>
          <a:xfrm flipV="1">
            <a:off x="5116490" y="3454742"/>
            <a:ext cx="4928" cy="371908"/>
          </a:xfrm>
          <a:prstGeom prst="straightConnector1">
            <a:avLst/>
          </a:prstGeom>
          <a:noFill/>
          <a:ln w="28575" cap="flat" cmpd="sng" algn="ctr">
            <a:solidFill>
              <a:schemeClr val="tx1"/>
            </a:solidFill>
            <a:prstDash val="solid"/>
            <a:miter lim="800000"/>
            <a:tailEnd type="stealth"/>
          </a:ln>
          <a:effectLst/>
        </p:spPr>
      </p:cxnSp>
      <p:sp>
        <p:nvSpPr>
          <p:cNvPr id="30" name="Rectangle: Rounded Corners 29">
            <a:extLst>
              <a:ext uri="{FF2B5EF4-FFF2-40B4-BE49-F238E27FC236}">
                <a16:creationId xmlns:a16="http://schemas.microsoft.com/office/drawing/2014/main" id="{DB790BC3-30FB-0330-00C1-4DC1FC40323C}"/>
              </a:ext>
            </a:extLst>
          </p:cNvPr>
          <p:cNvSpPr/>
          <p:nvPr/>
        </p:nvSpPr>
        <p:spPr>
          <a:xfrm>
            <a:off x="6144233" y="2870308"/>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6" name="Freeform: Shape 255">
            <a:extLst>
              <a:ext uri="{FF2B5EF4-FFF2-40B4-BE49-F238E27FC236}">
                <a16:creationId xmlns:a16="http://schemas.microsoft.com/office/drawing/2014/main" id="{A4DD802B-28D1-3F1A-D155-B8BCA3AD936A}"/>
              </a:ext>
            </a:extLst>
          </p:cNvPr>
          <p:cNvSpPr/>
          <p:nvPr/>
        </p:nvSpPr>
        <p:spPr>
          <a:xfrm rot="16200000">
            <a:off x="6263087" y="3068939"/>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7" name="Freeform: Shape 256">
            <a:extLst>
              <a:ext uri="{FF2B5EF4-FFF2-40B4-BE49-F238E27FC236}">
                <a16:creationId xmlns:a16="http://schemas.microsoft.com/office/drawing/2014/main" id="{7108A052-7B4C-9BF0-9C8E-66AD1ADAEDDF}"/>
              </a:ext>
            </a:extLst>
          </p:cNvPr>
          <p:cNvSpPr/>
          <p:nvPr/>
        </p:nvSpPr>
        <p:spPr>
          <a:xfrm rot="10800000">
            <a:off x="6626647" y="3312713"/>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8" name="Rectangle: Rounded Corners 257">
            <a:extLst>
              <a:ext uri="{FF2B5EF4-FFF2-40B4-BE49-F238E27FC236}">
                <a16:creationId xmlns:a16="http://schemas.microsoft.com/office/drawing/2014/main" id="{8627DC3A-43ED-0EA8-6A12-B634423F9055}"/>
              </a:ext>
            </a:extLst>
          </p:cNvPr>
          <p:cNvSpPr/>
          <p:nvPr/>
        </p:nvSpPr>
        <p:spPr>
          <a:xfrm>
            <a:off x="6144233" y="3917824"/>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59" name="Rectangle: Rounded Corners 258">
            <a:extLst>
              <a:ext uri="{FF2B5EF4-FFF2-40B4-BE49-F238E27FC236}">
                <a16:creationId xmlns:a16="http://schemas.microsoft.com/office/drawing/2014/main" id="{27565CA6-3E13-BFB7-AAFF-D7E4B1C9511E}"/>
              </a:ext>
            </a:extLst>
          </p:cNvPr>
          <p:cNvSpPr/>
          <p:nvPr/>
        </p:nvSpPr>
        <p:spPr>
          <a:xfrm>
            <a:off x="6145924" y="3649745"/>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85000"/>
                    <a:lumOff val="15000"/>
                  </a:schemeClr>
                </a:solidFill>
                <a:effectLst/>
                <a:uLnTx/>
                <a:uFillTx/>
                <a:latin typeface="Calibri Light" panose="020F0302020204030204"/>
                <a:ea typeface="+mn-ea"/>
                <a:cs typeface="+mn-cs"/>
              </a:rPr>
              <a:t>Add</a:t>
            </a: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0" name="Arrow: U-Turn 99">
            <a:extLst>
              <a:ext uri="{FF2B5EF4-FFF2-40B4-BE49-F238E27FC236}">
                <a16:creationId xmlns:a16="http://schemas.microsoft.com/office/drawing/2014/main" id="{8788924D-D7CD-6059-E861-178C186846A6}"/>
              </a:ext>
            </a:extLst>
          </p:cNvPr>
          <p:cNvSpPr/>
          <p:nvPr/>
        </p:nvSpPr>
        <p:spPr>
          <a:xfrm rot="5400000" flipH="1">
            <a:off x="6590228" y="2734171"/>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61" name="Straight Arrow Connector 260">
            <a:extLst>
              <a:ext uri="{FF2B5EF4-FFF2-40B4-BE49-F238E27FC236}">
                <a16:creationId xmlns:a16="http://schemas.microsoft.com/office/drawing/2014/main" id="{46272A2A-D1F8-30A6-9068-F44C26A18A1D}"/>
              </a:ext>
            </a:extLst>
          </p:cNvPr>
          <p:cNvCxnSpPr>
            <a:cxnSpLocks/>
          </p:cNvCxnSpPr>
          <p:nvPr/>
        </p:nvCxnSpPr>
        <p:spPr>
          <a:xfrm flipV="1">
            <a:off x="6641907" y="4513144"/>
            <a:ext cx="1" cy="618092"/>
          </a:xfrm>
          <a:prstGeom prst="straightConnector1">
            <a:avLst/>
          </a:prstGeom>
          <a:noFill/>
          <a:ln w="28575" cap="flat" cmpd="sng" algn="ctr">
            <a:solidFill>
              <a:schemeClr val="tx1"/>
            </a:solidFill>
            <a:prstDash val="solid"/>
            <a:miter lim="800000"/>
            <a:tailEnd type="stealth"/>
          </a:ln>
          <a:effectLst/>
        </p:spPr>
      </p:cxnSp>
      <p:sp>
        <p:nvSpPr>
          <p:cNvPr id="262" name="Arrow: Bent 136">
            <a:extLst>
              <a:ext uri="{FF2B5EF4-FFF2-40B4-BE49-F238E27FC236}">
                <a16:creationId xmlns:a16="http://schemas.microsoft.com/office/drawing/2014/main" id="{3660ED56-4613-827C-76ED-9DCBAD9379CE}"/>
              </a:ext>
            </a:extLst>
          </p:cNvPr>
          <p:cNvSpPr/>
          <p:nvPr/>
        </p:nvSpPr>
        <p:spPr>
          <a:xfrm rot="5400000" flipH="1">
            <a:off x="6760332" y="439364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3" name="Arrow: Bent 136">
            <a:extLst>
              <a:ext uri="{FF2B5EF4-FFF2-40B4-BE49-F238E27FC236}">
                <a16:creationId xmlns:a16="http://schemas.microsoft.com/office/drawing/2014/main" id="{309947B3-6B54-AB8F-307C-F1DD5013B400}"/>
              </a:ext>
            </a:extLst>
          </p:cNvPr>
          <p:cNvSpPr/>
          <p:nvPr/>
        </p:nvSpPr>
        <p:spPr>
          <a:xfrm rot="16200000">
            <a:off x="6348709" y="439364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4" name="Oval 263">
            <a:extLst>
              <a:ext uri="{FF2B5EF4-FFF2-40B4-BE49-F238E27FC236}">
                <a16:creationId xmlns:a16="http://schemas.microsoft.com/office/drawing/2014/main" id="{A12F6510-EB2E-EC25-AD13-DD2C5563A362}"/>
              </a:ext>
            </a:extLst>
          </p:cNvPr>
          <p:cNvSpPr/>
          <p:nvPr/>
        </p:nvSpPr>
        <p:spPr>
          <a:xfrm>
            <a:off x="6565205" y="5115737"/>
            <a:ext cx="154887" cy="154887"/>
          </a:xfrm>
          <a:prstGeom prst="ellipse">
            <a:avLst/>
          </a:prstGeom>
          <a:solidFill>
            <a:schemeClr val="bg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5" name="Cross 264">
            <a:extLst>
              <a:ext uri="{FF2B5EF4-FFF2-40B4-BE49-F238E27FC236}">
                <a16:creationId xmlns:a16="http://schemas.microsoft.com/office/drawing/2014/main" id="{D86CCF2D-CC1D-4599-8B8F-124904B4A917}"/>
              </a:ext>
            </a:extLst>
          </p:cNvPr>
          <p:cNvSpPr/>
          <p:nvPr/>
        </p:nvSpPr>
        <p:spPr>
          <a:xfrm>
            <a:off x="6593154" y="5143686"/>
            <a:ext cx="98987" cy="98987"/>
          </a:xfrm>
          <a:prstGeom prst="plus">
            <a:avLst>
              <a:gd name="adj" fmla="val 48099"/>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66" name="Group 265">
            <a:extLst>
              <a:ext uri="{FF2B5EF4-FFF2-40B4-BE49-F238E27FC236}">
                <a16:creationId xmlns:a16="http://schemas.microsoft.com/office/drawing/2014/main" id="{35993A7B-6740-85FE-BCC8-DED822AE12E6}"/>
              </a:ext>
            </a:extLst>
          </p:cNvPr>
          <p:cNvGrpSpPr/>
          <p:nvPr/>
        </p:nvGrpSpPr>
        <p:grpSpPr>
          <a:xfrm>
            <a:off x="6899676" y="5040479"/>
            <a:ext cx="317131" cy="317131"/>
            <a:chOff x="1290919" y="1058164"/>
            <a:chExt cx="3765176" cy="3765176"/>
          </a:xfrm>
          <a:noFill/>
        </p:grpSpPr>
        <p:sp>
          <p:nvSpPr>
            <p:cNvPr id="267" name="Freeform: Shape 266">
              <a:extLst>
                <a:ext uri="{FF2B5EF4-FFF2-40B4-BE49-F238E27FC236}">
                  <a16:creationId xmlns:a16="http://schemas.microsoft.com/office/drawing/2014/main" id="{5728B3F6-8525-2959-BD35-D1BF7F09DF0B}"/>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8" name="Oval 267">
              <a:extLst>
                <a:ext uri="{FF2B5EF4-FFF2-40B4-BE49-F238E27FC236}">
                  <a16:creationId xmlns:a16="http://schemas.microsoft.com/office/drawing/2014/main" id="{B9CFB2C1-C2ED-E13C-3E51-7A383D4D3950}"/>
                </a:ext>
              </a:extLst>
            </p:cNvPr>
            <p:cNvSpPr/>
            <p:nvPr/>
          </p:nvSpPr>
          <p:spPr>
            <a:xfrm>
              <a:off x="1290919" y="1058164"/>
              <a:ext cx="3765176" cy="3765176"/>
            </a:xfrm>
            <a:prstGeom prst="ellipse">
              <a:avLst/>
            </a:pr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269" name="Straight Connector 268">
            <a:extLst>
              <a:ext uri="{FF2B5EF4-FFF2-40B4-BE49-F238E27FC236}">
                <a16:creationId xmlns:a16="http://schemas.microsoft.com/office/drawing/2014/main" id="{03A28902-E529-E0EC-06B5-C5EF2E377021}"/>
              </a:ext>
            </a:extLst>
          </p:cNvPr>
          <p:cNvCxnSpPr>
            <a:cxnSpLocks/>
            <a:endCxn id="268" idx="2"/>
          </p:cNvCxnSpPr>
          <p:nvPr/>
        </p:nvCxnSpPr>
        <p:spPr>
          <a:xfrm>
            <a:off x="6718382" y="5199045"/>
            <a:ext cx="181294" cy="0"/>
          </a:xfrm>
          <a:prstGeom prst="line">
            <a:avLst/>
          </a:prstGeom>
          <a:noFill/>
          <a:ln w="28575" cap="flat" cmpd="sng" algn="ctr">
            <a:solidFill>
              <a:schemeClr val="tx1"/>
            </a:solidFill>
            <a:prstDash val="solid"/>
            <a:miter lim="800000"/>
          </a:ln>
          <a:effectLst/>
        </p:spPr>
      </p:cxnSp>
      <p:sp>
        <p:nvSpPr>
          <p:cNvPr id="270" name="Rectangle: Rounded Corners 269">
            <a:extLst>
              <a:ext uri="{FF2B5EF4-FFF2-40B4-BE49-F238E27FC236}">
                <a16:creationId xmlns:a16="http://schemas.microsoft.com/office/drawing/2014/main" id="{3E99933A-3508-6CF4-9E3D-26ADDB9286EB}"/>
              </a:ext>
            </a:extLst>
          </p:cNvPr>
          <p:cNvSpPr/>
          <p:nvPr/>
        </p:nvSpPr>
        <p:spPr>
          <a:xfrm>
            <a:off x="6131367" y="5454232"/>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271" name="Straight Arrow Connector 270">
            <a:extLst>
              <a:ext uri="{FF2B5EF4-FFF2-40B4-BE49-F238E27FC236}">
                <a16:creationId xmlns:a16="http://schemas.microsoft.com/office/drawing/2014/main" id="{1C091E7B-25BE-FCC3-0047-5FAD25EC602F}"/>
              </a:ext>
            </a:extLst>
          </p:cNvPr>
          <p:cNvCxnSpPr>
            <a:cxnSpLocks/>
          </p:cNvCxnSpPr>
          <p:nvPr/>
        </p:nvCxnSpPr>
        <p:spPr>
          <a:xfrm flipV="1">
            <a:off x="6641307" y="5866318"/>
            <a:ext cx="0" cy="265942"/>
          </a:xfrm>
          <a:prstGeom prst="straightConnector1">
            <a:avLst/>
          </a:prstGeom>
          <a:noFill/>
          <a:ln w="28575" cap="flat" cmpd="sng" algn="ctr">
            <a:solidFill>
              <a:schemeClr val="tx1"/>
            </a:solidFill>
            <a:prstDash val="solid"/>
            <a:miter lim="800000"/>
            <a:tailEnd type="stealth"/>
          </a:ln>
          <a:effectLst/>
        </p:spPr>
      </p:cxnSp>
      <p:cxnSp>
        <p:nvCxnSpPr>
          <p:cNvPr id="273" name="Straight Arrow Connector 272">
            <a:extLst>
              <a:ext uri="{FF2B5EF4-FFF2-40B4-BE49-F238E27FC236}">
                <a16:creationId xmlns:a16="http://schemas.microsoft.com/office/drawing/2014/main" id="{A603B761-75F5-8380-A9EC-6F85FC70B5CC}"/>
              </a:ext>
            </a:extLst>
          </p:cNvPr>
          <p:cNvCxnSpPr>
            <a:cxnSpLocks/>
            <a:stCxn id="270" idx="0"/>
          </p:cNvCxnSpPr>
          <p:nvPr/>
        </p:nvCxnSpPr>
        <p:spPr>
          <a:xfrm flipH="1" flipV="1">
            <a:off x="6641310" y="5273522"/>
            <a:ext cx="597" cy="180710"/>
          </a:xfrm>
          <a:prstGeom prst="straightConnector1">
            <a:avLst/>
          </a:prstGeom>
          <a:noFill/>
          <a:ln w="28575" cap="flat" cmpd="sng" algn="ctr">
            <a:solidFill>
              <a:schemeClr val="tx1"/>
            </a:solidFill>
            <a:prstDash val="solid"/>
            <a:miter lim="800000"/>
            <a:tailEnd type="stealth"/>
          </a:ln>
          <a:effectLst/>
        </p:spPr>
      </p:cxnSp>
      <p:sp>
        <p:nvSpPr>
          <p:cNvPr id="274" name="Arrow: U-Turn 99">
            <a:extLst>
              <a:ext uri="{FF2B5EF4-FFF2-40B4-BE49-F238E27FC236}">
                <a16:creationId xmlns:a16="http://schemas.microsoft.com/office/drawing/2014/main" id="{CFC70714-1461-C6E2-1050-EA576E82FDBA}"/>
              </a:ext>
            </a:extLst>
          </p:cNvPr>
          <p:cNvSpPr/>
          <p:nvPr/>
        </p:nvSpPr>
        <p:spPr>
          <a:xfrm rot="5400000" flipH="1">
            <a:off x="6495430" y="3855703"/>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75" name="Straight Arrow Connector 274">
            <a:extLst>
              <a:ext uri="{FF2B5EF4-FFF2-40B4-BE49-F238E27FC236}">
                <a16:creationId xmlns:a16="http://schemas.microsoft.com/office/drawing/2014/main" id="{1D77F6AE-B4A6-6E4A-E064-44195F8579F7}"/>
              </a:ext>
            </a:extLst>
          </p:cNvPr>
          <p:cNvCxnSpPr>
            <a:cxnSpLocks/>
            <a:stCxn id="30" idx="0"/>
            <a:endCxn id="276" idx="2"/>
          </p:cNvCxnSpPr>
          <p:nvPr/>
        </p:nvCxnSpPr>
        <p:spPr>
          <a:xfrm flipH="1" flipV="1">
            <a:off x="6653344" y="2416423"/>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276" name="Rectangle: Rounded Corners 275">
            <a:extLst>
              <a:ext uri="{FF2B5EF4-FFF2-40B4-BE49-F238E27FC236}">
                <a16:creationId xmlns:a16="http://schemas.microsoft.com/office/drawing/2014/main" id="{AB38FAF4-EC1F-DF7E-4F77-8C30D0D0AFE2}"/>
              </a:ext>
            </a:extLst>
          </p:cNvPr>
          <p:cNvSpPr/>
          <p:nvPr/>
        </p:nvSpPr>
        <p:spPr>
          <a:xfrm>
            <a:off x="6142804" y="2004337"/>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7" name="Rectangle: Rounded Corners 276">
            <a:extLst>
              <a:ext uri="{FF2B5EF4-FFF2-40B4-BE49-F238E27FC236}">
                <a16:creationId xmlns:a16="http://schemas.microsoft.com/office/drawing/2014/main" id="{67F3ECD1-354E-6C0B-036E-68A79DED89DA}"/>
              </a:ext>
            </a:extLst>
          </p:cNvPr>
          <p:cNvSpPr/>
          <p:nvPr/>
        </p:nvSpPr>
        <p:spPr>
          <a:xfrm>
            <a:off x="6142804" y="262201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8" name="Straight Arrow Connector 277">
            <a:extLst>
              <a:ext uri="{FF2B5EF4-FFF2-40B4-BE49-F238E27FC236}">
                <a16:creationId xmlns:a16="http://schemas.microsoft.com/office/drawing/2014/main" id="{16804BBF-73E4-4906-25E6-1F210C7337D6}"/>
              </a:ext>
            </a:extLst>
          </p:cNvPr>
          <p:cNvCxnSpPr>
            <a:cxnSpLocks/>
            <a:endCxn id="279" idx="2"/>
          </p:cNvCxnSpPr>
          <p:nvPr/>
        </p:nvCxnSpPr>
        <p:spPr>
          <a:xfrm flipV="1">
            <a:off x="6652387" y="1473350"/>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279" name="Rectangle: Rounded Corners 278">
            <a:extLst>
              <a:ext uri="{FF2B5EF4-FFF2-40B4-BE49-F238E27FC236}">
                <a16:creationId xmlns:a16="http://schemas.microsoft.com/office/drawing/2014/main" id="{4AECEF97-4B64-3E68-63AE-6B82E7634D96}"/>
              </a:ext>
            </a:extLst>
          </p:cNvPr>
          <p:cNvSpPr/>
          <p:nvPr/>
        </p:nvSpPr>
        <p:spPr>
          <a:xfrm>
            <a:off x="6147240" y="1291727"/>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80" name="Rectangle: Rounded Corners 279">
            <a:extLst>
              <a:ext uri="{FF2B5EF4-FFF2-40B4-BE49-F238E27FC236}">
                <a16:creationId xmlns:a16="http://schemas.microsoft.com/office/drawing/2014/main" id="{2489D955-CBAC-E71A-9579-8CAEF05A36B9}"/>
              </a:ext>
            </a:extLst>
          </p:cNvPr>
          <p:cNvSpPr/>
          <p:nvPr/>
        </p:nvSpPr>
        <p:spPr>
          <a:xfrm>
            <a:off x="6147240" y="889502"/>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effectLst/>
                <a:uLnTx/>
                <a:uFillTx/>
                <a:latin typeface="Calibri Light" panose="020F0302020204030204"/>
                <a:ea typeface="+mn-ea"/>
                <a:cs typeface="+mn-cs"/>
              </a:rPr>
              <a:t>Softmax</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281" name="Straight Arrow Connector 280">
            <a:extLst>
              <a:ext uri="{FF2B5EF4-FFF2-40B4-BE49-F238E27FC236}">
                <a16:creationId xmlns:a16="http://schemas.microsoft.com/office/drawing/2014/main" id="{44380D90-BC65-07F8-27C9-38B0EB74D78C}"/>
              </a:ext>
            </a:extLst>
          </p:cNvPr>
          <p:cNvCxnSpPr>
            <a:cxnSpLocks/>
            <a:stCxn id="279" idx="0"/>
            <a:endCxn id="280" idx="2"/>
          </p:cNvCxnSpPr>
          <p:nvPr/>
        </p:nvCxnSpPr>
        <p:spPr>
          <a:xfrm flipV="1">
            <a:off x="6657780" y="1071125"/>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282" name="Straight Arrow Connector 281">
            <a:extLst>
              <a:ext uri="{FF2B5EF4-FFF2-40B4-BE49-F238E27FC236}">
                <a16:creationId xmlns:a16="http://schemas.microsoft.com/office/drawing/2014/main" id="{1924B234-ABD2-9F18-D61E-D9B48E3FA749}"/>
              </a:ext>
            </a:extLst>
          </p:cNvPr>
          <p:cNvCxnSpPr>
            <a:cxnSpLocks/>
          </p:cNvCxnSpPr>
          <p:nvPr/>
        </p:nvCxnSpPr>
        <p:spPr>
          <a:xfrm flipV="1">
            <a:off x="6657780" y="668900"/>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283" name="Rectangle: Rounded Corners 282">
            <a:extLst>
              <a:ext uri="{FF2B5EF4-FFF2-40B4-BE49-F238E27FC236}">
                <a16:creationId xmlns:a16="http://schemas.microsoft.com/office/drawing/2014/main" id="{C8C72B1C-9024-88D2-BFA4-401B46CB48B2}"/>
              </a:ext>
            </a:extLst>
          </p:cNvPr>
          <p:cNvSpPr/>
          <p:nvPr/>
        </p:nvSpPr>
        <p:spPr>
          <a:xfrm>
            <a:off x="6131367" y="1730694"/>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4" name="Straight Connector 283">
            <a:extLst>
              <a:ext uri="{FF2B5EF4-FFF2-40B4-BE49-F238E27FC236}">
                <a16:creationId xmlns:a16="http://schemas.microsoft.com/office/drawing/2014/main" id="{2304635D-D59F-667E-28A8-6E58E22036A1}"/>
              </a:ext>
            </a:extLst>
          </p:cNvPr>
          <p:cNvCxnSpPr>
            <a:cxnSpLocks/>
          </p:cNvCxnSpPr>
          <p:nvPr/>
        </p:nvCxnSpPr>
        <p:spPr>
          <a:xfrm flipH="1">
            <a:off x="6651046" y="3831368"/>
            <a:ext cx="1691" cy="86456"/>
          </a:xfrm>
          <a:prstGeom prst="line">
            <a:avLst/>
          </a:prstGeom>
          <a:noFill/>
          <a:ln w="38100" cap="flat" cmpd="sng" algn="ctr">
            <a:solidFill>
              <a:schemeClr val="tx1"/>
            </a:solidFill>
            <a:prstDash val="solid"/>
            <a:miter lim="800000"/>
          </a:ln>
          <a:effectLst/>
        </p:spPr>
      </p:cxnSp>
      <p:cxnSp>
        <p:nvCxnSpPr>
          <p:cNvPr id="285" name="Straight Connector 284">
            <a:extLst>
              <a:ext uri="{FF2B5EF4-FFF2-40B4-BE49-F238E27FC236}">
                <a16:creationId xmlns:a16="http://schemas.microsoft.com/office/drawing/2014/main" id="{17FCAD0B-1DA1-1F17-4E14-B3DF6F99B4D5}"/>
              </a:ext>
            </a:extLst>
          </p:cNvPr>
          <p:cNvCxnSpPr>
            <a:cxnSpLocks/>
          </p:cNvCxnSpPr>
          <p:nvPr/>
        </p:nvCxnSpPr>
        <p:spPr>
          <a:xfrm flipH="1">
            <a:off x="5112633" y="4014282"/>
            <a:ext cx="1691" cy="86456"/>
          </a:xfrm>
          <a:prstGeom prst="line">
            <a:avLst/>
          </a:prstGeom>
          <a:noFill/>
          <a:ln w="28575" cap="flat" cmpd="sng" algn="ctr">
            <a:solidFill>
              <a:schemeClr val="tx1"/>
            </a:solidFill>
            <a:prstDash val="solid"/>
            <a:miter lim="800000"/>
          </a:ln>
          <a:effectLst/>
        </p:spPr>
      </p:cxnSp>
      <p:cxnSp>
        <p:nvCxnSpPr>
          <p:cNvPr id="286" name="Straight Connector 285">
            <a:extLst>
              <a:ext uri="{FF2B5EF4-FFF2-40B4-BE49-F238E27FC236}">
                <a16:creationId xmlns:a16="http://schemas.microsoft.com/office/drawing/2014/main" id="{0E3C1D98-CBA6-5D0F-F9DD-7FBE1EDA4E42}"/>
              </a:ext>
            </a:extLst>
          </p:cNvPr>
          <p:cNvCxnSpPr>
            <a:cxnSpLocks/>
            <a:stCxn id="13" idx="2"/>
            <a:endCxn id="12" idx="0"/>
          </p:cNvCxnSpPr>
          <p:nvPr/>
        </p:nvCxnSpPr>
        <p:spPr>
          <a:xfrm>
            <a:off x="5121418" y="2994375"/>
            <a:ext cx="0" cy="48281"/>
          </a:xfrm>
          <a:prstGeom prst="line">
            <a:avLst/>
          </a:prstGeom>
          <a:noFill/>
          <a:ln w="28575" cap="flat" cmpd="sng" algn="ctr">
            <a:solidFill>
              <a:schemeClr val="bg2">
                <a:lumMod val="50000"/>
              </a:schemeClr>
            </a:solidFill>
            <a:prstDash val="solid"/>
            <a:miter lim="800000"/>
          </a:ln>
          <a:effectLst/>
        </p:spPr>
      </p:cxnSp>
      <p:sp>
        <p:nvSpPr>
          <p:cNvPr id="31" name="Freeform: Shape 30">
            <a:extLst>
              <a:ext uri="{FF2B5EF4-FFF2-40B4-BE49-F238E27FC236}">
                <a16:creationId xmlns:a16="http://schemas.microsoft.com/office/drawing/2014/main" id="{295CFF57-F003-AF37-31FA-F63AD4D20B9E}"/>
              </a:ext>
            </a:extLst>
          </p:cNvPr>
          <p:cNvSpPr/>
          <p:nvPr/>
        </p:nvSpPr>
        <p:spPr>
          <a:xfrm>
            <a:off x="5125982" y="2562121"/>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 name="TextBox 3">
            <a:extLst>
              <a:ext uri="{FF2B5EF4-FFF2-40B4-BE49-F238E27FC236}">
                <a16:creationId xmlns:a16="http://schemas.microsoft.com/office/drawing/2014/main" id="{93349DE7-E1C2-D02D-B0B2-6437495E8183}"/>
              </a:ext>
            </a:extLst>
          </p:cNvPr>
          <p:cNvSpPr txBox="1"/>
          <p:nvPr/>
        </p:nvSpPr>
        <p:spPr>
          <a:xfrm rot="5400000">
            <a:off x="7118615" y="3318846"/>
            <a:ext cx="1107996" cy="369332"/>
          </a:xfrm>
          <a:prstGeom prst="rect">
            <a:avLst/>
          </a:prstGeom>
          <a:noFill/>
        </p:spPr>
        <p:txBody>
          <a:bodyPr wrap="none" rtlCol="0">
            <a:spAutoFit/>
          </a:bodyPr>
          <a:lstStyle/>
          <a:p>
            <a:r>
              <a:rPr lang="en-US" b="1" dirty="0">
                <a:solidFill>
                  <a:srgbClr val="EA4335"/>
                </a:solidFill>
              </a:rPr>
              <a:t>Decoder</a:t>
            </a:r>
            <a:endParaRPr lang="en-IN" b="1" dirty="0">
              <a:solidFill>
                <a:srgbClr val="EA4335"/>
              </a:solidFill>
            </a:endParaRPr>
          </a:p>
        </p:txBody>
      </p:sp>
      <p:sp>
        <p:nvSpPr>
          <p:cNvPr id="3" name="Rectangle: Rounded Corners 2">
            <a:extLst>
              <a:ext uri="{FF2B5EF4-FFF2-40B4-BE49-F238E27FC236}">
                <a16:creationId xmlns:a16="http://schemas.microsoft.com/office/drawing/2014/main" id="{A09DA244-BE3D-55AF-AF7F-6A5DFA375CBA}"/>
              </a:ext>
            </a:extLst>
          </p:cNvPr>
          <p:cNvSpPr/>
          <p:nvPr/>
        </p:nvSpPr>
        <p:spPr>
          <a:xfrm>
            <a:off x="4216813" y="2673205"/>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68FB972F-A709-E918-9EC3-0092FBEF8F00}"/>
              </a:ext>
            </a:extLst>
          </p:cNvPr>
          <p:cNvSpPr txBox="1"/>
          <p:nvPr/>
        </p:nvSpPr>
        <p:spPr>
          <a:xfrm>
            <a:off x="4457231" y="3998867"/>
            <a:ext cx="1107996" cy="369332"/>
          </a:xfrm>
          <a:prstGeom prst="rect">
            <a:avLst/>
          </a:prstGeom>
          <a:noFill/>
        </p:spPr>
        <p:txBody>
          <a:bodyPr wrap="none" rtlCol="0">
            <a:spAutoFit/>
          </a:bodyPr>
          <a:lstStyle/>
          <a:p>
            <a:r>
              <a:rPr lang="en-US" b="1" dirty="0">
                <a:solidFill>
                  <a:schemeClr val="bg1"/>
                </a:solidFill>
              </a:rPr>
              <a:t>Encoder</a:t>
            </a:r>
            <a:endParaRPr lang="en-IN" b="1" dirty="0">
              <a:solidFill>
                <a:schemeClr val="bg1"/>
              </a:solidFill>
            </a:endParaRPr>
          </a:p>
        </p:txBody>
      </p:sp>
      <p:graphicFrame>
        <p:nvGraphicFramePr>
          <p:cNvPr id="2" name="Table 23">
            <a:extLst>
              <a:ext uri="{FF2B5EF4-FFF2-40B4-BE49-F238E27FC236}">
                <a16:creationId xmlns:a16="http://schemas.microsoft.com/office/drawing/2014/main" id="{89325BFF-5A67-BB20-B128-D49577642D82}"/>
              </a:ext>
            </a:extLst>
          </p:cNvPr>
          <p:cNvGraphicFramePr>
            <a:graphicFrameLocks noGrp="1"/>
          </p:cNvGraphicFramePr>
          <p:nvPr/>
        </p:nvGraphicFramePr>
        <p:xfrm>
          <a:off x="5029196" y="1736029"/>
          <a:ext cx="912890" cy="664052"/>
        </p:xfrm>
        <a:graphic>
          <a:graphicData uri="http://schemas.openxmlformats.org/drawingml/2006/table">
            <a:tbl>
              <a:tblPr firstRow="1" bandRow="1">
                <a:tableStyleId>{5940675A-B579-460E-94D1-54222C63F5DA}</a:tableStyleId>
              </a:tblPr>
              <a:tblGrid>
                <a:gridCol w="182578">
                  <a:extLst>
                    <a:ext uri="{9D8B030D-6E8A-4147-A177-3AD203B41FA5}">
                      <a16:colId xmlns:a16="http://schemas.microsoft.com/office/drawing/2014/main" val="2678846320"/>
                    </a:ext>
                  </a:extLst>
                </a:gridCol>
                <a:gridCol w="182578">
                  <a:extLst>
                    <a:ext uri="{9D8B030D-6E8A-4147-A177-3AD203B41FA5}">
                      <a16:colId xmlns:a16="http://schemas.microsoft.com/office/drawing/2014/main" val="3101296147"/>
                    </a:ext>
                  </a:extLst>
                </a:gridCol>
                <a:gridCol w="182578">
                  <a:extLst>
                    <a:ext uri="{9D8B030D-6E8A-4147-A177-3AD203B41FA5}">
                      <a16:colId xmlns:a16="http://schemas.microsoft.com/office/drawing/2014/main" val="3174730267"/>
                    </a:ext>
                  </a:extLst>
                </a:gridCol>
                <a:gridCol w="182578">
                  <a:extLst>
                    <a:ext uri="{9D8B030D-6E8A-4147-A177-3AD203B41FA5}">
                      <a16:colId xmlns:a16="http://schemas.microsoft.com/office/drawing/2014/main" val="1903870625"/>
                    </a:ext>
                  </a:extLst>
                </a:gridCol>
                <a:gridCol w="182578">
                  <a:extLst>
                    <a:ext uri="{9D8B030D-6E8A-4147-A177-3AD203B41FA5}">
                      <a16:colId xmlns:a16="http://schemas.microsoft.com/office/drawing/2014/main" val="2483525685"/>
                    </a:ext>
                  </a:extLst>
                </a:gridCol>
              </a:tblGrid>
              <a:tr h="1665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1048760423"/>
                  </a:ext>
                </a:extLst>
              </a:tr>
              <a:tr h="165441">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678581315"/>
                  </a:ext>
                </a:extLst>
              </a:tr>
              <a:tr h="165713">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378662452"/>
                  </a:ext>
                </a:extLst>
              </a:tr>
              <a:tr h="166370">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480511951"/>
                  </a:ext>
                </a:extLst>
              </a:tr>
            </a:tbl>
          </a:graphicData>
        </a:graphic>
      </p:graphicFrame>
      <p:graphicFrame>
        <p:nvGraphicFramePr>
          <p:cNvPr id="7" name="Table 23">
            <a:extLst>
              <a:ext uri="{FF2B5EF4-FFF2-40B4-BE49-F238E27FC236}">
                <a16:creationId xmlns:a16="http://schemas.microsoft.com/office/drawing/2014/main" id="{74FE0D23-F9EB-3A00-BD3D-F66097F30600}"/>
              </a:ext>
            </a:extLst>
          </p:cNvPr>
          <p:cNvGraphicFramePr>
            <a:graphicFrameLocks noGrp="1"/>
          </p:cNvGraphicFramePr>
          <p:nvPr/>
        </p:nvGraphicFramePr>
        <p:xfrm>
          <a:off x="3989721" y="1736029"/>
          <a:ext cx="912890" cy="664052"/>
        </p:xfrm>
        <a:graphic>
          <a:graphicData uri="http://schemas.openxmlformats.org/drawingml/2006/table">
            <a:tbl>
              <a:tblPr firstRow="1" bandRow="1">
                <a:tableStyleId>{5940675A-B579-460E-94D1-54222C63F5DA}</a:tableStyleId>
              </a:tblPr>
              <a:tblGrid>
                <a:gridCol w="182578">
                  <a:extLst>
                    <a:ext uri="{9D8B030D-6E8A-4147-A177-3AD203B41FA5}">
                      <a16:colId xmlns:a16="http://schemas.microsoft.com/office/drawing/2014/main" val="2678846320"/>
                    </a:ext>
                  </a:extLst>
                </a:gridCol>
                <a:gridCol w="182578">
                  <a:extLst>
                    <a:ext uri="{9D8B030D-6E8A-4147-A177-3AD203B41FA5}">
                      <a16:colId xmlns:a16="http://schemas.microsoft.com/office/drawing/2014/main" val="3101296147"/>
                    </a:ext>
                  </a:extLst>
                </a:gridCol>
                <a:gridCol w="182578">
                  <a:extLst>
                    <a:ext uri="{9D8B030D-6E8A-4147-A177-3AD203B41FA5}">
                      <a16:colId xmlns:a16="http://schemas.microsoft.com/office/drawing/2014/main" val="3174730267"/>
                    </a:ext>
                  </a:extLst>
                </a:gridCol>
                <a:gridCol w="182578">
                  <a:extLst>
                    <a:ext uri="{9D8B030D-6E8A-4147-A177-3AD203B41FA5}">
                      <a16:colId xmlns:a16="http://schemas.microsoft.com/office/drawing/2014/main" val="1903870625"/>
                    </a:ext>
                  </a:extLst>
                </a:gridCol>
                <a:gridCol w="182578">
                  <a:extLst>
                    <a:ext uri="{9D8B030D-6E8A-4147-A177-3AD203B41FA5}">
                      <a16:colId xmlns:a16="http://schemas.microsoft.com/office/drawing/2014/main" val="2483525685"/>
                    </a:ext>
                  </a:extLst>
                </a:gridCol>
              </a:tblGrid>
              <a:tr h="1665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1048760423"/>
                  </a:ext>
                </a:extLst>
              </a:tr>
              <a:tr h="165441">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678581315"/>
                  </a:ext>
                </a:extLst>
              </a:tr>
              <a:tr h="165713">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378662452"/>
                  </a:ext>
                </a:extLst>
              </a:tr>
              <a:tr h="166370">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480511951"/>
                  </a:ext>
                </a:extLst>
              </a:tr>
            </a:tbl>
          </a:graphicData>
        </a:graphic>
      </p:graphicFrame>
      <p:sp>
        <p:nvSpPr>
          <p:cNvPr id="272" name="TextBox 271">
            <a:extLst>
              <a:ext uri="{FF2B5EF4-FFF2-40B4-BE49-F238E27FC236}">
                <a16:creationId xmlns:a16="http://schemas.microsoft.com/office/drawing/2014/main" id="{7DE0A880-06C4-0BC5-5F6E-D5ECB61BF1DB}"/>
              </a:ext>
            </a:extLst>
          </p:cNvPr>
          <p:cNvSpPr txBox="1"/>
          <p:nvPr/>
        </p:nvSpPr>
        <p:spPr>
          <a:xfrm>
            <a:off x="4275130" y="1303636"/>
            <a:ext cx="364202" cy="369332"/>
          </a:xfrm>
          <a:prstGeom prst="rect">
            <a:avLst/>
          </a:prstGeom>
          <a:noFill/>
        </p:spPr>
        <p:txBody>
          <a:bodyPr wrap="none" rtlCol="0">
            <a:spAutoFit/>
          </a:bodyPr>
          <a:lstStyle/>
          <a:p>
            <a:r>
              <a:rPr lang="en-US" dirty="0"/>
              <a:t>Q</a:t>
            </a:r>
            <a:endParaRPr lang="en-IN" dirty="0"/>
          </a:p>
        </p:txBody>
      </p:sp>
      <p:sp>
        <p:nvSpPr>
          <p:cNvPr id="287" name="TextBox 286">
            <a:extLst>
              <a:ext uri="{FF2B5EF4-FFF2-40B4-BE49-F238E27FC236}">
                <a16:creationId xmlns:a16="http://schemas.microsoft.com/office/drawing/2014/main" id="{787F6038-9682-7477-F166-E34058DFBDF3}"/>
              </a:ext>
            </a:extLst>
          </p:cNvPr>
          <p:cNvSpPr txBox="1"/>
          <p:nvPr/>
        </p:nvSpPr>
        <p:spPr>
          <a:xfrm>
            <a:off x="5307036" y="1297733"/>
            <a:ext cx="338554" cy="369332"/>
          </a:xfrm>
          <a:prstGeom prst="rect">
            <a:avLst/>
          </a:prstGeom>
          <a:noFill/>
        </p:spPr>
        <p:txBody>
          <a:bodyPr wrap="none" rtlCol="0">
            <a:spAutoFit/>
          </a:bodyPr>
          <a:lstStyle/>
          <a:p>
            <a:r>
              <a:rPr lang="en-US" dirty="0"/>
              <a:t>K</a:t>
            </a:r>
            <a:endParaRPr lang="en-IN" dirty="0"/>
          </a:p>
        </p:txBody>
      </p:sp>
      <p:pic>
        <p:nvPicPr>
          <p:cNvPr id="290" name="Picture 289">
            <a:extLst>
              <a:ext uri="{FF2B5EF4-FFF2-40B4-BE49-F238E27FC236}">
                <a16:creationId xmlns:a16="http://schemas.microsoft.com/office/drawing/2014/main" id="{ED92EA53-8CBA-D106-C921-FBEFB2F28FE5}"/>
              </a:ext>
            </a:extLst>
          </p:cNvPr>
          <p:cNvPicPr>
            <a:picLocks noChangeAspect="1"/>
          </p:cNvPicPr>
          <p:nvPr/>
        </p:nvPicPr>
        <p:blipFill>
          <a:blip r:embed="rId2"/>
          <a:stretch>
            <a:fillRect/>
          </a:stretch>
        </p:blipFill>
        <p:spPr>
          <a:xfrm>
            <a:off x="8122203" y="2994375"/>
            <a:ext cx="938865" cy="1152244"/>
          </a:xfrm>
          <a:prstGeom prst="rect">
            <a:avLst/>
          </a:prstGeom>
        </p:spPr>
      </p:pic>
    </p:spTree>
    <p:extLst>
      <p:ext uri="{BB962C8B-B14F-4D97-AF65-F5344CB8AC3E}">
        <p14:creationId xmlns:p14="http://schemas.microsoft.com/office/powerpoint/2010/main" val="1254697672"/>
      </p:ext>
    </p:extLst>
  </p:cSld>
  <p:clrMapOvr>
    <a:masterClrMapping/>
  </p:clrMapOvr>
  <mc:AlternateContent xmlns:mc="http://schemas.openxmlformats.org/markup-compatibility/2006" xmlns:p14="http://schemas.microsoft.com/office/powerpoint/2010/main">
    <mc:Choice Requires="p14">
      <p:transition p14:dur="250">
        <p:wipe dir="u"/>
      </p:transition>
    </mc:Choice>
    <mc:Fallback xmlns="">
      <p:transition>
        <p:wipe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1.85185E-6 L -0.15078 -0.08125 " pathEditMode="relative" rAng="0" ptsTypes="AA">
                                      <p:cBhvr>
                                        <p:cTn id="6" dur="1000" fill="hold"/>
                                        <p:tgtEl>
                                          <p:spTgt spid="290"/>
                                        </p:tgtEl>
                                        <p:attrNameLst>
                                          <p:attrName>ppt_x</p:attrName>
                                          <p:attrName>ppt_y</p:attrName>
                                        </p:attrNameLst>
                                      </p:cBhvr>
                                      <p:rCtr x="-7539" y="-4074"/>
                                    </p:animMotion>
                                  </p:childTnLst>
                                </p:cTn>
                              </p:par>
                              <p:par>
                                <p:cTn id="7" presetID="10" presetClass="exit" presetSubtype="0" fill="hold" nodeType="withEffect">
                                  <p:stCondLst>
                                    <p:cond delay="500"/>
                                  </p:stCondLst>
                                  <p:childTnLst>
                                    <p:animEffect transition="out" filter="fade">
                                      <p:cBhvr>
                                        <p:cTn id="8" dur="500"/>
                                        <p:tgtEl>
                                          <p:spTgt spid="290"/>
                                        </p:tgtEl>
                                      </p:cBhvr>
                                    </p:animEffect>
                                    <p:set>
                                      <p:cBhvr>
                                        <p:cTn id="9" dur="1" fill="hold">
                                          <p:stCondLst>
                                            <p:cond delay="499"/>
                                          </p:stCondLst>
                                        </p:cTn>
                                        <p:tgtEl>
                                          <p:spTgt spid="290"/>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mph" presetSubtype="2" fill="hold" nodeType="clickEffect">
                                  <p:stCondLst>
                                    <p:cond delay="0"/>
                                  </p:stCondLst>
                                  <p:childTnLst>
                                    <p:animClr clrSpc="rgb" dir="cw">
                                      <p:cBhvr>
                                        <p:cTn id="13" dur="250" fill="hold"/>
                                        <p:tgtEl>
                                          <p:spTgt spid="257"/>
                                        </p:tgtEl>
                                        <p:attrNameLst>
                                          <p:attrName>fillcolor</p:attrName>
                                        </p:attrNameLst>
                                      </p:cBhvr>
                                      <p:to>
                                        <a:srgbClr val="000000"/>
                                      </p:to>
                                    </p:animClr>
                                    <p:set>
                                      <p:cBhvr>
                                        <p:cTn id="14" dur="250" fill="hold"/>
                                        <p:tgtEl>
                                          <p:spTgt spid="257"/>
                                        </p:tgtEl>
                                        <p:attrNameLst>
                                          <p:attrName>fill.type</p:attrName>
                                        </p:attrNameLst>
                                      </p:cBhvr>
                                      <p:to>
                                        <p:strVal val="solid"/>
                                      </p:to>
                                    </p:set>
                                    <p:set>
                                      <p:cBhvr>
                                        <p:cTn id="15" dur="250" fill="hold"/>
                                        <p:tgtEl>
                                          <p:spTgt spid="257"/>
                                        </p:tgtEl>
                                        <p:attrNameLst>
                                          <p:attrName>fill.on</p:attrName>
                                        </p:attrNameLst>
                                      </p:cBhvr>
                                      <p:to>
                                        <p:strVal val="true"/>
                                      </p:to>
                                    </p:set>
                                  </p:childTnLst>
                                </p:cTn>
                              </p:par>
                              <p:par>
                                <p:cTn id="16" presetID="7" presetClass="emph" presetSubtype="2" fill="hold" nodeType="withEffect">
                                  <p:stCondLst>
                                    <p:cond delay="0"/>
                                  </p:stCondLst>
                                  <p:childTnLst>
                                    <p:animClr clrSpc="rgb" dir="cw">
                                      <p:cBhvr>
                                        <p:cTn id="17" dur="250" fill="hold"/>
                                        <p:tgtEl>
                                          <p:spTgt spid="257"/>
                                        </p:tgtEl>
                                        <p:attrNameLst>
                                          <p:attrName>stroke.color</p:attrName>
                                        </p:attrNameLst>
                                      </p:cBhvr>
                                      <p:to>
                                        <a:srgbClr val="000000"/>
                                      </p:to>
                                    </p:animClr>
                                    <p:set>
                                      <p:cBhvr>
                                        <p:cTn id="18" dur="250" fill="hold"/>
                                        <p:tgtEl>
                                          <p:spTgt spid="25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18" name="Rectangle: Rounded Corners 17">
            <a:extLst>
              <a:ext uri="{FF2B5EF4-FFF2-40B4-BE49-F238E27FC236}">
                <a16:creationId xmlns:a16="http://schemas.microsoft.com/office/drawing/2014/main" id="{25CF5DE1-4278-BA2E-7C98-5EE01ED9224D}"/>
              </a:ext>
            </a:extLst>
          </p:cNvPr>
          <p:cNvSpPr/>
          <p:nvPr/>
        </p:nvSpPr>
        <p:spPr>
          <a:xfrm>
            <a:off x="3107280" y="1878927"/>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88" name="Rectangle: Rounded Corners 287">
            <a:extLst>
              <a:ext uri="{FF2B5EF4-FFF2-40B4-BE49-F238E27FC236}">
                <a16:creationId xmlns:a16="http://schemas.microsoft.com/office/drawing/2014/main" id="{61BD0DAB-EC69-64FB-54DB-F2B996F0D280}"/>
              </a:ext>
            </a:extLst>
          </p:cNvPr>
          <p:cNvSpPr/>
          <p:nvPr/>
        </p:nvSpPr>
        <p:spPr>
          <a:xfrm>
            <a:off x="1299878" y="292032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289" name="Rectangle: Rounded Corners 288">
            <a:extLst>
              <a:ext uri="{FF2B5EF4-FFF2-40B4-BE49-F238E27FC236}">
                <a16:creationId xmlns:a16="http://schemas.microsoft.com/office/drawing/2014/main" id="{CB61D154-55BF-57D3-F574-59D839211D1C}"/>
              </a:ext>
            </a:extLst>
          </p:cNvPr>
          <p:cNvSpPr/>
          <p:nvPr/>
        </p:nvSpPr>
        <p:spPr>
          <a:xfrm>
            <a:off x="1693942" y="433244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90" name="Rectangle: Rounded Corners 289">
            <a:extLst>
              <a:ext uri="{FF2B5EF4-FFF2-40B4-BE49-F238E27FC236}">
                <a16:creationId xmlns:a16="http://schemas.microsoft.com/office/drawing/2014/main" id="{2287469C-516F-6D51-04E0-33118F764968}"/>
              </a:ext>
            </a:extLst>
          </p:cNvPr>
          <p:cNvSpPr/>
          <p:nvPr/>
        </p:nvSpPr>
        <p:spPr>
          <a:xfrm>
            <a:off x="1693942" y="4078125"/>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291" name="Rectangle: Rounded Corners 290">
            <a:extLst>
              <a:ext uri="{FF2B5EF4-FFF2-40B4-BE49-F238E27FC236}">
                <a16:creationId xmlns:a16="http://schemas.microsoft.com/office/drawing/2014/main" id="{436E723E-D817-35A9-9314-2999F9C7A8C5}"/>
              </a:ext>
            </a:extLst>
          </p:cNvPr>
          <p:cNvSpPr/>
          <p:nvPr/>
        </p:nvSpPr>
        <p:spPr>
          <a:xfrm>
            <a:off x="1693942" y="3289544"/>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92" name="Rectangle: Rounded Corners 291">
            <a:extLst>
              <a:ext uri="{FF2B5EF4-FFF2-40B4-BE49-F238E27FC236}">
                <a16:creationId xmlns:a16="http://schemas.microsoft.com/office/drawing/2014/main" id="{51DD4878-C8DA-2B5E-4A3B-17FB18C6B4DC}"/>
              </a:ext>
            </a:extLst>
          </p:cNvPr>
          <p:cNvSpPr/>
          <p:nvPr/>
        </p:nvSpPr>
        <p:spPr>
          <a:xfrm>
            <a:off x="1693942" y="3043718"/>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93" name="Oval 292">
            <a:extLst>
              <a:ext uri="{FF2B5EF4-FFF2-40B4-BE49-F238E27FC236}">
                <a16:creationId xmlns:a16="http://schemas.microsoft.com/office/drawing/2014/main" id="{BD947C56-5F78-0557-7799-C6B86DFF11B1}"/>
              </a:ext>
            </a:extLst>
          </p:cNvPr>
          <p:cNvSpPr/>
          <p:nvPr/>
        </p:nvSpPr>
        <p:spPr>
          <a:xfrm>
            <a:off x="2127037" y="536262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94" name="Cross 293">
            <a:extLst>
              <a:ext uri="{FF2B5EF4-FFF2-40B4-BE49-F238E27FC236}">
                <a16:creationId xmlns:a16="http://schemas.microsoft.com/office/drawing/2014/main" id="{932F70AC-DFF4-4A24-2E99-6978F78BCCC3}"/>
              </a:ext>
            </a:extLst>
          </p:cNvPr>
          <p:cNvSpPr/>
          <p:nvPr/>
        </p:nvSpPr>
        <p:spPr>
          <a:xfrm>
            <a:off x="2154986" y="539057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95" name="Group 294">
            <a:extLst>
              <a:ext uri="{FF2B5EF4-FFF2-40B4-BE49-F238E27FC236}">
                <a16:creationId xmlns:a16="http://schemas.microsoft.com/office/drawing/2014/main" id="{07B17F52-12C2-51FE-4147-9BBD8020A292}"/>
              </a:ext>
            </a:extLst>
          </p:cNvPr>
          <p:cNvGrpSpPr/>
          <p:nvPr/>
        </p:nvGrpSpPr>
        <p:grpSpPr>
          <a:xfrm>
            <a:off x="1644578" y="5281502"/>
            <a:ext cx="317131" cy="317131"/>
            <a:chOff x="1290919" y="1058164"/>
            <a:chExt cx="3765176" cy="3765176"/>
          </a:xfrm>
        </p:grpSpPr>
        <p:sp>
          <p:nvSpPr>
            <p:cNvPr id="296" name="Freeform: Shape 295">
              <a:extLst>
                <a:ext uri="{FF2B5EF4-FFF2-40B4-BE49-F238E27FC236}">
                  <a16:creationId xmlns:a16="http://schemas.microsoft.com/office/drawing/2014/main" id="{F160766E-EC36-AD34-2E9B-CCDC169963F8}"/>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97" name="Oval 296">
              <a:extLst>
                <a:ext uri="{FF2B5EF4-FFF2-40B4-BE49-F238E27FC236}">
                  <a16:creationId xmlns:a16="http://schemas.microsoft.com/office/drawing/2014/main" id="{F43DCC5E-02A8-D61F-C56E-55CA4CAAEFF3}"/>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298" name="Rectangle: Rounded Corners 297">
            <a:extLst>
              <a:ext uri="{FF2B5EF4-FFF2-40B4-BE49-F238E27FC236}">
                <a16:creationId xmlns:a16="http://schemas.microsoft.com/office/drawing/2014/main" id="{A0EFF752-06D5-FB06-1531-2BA4D1A96F1E}"/>
              </a:ext>
            </a:extLst>
          </p:cNvPr>
          <p:cNvSpPr/>
          <p:nvPr/>
        </p:nvSpPr>
        <p:spPr>
          <a:xfrm>
            <a:off x="1693942" y="569822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99" name="Straight Arrow Connector 298">
            <a:extLst>
              <a:ext uri="{FF2B5EF4-FFF2-40B4-BE49-F238E27FC236}">
                <a16:creationId xmlns:a16="http://schemas.microsoft.com/office/drawing/2014/main" id="{4954FC36-5549-B064-68F8-88B0A106337D}"/>
              </a:ext>
            </a:extLst>
          </p:cNvPr>
          <p:cNvCxnSpPr>
            <a:cxnSpLocks/>
          </p:cNvCxnSpPr>
          <p:nvPr/>
        </p:nvCxnSpPr>
        <p:spPr>
          <a:xfrm flipV="1">
            <a:off x="2203882" y="611030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300" name="Straight Arrow Connector 299">
            <a:extLst>
              <a:ext uri="{FF2B5EF4-FFF2-40B4-BE49-F238E27FC236}">
                <a16:creationId xmlns:a16="http://schemas.microsoft.com/office/drawing/2014/main" id="{41F1A4BC-C90F-98B3-AD7A-590A03FAEB53}"/>
              </a:ext>
            </a:extLst>
          </p:cNvPr>
          <p:cNvCxnSpPr>
            <a:cxnSpLocks/>
            <a:stCxn id="298" idx="0"/>
          </p:cNvCxnSpPr>
          <p:nvPr/>
        </p:nvCxnSpPr>
        <p:spPr>
          <a:xfrm flipH="1" flipV="1">
            <a:off x="2203885" y="551751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301" name="Straight Arrow Connector 300">
            <a:extLst>
              <a:ext uri="{FF2B5EF4-FFF2-40B4-BE49-F238E27FC236}">
                <a16:creationId xmlns:a16="http://schemas.microsoft.com/office/drawing/2014/main" id="{03BD2E31-3E31-3378-1161-A5AFB3CEBF46}"/>
              </a:ext>
            </a:extLst>
          </p:cNvPr>
          <p:cNvCxnSpPr>
            <a:cxnSpLocks/>
            <a:stCxn id="293" idx="0"/>
            <a:endCxn id="289" idx="2"/>
          </p:cNvCxnSpPr>
          <p:nvPr/>
        </p:nvCxnSpPr>
        <p:spPr>
          <a:xfrm flipV="1">
            <a:off x="2204481" y="474453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302" name="Straight Connector 301">
            <a:extLst>
              <a:ext uri="{FF2B5EF4-FFF2-40B4-BE49-F238E27FC236}">
                <a16:creationId xmlns:a16="http://schemas.microsoft.com/office/drawing/2014/main" id="{19EE360E-868D-F354-A2B1-55929F1A44C9}"/>
              </a:ext>
            </a:extLst>
          </p:cNvPr>
          <p:cNvCxnSpPr>
            <a:stCxn id="297" idx="6"/>
            <a:endCxn id="293" idx="2"/>
          </p:cNvCxnSpPr>
          <p:nvPr/>
        </p:nvCxnSpPr>
        <p:spPr>
          <a:xfrm>
            <a:off x="1961709" y="5440068"/>
            <a:ext cx="165328" cy="2"/>
          </a:xfrm>
          <a:prstGeom prst="line">
            <a:avLst/>
          </a:prstGeom>
          <a:noFill/>
          <a:ln w="28575" cap="flat" cmpd="sng" algn="ctr">
            <a:solidFill>
              <a:sysClr val="windowText" lastClr="000000"/>
            </a:solidFill>
            <a:prstDash val="solid"/>
            <a:miter lim="800000"/>
          </a:ln>
          <a:effectLst/>
        </p:spPr>
      </p:cxnSp>
      <p:sp>
        <p:nvSpPr>
          <p:cNvPr id="303" name="Arrow: U-Turn 99">
            <a:extLst>
              <a:ext uri="{FF2B5EF4-FFF2-40B4-BE49-F238E27FC236}">
                <a16:creationId xmlns:a16="http://schemas.microsoft.com/office/drawing/2014/main" id="{44C4E6FC-982B-E575-F744-0C3AA61DD0F5}"/>
              </a:ext>
            </a:extLst>
          </p:cNvPr>
          <p:cNvSpPr/>
          <p:nvPr/>
        </p:nvSpPr>
        <p:spPr>
          <a:xfrm rot="16200000">
            <a:off x="1361209" y="420342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304" name="Arrow: U-Turn 99">
            <a:extLst>
              <a:ext uri="{FF2B5EF4-FFF2-40B4-BE49-F238E27FC236}">
                <a16:creationId xmlns:a16="http://schemas.microsoft.com/office/drawing/2014/main" id="{14FFEBE3-1091-9C7F-1964-DE16177563C1}"/>
              </a:ext>
            </a:extLst>
          </p:cNvPr>
          <p:cNvSpPr/>
          <p:nvPr/>
        </p:nvSpPr>
        <p:spPr>
          <a:xfrm rot="16200000">
            <a:off x="1407307" y="312679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05" name="Arrow: Bent 136">
            <a:extLst>
              <a:ext uri="{FF2B5EF4-FFF2-40B4-BE49-F238E27FC236}">
                <a16:creationId xmlns:a16="http://schemas.microsoft.com/office/drawing/2014/main" id="{D08CD989-0654-7F7F-D8D5-023C16A74420}"/>
              </a:ext>
            </a:extLst>
          </p:cNvPr>
          <p:cNvSpPr/>
          <p:nvPr/>
        </p:nvSpPr>
        <p:spPr>
          <a:xfrm rot="5400000" flipH="1">
            <a:off x="2322906" y="462503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06" name="Arrow: Bent 136">
            <a:extLst>
              <a:ext uri="{FF2B5EF4-FFF2-40B4-BE49-F238E27FC236}">
                <a16:creationId xmlns:a16="http://schemas.microsoft.com/office/drawing/2014/main" id="{B318DE6F-650C-55E4-3A08-5C46497E0DDF}"/>
              </a:ext>
            </a:extLst>
          </p:cNvPr>
          <p:cNvSpPr/>
          <p:nvPr/>
        </p:nvSpPr>
        <p:spPr>
          <a:xfrm rot="16200000">
            <a:off x="1911283" y="462503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307" name="Straight Arrow Connector 306">
            <a:extLst>
              <a:ext uri="{FF2B5EF4-FFF2-40B4-BE49-F238E27FC236}">
                <a16:creationId xmlns:a16="http://schemas.microsoft.com/office/drawing/2014/main" id="{74A83A9C-28C8-06C9-1B4D-A93850CFE69F}"/>
              </a:ext>
            </a:extLst>
          </p:cNvPr>
          <p:cNvCxnSpPr>
            <a:cxnSpLocks/>
            <a:endCxn id="291" idx="2"/>
          </p:cNvCxnSpPr>
          <p:nvPr/>
        </p:nvCxnSpPr>
        <p:spPr>
          <a:xfrm flipV="1">
            <a:off x="2199554" y="3701630"/>
            <a:ext cx="4928" cy="371908"/>
          </a:xfrm>
          <a:prstGeom prst="straightConnector1">
            <a:avLst/>
          </a:prstGeom>
          <a:noFill/>
          <a:ln w="28575" cap="flat" cmpd="sng" algn="ctr">
            <a:solidFill>
              <a:schemeClr val="tx1"/>
            </a:solidFill>
            <a:prstDash val="solid"/>
            <a:miter lim="800000"/>
            <a:tailEnd type="stealth"/>
          </a:ln>
          <a:effectLst/>
        </p:spPr>
      </p:cxnSp>
      <p:sp>
        <p:nvSpPr>
          <p:cNvPr id="308" name="Rectangle: Rounded Corners 307">
            <a:extLst>
              <a:ext uri="{FF2B5EF4-FFF2-40B4-BE49-F238E27FC236}">
                <a16:creationId xmlns:a16="http://schemas.microsoft.com/office/drawing/2014/main" id="{BC2DCD66-553C-7306-EC00-E71E6AA384B1}"/>
              </a:ext>
            </a:extLst>
          </p:cNvPr>
          <p:cNvSpPr/>
          <p:nvPr/>
        </p:nvSpPr>
        <p:spPr>
          <a:xfrm>
            <a:off x="3227297" y="3117196"/>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09" name="Freeform: Shape 308">
            <a:extLst>
              <a:ext uri="{FF2B5EF4-FFF2-40B4-BE49-F238E27FC236}">
                <a16:creationId xmlns:a16="http://schemas.microsoft.com/office/drawing/2014/main" id="{38E68FF7-EE0E-932F-663D-851D6B673ED6}"/>
              </a:ext>
            </a:extLst>
          </p:cNvPr>
          <p:cNvSpPr/>
          <p:nvPr/>
        </p:nvSpPr>
        <p:spPr>
          <a:xfrm rot="16200000">
            <a:off x="3346151" y="331582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10" name="Freeform: Shape 309">
            <a:extLst>
              <a:ext uri="{FF2B5EF4-FFF2-40B4-BE49-F238E27FC236}">
                <a16:creationId xmlns:a16="http://schemas.microsoft.com/office/drawing/2014/main" id="{F1A71D2F-AAFA-802E-F7B7-FD83C833A0B0}"/>
              </a:ext>
            </a:extLst>
          </p:cNvPr>
          <p:cNvSpPr/>
          <p:nvPr/>
        </p:nvSpPr>
        <p:spPr>
          <a:xfrm rot="10800000">
            <a:off x="3709711" y="355960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11" name="Rectangle: Rounded Corners 310">
            <a:extLst>
              <a:ext uri="{FF2B5EF4-FFF2-40B4-BE49-F238E27FC236}">
                <a16:creationId xmlns:a16="http://schemas.microsoft.com/office/drawing/2014/main" id="{BDB7DCC8-E26C-DDDD-5132-918F787FB941}"/>
              </a:ext>
            </a:extLst>
          </p:cNvPr>
          <p:cNvSpPr/>
          <p:nvPr/>
        </p:nvSpPr>
        <p:spPr>
          <a:xfrm>
            <a:off x="3227297" y="4164712"/>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12" name="Rectangle: Rounded Corners 311">
            <a:extLst>
              <a:ext uri="{FF2B5EF4-FFF2-40B4-BE49-F238E27FC236}">
                <a16:creationId xmlns:a16="http://schemas.microsoft.com/office/drawing/2014/main" id="{A0A294DF-06B4-E4C7-15F1-3878FEC4F17D}"/>
              </a:ext>
            </a:extLst>
          </p:cNvPr>
          <p:cNvSpPr/>
          <p:nvPr/>
        </p:nvSpPr>
        <p:spPr>
          <a:xfrm>
            <a:off x="3228988" y="3896633"/>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85000"/>
                    <a:lumOff val="15000"/>
                  </a:schemeClr>
                </a:solidFill>
                <a:effectLst/>
                <a:uLnTx/>
                <a:uFillTx/>
                <a:latin typeface="Calibri Light" panose="020F0302020204030204"/>
                <a:ea typeface="+mn-ea"/>
                <a:cs typeface="+mn-cs"/>
              </a:rPr>
              <a:t>Add</a:t>
            </a: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13" name="Arrow: U-Turn 99">
            <a:extLst>
              <a:ext uri="{FF2B5EF4-FFF2-40B4-BE49-F238E27FC236}">
                <a16:creationId xmlns:a16="http://schemas.microsoft.com/office/drawing/2014/main" id="{ADFA944E-6DC6-4452-625D-282DF54B7592}"/>
              </a:ext>
            </a:extLst>
          </p:cNvPr>
          <p:cNvSpPr/>
          <p:nvPr/>
        </p:nvSpPr>
        <p:spPr>
          <a:xfrm rot="5400000" flipH="1">
            <a:off x="3673292" y="298105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314" name="Straight Arrow Connector 313">
            <a:extLst>
              <a:ext uri="{FF2B5EF4-FFF2-40B4-BE49-F238E27FC236}">
                <a16:creationId xmlns:a16="http://schemas.microsoft.com/office/drawing/2014/main" id="{58E4BC65-0854-1287-CAB3-C499BF9B3F84}"/>
              </a:ext>
            </a:extLst>
          </p:cNvPr>
          <p:cNvCxnSpPr>
            <a:cxnSpLocks/>
          </p:cNvCxnSpPr>
          <p:nvPr/>
        </p:nvCxnSpPr>
        <p:spPr>
          <a:xfrm flipV="1">
            <a:off x="3724971" y="4760032"/>
            <a:ext cx="1" cy="618092"/>
          </a:xfrm>
          <a:prstGeom prst="straightConnector1">
            <a:avLst/>
          </a:prstGeom>
          <a:noFill/>
          <a:ln w="28575" cap="flat" cmpd="sng" algn="ctr">
            <a:solidFill>
              <a:schemeClr val="tx1"/>
            </a:solidFill>
            <a:prstDash val="solid"/>
            <a:miter lim="800000"/>
            <a:tailEnd type="stealth"/>
          </a:ln>
          <a:effectLst/>
        </p:spPr>
      </p:cxnSp>
      <p:sp>
        <p:nvSpPr>
          <p:cNvPr id="315" name="Arrow: Bent 136">
            <a:extLst>
              <a:ext uri="{FF2B5EF4-FFF2-40B4-BE49-F238E27FC236}">
                <a16:creationId xmlns:a16="http://schemas.microsoft.com/office/drawing/2014/main" id="{32972D8F-BE95-4A59-FF04-B53328539F63}"/>
              </a:ext>
            </a:extLst>
          </p:cNvPr>
          <p:cNvSpPr/>
          <p:nvPr/>
        </p:nvSpPr>
        <p:spPr>
          <a:xfrm rot="5400000" flipH="1">
            <a:off x="3843396" y="464053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16" name="Arrow: Bent 136">
            <a:extLst>
              <a:ext uri="{FF2B5EF4-FFF2-40B4-BE49-F238E27FC236}">
                <a16:creationId xmlns:a16="http://schemas.microsoft.com/office/drawing/2014/main" id="{F1989E86-36B4-76E7-5EFC-B49F09BAB9E5}"/>
              </a:ext>
            </a:extLst>
          </p:cNvPr>
          <p:cNvSpPr/>
          <p:nvPr/>
        </p:nvSpPr>
        <p:spPr>
          <a:xfrm rot="16200000">
            <a:off x="3431773" y="464053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17" name="Oval 316">
            <a:extLst>
              <a:ext uri="{FF2B5EF4-FFF2-40B4-BE49-F238E27FC236}">
                <a16:creationId xmlns:a16="http://schemas.microsoft.com/office/drawing/2014/main" id="{05CB8D9B-EFC4-F92D-1345-C7F988BC2819}"/>
              </a:ext>
            </a:extLst>
          </p:cNvPr>
          <p:cNvSpPr/>
          <p:nvPr/>
        </p:nvSpPr>
        <p:spPr>
          <a:xfrm>
            <a:off x="3648269" y="5362625"/>
            <a:ext cx="154887" cy="154887"/>
          </a:xfrm>
          <a:prstGeom prst="ellipse">
            <a:avLst/>
          </a:prstGeom>
          <a:solidFill>
            <a:schemeClr val="bg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18" name="Cross 317">
            <a:extLst>
              <a:ext uri="{FF2B5EF4-FFF2-40B4-BE49-F238E27FC236}">
                <a16:creationId xmlns:a16="http://schemas.microsoft.com/office/drawing/2014/main" id="{3F390538-2298-F839-6C49-DF8F48E7627D}"/>
              </a:ext>
            </a:extLst>
          </p:cNvPr>
          <p:cNvSpPr/>
          <p:nvPr/>
        </p:nvSpPr>
        <p:spPr>
          <a:xfrm>
            <a:off x="3676218" y="5390574"/>
            <a:ext cx="98987" cy="98987"/>
          </a:xfrm>
          <a:prstGeom prst="plus">
            <a:avLst>
              <a:gd name="adj" fmla="val 48099"/>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319" name="Group 318">
            <a:extLst>
              <a:ext uri="{FF2B5EF4-FFF2-40B4-BE49-F238E27FC236}">
                <a16:creationId xmlns:a16="http://schemas.microsoft.com/office/drawing/2014/main" id="{26844EE4-22AE-87F3-F696-A1C566B0288A}"/>
              </a:ext>
            </a:extLst>
          </p:cNvPr>
          <p:cNvGrpSpPr/>
          <p:nvPr/>
        </p:nvGrpSpPr>
        <p:grpSpPr>
          <a:xfrm>
            <a:off x="3982740" y="5287367"/>
            <a:ext cx="317131" cy="317131"/>
            <a:chOff x="1290919" y="1058164"/>
            <a:chExt cx="3765176" cy="3765176"/>
          </a:xfrm>
          <a:noFill/>
        </p:grpSpPr>
        <p:sp>
          <p:nvSpPr>
            <p:cNvPr id="320" name="Freeform: Shape 319">
              <a:extLst>
                <a:ext uri="{FF2B5EF4-FFF2-40B4-BE49-F238E27FC236}">
                  <a16:creationId xmlns:a16="http://schemas.microsoft.com/office/drawing/2014/main" id="{D57C663F-50DA-B023-40DC-092B40F02027}"/>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21" name="Oval 320">
              <a:extLst>
                <a:ext uri="{FF2B5EF4-FFF2-40B4-BE49-F238E27FC236}">
                  <a16:creationId xmlns:a16="http://schemas.microsoft.com/office/drawing/2014/main" id="{84B6F4F1-6EC6-6102-F471-F27B2BAE917F}"/>
                </a:ext>
              </a:extLst>
            </p:cNvPr>
            <p:cNvSpPr/>
            <p:nvPr/>
          </p:nvSpPr>
          <p:spPr>
            <a:xfrm>
              <a:off x="1290919" y="1058164"/>
              <a:ext cx="3765176" cy="3765176"/>
            </a:xfrm>
            <a:prstGeom prst="ellipse">
              <a:avLst/>
            </a:pr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322" name="Straight Connector 321">
            <a:extLst>
              <a:ext uri="{FF2B5EF4-FFF2-40B4-BE49-F238E27FC236}">
                <a16:creationId xmlns:a16="http://schemas.microsoft.com/office/drawing/2014/main" id="{4C2E8705-9825-14B9-DEFC-56B4305C824C}"/>
              </a:ext>
            </a:extLst>
          </p:cNvPr>
          <p:cNvCxnSpPr>
            <a:cxnSpLocks/>
            <a:endCxn id="321" idx="2"/>
          </p:cNvCxnSpPr>
          <p:nvPr/>
        </p:nvCxnSpPr>
        <p:spPr>
          <a:xfrm>
            <a:off x="3801446" y="5445933"/>
            <a:ext cx="181294" cy="0"/>
          </a:xfrm>
          <a:prstGeom prst="line">
            <a:avLst/>
          </a:prstGeom>
          <a:noFill/>
          <a:ln w="28575" cap="flat" cmpd="sng" algn="ctr">
            <a:solidFill>
              <a:schemeClr val="tx1"/>
            </a:solidFill>
            <a:prstDash val="solid"/>
            <a:miter lim="800000"/>
          </a:ln>
          <a:effectLst/>
        </p:spPr>
      </p:cxnSp>
      <p:sp>
        <p:nvSpPr>
          <p:cNvPr id="323" name="Rectangle: Rounded Corners 322">
            <a:extLst>
              <a:ext uri="{FF2B5EF4-FFF2-40B4-BE49-F238E27FC236}">
                <a16:creationId xmlns:a16="http://schemas.microsoft.com/office/drawing/2014/main" id="{A4CACF54-2DC1-A9BF-EF8A-A774C3236987}"/>
              </a:ext>
            </a:extLst>
          </p:cNvPr>
          <p:cNvSpPr/>
          <p:nvPr/>
        </p:nvSpPr>
        <p:spPr>
          <a:xfrm>
            <a:off x="3214431" y="5701120"/>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324" name="Straight Arrow Connector 323">
            <a:extLst>
              <a:ext uri="{FF2B5EF4-FFF2-40B4-BE49-F238E27FC236}">
                <a16:creationId xmlns:a16="http://schemas.microsoft.com/office/drawing/2014/main" id="{749A6388-4660-5C73-E037-FF49B4E89A86}"/>
              </a:ext>
            </a:extLst>
          </p:cNvPr>
          <p:cNvCxnSpPr>
            <a:cxnSpLocks/>
          </p:cNvCxnSpPr>
          <p:nvPr/>
        </p:nvCxnSpPr>
        <p:spPr>
          <a:xfrm flipV="1">
            <a:off x="3724371" y="6113206"/>
            <a:ext cx="0" cy="265942"/>
          </a:xfrm>
          <a:prstGeom prst="straightConnector1">
            <a:avLst/>
          </a:prstGeom>
          <a:noFill/>
          <a:ln w="28575" cap="flat" cmpd="sng" algn="ctr">
            <a:solidFill>
              <a:schemeClr val="tx1"/>
            </a:solidFill>
            <a:prstDash val="solid"/>
            <a:miter lim="800000"/>
            <a:tailEnd type="stealth"/>
          </a:ln>
          <a:effectLst/>
        </p:spPr>
      </p:cxnSp>
      <p:cxnSp>
        <p:nvCxnSpPr>
          <p:cNvPr id="325" name="Straight Arrow Connector 324">
            <a:extLst>
              <a:ext uri="{FF2B5EF4-FFF2-40B4-BE49-F238E27FC236}">
                <a16:creationId xmlns:a16="http://schemas.microsoft.com/office/drawing/2014/main" id="{B737C503-5953-E339-B8BF-58D36FB30662}"/>
              </a:ext>
            </a:extLst>
          </p:cNvPr>
          <p:cNvCxnSpPr>
            <a:cxnSpLocks/>
            <a:stCxn id="323" idx="0"/>
          </p:cNvCxnSpPr>
          <p:nvPr/>
        </p:nvCxnSpPr>
        <p:spPr>
          <a:xfrm flipH="1" flipV="1">
            <a:off x="3724374" y="5520410"/>
            <a:ext cx="597" cy="180710"/>
          </a:xfrm>
          <a:prstGeom prst="straightConnector1">
            <a:avLst/>
          </a:prstGeom>
          <a:noFill/>
          <a:ln w="28575" cap="flat" cmpd="sng" algn="ctr">
            <a:solidFill>
              <a:schemeClr val="tx1"/>
            </a:solidFill>
            <a:prstDash val="solid"/>
            <a:miter lim="800000"/>
            <a:tailEnd type="stealth"/>
          </a:ln>
          <a:effectLst/>
        </p:spPr>
      </p:cxnSp>
      <p:sp>
        <p:nvSpPr>
          <p:cNvPr id="326" name="Arrow: U-Turn 99">
            <a:extLst>
              <a:ext uri="{FF2B5EF4-FFF2-40B4-BE49-F238E27FC236}">
                <a16:creationId xmlns:a16="http://schemas.microsoft.com/office/drawing/2014/main" id="{4D4A333B-245D-3A4D-706B-DCB3451932B0}"/>
              </a:ext>
            </a:extLst>
          </p:cNvPr>
          <p:cNvSpPr/>
          <p:nvPr/>
        </p:nvSpPr>
        <p:spPr>
          <a:xfrm rot="5400000" flipH="1">
            <a:off x="3578494" y="410259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327" name="Straight Arrow Connector 326">
            <a:extLst>
              <a:ext uri="{FF2B5EF4-FFF2-40B4-BE49-F238E27FC236}">
                <a16:creationId xmlns:a16="http://schemas.microsoft.com/office/drawing/2014/main" id="{1312F84D-5EEB-90DB-0DEF-1CF17DFDF768}"/>
              </a:ext>
            </a:extLst>
          </p:cNvPr>
          <p:cNvCxnSpPr>
            <a:cxnSpLocks/>
            <a:stCxn id="308" idx="0"/>
            <a:endCxn id="328" idx="2"/>
          </p:cNvCxnSpPr>
          <p:nvPr/>
        </p:nvCxnSpPr>
        <p:spPr>
          <a:xfrm flipH="1" flipV="1">
            <a:off x="3736408" y="2663311"/>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328" name="Rectangle: Rounded Corners 327">
            <a:extLst>
              <a:ext uri="{FF2B5EF4-FFF2-40B4-BE49-F238E27FC236}">
                <a16:creationId xmlns:a16="http://schemas.microsoft.com/office/drawing/2014/main" id="{B6B7172C-1900-9EAD-4577-D12469DB9F72}"/>
              </a:ext>
            </a:extLst>
          </p:cNvPr>
          <p:cNvSpPr/>
          <p:nvPr/>
        </p:nvSpPr>
        <p:spPr>
          <a:xfrm>
            <a:off x="3225868" y="2251225"/>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29" name="Rectangle: Rounded Corners 328">
            <a:extLst>
              <a:ext uri="{FF2B5EF4-FFF2-40B4-BE49-F238E27FC236}">
                <a16:creationId xmlns:a16="http://schemas.microsoft.com/office/drawing/2014/main" id="{E12A57CD-F44E-9299-741C-B0965C908B07}"/>
              </a:ext>
            </a:extLst>
          </p:cNvPr>
          <p:cNvSpPr/>
          <p:nvPr/>
        </p:nvSpPr>
        <p:spPr>
          <a:xfrm>
            <a:off x="3225868" y="2868898"/>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330" name="Straight Arrow Connector 329">
            <a:extLst>
              <a:ext uri="{FF2B5EF4-FFF2-40B4-BE49-F238E27FC236}">
                <a16:creationId xmlns:a16="http://schemas.microsoft.com/office/drawing/2014/main" id="{A0DAA37C-D35E-6C18-DDFD-289D6FBDAA6A}"/>
              </a:ext>
            </a:extLst>
          </p:cNvPr>
          <p:cNvCxnSpPr>
            <a:cxnSpLocks/>
            <a:endCxn id="331" idx="2"/>
          </p:cNvCxnSpPr>
          <p:nvPr/>
        </p:nvCxnSpPr>
        <p:spPr>
          <a:xfrm flipV="1">
            <a:off x="3735451" y="1720238"/>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331" name="Rectangle: Rounded Corners 330">
            <a:extLst>
              <a:ext uri="{FF2B5EF4-FFF2-40B4-BE49-F238E27FC236}">
                <a16:creationId xmlns:a16="http://schemas.microsoft.com/office/drawing/2014/main" id="{BB85C977-B5D4-490E-3042-888CD09F49D8}"/>
              </a:ext>
            </a:extLst>
          </p:cNvPr>
          <p:cNvSpPr/>
          <p:nvPr/>
        </p:nvSpPr>
        <p:spPr>
          <a:xfrm>
            <a:off x="3230304" y="1538615"/>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32" name="Rectangle: Rounded Corners 331">
            <a:extLst>
              <a:ext uri="{FF2B5EF4-FFF2-40B4-BE49-F238E27FC236}">
                <a16:creationId xmlns:a16="http://schemas.microsoft.com/office/drawing/2014/main" id="{3CBACE27-C930-7430-A3A2-44C7910EFDC5}"/>
              </a:ext>
            </a:extLst>
          </p:cNvPr>
          <p:cNvSpPr/>
          <p:nvPr/>
        </p:nvSpPr>
        <p:spPr>
          <a:xfrm>
            <a:off x="3230304" y="1136390"/>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effectLst/>
                <a:uLnTx/>
                <a:uFillTx/>
                <a:latin typeface="Calibri Light" panose="020F0302020204030204"/>
                <a:ea typeface="+mn-ea"/>
                <a:cs typeface="+mn-cs"/>
              </a:rPr>
              <a:t>Softmax</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333" name="Straight Arrow Connector 332">
            <a:extLst>
              <a:ext uri="{FF2B5EF4-FFF2-40B4-BE49-F238E27FC236}">
                <a16:creationId xmlns:a16="http://schemas.microsoft.com/office/drawing/2014/main" id="{0FD3A249-877A-1743-1210-DE98BD79C6E3}"/>
              </a:ext>
            </a:extLst>
          </p:cNvPr>
          <p:cNvCxnSpPr>
            <a:cxnSpLocks/>
            <a:stCxn id="331" idx="0"/>
            <a:endCxn id="332" idx="2"/>
          </p:cNvCxnSpPr>
          <p:nvPr/>
        </p:nvCxnSpPr>
        <p:spPr>
          <a:xfrm flipV="1">
            <a:off x="3740844" y="131801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334" name="Straight Arrow Connector 333">
            <a:extLst>
              <a:ext uri="{FF2B5EF4-FFF2-40B4-BE49-F238E27FC236}">
                <a16:creationId xmlns:a16="http://schemas.microsoft.com/office/drawing/2014/main" id="{2E721995-BE7C-8A8D-346F-BE24CF939E8B}"/>
              </a:ext>
            </a:extLst>
          </p:cNvPr>
          <p:cNvCxnSpPr>
            <a:cxnSpLocks/>
          </p:cNvCxnSpPr>
          <p:nvPr/>
        </p:nvCxnSpPr>
        <p:spPr>
          <a:xfrm flipV="1">
            <a:off x="3740844" y="91578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335" name="Rectangle: Rounded Corners 334">
            <a:extLst>
              <a:ext uri="{FF2B5EF4-FFF2-40B4-BE49-F238E27FC236}">
                <a16:creationId xmlns:a16="http://schemas.microsoft.com/office/drawing/2014/main" id="{191FF0AB-D758-075F-135B-FCD55DDEF24A}"/>
              </a:ext>
            </a:extLst>
          </p:cNvPr>
          <p:cNvSpPr/>
          <p:nvPr/>
        </p:nvSpPr>
        <p:spPr>
          <a:xfrm>
            <a:off x="3214431" y="1977582"/>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336" name="Straight Connector 335">
            <a:extLst>
              <a:ext uri="{FF2B5EF4-FFF2-40B4-BE49-F238E27FC236}">
                <a16:creationId xmlns:a16="http://schemas.microsoft.com/office/drawing/2014/main" id="{17DACED7-0FAE-548A-8A55-B0ECB46D7AA5}"/>
              </a:ext>
            </a:extLst>
          </p:cNvPr>
          <p:cNvCxnSpPr>
            <a:cxnSpLocks/>
          </p:cNvCxnSpPr>
          <p:nvPr/>
        </p:nvCxnSpPr>
        <p:spPr>
          <a:xfrm flipH="1">
            <a:off x="3734110" y="4078256"/>
            <a:ext cx="1691" cy="86456"/>
          </a:xfrm>
          <a:prstGeom prst="line">
            <a:avLst/>
          </a:prstGeom>
          <a:noFill/>
          <a:ln w="38100" cap="flat" cmpd="sng" algn="ctr">
            <a:solidFill>
              <a:schemeClr val="tx1"/>
            </a:solidFill>
            <a:prstDash val="solid"/>
            <a:miter lim="800000"/>
          </a:ln>
          <a:effectLst/>
        </p:spPr>
      </p:cxnSp>
      <p:cxnSp>
        <p:nvCxnSpPr>
          <p:cNvPr id="337" name="Straight Connector 336">
            <a:extLst>
              <a:ext uri="{FF2B5EF4-FFF2-40B4-BE49-F238E27FC236}">
                <a16:creationId xmlns:a16="http://schemas.microsoft.com/office/drawing/2014/main" id="{ED4E6270-5908-EC46-2F1E-EB048EC44F44}"/>
              </a:ext>
            </a:extLst>
          </p:cNvPr>
          <p:cNvCxnSpPr>
            <a:cxnSpLocks/>
          </p:cNvCxnSpPr>
          <p:nvPr/>
        </p:nvCxnSpPr>
        <p:spPr>
          <a:xfrm flipH="1">
            <a:off x="2195697" y="4261170"/>
            <a:ext cx="1691" cy="86456"/>
          </a:xfrm>
          <a:prstGeom prst="line">
            <a:avLst/>
          </a:prstGeom>
          <a:noFill/>
          <a:ln w="28575" cap="flat" cmpd="sng" algn="ctr">
            <a:solidFill>
              <a:schemeClr val="tx1"/>
            </a:solidFill>
            <a:prstDash val="solid"/>
            <a:miter lim="800000"/>
          </a:ln>
          <a:effectLst/>
        </p:spPr>
      </p:cxnSp>
      <p:cxnSp>
        <p:nvCxnSpPr>
          <p:cNvPr id="338" name="Straight Connector 337">
            <a:extLst>
              <a:ext uri="{FF2B5EF4-FFF2-40B4-BE49-F238E27FC236}">
                <a16:creationId xmlns:a16="http://schemas.microsoft.com/office/drawing/2014/main" id="{B54DBE7F-2165-D77D-B55D-617CBD727ACD}"/>
              </a:ext>
            </a:extLst>
          </p:cNvPr>
          <p:cNvCxnSpPr>
            <a:cxnSpLocks/>
            <a:stCxn id="292" idx="2"/>
            <a:endCxn id="291" idx="0"/>
          </p:cNvCxnSpPr>
          <p:nvPr/>
        </p:nvCxnSpPr>
        <p:spPr>
          <a:xfrm>
            <a:off x="2204482" y="3241263"/>
            <a:ext cx="0" cy="48281"/>
          </a:xfrm>
          <a:prstGeom prst="line">
            <a:avLst/>
          </a:prstGeom>
          <a:noFill/>
          <a:ln w="28575" cap="flat" cmpd="sng" algn="ctr">
            <a:solidFill>
              <a:schemeClr val="bg2">
                <a:lumMod val="50000"/>
              </a:schemeClr>
            </a:solidFill>
            <a:prstDash val="solid"/>
            <a:miter lim="800000"/>
          </a:ln>
          <a:effectLst/>
        </p:spPr>
      </p:cxnSp>
      <p:sp>
        <p:nvSpPr>
          <p:cNvPr id="339" name="Freeform: Shape 338">
            <a:extLst>
              <a:ext uri="{FF2B5EF4-FFF2-40B4-BE49-F238E27FC236}">
                <a16:creationId xmlns:a16="http://schemas.microsoft.com/office/drawing/2014/main" id="{8E08B7FA-6B1D-5CD8-AB6B-CBEDD543A796}"/>
              </a:ext>
            </a:extLst>
          </p:cNvPr>
          <p:cNvSpPr/>
          <p:nvPr/>
        </p:nvSpPr>
        <p:spPr>
          <a:xfrm>
            <a:off x="2209046" y="280900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40" name="TextBox 339">
            <a:extLst>
              <a:ext uri="{FF2B5EF4-FFF2-40B4-BE49-F238E27FC236}">
                <a16:creationId xmlns:a16="http://schemas.microsoft.com/office/drawing/2014/main" id="{BE922C5C-BE05-2E67-C291-EDDFBFF69B51}"/>
              </a:ext>
            </a:extLst>
          </p:cNvPr>
          <p:cNvSpPr txBox="1"/>
          <p:nvPr/>
        </p:nvSpPr>
        <p:spPr>
          <a:xfrm rot="5400000">
            <a:off x="4201679" y="3565734"/>
            <a:ext cx="1107996" cy="369332"/>
          </a:xfrm>
          <a:prstGeom prst="rect">
            <a:avLst/>
          </a:prstGeom>
          <a:noFill/>
        </p:spPr>
        <p:txBody>
          <a:bodyPr wrap="none" rtlCol="0">
            <a:spAutoFit/>
          </a:bodyPr>
          <a:lstStyle/>
          <a:p>
            <a:r>
              <a:rPr lang="en-US" b="1" dirty="0">
                <a:solidFill>
                  <a:srgbClr val="EA4335"/>
                </a:solidFill>
              </a:rPr>
              <a:t>Decoder</a:t>
            </a:r>
            <a:endParaRPr lang="en-IN" b="1" dirty="0">
              <a:solidFill>
                <a:srgbClr val="EA4335"/>
              </a:solidFill>
            </a:endParaRPr>
          </a:p>
        </p:txBody>
      </p:sp>
      <p:sp>
        <p:nvSpPr>
          <p:cNvPr id="341" name="Rectangle: Rounded Corners 340">
            <a:extLst>
              <a:ext uri="{FF2B5EF4-FFF2-40B4-BE49-F238E27FC236}">
                <a16:creationId xmlns:a16="http://schemas.microsoft.com/office/drawing/2014/main" id="{347170C7-5993-04DB-6190-ACF7C7483D61}"/>
              </a:ext>
            </a:extLst>
          </p:cNvPr>
          <p:cNvSpPr/>
          <p:nvPr/>
        </p:nvSpPr>
        <p:spPr>
          <a:xfrm>
            <a:off x="1299877" y="2920093"/>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42" name="TextBox 341">
            <a:extLst>
              <a:ext uri="{FF2B5EF4-FFF2-40B4-BE49-F238E27FC236}">
                <a16:creationId xmlns:a16="http://schemas.microsoft.com/office/drawing/2014/main" id="{E3E5C4E3-CF04-591E-7A49-3234A884ECED}"/>
              </a:ext>
            </a:extLst>
          </p:cNvPr>
          <p:cNvSpPr txBox="1"/>
          <p:nvPr/>
        </p:nvSpPr>
        <p:spPr>
          <a:xfrm>
            <a:off x="1540295" y="4245755"/>
            <a:ext cx="1107996" cy="369332"/>
          </a:xfrm>
          <a:prstGeom prst="rect">
            <a:avLst/>
          </a:prstGeom>
          <a:noFill/>
        </p:spPr>
        <p:txBody>
          <a:bodyPr wrap="none" rtlCol="0">
            <a:spAutoFit/>
          </a:bodyPr>
          <a:lstStyle/>
          <a:p>
            <a:r>
              <a:rPr lang="en-US" b="1" dirty="0">
                <a:solidFill>
                  <a:schemeClr val="bg1"/>
                </a:solidFill>
              </a:rPr>
              <a:t>Encoder</a:t>
            </a:r>
            <a:endParaRPr lang="en-IN" b="1" dirty="0">
              <a:solidFill>
                <a:schemeClr val="bg1"/>
              </a:solidFill>
            </a:endParaRPr>
          </a:p>
        </p:txBody>
      </p:sp>
      <p:graphicFrame>
        <p:nvGraphicFramePr>
          <p:cNvPr id="343" name="Table 23">
            <a:extLst>
              <a:ext uri="{FF2B5EF4-FFF2-40B4-BE49-F238E27FC236}">
                <a16:creationId xmlns:a16="http://schemas.microsoft.com/office/drawing/2014/main" id="{64E76841-105D-0C20-564F-956A71320019}"/>
              </a:ext>
            </a:extLst>
          </p:cNvPr>
          <p:cNvGraphicFramePr>
            <a:graphicFrameLocks noGrp="1"/>
          </p:cNvGraphicFramePr>
          <p:nvPr>
            <p:extLst>
              <p:ext uri="{D42A27DB-BD31-4B8C-83A1-F6EECF244321}">
                <p14:modId xmlns:p14="http://schemas.microsoft.com/office/powerpoint/2010/main" val="2453450429"/>
              </p:ext>
            </p:extLst>
          </p:nvPr>
        </p:nvGraphicFramePr>
        <p:xfrm>
          <a:off x="2112260" y="1982917"/>
          <a:ext cx="912890" cy="664052"/>
        </p:xfrm>
        <a:graphic>
          <a:graphicData uri="http://schemas.openxmlformats.org/drawingml/2006/table">
            <a:tbl>
              <a:tblPr firstRow="1" bandRow="1">
                <a:tableStyleId>{5940675A-B579-460E-94D1-54222C63F5DA}</a:tableStyleId>
              </a:tblPr>
              <a:tblGrid>
                <a:gridCol w="182578">
                  <a:extLst>
                    <a:ext uri="{9D8B030D-6E8A-4147-A177-3AD203B41FA5}">
                      <a16:colId xmlns:a16="http://schemas.microsoft.com/office/drawing/2014/main" val="2678846320"/>
                    </a:ext>
                  </a:extLst>
                </a:gridCol>
                <a:gridCol w="182578">
                  <a:extLst>
                    <a:ext uri="{9D8B030D-6E8A-4147-A177-3AD203B41FA5}">
                      <a16:colId xmlns:a16="http://schemas.microsoft.com/office/drawing/2014/main" val="3101296147"/>
                    </a:ext>
                  </a:extLst>
                </a:gridCol>
                <a:gridCol w="182578">
                  <a:extLst>
                    <a:ext uri="{9D8B030D-6E8A-4147-A177-3AD203B41FA5}">
                      <a16:colId xmlns:a16="http://schemas.microsoft.com/office/drawing/2014/main" val="3174730267"/>
                    </a:ext>
                  </a:extLst>
                </a:gridCol>
                <a:gridCol w="182578">
                  <a:extLst>
                    <a:ext uri="{9D8B030D-6E8A-4147-A177-3AD203B41FA5}">
                      <a16:colId xmlns:a16="http://schemas.microsoft.com/office/drawing/2014/main" val="1903870625"/>
                    </a:ext>
                  </a:extLst>
                </a:gridCol>
                <a:gridCol w="182578">
                  <a:extLst>
                    <a:ext uri="{9D8B030D-6E8A-4147-A177-3AD203B41FA5}">
                      <a16:colId xmlns:a16="http://schemas.microsoft.com/office/drawing/2014/main" val="2483525685"/>
                    </a:ext>
                  </a:extLst>
                </a:gridCol>
              </a:tblGrid>
              <a:tr h="1665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1048760423"/>
                  </a:ext>
                </a:extLst>
              </a:tr>
              <a:tr h="165441">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678581315"/>
                  </a:ext>
                </a:extLst>
              </a:tr>
              <a:tr h="165713">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378662452"/>
                  </a:ext>
                </a:extLst>
              </a:tr>
              <a:tr h="166370">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480511951"/>
                  </a:ext>
                </a:extLst>
              </a:tr>
            </a:tbl>
          </a:graphicData>
        </a:graphic>
      </p:graphicFrame>
      <p:graphicFrame>
        <p:nvGraphicFramePr>
          <p:cNvPr id="344" name="Table 23">
            <a:extLst>
              <a:ext uri="{FF2B5EF4-FFF2-40B4-BE49-F238E27FC236}">
                <a16:creationId xmlns:a16="http://schemas.microsoft.com/office/drawing/2014/main" id="{DFCF75EA-C919-B819-4EE1-2CB950542127}"/>
              </a:ext>
            </a:extLst>
          </p:cNvPr>
          <p:cNvGraphicFramePr>
            <a:graphicFrameLocks noGrp="1"/>
          </p:cNvGraphicFramePr>
          <p:nvPr>
            <p:extLst>
              <p:ext uri="{D42A27DB-BD31-4B8C-83A1-F6EECF244321}">
                <p14:modId xmlns:p14="http://schemas.microsoft.com/office/powerpoint/2010/main" val="1138793498"/>
              </p:ext>
            </p:extLst>
          </p:nvPr>
        </p:nvGraphicFramePr>
        <p:xfrm>
          <a:off x="1072785" y="1982917"/>
          <a:ext cx="912890" cy="664052"/>
        </p:xfrm>
        <a:graphic>
          <a:graphicData uri="http://schemas.openxmlformats.org/drawingml/2006/table">
            <a:tbl>
              <a:tblPr firstRow="1" bandRow="1">
                <a:tableStyleId>{5940675A-B579-460E-94D1-54222C63F5DA}</a:tableStyleId>
              </a:tblPr>
              <a:tblGrid>
                <a:gridCol w="182578">
                  <a:extLst>
                    <a:ext uri="{9D8B030D-6E8A-4147-A177-3AD203B41FA5}">
                      <a16:colId xmlns:a16="http://schemas.microsoft.com/office/drawing/2014/main" val="2678846320"/>
                    </a:ext>
                  </a:extLst>
                </a:gridCol>
                <a:gridCol w="182578">
                  <a:extLst>
                    <a:ext uri="{9D8B030D-6E8A-4147-A177-3AD203B41FA5}">
                      <a16:colId xmlns:a16="http://schemas.microsoft.com/office/drawing/2014/main" val="3101296147"/>
                    </a:ext>
                  </a:extLst>
                </a:gridCol>
                <a:gridCol w="182578">
                  <a:extLst>
                    <a:ext uri="{9D8B030D-6E8A-4147-A177-3AD203B41FA5}">
                      <a16:colId xmlns:a16="http://schemas.microsoft.com/office/drawing/2014/main" val="3174730267"/>
                    </a:ext>
                  </a:extLst>
                </a:gridCol>
                <a:gridCol w="182578">
                  <a:extLst>
                    <a:ext uri="{9D8B030D-6E8A-4147-A177-3AD203B41FA5}">
                      <a16:colId xmlns:a16="http://schemas.microsoft.com/office/drawing/2014/main" val="1903870625"/>
                    </a:ext>
                  </a:extLst>
                </a:gridCol>
                <a:gridCol w="182578">
                  <a:extLst>
                    <a:ext uri="{9D8B030D-6E8A-4147-A177-3AD203B41FA5}">
                      <a16:colId xmlns:a16="http://schemas.microsoft.com/office/drawing/2014/main" val="2483525685"/>
                    </a:ext>
                  </a:extLst>
                </a:gridCol>
              </a:tblGrid>
              <a:tr h="1665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1048760423"/>
                  </a:ext>
                </a:extLst>
              </a:tr>
              <a:tr h="165441">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678581315"/>
                  </a:ext>
                </a:extLst>
              </a:tr>
              <a:tr h="165713">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378662452"/>
                  </a:ext>
                </a:extLst>
              </a:tr>
              <a:tr h="166370">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480511951"/>
                  </a:ext>
                </a:extLst>
              </a:tr>
            </a:tbl>
          </a:graphicData>
        </a:graphic>
      </p:graphicFrame>
      <p:sp>
        <p:nvSpPr>
          <p:cNvPr id="345" name="TextBox 344">
            <a:extLst>
              <a:ext uri="{FF2B5EF4-FFF2-40B4-BE49-F238E27FC236}">
                <a16:creationId xmlns:a16="http://schemas.microsoft.com/office/drawing/2014/main" id="{A696A320-1F3C-A981-B0B7-2CA73157C2FA}"/>
              </a:ext>
            </a:extLst>
          </p:cNvPr>
          <p:cNvSpPr txBox="1"/>
          <p:nvPr/>
        </p:nvSpPr>
        <p:spPr>
          <a:xfrm>
            <a:off x="1358194" y="1550524"/>
            <a:ext cx="364202" cy="369332"/>
          </a:xfrm>
          <a:prstGeom prst="rect">
            <a:avLst/>
          </a:prstGeom>
          <a:noFill/>
        </p:spPr>
        <p:txBody>
          <a:bodyPr wrap="none" rtlCol="0">
            <a:spAutoFit/>
          </a:bodyPr>
          <a:lstStyle/>
          <a:p>
            <a:r>
              <a:rPr lang="en-US" dirty="0"/>
              <a:t>Q</a:t>
            </a:r>
            <a:endParaRPr lang="en-IN" dirty="0"/>
          </a:p>
        </p:txBody>
      </p:sp>
      <p:sp>
        <p:nvSpPr>
          <p:cNvPr id="346" name="TextBox 345">
            <a:extLst>
              <a:ext uri="{FF2B5EF4-FFF2-40B4-BE49-F238E27FC236}">
                <a16:creationId xmlns:a16="http://schemas.microsoft.com/office/drawing/2014/main" id="{D1B06BAC-83A0-6CE2-DFB9-26A40114ABF3}"/>
              </a:ext>
            </a:extLst>
          </p:cNvPr>
          <p:cNvSpPr txBox="1"/>
          <p:nvPr/>
        </p:nvSpPr>
        <p:spPr>
          <a:xfrm>
            <a:off x="2390100" y="1544621"/>
            <a:ext cx="338554" cy="369332"/>
          </a:xfrm>
          <a:prstGeom prst="rect">
            <a:avLst/>
          </a:prstGeom>
          <a:noFill/>
        </p:spPr>
        <p:txBody>
          <a:bodyPr wrap="none" rtlCol="0">
            <a:spAutoFit/>
          </a:bodyPr>
          <a:lstStyle/>
          <a:p>
            <a:r>
              <a:rPr lang="en-US" dirty="0"/>
              <a:t>K</a:t>
            </a:r>
            <a:endParaRPr lang="en-IN" dirty="0"/>
          </a:p>
        </p:txBody>
      </p:sp>
      <p:sp>
        <p:nvSpPr>
          <p:cNvPr id="347" name="Rectangle: Rounded Corners 346">
            <a:extLst>
              <a:ext uri="{FF2B5EF4-FFF2-40B4-BE49-F238E27FC236}">
                <a16:creationId xmlns:a16="http://schemas.microsoft.com/office/drawing/2014/main" id="{4C664B41-C25E-BDAB-0605-1480142CA6E2}"/>
              </a:ext>
            </a:extLst>
          </p:cNvPr>
          <p:cNvSpPr/>
          <p:nvPr/>
        </p:nvSpPr>
        <p:spPr>
          <a:xfrm>
            <a:off x="5753987" y="1722595"/>
            <a:ext cx="4924163" cy="3686943"/>
          </a:xfrm>
          <a:prstGeom prst="roundRect">
            <a:avLst/>
          </a:prstGeom>
          <a:solidFill>
            <a:schemeClr val="accent5">
              <a:lumMod val="20000"/>
              <a:lumOff val="80000"/>
            </a:schemeClr>
          </a:solidFill>
          <a:ln w="76200" cap="flat">
            <a:solidFill>
              <a:schemeClr val="tx1"/>
            </a:solidFill>
            <a:prstDash val="solid"/>
            <a:miter/>
          </a:ln>
        </p:spPr>
        <p:txBody>
          <a:bodyPr rtlCol="0" anchor="ctr"/>
          <a:lstStyle/>
          <a:p>
            <a:pPr algn="l"/>
            <a:endParaRPr lang="en-IN" dirty="0"/>
          </a:p>
        </p:txBody>
      </p:sp>
      <p:cxnSp>
        <p:nvCxnSpPr>
          <p:cNvPr id="362" name="Straight Connector 361">
            <a:extLst>
              <a:ext uri="{FF2B5EF4-FFF2-40B4-BE49-F238E27FC236}">
                <a16:creationId xmlns:a16="http://schemas.microsoft.com/office/drawing/2014/main" id="{88ABC273-7816-F1DE-AE7A-A2D4EF1EEE29}"/>
              </a:ext>
            </a:extLst>
          </p:cNvPr>
          <p:cNvCxnSpPr>
            <a:cxnSpLocks/>
          </p:cNvCxnSpPr>
          <p:nvPr/>
        </p:nvCxnSpPr>
        <p:spPr>
          <a:xfrm flipV="1">
            <a:off x="3805751" y="1829668"/>
            <a:ext cx="2217847" cy="1285773"/>
          </a:xfrm>
          <a:prstGeom prst="line">
            <a:avLst/>
          </a:prstGeom>
          <a:ln w="38100">
            <a:solidFill>
              <a:schemeClr val="tx1"/>
            </a:solidFill>
          </a:ln>
          <a:effectLst>
            <a:outerShdw blurRad="88900" dist="50800" sx="96000" sy="96000" algn="ctr" rotWithShape="0">
              <a:srgbClr val="000000">
                <a:alpha val="90000"/>
              </a:srgbClr>
            </a:outerShdw>
          </a:effectLst>
        </p:spPr>
        <p:style>
          <a:lnRef idx="1">
            <a:schemeClr val="dk1"/>
          </a:lnRef>
          <a:fillRef idx="0">
            <a:schemeClr val="dk1"/>
          </a:fillRef>
          <a:effectRef idx="0">
            <a:schemeClr val="dk1"/>
          </a:effectRef>
          <a:fontRef idx="minor">
            <a:schemeClr val="tx1"/>
          </a:fontRef>
        </p:style>
      </p:cxnSp>
      <p:cxnSp>
        <p:nvCxnSpPr>
          <p:cNvPr id="363" name="Straight Connector 362">
            <a:extLst>
              <a:ext uri="{FF2B5EF4-FFF2-40B4-BE49-F238E27FC236}">
                <a16:creationId xmlns:a16="http://schemas.microsoft.com/office/drawing/2014/main" id="{3D4D499E-F038-30D5-2A57-D28A3D3A9AF9}"/>
              </a:ext>
            </a:extLst>
          </p:cNvPr>
          <p:cNvCxnSpPr>
            <a:cxnSpLocks/>
            <a:endCxn id="309" idx="0"/>
          </p:cNvCxnSpPr>
          <p:nvPr/>
        </p:nvCxnSpPr>
        <p:spPr>
          <a:xfrm flipH="1" flipV="1">
            <a:off x="3714874" y="3554698"/>
            <a:ext cx="2170105" cy="1624319"/>
          </a:xfrm>
          <a:prstGeom prst="line">
            <a:avLst/>
          </a:prstGeom>
          <a:ln w="38100">
            <a:solidFill>
              <a:schemeClr val="tx1"/>
            </a:solidFill>
          </a:ln>
          <a:effectLst>
            <a:outerShdw blurRad="88900" dist="50800" dir="19620000" sx="96000" sy="96000" algn="ctr" rotWithShape="0">
              <a:srgbClr val="000000">
                <a:alpha val="70000"/>
              </a:srgbClr>
            </a:outerShdw>
          </a:effectLst>
        </p:spPr>
        <p:style>
          <a:lnRef idx="1">
            <a:schemeClr val="dk1"/>
          </a:lnRef>
          <a:fillRef idx="0">
            <a:schemeClr val="dk1"/>
          </a:fillRef>
          <a:effectRef idx="0">
            <a:schemeClr val="dk1"/>
          </a:effectRef>
          <a:fontRef idx="minor">
            <a:schemeClr val="tx1"/>
          </a:fontRef>
        </p:style>
      </p:cxnSp>
      <p:sp>
        <p:nvSpPr>
          <p:cNvPr id="368" name="Rectangle: Rounded Corners 367">
            <a:extLst>
              <a:ext uri="{FF2B5EF4-FFF2-40B4-BE49-F238E27FC236}">
                <a16:creationId xmlns:a16="http://schemas.microsoft.com/office/drawing/2014/main" id="{1685D615-989B-1965-A9C7-BBBE012AC358}"/>
              </a:ext>
            </a:extLst>
          </p:cNvPr>
          <p:cNvSpPr/>
          <p:nvPr/>
        </p:nvSpPr>
        <p:spPr>
          <a:xfrm>
            <a:off x="6987454" y="2827397"/>
            <a:ext cx="2457227" cy="991684"/>
          </a:xfrm>
          <a:prstGeom prst="roundRect">
            <a:avLst>
              <a:gd name="adj" fmla="val 14793"/>
            </a:avLst>
          </a:prstGeom>
          <a:solidFill>
            <a:srgbClr val="FFE2BB"/>
          </a:solidFill>
          <a:ln w="571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1">
                    <a:lumMod val="85000"/>
                    <a:lumOff val="15000"/>
                  </a:schemeClr>
                </a:solidFill>
                <a:effectLst/>
                <a:uLnTx/>
                <a:uFillTx/>
                <a:latin typeface="Calibri Light" panose="020F0302020204030204"/>
                <a:ea typeface="+mn-ea"/>
                <a:cs typeface="+mn-cs"/>
              </a:rPr>
              <a:t>Multi-Head Attention</a:t>
            </a:r>
            <a:endParaRPr kumimoji="0" lang="en-IN" sz="1600" b="1" i="0" u="none" strike="noStrike" kern="0" cap="none" spc="0" normalizeH="0" baseline="0" noProof="0" dirty="0">
              <a:ln>
                <a:noFill/>
              </a:ln>
              <a:solidFill>
                <a:schemeClr val="tx1">
                  <a:lumMod val="85000"/>
                  <a:lumOff val="15000"/>
                </a:schemeClr>
              </a:solidFill>
              <a:effectLst/>
              <a:uLnTx/>
              <a:uFillTx/>
              <a:latin typeface="Calibri Light" panose="020F0302020204030204"/>
              <a:ea typeface="+mn-ea"/>
              <a:cs typeface="+mn-cs"/>
            </a:endParaRPr>
          </a:p>
        </p:txBody>
      </p:sp>
      <p:sp>
        <p:nvSpPr>
          <p:cNvPr id="369" name="Arrow: Bent 368">
            <a:extLst>
              <a:ext uri="{FF2B5EF4-FFF2-40B4-BE49-F238E27FC236}">
                <a16:creationId xmlns:a16="http://schemas.microsoft.com/office/drawing/2014/main" id="{A78E4639-64C8-5B21-47D9-7848B9C47DD5}"/>
              </a:ext>
            </a:extLst>
          </p:cNvPr>
          <p:cNvSpPr/>
          <p:nvPr/>
        </p:nvSpPr>
        <p:spPr>
          <a:xfrm rot="16200000" flipV="1">
            <a:off x="6722699" y="3624035"/>
            <a:ext cx="582864" cy="1043117"/>
          </a:xfrm>
          <a:prstGeom prst="bentArrow">
            <a:avLst>
              <a:gd name="adj1" fmla="val 15941"/>
              <a:gd name="adj2" fmla="val 19244"/>
              <a:gd name="adj3" fmla="val 25000"/>
              <a:gd name="adj4" fmla="val 43750"/>
            </a:avLst>
          </a:prstGeom>
          <a:solidFill>
            <a:schemeClr val="tx1"/>
          </a:solidFill>
          <a:ln w="9525" cap="flat">
            <a:solidFill>
              <a:schemeClr val="tx1"/>
            </a:solidFill>
            <a:prstDash val="solid"/>
            <a:miter/>
          </a:ln>
        </p:spPr>
        <p:txBody>
          <a:bodyPr rtlCol="0" anchor="ctr"/>
          <a:lstStyle/>
          <a:p>
            <a:pPr algn="l"/>
            <a:endParaRPr lang="en-IN"/>
          </a:p>
        </p:txBody>
      </p:sp>
      <p:sp>
        <p:nvSpPr>
          <p:cNvPr id="370" name="Arrow: Bent 369">
            <a:extLst>
              <a:ext uri="{FF2B5EF4-FFF2-40B4-BE49-F238E27FC236}">
                <a16:creationId xmlns:a16="http://schemas.microsoft.com/office/drawing/2014/main" id="{06055E5E-C92E-580B-131F-482C11340CDB}"/>
              </a:ext>
            </a:extLst>
          </p:cNvPr>
          <p:cNvSpPr/>
          <p:nvPr/>
        </p:nvSpPr>
        <p:spPr>
          <a:xfrm rot="16200000" flipV="1">
            <a:off x="7483732" y="3564158"/>
            <a:ext cx="582864" cy="1162870"/>
          </a:xfrm>
          <a:prstGeom prst="bentArrow">
            <a:avLst>
              <a:gd name="adj1" fmla="val 15941"/>
              <a:gd name="adj2" fmla="val 19244"/>
              <a:gd name="adj3" fmla="val 25000"/>
              <a:gd name="adj4" fmla="val 43750"/>
            </a:avLst>
          </a:prstGeom>
          <a:solidFill>
            <a:schemeClr val="tx1"/>
          </a:solidFill>
          <a:ln w="9525" cap="flat">
            <a:solidFill>
              <a:schemeClr val="tx1"/>
            </a:solidFill>
            <a:prstDash val="solid"/>
            <a:miter/>
          </a:ln>
        </p:spPr>
        <p:txBody>
          <a:bodyPr rtlCol="0" anchor="ctr"/>
          <a:lstStyle/>
          <a:p>
            <a:pPr algn="l"/>
            <a:endParaRPr lang="en-IN"/>
          </a:p>
        </p:txBody>
      </p:sp>
      <p:sp>
        <p:nvSpPr>
          <p:cNvPr id="371" name="Arrow: Right 370">
            <a:extLst>
              <a:ext uri="{FF2B5EF4-FFF2-40B4-BE49-F238E27FC236}">
                <a16:creationId xmlns:a16="http://schemas.microsoft.com/office/drawing/2014/main" id="{3A74C421-DC66-4EF7-77E8-1CD3D9FAF632}"/>
              </a:ext>
            </a:extLst>
          </p:cNvPr>
          <p:cNvSpPr/>
          <p:nvPr/>
        </p:nvSpPr>
        <p:spPr>
          <a:xfrm rot="16200000">
            <a:off x="8446777" y="4243695"/>
            <a:ext cx="1046480" cy="273806"/>
          </a:xfrm>
          <a:prstGeom prst="rightArrow">
            <a:avLst>
              <a:gd name="adj1" fmla="val 40139"/>
              <a:gd name="adj2" fmla="val 62788"/>
            </a:avLst>
          </a:prstGeom>
          <a:solidFill>
            <a:schemeClr val="tx1"/>
          </a:solidFill>
          <a:ln w="9525" cap="flat">
            <a:solidFill>
              <a:schemeClr val="tx1"/>
            </a:solidFill>
            <a:prstDash val="solid"/>
            <a:miter/>
          </a:ln>
        </p:spPr>
        <p:txBody>
          <a:bodyPr rtlCol="0" anchor="ctr"/>
          <a:lstStyle/>
          <a:p>
            <a:pPr algn="l"/>
            <a:endParaRPr lang="en-IN"/>
          </a:p>
        </p:txBody>
      </p:sp>
      <p:sp>
        <p:nvSpPr>
          <p:cNvPr id="373" name="TextBox 372">
            <a:extLst>
              <a:ext uri="{FF2B5EF4-FFF2-40B4-BE49-F238E27FC236}">
                <a16:creationId xmlns:a16="http://schemas.microsoft.com/office/drawing/2014/main" id="{44DCBA53-71E7-8C95-5DC6-698B5E788035}"/>
              </a:ext>
            </a:extLst>
          </p:cNvPr>
          <p:cNvSpPr txBox="1"/>
          <p:nvPr/>
        </p:nvSpPr>
        <p:spPr>
          <a:xfrm>
            <a:off x="5789454" y="3987444"/>
            <a:ext cx="1555633" cy="369332"/>
          </a:xfrm>
          <a:prstGeom prst="rect">
            <a:avLst/>
          </a:prstGeom>
          <a:noFill/>
        </p:spPr>
        <p:txBody>
          <a:bodyPr wrap="square">
            <a:spAutoFit/>
          </a:bodyPr>
          <a:lstStyle/>
          <a:p>
            <a:pPr algn="ctr"/>
            <a:r>
              <a:rPr kumimoji="0" lang="en-US" sz="1800" b="1" i="0" u="none" strike="noStrike" kern="0" cap="none" spc="0" normalizeH="0" baseline="0" noProof="0" dirty="0">
                <a:ln>
                  <a:noFill/>
                </a:ln>
                <a:solidFill>
                  <a:schemeClr val="tx1">
                    <a:lumMod val="85000"/>
                    <a:lumOff val="15000"/>
                  </a:schemeClr>
                </a:solidFill>
                <a:effectLst/>
                <a:uLnTx/>
                <a:uFillTx/>
                <a:latin typeface="Calibri Light" panose="020F0302020204030204"/>
                <a:ea typeface="+mn-ea"/>
                <a:cs typeface="+mn-cs"/>
              </a:rPr>
              <a:t>From Encoder</a:t>
            </a:r>
            <a:endParaRPr lang="en-IN" dirty="0"/>
          </a:p>
        </p:txBody>
      </p:sp>
      <p:sp>
        <p:nvSpPr>
          <p:cNvPr id="374" name="Arrow: Right 373">
            <a:extLst>
              <a:ext uri="{FF2B5EF4-FFF2-40B4-BE49-F238E27FC236}">
                <a16:creationId xmlns:a16="http://schemas.microsoft.com/office/drawing/2014/main" id="{D8604F8B-856B-F1F1-189B-67979600D906}"/>
              </a:ext>
            </a:extLst>
          </p:cNvPr>
          <p:cNvSpPr/>
          <p:nvPr/>
        </p:nvSpPr>
        <p:spPr>
          <a:xfrm rot="16200000">
            <a:off x="7923164" y="2364801"/>
            <a:ext cx="547011" cy="319858"/>
          </a:xfrm>
          <a:prstGeom prst="rightArrow">
            <a:avLst>
              <a:gd name="adj1" fmla="val 40139"/>
              <a:gd name="adj2" fmla="val 62788"/>
            </a:avLst>
          </a:prstGeom>
          <a:solidFill>
            <a:schemeClr val="tx1"/>
          </a:solidFill>
          <a:ln w="9525" cap="flat">
            <a:solidFill>
              <a:schemeClr val="tx1"/>
            </a:solidFill>
            <a:prstDash val="solid"/>
            <a:miter/>
          </a:ln>
        </p:spPr>
        <p:txBody>
          <a:bodyPr rtlCol="0" anchor="ctr"/>
          <a:lstStyle/>
          <a:p>
            <a:pPr algn="l"/>
            <a:endParaRPr lang="en-IN"/>
          </a:p>
        </p:txBody>
      </p:sp>
      <p:sp>
        <p:nvSpPr>
          <p:cNvPr id="375" name="TextBox 374">
            <a:extLst>
              <a:ext uri="{FF2B5EF4-FFF2-40B4-BE49-F238E27FC236}">
                <a16:creationId xmlns:a16="http://schemas.microsoft.com/office/drawing/2014/main" id="{9F83255B-0AD2-211F-FD48-6588A7D39F6F}"/>
              </a:ext>
            </a:extLst>
          </p:cNvPr>
          <p:cNvSpPr txBox="1"/>
          <p:nvPr/>
        </p:nvSpPr>
        <p:spPr>
          <a:xfrm>
            <a:off x="7414384" y="1882787"/>
            <a:ext cx="1555633" cy="369332"/>
          </a:xfrm>
          <a:prstGeom prst="rect">
            <a:avLst/>
          </a:prstGeom>
          <a:noFill/>
        </p:spPr>
        <p:txBody>
          <a:bodyPr wrap="square">
            <a:spAutoFit/>
          </a:bodyPr>
          <a:lstStyle/>
          <a:p>
            <a:pPr algn="ctr"/>
            <a:r>
              <a:rPr kumimoji="0" lang="en-US" sz="1800" b="1" i="0" u="none" strike="noStrike" kern="0" cap="none" spc="0" normalizeH="0" baseline="0" noProof="0" dirty="0">
                <a:ln>
                  <a:noFill/>
                </a:ln>
                <a:solidFill>
                  <a:schemeClr val="tx1">
                    <a:lumMod val="85000"/>
                    <a:lumOff val="15000"/>
                  </a:schemeClr>
                </a:solidFill>
                <a:effectLst/>
                <a:uLnTx/>
                <a:uFillTx/>
                <a:latin typeface="Calibri Light" panose="020F0302020204030204"/>
                <a:ea typeface="+mn-ea"/>
                <a:cs typeface="+mn-cs"/>
              </a:rPr>
              <a:t>Output</a:t>
            </a:r>
            <a:endParaRPr lang="en-IN" dirty="0"/>
          </a:p>
        </p:txBody>
      </p:sp>
      <p:sp>
        <p:nvSpPr>
          <p:cNvPr id="376" name="TextBox 375">
            <a:extLst>
              <a:ext uri="{FF2B5EF4-FFF2-40B4-BE49-F238E27FC236}">
                <a16:creationId xmlns:a16="http://schemas.microsoft.com/office/drawing/2014/main" id="{B5E62C85-6BA4-20D0-1264-20152D7E3B60}"/>
              </a:ext>
            </a:extLst>
          </p:cNvPr>
          <p:cNvSpPr txBox="1"/>
          <p:nvPr/>
        </p:nvSpPr>
        <p:spPr>
          <a:xfrm>
            <a:off x="8507704" y="4894022"/>
            <a:ext cx="924625" cy="369332"/>
          </a:xfrm>
          <a:prstGeom prst="rect">
            <a:avLst/>
          </a:prstGeom>
          <a:noFill/>
        </p:spPr>
        <p:txBody>
          <a:bodyPr wrap="square">
            <a:spAutoFit/>
          </a:bodyPr>
          <a:lstStyle/>
          <a:p>
            <a:pPr algn="ctr"/>
            <a:r>
              <a:rPr kumimoji="0" lang="en-US" sz="1800" b="1" i="0" u="none" strike="noStrike" kern="0" cap="none" spc="0" normalizeH="0" baseline="0" noProof="0" dirty="0">
                <a:ln>
                  <a:noFill/>
                </a:ln>
                <a:solidFill>
                  <a:schemeClr val="tx1">
                    <a:lumMod val="85000"/>
                    <a:lumOff val="15000"/>
                  </a:schemeClr>
                </a:solidFill>
                <a:effectLst/>
                <a:uLnTx/>
                <a:uFillTx/>
                <a:latin typeface="Calibri Light" panose="020F0302020204030204"/>
                <a:ea typeface="+mn-ea"/>
                <a:cs typeface="+mn-cs"/>
              </a:rPr>
              <a:t>Value</a:t>
            </a:r>
            <a:endParaRPr lang="en-IN" dirty="0"/>
          </a:p>
        </p:txBody>
      </p:sp>
    </p:spTree>
    <p:extLst>
      <p:ext uri="{BB962C8B-B14F-4D97-AF65-F5344CB8AC3E}">
        <p14:creationId xmlns:p14="http://schemas.microsoft.com/office/powerpoint/2010/main" val="2890710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2" name="Rectangle: Rounded Corners 1">
            <a:extLst>
              <a:ext uri="{FF2B5EF4-FFF2-40B4-BE49-F238E27FC236}">
                <a16:creationId xmlns:a16="http://schemas.microsoft.com/office/drawing/2014/main" id="{320A9B2A-0836-4CC9-8692-F9CF373942AC}"/>
              </a:ext>
            </a:extLst>
          </p:cNvPr>
          <p:cNvSpPr/>
          <p:nvPr/>
        </p:nvSpPr>
        <p:spPr>
          <a:xfrm>
            <a:off x="6024216" y="1632039"/>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 name="Rectangle: Rounded Corners 2">
            <a:extLst>
              <a:ext uri="{FF2B5EF4-FFF2-40B4-BE49-F238E27FC236}">
                <a16:creationId xmlns:a16="http://schemas.microsoft.com/office/drawing/2014/main" id="{7AFBA535-EA60-7C7E-AEC2-F4DD5582D917}"/>
              </a:ext>
            </a:extLst>
          </p:cNvPr>
          <p:cNvSpPr/>
          <p:nvPr/>
        </p:nvSpPr>
        <p:spPr>
          <a:xfrm>
            <a:off x="4216814" y="2673440"/>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4" name="Rectangle: Rounded Corners 3">
            <a:extLst>
              <a:ext uri="{FF2B5EF4-FFF2-40B4-BE49-F238E27FC236}">
                <a16:creationId xmlns:a16="http://schemas.microsoft.com/office/drawing/2014/main" id="{53A20642-683E-5D82-E620-45431174FF97}"/>
              </a:ext>
            </a:extLst>
          </p:cNvPr>
          <p:cNvSpPr/>
          <p:nvPr/>
        </p:nvSpPr>
        <p:spPr>
          <a:xfrm>
            <a:off x="4610878" y="4085560"/>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6" name="Rectangle: Rounded Corners 5">
            <a:extLst>
              <a:ext uri="{FF2B5EF4-FFF2-40B4-BE49-F238E27FC236}">
                <a16:creationId xmlns:a16="http://schemas.microsoft.com/office/drawing/2014/main" id="{096F6D82-AA30-36BE-3048-D28F5295C990}"/>
              </a:ext>
            </a:extLst>
          </p:cNvPr>
          <p:cNvSpPr/>
          <p:nvPr/>
        </p:nvSpPr>
        <p:spPr>
          <a:xfrm>
            <a:off x="4610878" y="3831237"/>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7" name="Rectangle: Rounded Corners 6">
            <a:extLst>
              <a:ext uri="{FF2B5EF4-FFF2-40B4-BE49-F238E27FC236}">
                <a16:creationId xmlns:a16="http://schemas.microsoft.com/office/drawing/2014/main" id="{ADA95A23-D012-92F5-EA66-3A833D217F4A}"/>
              </a:ext>
            </a:extLst>
          </p:cNvPr>
          <p:cNvSpPr/>
          <p:nvPr/>
        </p:nvSpPr>
        <p:spPr>
          <a:xfrm>
            <a:off x="4610878" y="3042656"/>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8" name="Rectangle: Rounded Corners 7">
            <a:extLst>
              <a:ext uri="{FF2B5EF4-FFF2-40B4-BE49-F238E27FC236}">
                <a16:creationId xmlns:a16="http://schemas.microsoft.com/office/drawing/2014/main" id="{7B00B50F-2DDC-32AF-76B5-261F6290509D}"/>
              </a:ext>
            </a:extLst>
          </p:cNvPr>
          <p:cNvSpPr/>
          <p:nvPr/>
        </p:nvSpPr>
        <p:spPr>
          <a:xfrm>
            <a:off x="4610878" y="2796830"/>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9" name="Oval 8">
            <a:extLst>
              <a:ext uri="{FF2B5EF4-FFF2-40B4-BE49-F238E27FC236}">
                <a16:creationId xmlns:a16="http://schemas.microsoft.com/office/drawing/2014/main" id="{6FFE002F-CDDA-2BDB-190D-83B40E27B86B}"/>
              </a:ext>
            </a:extLst>
          </p:cNvPr>
          <p:cNvSpPr/>
          <p:nvPr/>
        </p:nvSpPr>
        <p:spPr>
          <a:xfrm>
            <a:off x="5043973" y="5115738"/>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0" name="Cross 9">
            <a:extLst>
              <a:ext uri="{FF2B5EF4-FFF2-40B4-BE49-F238E27FC236}">
                <a16:creationId xmlns:a16="http://schemas.microsoft.com/office/drawing/2014/main" id="{D768B716-8361-8727-6869-DA4DFCCEEA5D}"/>
              </a:ext>
            </a:extLst>
          </p:cNvPr>
          <p:cNvSpPr/>
          <p:nvPr/>
        </p:nvSpPr>
        <p:spPr>
          <a:xfrm>
            <a:off x="5071922" y="5143687"/>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1" name="Group 10">
            <a:extLst>
              <a:ext uri="{FF2B5EF4-FFF2-40B4-BE49-F238E27FC236}">
                <a16:creationId xmlns:a16="http://schemas.microsoft.com/office/drawing/2014/main" id="{35A4DF98-AD3C-93FF-3A8D-6FA77161A40B}"/>
              </a:ext>
            </a:extLst>
          </p:cNvPr>
          <p:cNvGrpSpPr/>
          <p:nvPr/>
        </p:nvGrpSpPr>
        <p:grpSpPr>
          <a:xfrm>
            <a:off x="4561514" y="5034614"/>
            <a:ext cx="317131" cy="317131"/>
            <a:chOff x="1290919" y="1058164"/>
            <a:chExt cx="3765176" cy="3765176"/>
          </a:xfrm>
        </p:grpSpPr>
        <p:sp>
          <p:nvSpPr>
            <p:cNvPr id="12" name="Freeform: Shape 11">
              <a:extLst>
                <a:ext uri="{FF2B5EF4-FFF2-40B4-BE49-F238E27FC236}">
                  <a16:creationId xmlns:a16="http://schemas.microsoft.com/office/drawing/2014/main" id="{44852C74-A613-8EDD-F6DF-673A44A820F3}"/>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3" name="Oval 12">
              <a:extLst>
                <a:ext uri="{FF2B5EF4-FFF2-40B4-BE49-F238E27FC236}">
                  <a16:creationId xmlns:a16="http://schemas.microsoft.com/office/drawing/2014/main" id="{69ABE764-A4F5-EBA0-FA6A-4250926BBCC2}"/>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14" name="Rectangle: Rounded Corners 13">
            <a:extLst>
              <a:ext uri="{FF2B5EF4-FFF2-40B4-BE49-F238E27FC236}">
                <a16:creationId xmlns:a16="http://schemas.microsoft.com/office/drawing/2014/main" id="{3515D519-8064-F908-3726-ECC606861B22}"/>
              </a:ext>
            </a:extLst>
          </p:cNvPr>
          <p:cNvSpPr/>
          <p:nvPr/>
        </p:nvSpPr>
        <p:spPr>
          <a:xfrm>
            <a:off x="4610878" y="5451335"/>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5" name="Straight Arrow Connector 14">
            <a:extLst>
              <a:ext uri="{FF2B5EF4-FFF2-40B4-BE49-F238E27FC236}">
                <a16:creationId xmlns:a16="http://schemas.microsoft.com/office/drawing/2014/main" id="{DE1A6DFF-A85E-9700-E1EE-AE1502EE65B3}"/>
              </a:ext>
            </a:extLst>
          </p:cNvPr>
          <p:cNvCxnSpPr>
            <a:cxnSpLocks/>
          </p:cNvCxnSpPr>
          <p:nvPr/>
        </p:nvCxnSpPr>
        <p:spPr>
          <a:xfrm flipV="1">
            <a:off x="5120818" y="5863421"/>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16" name="Straight Arrow Connector 15">
            <a:extLst>
              <a:ext uri="{FF2B5EF4-FFF2-40B4-BE49-F238E27FC236}">
                <a16:creationId xmlns:a16="http://schemas.microsoft.com/office/drawing/2014/main" id="{104095AE-0145-F477-078A-D61202D95563}"/>
              </a:ext>
            </a:extLst>
          </p:cNvPr>
          <p:cNvCxnSpPr>
            <a:cxnSpLocks/>
            <a:stCxn id="14" idx="0"/>
          </p:cNvCxnSpPr>
          <p:nvPr/>
        </p:nvCxnSpPr>
        <p:spPr>
          <a:xfrm flipH="1" flipV="1">
            <a:off x="5120821" y="5270625"/>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17" name="Straight Arrow Connector 16">
            <a:extLst>
              <a:ext uri="{FF2B5EF4-FFF2-40B4-BE49-F238E27FC236}">
                <a16:creationId xmlns:a16="http://schemas.microsoft.com/office/drawing/2014/main" id="{8706D79A-2CE1-EE55-3827-9D34E464A13B}"/>
              </a:ext>
            </a:extLst>
          </p:cNvPr>
          <p:cNvCxnSpPr>
            <a:cxnSpLocks/>
            <a:stCxn id="9" idx="0"/>
            <a:endCxn id="4" idx="2"/>
          </p:cNvCxnSpPr>
          <p:nvPr/>
        </p:nvCxnSpPr>
        <p:spPr>
          <a:xfrm flipV="1">
            <a:off x="5121417" y="4497646"/>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19" name="Straight Connector 18">
            <a:extLst>
              <a:ext uri="{FF2B5EF4-FFF2-40B4-BE49-F238E27FC236}">
                <a16:creationId xmlns:a16="http://schemas.microsoft.com/office/drawing/2014/main" id="{52FFFCBF-5196-59C0-1C17-A2D52EB3EA64}"/>
              </a:ext>
            </a:extLst>
          </p:cNvPr>
          <p:cNvCxnSpPr>
            <a:stCxn id="13" idx="6"/>
            <a:endCxn id="9" idx="2"/>
          </p:cNvCxnSpPr>
          <p:nvPr/>
        </p:nvCxnSpPr>
        <p:spPr>
          <a:xfrm>
            <a:off x="4878645" y="5193180"/>
            <a:ext cx="165328" cy="2"/>
          </a:xfrm>
          <a:prstGeom prst="line">
            <a:avLst/>
          </a:prstGeom>
          <a:noFill/>
          <a:ln w="28575" cap="flat" cmpd="sng" algn="ctr">
            <a:solidFill>
              <a:sysClr val="windowText" lastClr="000000"/>
            </a:solidFill>
            <a:prstDash val="solid"/>
            <a:miter lim="800000"/>
          </a:ln>
          <a:effectLst/>
        </p:spPr>
      </p:cxnSp>
      <p:sp>
        <p:nvSpPr>
          <p:cNvPr id="20" name="Arrow: U-Turn 99">
            <a:extLst>
              <a:ext uri="{FF2B5EF4-FFF2-40B4-BE49-F238E27FC236}">
                <a16:creationId xmlns:a16="http://schemas.microsoft.com/office/drawing/2014/main" id="{15378129-F86E-AEE4-4F54-E88F1D39C02A}"/>
              </a:ext>
            </a:extLst>
          </p:cNvPr>
          <p:cNvSpPr/>
          <p:nvPr/>
        </p:nvSpPr>
        <p:spPr>
          <a:xfrm rot="16200000">
            <a:off x="4278145" y="3956540"/>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1" name="Arrow: U-Turn 99">
            <a:extLst>
              <a:ext uri="{FF2B5EF4-FFF2-40B4-BE49-F238E27FC236}">
                <a16:creationId xmlns:a16="http://schemas.microsoft.com/office/drawing/2014/main" id="{1A2B693D-93D8-F599-F683-F81A4595B286}"/>
              </a:ext>
            </a:extLst>
          </p:cNvPr>
          <p:cNvSpPr/>
          <p:nvPr/>
        </p:nvSpPr>
        <p:spPr>
          <a:xfrm rot="16200000">
            <a:off x="4324243" y="2879911"/>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2" name="Arrow: Bent 136">
            <a:extLst>
              <a:ext uri="{FF2B5EF4-FFF2-40B4-BE49-F238E27FC236}">
                <a16:creationId xmlns:a16="http://schemas.microsoft.com/office/drawing/2014/main" id="{EFFCD528-468A-9CF0-A301-A2FF553A7471}"/>
              </a:ext>
            </a:extLst>
          </p:cNvPr>
          <p:cNvSpPr/>
          <p:nvPr/>
        </p:nvSpPr>
        <p:spPr>
          <a:xfrm rot="5400000" flipH="1">
            <a:off x="5239842" y="4378148"/>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3" name="Arrow: Bent 136">
            <a:extLst>
              <a:ext uri="{FF2B5EF4-FFF2-40B4-BE49-F238E27FC236}">
                <a16:creationId xmlns:a16="http://schemas.microsoft.com/office/drawing/2014/main" id="{D789610E-9036-3C2C-8B5D-00D3AE6B4258}"/>
              </a:ext>
            </a:extLst>
          </p:cNvPr>
          <p:cNvSpPr/>
          <p:nvPr/>
        </p:nvSpPr>
        <p:spPr>
          <a:xfrm rot="16200000">
            <a:off x="4828219" y="4378147"/>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4" name="Straight Arrow Connector 23">
            <a:extLst>
              <a:ext uri="{FF2B5EF4-FFF2-40B4-BE49-F238E27FC236}">
                <a16:creationId xmlns:a16="http://schemas.microsoft.com/office/drawing/2014/main" id="{6C826D27-4B6D-0A88-8032-33E88877472C}"/>
              </a:ext>
            </a:extLst>
          </p:cNvPr>
          <p:cNvCxnSpPr>
            <a:cxnSpLocks/>
            <a:endCxn id="7" idx="2"/>
          </p:cNvCxnSpPr>
          <p:nvPr/>
        </p:nvCxnSpPr>
        <p:spPr>
          <a:xfrm flipV="1">
            <a:off x="5116490" y="3454742"/>
            <a:ext cx="4928" cy="371908"/>
          </a:xfrm>
          <a:prstGeom prst="straightConnector1">
            <a:avLst/>
          </a:prstGeom>
          <a:noFill/>
          <a:ln w="28575" cap="flat" cmpd="sng" algn="ctr">
            <a:solidFill>
              <a:schemeClr val="tx1"/>
            </a:solidFill>
            <a:prstDash val="solid"/>
            <a:miter lim="800000"/>
            <a:tailEnd type="stealth"/>
          </a:ln>
          <a:effectLst/>
        </p:spPr>
      </p:cxnSp>
      <p:sp>
        <p:nvSpPr>
          <p:cNvPr id="25" name="Rectangle: Rounded Corners 24">
            <a:extLst>
              <a:ext uri="{FF2B5EF4-FFF2-40B4-BE49-F238E27FC236}">
                <a16:creationId xmlns:a16="http://schemas.microsoft.com/office/drawing/2014/main" id="{10C6DBD5-C2A3-CA61-BDC7-E7DF26C12EA1}"/>
              </a:ext>
            </a:extLst>
          </p:cNvPr>
          <p:cNvSpPr/>
          <p:nvPr/>
        </p:nvSpPr>
        <p:spPr>
          <a:xfrm>
            <a:off x="6144233" y="287030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 name="Freeform: Shape 25">
            <a:extLst>
              <a:ext uri="{FF2B5EF4-FFF2-40B4-BE49-F238E27FC236}">
                <a16:creationId xmlns:a16="http://schemas.microsoft.com/office/drawing/2014/main" id="{C13F0FB8-C364-8A90-C8CF-504EAB0A8373}"/>
              </a:ext>
            </a:extLst>
          </p:cNvPr>
          <p:cNvSpPr/>
          <p:nvPr/>
        </p:nvSpPr>
        <p:spPr>
          <a:xfrm rot="16200000">
            <a:off x="6263087" y="3068939"/>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Freeform: Shape 26">
            <a:extLst>
              <a:ext uri="{FF2B5EF4-FFF2-40B4-BE49-F238E27FC236}">
                <a16:creationId xmlns:a16="http://schemas.microsoft.com/office/drawing/2014/main" id="{FB776F48-D0A9-56F6-820C-83EAA8BE522E}"/>
              </a:ext>
            </a:extLst>
          </p:cNvPr>
          <p:cNvSpPr/>
          <p:nvPr/>
        </p:nvSpPr>
        <p:spPr>
          <a:xfrm rot="10800000">
            <a:off x="6626647" y="3312713"/>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8" name="Rectangle: Rounded Corners 27">
            <a:extLst>
              <a:ext uri="{FF2B5EF4-FFF2-40B4-BE49-F238E27FC236}">
                <a16:creationId xmlns:a16="http://schemas.microsoft.com/office/drawing/2014/main" id="{0C882C62-0AB4-6776-82BE-AF728FD6E468}"/>
              </a:ext>
            </a:extLst>
          </p:cNvPr>
          <p:cNvSpPr/>
          <p:nvPr/>
        </p:nvSpPr>
        <p:spPr>
          <a:xfrm>
            <a:off x="6144233" y="3917824"/>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9" name="Rectangle: Rounded Corners 28">
            <a:extLst>
              <a:ext uri="{FF2B5EF4-FFF2-40B4-BE49-F238E27FC236}">
                <a16:creationId xmlns:a16="http://schemas.microsoft.com/office/drawing/2014/main" id="{B78A54CC-6586-662A-A562-2852944E9ADC}"/>
              </a:ext>
            </a:extLst>
          </p:cNvPr>
          <p:cNvSpPr/>
          <p:nvPr/>
        </p:nvSpPr>
        <p:spPr>
          <a:xfrm>
            <a:off x="6145924" y="3649745"/>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85000"/>
                    <a:lumOff val="15000"/>
                  </a:schemeClr>
                </a:solidFill>
                <a:effectLst/>
                <a:uLnTx/>
                <a:uFillTx/>
                <a:latin typeface="Calibri Light" panose="020F0302020204030204"/>
                <a:ea typeface="+mn-ea"/>
                <a:cs typeface="+mn-cs"/>
              </a:rPr>
              <a:t>Add</a:t>
            </a: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0" name="Arrow: U-Turn 99">
            <a:extLst>
              <a:ext uri="{FF2B5EF4-FFF2-40B4-BE49-F238E27FC236}">
                <a16:creationId xmlns:a16="http://schemas.microsoft.com/office/drawing/2014/main" id="{424BD30D-06CA-6ACE-C87B-943AC739DCCC}"/>
              </a:ext>
            </a:extLst>
          </p:cNvPr>
          <p:cNvSpPr/>
          <p:nvPr/>
        </p:nvSpPr>
        <p:spPr>
          <a:xfrm rot="5400000" flipH="1">
            <a:off x="6590228" y="2734171"/>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31" name="Straight Arrow Connector 30">
            <a:extLst>
              <a:ext uri="{FF2B5EF4-FFF2-40B4-BE49-F238E27FC236}">
                <a16:creationId xmlns:a16="http://schemas.microsoft.com/office/drawing/2014/main" id="{2ABCF0ED-88D8-0682-7817-9148D29224E7}"/>
              </a:ext>
            </a:extLst>
          </p:cNvPr>
          <p:cNvCxnSpPr>
            <a:cxnSpLocks/>
          </p:cNvCxnSpPr>
          <p:nvPr/>
        </p:nvCxnSpPr>
        <p:spPr>
          <a:xfrm flipV="1">
            <a:off x="6641907" y="4513144"/>
            <a:ext cx="1" cy="618092"/>
          </a:xfrm>
          <a:prstGeom prst="straightConnector1">
            <a:avLst/>
          </a:prstGeom>
          <a:noFill/>
          <a:ln w="28575" cap="flat" cmpd="sng" algn="ctr">
            <a:solidFill>
              <a:schemeClr val="tx1"/>
            </a:solidFill>
            <a:prstDash val="solid"/>
            <a:miter lim="800000"/>
            <a:tailEnd type="stealth"/>
          </a:ln>
          <a:effectLst/>
        </p:spPr>
      </p:cxnSp>
      <p:sp>
        <p:nvSpPr>
          <p:cNvPr id="348" name="Arrow: Bent 136">
            <a:extLst>
              <a:ext uri="{FF2B5EF4-FFF2-40B4-BE49-F238E27FC236}">
                <a16:creationId xmlns:a16="http://schemas.microsoft.com/office/drawing/2014/main" id="{D8B8BCF6-CF1B-4103-EA5C-5BEC1FDD47CB}"/>
              </a:ext>
            </a:extLst>
          </p:cNvPr>
          <p:cNvSpPr/>
          <p:nvPr/>
        </p:nvSpPr>
        <p:spPr>
          <a:xfrm rot="5400000" flipH="1">
            <a:off x="6760332" y="439364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49" name="Arrow: Bent 136">
            <a:extLst>
              <a:ext uri="{FF2B5EF4-FFF2-40B4-BE49-F238E27FC236}">
                <a16:creationId xmlns:a16="http://schemas.microsoft.com/office/drawing/2014/main" id="{11936998-680D-6054-7504-0F5AA0F821FF}"/>
              </a:ext>
            </a:extLst>
          </p:cNvPr>
          <p:cNvSpPr/>
          <p:nvPr/>
        </p:nvSpPr>
        <p:spPr>
          <a:xfrm rot="16200000">
            <a:off x="6348709" y="439364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50" name="Oval 349">
            <a:extLst>
              <a:ext uri="{FF2B5EF4-FFF2-40B4-BE49-F238E27FC236}">
                <a16:creationId xmlns:a16="http://schemas.microsoft.com/office/drawing/2014/main" id="{523C2C24-57C2-2DC4-EE8A-0D493D318F12}"/>
              </a:ext>
            </a:extLst>
          </p:cNvPr>
          <p:cNvSpPr/>
          <p:nvPr/>
        </p:nvSpPr>
        <p:spPr>
          <a:xfrm>
            <a:off x="6565205" y="5115737"/>
            <a:ext cx="154887" cy="154887"/>
          </a:xfrm>
          <a:prstGeom prst="ellipse">
            <a:avLst/>
          </a:prstGeom>
          <a:solidFill>
            <a:schemeClr val="bg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51" name="Cross 350">
            <a:extLst>
              <a:ext uri="{FF2B5EF4-FFF2-40B4-BE49-F238E27FC236}">
                <a16:creationId xmlns:a16="http://schemas.microsoft.com/office/drawing/2014/main" id="{01798879-0073-9A70-5838-712E17AAF5B5}"/>
              </a:ext>
            </a:extLst>
          </p:cNvPr>
          <p:cNvSpPr/>
          <p:nvPr/>
        </p:nvSpPr>
        <p:spPr>
          <a:xfrm>
            <a:off x="6593154" y="5143686"/>
            <a:ext cx="98987" cy="98987"/>
          </a:xfrm>
          <a:prstGeom prst="plus">
            <a:avLst>
              <a:gd name="adj" fmla="val 48099"/>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352" name="Group 351">
            <a:extLst>
              <a:ext uri="{FF2B5EF4-FFF2-40B4-BE49-F238E27FC236}">
                <a16:creationId xmlns:a16="http://schemas.microsoft.com/office/drawing/2014/main" id="{842E4960-C06D-C6A5-15D6-8D35DB3DAEC6}"/>
              </a:ext>
            </a:extLst>
          </p:cNvPr>
          <p:cNvGrpSpPr/>
          <p:nvPr/>
        </p:nvGrpSpPr>
        <p:grpSpPr>
          <a:xfrm>
            <a:off x="6899676" y="5040479"/>
            <a:ext cx="317131" cy="317131"/>
            <a:chOff x="1290919" y="1058164"/>
            <a:chExt cx="3765176" cy="3765176"/>
          </a:xfrm>
          <a:noFill/>
        </p:grpSpPr>
        <p:sp>
          <p:nvSpPr>
            <p:cNvPr id="353" name="Freeform: Shape 352">
              <a:extLst>
                <a:ext uri="{FF2B5EF4-FFF2-40B4-BE49-F238E27FC236}">
                  <a16:creationId xmlns:a16="http://schemas.microsoft.com/office/drawing/2014/main" id="{4FDD69EB-ED62-A94E-8060-ECA42935A692}"/>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54" name="Oval 353">
              <a:extLst>
                <a:ext uri="{FF2B5EF4-FFF2-40B4-BE49-F238E27FC236}">
                  <a16:creationId xmlns:a16="http://schemas.microsoft.com/office/drawing/2014/main" id="{440080DB-D4B2-3991-3E68-6FE8EFD62624}"/>
                </a:ext>
              </a:extLst>
            </p:cNvPr>
            <p:cNvSpPr/>
            <p:nvPr/>
          </p:nvSpPr>
          <p:spPr>
            <a:xfrm>
              <a:off x="1290919" y="1058164"/>
              <a:ext cx="3765176" cy="3765176"/>
            </a:xfrm>
            <a:prstGeom prst="ellipse">
              <a:avLst/>
            </a:pr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355" name="Straight Connector 354">
            <a:extLst>
              <a:ext uri="{FF2B5EF4-FFF2-40B4-BE49-F238E27FC236}">
                <a16:creationId xmlns:a16="http://schemas.microsoft.com/office/drawing/2014/main" id="{C40A730B-9C7A-3371-0924-562D69B34DFD}"/>
              </a:ext>
            </a:extLst>
          </p:cNvPr>
          <p:cNvCxnSpPr>
            <a:cxnSpLocks/>
            <a:endCxn id="354" idx="2"/>
          </p:cNvCxnSpPr>
          <p:nvPr/>
        </p:nvCxnSpPr>
        <p:spPr>
          <a:xfrm>
            <a:off x="6718382" y="5199045"/>
            <a:ext cx="181294" cy="0"/>
          </a:xfrm>
          <a:prstGeom prst="line">
            <a:avLst/>
          </a:prstGeom>
          <a:noFill/>
          <a:ln w="28575" cap="flat" cmpd="sng" algn="ctr">
            <a:solidFill>
              <a:schemeClr val="tx1"/>
            </a:solidFill>
            <a:prstDash val="solid"/>
            <a:miter lim="800000"/>
          </a:ln>
          <a:effectLst/>
        </p:spPr>
      </p:cxnSp>
      <p:sp>
        <p:nvSpPr>
          <p:cNvPr id="356" name="Rectangle: Rounded Corners 355">
            <a:extLst>
              <a:ext uri="{FF2B5EF4-FFF2-40B4-BE49-F238E27FC236}">
                <a16:creationId xmlns:a16="http://schemas.microsoft.com/office/drawing/2014/main" id="{AED63A21-3662-008C-DA26-E77EC3068D0E}"/>
              </a:ext>
            </a:extLst>
          </p:cNvPr>
          <p:cNvSpPr/>
          <p:nvPr/>
        </p:nvSpPr>
        <p:spPr>
          <a:xfrm>
            <a:off x="6131367" y="5454232"/>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357" name="Straight Arrow Connector 356">
            <a:extLst>
              <a:ext uri="{FF2B5EF4-FFF2-40B4-BE49-F238E27FC236}">
                <a16:creationId xmlns:a16="http://schemas.microsoft.com/office/drawing/2014/main" id="{08A71E71-1F87-6134-A47A-17CCC3CA9751}"/>
              </a:ext>
            </a:extLst>
          </p:cNvPr>
          <p:cNvCxnSpPr>
            <a:cxnSpLocks/>
          </p:cNvCxnSpPr>
          <p:nvPr/>
        </p:nvCxnSpPr>
        <p:spPr>
          <a:xfrm flipV="1">
            <a:off x="6641307" y="5866318"/>
            <a:ext cx="0" cy="265942"/>
          </a:xfrm>
          <a:prstGeom prst="straightConnector1">
            <a:avLst/>
          </a:prstGeom>
          <a:noFill/>
          <a:ln w="28575" cap="flat" cmpd="sng" algn="ctr">
            <a:solidFill>
              <a:schemeClr val="tx1"/>
            </a:solidFill>
            <a:prstDash val="solid"/>
            <a:miter lim="800000"/>
            <a:tailEnd type="stealth"/>
          </a:ln>
          <a:effectLst/>
        </p:spPr>
      </p:cxnSp>
      <p:cxnSp>
        <p:nvCxnSpPr>
          <p:cNvPr id="358" name="Straight Arrow Connector 357">
            <a:extLst>
              <a:ext uri="{FF2B5EF4-FFF2-40B4-BE49-F238E27FC236}">
                <a16:creationId xmlns:a16="http://schemas.microsoft.com/office/drawing/2014/main" id="{FC30B195-708F-EDEE-E8AA-D049F0E3A104}"/>
              </a:ext>
            </a:extLst>
          </p:cNvPr>
          <p:cNvCxnSpPr>
            <a:cxnSpLocks/>
            <a:stCxn id="356" idx="0"/>
          </p:cNvCxnSpPr>
          <p:nvPr/>
        </p:nvCxnSpPr>
        <p:spPr>
          <a:xfrm flipH="1" flipV="1">
            <a:off x="6641310" y="5273522"/>
            <a:ext cx="597" cy="180710"/>
          </a:xfrm>
          <a:prstGeom prst="straightConnector1">
            <a:avLst/>
          </a:prstGeom>
          <a:noFill/>
          <a:ln w="28575" cap="flat" cmpd="sng" algn="ctr">
            <a:solidFill>
              <a:schemeClr val="tx1"/>
            </a:solidFill>
            <a:prstDash val="solid"/>
            <a:miter lim="800000"/>
            <a:tailEnd type="stealth"/>
          </a:ln>
          <a:effectLst/>
        </p:spPr>
      </p:cxnSp>
      <p:sp>
        <p:nvSpPr>
          <p:cNvPr id="359" name="Arrow: U-Turn 99">
            <a:extLst>
              <a:ext uri="{FF2B5EF4-FFF2-40B4-BE49-F238E27FC236}">
                <a16:creationId xmlns:a16="http://schemas.microsoft.com/office/drawing/2014/main" id="{95A439D9-F719-0F7E-60D2-6F883B27392E}"/>
              </a:ext>
            </a:extLst>
          </p:cNvPr>
          <p:cNvSpPr/>
          <p:nvPr/>
        </p:nvSpPr>
        <p:spPr>
          <a:xfrm rot="5400000" flipH="1">
            <a:off x="6495430" y="3855703"/>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360" name="Straight Arrow Connector 359">
            <a:extLst>
              <a:ext uri="{FF2B5EF4-FFF2-40B4-BE49-F238E27FC236}">
                <a16:creationId xmlns:a16="http://schemas.microsoft.com/office/drawing/2014/main" id="{9371AAFD-3509-5D50-291E-D5994FDD5479}"/>
              </a:ext>
            </a:extLst>
          </p:cNvPr>
          <p:cNvCxnSpPr>
            <a:cxnSpLocks/>
            <a:stCxn id="25" idx="0"/>
            <a:endCxn id="361" idx="2"/>
          </p:cNvCxnSpPr>
          <p:nvPr/>
        </p:nvCxnSpPr>
        <p:spPr>
          <a:xfrm flipH="1" flipV="1">
            <a:off x="6653344" y="2416423"/>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361" name="Rectangle: Rounded Corners 360">
            <a:extLst>
              <a:ext uri="{FF2B5EF4-FFF2-40B4-BE49-F238E27FC236}">
                <a16:creationId xmlns:a16="http://schemas.microsoft.com/office/drawing/2014/main" id="{492D3E01-AED7-9221-CCB4-71624A0F1641}"/>
              </a:ext>
            </a:extLst>
          </p:cNvPr>
          <p:cNvSpPr/>
          <p:nvPr/>
        </p:nvSpPr>
        <p:spPr>
          <a:xfrm>
            <a:off x="6142804" y="2004337"/>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64" name="Rectangle: Rounded Corners 363">
            <a:extLst>
              <a:ext uri="{FF2B5EF4-FFF2-40B4-BE49-F238E27FC236}">
                <a16:creationId xmlns:a16="http://schemas.microsoft.com/office/drawing/2014/main" id="{AE94FF64-E51B-8F57-B02F-262267749F41}"/>
              </a:ext>
            </a:extLst>
          </p:cNvPr>
          <p:cNvSpPr/>
          <p:nvPr/>
        </p:nvSpPr>
        <p:spPr>
          <a:xfrm>
            <a:off x="6142804" y="262201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365" name="Straight Arrow Connector 364">
            <a:extLst>
              <a:ext uri="{FF2B5EF4-FFF2-40B4-BE49-F238E27FC236}">
                <a16:creationId xmlns:a16="http://schemas.microsoft.com/office/drawing/2014/main" id="{94E4DCB1-F850-BD96-8DBF-ECEB8C7A80FE}"/>
              </a:ext>
            </a:extLst>
          </p:cNvPr>
          <p:cNvCxnSpPr>
            <a:cxnSpLocks/>
            <a:endCxn id="366" idx="2"/>
          </p:cNvCxnSpPr>
          <p:nvPr/>
        </p:nvCxnSpPr>
        <p:spPr>
          <a:xfrm flipV="1">
            <a:off x="6652387" y="1473350"/>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366" name="Rectangle: Rounded Corners 365">
            <a:extLst>
              <a:ext uri="{FF2B5EF4-FFF2-40B4-BE49-F238E27FC236}">
                <a16:creationId xmlns:a16="http://schemas.microsoft.com/office/drawing/2014/main" id="{74458AE5-FDFF-3C3D-A338-4310DE9970B6}"/>
              </a:ext>
            </a:extLst>
          </p:cNvPr>
          <p:cNvSpPr/>
          <p:nvPr/>
        </p:nvSpPr>
        <p:spPr>
          <a:xfrm>
            <a:off x="6147240" y="1291727"/>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67" name="Rectangle: Rounded Corners 366">
            <a:extLst>
              <a:ext uri="{FF2B5EF4-FFF2-40B4-BE49-F238E27FC236}">
                <a16:creationId xmlns:a16="http://schemas.microsoft.com/office/drawing/2014/main" id="{3F671D31-71D7-3445-DC3E-FB44E6132870}"/>
              </a:ext>
            </a:extLst>
          </p:cNvPr>
          <p:cNvSpPr/>
          <p:nvPr/>
        </p:nvSpPr>
        <p:spPr>
          <a:xfrm>
            <a:off x="6147240" y="889502"/>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effectLst/>
                <a:uLnTx/>
                <a:uFillTx/>
                <a:latin typeface="Calibri Light" panose="020F0302020204030204"/>
                <a:ea typeface="+mn-ea"/>
                <a:cs typeface="+mn-cs"/>
              </a:rPr>
              <a:t>Softmax</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372" name="Straight Arrow Connector 371">
            <a:extLst>
              <a:ext uri="{FF2B5EF4-FFF2-40B4-BE49-F238E27FC236}">
                <a16:creationId xmlns:a16="http://schemas.microsoft.com/office/drawing/2014/main" id="{987429E0-41BA-F7CF-6DBE-BFF21721B44C}"/>
              </a:ext>
            </a:extLst>
          </p:cNvPr>
          <p:cNvCxnSpPr>
            <a:cxnSpLocks/>
            <a:stCxn id="366" idx="0"/>
            <a:endCxn id="367" idx="2"/>
          </p:cNvCxnSpPr>
          <p:nvPr/>
        </p:nvCxnSpPr>
        <p:spPr>
          <a:xfrm flipV="1">
            <a:off x="6657780" y="1071125"/>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377" name="Straight Arrow Connector 376">
            <a:extLst>
              <a:ext uri="{FF2B5EF4-FFF2-40B4-BE49-F238E27FC236}">
                <a16:creationId xmlns:a16="http://schemas.microsoft.com/office/drawing/2014/main" id="{7B677A50-167E-71C5-D96F-9C54131AD613}"/>
              </a:ext>
            </a:extLst>
          </p:cNvPr>
          <p:cNvCxnSpPr>
            <a:cxnSpLocks/>
          </p:cNvCxnSpPr>
          <p:nvPr/>
        </p:nvCxnSpPr>
        <p:spPr>
          <a:xfrm flipV="1">
            <a:off x="6657780" y="668900"/>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378" name="Rectangle: Rounded Corners 377">
            <a:extLst>
              <a:ext uri="{FF2B5EF4-FFF2-40B4-BE49-F238E27FC236}">
                <a16:creationId xmlns:a16="http://schemas.microsoft.com/office/drawing/2014/main" id="{266AAC8A-E623-EA1C-B8B9-09E5D351F0AC}"/>
              </a:ext>
            </a:extLst>
          </p:cNvPr>
          <p:cNvSpPr/>
          <p:nvPr/>
        </p:nvSpPr>
        <p:spPr>
          <a:xfrm>
            <a:off x="6131367" y="1730694"/>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379" name="Straight Connector 378">
            <a:extLst>
              <a:ext uri="{FF2B5EF4-FFF2-40B4-BE49-F238E27FC236}">
                <a16:creationId xmlns:a16="http://schemas.microsoft.com/office/drawing/2014/main" id="{4449FE92-6B69-F7CF-44A3-421BEA40BB05}"/>
              </a:ext>
            </a:extLst>
          </p:cNvPr>
          <p:cNvCxnSpPr>
            <a:cxnSpLocks/>
          </p:cNvCxnSpPr>
          <p:nvPr/>
        </p:nvCxnSpPr>
        <p:spPr>
          <a:xfrm flipH="1">
            <a:off x="6651046" y="3831368"/>
            <a:ext cx="1691" cy="86456"/>
          </a:xfrm>
          <a:prstGeom prst="line">
            <a:avLst/>
          </a:prstGeom>
          <a:noFill/>
          <a:ln w="38100" cap="flat" cmpd="sng" algn="ctr">
            <a:solidFill>
              <a:schemeClr val="tx1"/>
            </a:solidFill>
            <a:prstDash val="solid"/>
            <a:miter lim="800000"/>
          </a:ln>
          <a:effectLst/>
        </p:spPr>
      </p:cxnSp>
      <p:cxnSp>
        <p:nvCxnSpPr>
          <p:cNvPr id="380" name="Straight Connector 379">
            <a:extLst>
              <a:ext uri="{FF2B5EF4-FFF2-40B4-BE49-F238E27FC236}">
                <a16:creationId xmlns:a16="http://schemas.microsoft.com/office/drawing/2014/main" id="{85027A87-09D8-E28B-B97C-9B3CFC5528AE}"/>
              </a:ext>
            </a:extLst>
          </p:cNvPr>
          <p:cNvCxnSpPr>
            <a:cxnSpLocks/>
          </p:cNvCxnSpPr>
          <p:nvPr/>
        </p:nvCxnSpPr>
        <p:spPr>
          <a:xfrm flipH="1">
            <a:off x="5112633" y="4014282"/>
            <a:ext cx="1691" cy="86456"/>
          </a:xfrm>
          <a:prstGeom prst="line">
            <a:avLst/>
          </a:prstGeom>
          <a:noFill/>
          <a:ln w="28575" cap="flat" cmpd="sng" algn="ctr">
            <a:solidFill>
              <a:schemeClr val="tx1"/>
            </a:solidFill>
            <a:prstDash val="solid"/>
            <a:miter lim="800000"/>
          </a:ln>
          <a:effectLst/>
        </p:spPr>
      </p:cxnSp>
      <p:cxnSp>
        <p:nvCxnSpPr>
          <p:cNvPr id="381" name="Straight Connector 380">
            <a:extLst>
              <a:ext uri="{FF2B5EF4-FFF2-40B4-BE49-F238E27FC236}">
                <a16:creationId xmlns:a16="http://schemas.microsoft.com/office/drawing/2014/main" id="{8A0959C4-F010-2DD4-2A77-35687FBA489B}"/>
              </a:ext>
            </a:extLst>
          </p:cNvPr>
          <p:cNvCxnSpPr>
            <a:cxnSpLocks/>
            <a:stCxn id="8" idx="2"/>
            <a:endCxn id="7" idx="0"/>
          </p:cNvCxnSpPr>
          <p:nvPr/>
        </p:nvCxnSpPr>
        <p:spPr>
          <a:xfrm>
            <a:off x="5121418" y="2994375"/>
            <a:ext cx="0" cy="48281"/>
          </a:xfrm>
          <a:prstGeom prst="line">
            <a:avLst/>
          </a:prstGeom>
          <a:noFill/>
          <a:ln w="28575" cap="flat" cmpd="sng" algn="ctr">
            <a:solidFill>
              <a:schemeClr val="bg2">
                <a:lumMod val="50000"/>
              </a:schemeClr>
            </a:solidFill>
            <a:prstDash val="solid"/>
            <a:miter lim="800000"/>
          </a:ln>
          <a:effectLst/>
        </p:spPr>
      </p:cxnSp>
      <p:sp>
        <p:nvSpPr>
          <p:cNvPr id="382" name="Freeform: Shape 381">
            <a:extLst>
              <a:ext uri="{FF2B5EF4-FFF2-40B4-BE49-F238E27FC236}">
                <a16:creationId xmlns:a16="http://schemas.microsoft.com/office/drawing/2014/main" id="{DDEF8D49-1528-3FE3-44CE-C0359D0EFAD8}"/>
              </a:ext>
            </a:extLst>
          </p:cNvPr>
          <p:cNvSpPr/>
          <p:nvPr/>
        </p:nvSpPr>
        <p:spPr>
          <a:xfrm>
            <a:off x="5125982" y="2562121"/>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83" name="TextBox 382">
            <a:extLst>
              <a:ext uri="{FF2B5EF4-FFF2-40B4-BE49-F238E27FC236}">
                <a16:creationId xmlns:a16="http://schemas.microsoft.com/office/drawing/2014/main" id="{D57B6696-7219-0CCD-A748-5F9A2B6D1DFC}"/>
              </a:ext>
            </a:extLst>
          </p:cNvPr>
          <p:cNvSpPr txBox="1"/>
          <p:nvPr/>
        </p:nvSpPr>
        <p:spPr>
          <a:xfrm rot="5400000">
            <a:off x="7118615" y="3318846"/>
            <a:ext cx="1107996" cy="369332"/>
          </a:xfrm>
          <a:prstGeom prst="rect">
            <a:avLst/>
          </a:prstGeom>
          <a:noFill/>
        </p:spPr>
        <p:txBody>
          <a:bodyPr wrap="none" rtlCol="0">
            <a:spAutoFit/>
          </a:bodyPr>
          <a:lstStyle/>
          <a:p>
            <a:r>
              <a:rPr lang="en-US" b="1" dirty="0">
                <a:solidFill>
                  <a:srgbClr val="EA4335"/>
                </a:solidFill>
              </a:rPr>
              <a:t>Decoder</a:t>
            </a:r>
            <a:endParaRPr lang="en-IN" b="1" dirty="0">
              <a:solidFill>
                <a:srgbClr val="EA4335"/>
              </a:solidFill>
            </a:endParaRPr>
          </a:p>
        </p:txBody>
      </p:sp>
      <p:sp>
        <p:nvSpPr>
          <p:cNvPr id="384" name="Rectangle: Rounded Corners 383">
            <a:extLst>
              <a:ext uri="{FF2B5EF4-FFF2-40B4-BE49-F238E27FC236}">
                <a16:creationId xmlns:a16="http://schemas.microsoft.com/office/drawing/2014/main" id="{E3E67CBC-6ED1-DC47-9ED1-AA5D5B26A5D6}"/>
              </a:ext>
            </a:extLst>
          </p:cNvPr>
          <p:cNvSpPr/>
          <p:nvPr/>
        </p:nvSpPr>
        <p:spPr>
          <a:xfrm>
            <a:off x="4216813" y="2673205"/>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85" name="TextBox 384">
            <a:extLst>
              <a:ext uri="{FF2B5EF4-FFF2-40B4-BE49-F238E27FC236}">
                <a16:creationId xmlns:a16="http://schemas.microsoft.com/office/drawing/2014/main" id="{21088671-FE8D-25BE-BEA1-5FF4ED9B3DBE}"/>
              </a:ext>
            </a:extLst>
          </p:cNvPr>
          <p:cNvSpPr txBox="1"/>
          <p:nvPr/>
        </p:nvSpPr>
        <p:spPr>
          <a:xfrm>
            <a:off x="4457231" y="3998867"/>
            <a:ext cx="1107996" cy="369332"/>
          </a:xfrm>
          <a:prstGeom prst="rect">
            <a:avLst/>
          </a:prstGeom>
          <a:noFill/>
        </p:spPr>
        <p:txBody>
          <a:bodyPr wrap="none" rtlCol="0">
            <a:spAutoFit/>
          </a:bodyPr>
          <a:lstStyle/>
          <a:p>
            <a:r>
              <a:rPr lang="en-US" b="1" dirty="0">
                <a:solidFill>
                  <a:schemeClr val="bg1"/>
                </a:solidFill>
              </a:rPr>
              <a:t>Encoder</a:t>
            </a:r>
            <a:endParaRPr lang="en-IN" b="1" dirty="0">
              <a:solidFill>
                <a:schemeClr val="bg1"/>
              </a:solidFill>
            </a:endParaRPr>
          </a:p>
        </p:txBody>
      </p:sp>
    </p:spTree>
    <p:extLst>
      <p:ext uri="{BB962C8B-B14F-4D97-AF65-F5344CB8AC3E}">
        <p14:creationId xmlns:p14="http://schemas.microsoft.com/office/powerpoint/2010/main" val="2888861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2" name="Rectangle: Rounded Corners 1">
            <a:extLst>
              <a:ext uri="{FF2B5EF4-FFF2-40B4-BE49-F238E27FC236}">
                <a16:creationId xmlns:a16="http://schemas.microsoft.com/office/drawing/2014/main" id="{320A9B2A-0836-4CC9-8692-F9CF373942AC}"/>
              </a:ext>
            </a:extLst>
          </p:cNvPr>
          <p:cNvSpPr/>
          <p:nvPr/>
        </p:nvSpPr>
        <p:spPr>
          <a:xfrm>
            <a:off x="6024216" y="1632039"/>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 name="Rectangle: Rounded Corners 2">
            <a:extLst>
              <a:ext uri="{FF2B5EF4-FFF2-40B4-BE49-F238E27FC236}">
                <a16:creationId xmlns:a16="http://schemas.microsoft.com/office/drawing/2014/main" id="{7AFBA535-EA60-7C7E-AEC2-F4DD5582D917}"/>
              </a:ext>
            </a:extLst>
          </p:cNvPr>
          <p:cNvSpPr/>
          <p:nvPr/>
        </p:nvSpPr>
        <p:spPr>
          <a:xfrm>
            <a:off x="4216814" y="2673440"/>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4" name="Rectangle: Rounded Corners 3">
            <a:extLst>
              <a:ext uri="{FF2B5EF4-FFF2-40B4-BE49-F238E27FC236}">
                <a16:creationId xmlns:a16="http://schemas.microsoft.com/office/drawing/2014/main" id="{53A20642-683E-5D82-E620-45431174FF97}"/>
              </a:ext>
            </a:extLst>
          </p:cNvPr>
          <p:cNvSpPr/>
          <p:nvPr/>
        </p:nvSpPr>
        <p:spPr>
          <a:xfrm>
            <a:off x="4610878" y="4085560"/>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6" name="Rectangle: Rounded Corners 5">
            <a:extLst>
              <a:ext uri="{FF2B5EF4-FFF2-40B4-BE49-F238E27FC236}">
                <a16:creationId xmlns:a16="http://schemas.microsoft.com/office/drawing/2014/main" id="{096F6D82-AA30-36BE-3048-D28F5295C990}"/>
              </a:ext>
            </a:extLst>
          </p:cNvPr>
          <p:cNvSpPr/>
          <p:nvPr/>
        </p:nvSpPr>
        <p:spPr>
          <a:xfrm>
            <a:off x="4610878" y="3831237"/>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7" name="Rectangle: Rounded Corners 6">
            <a:extLst>
              <a:ext uri="{FF2B5EF4-FFF2-40B4-BE49-F238E27FC236}">
                <a16:creationId xmlns:a16="http://schemas.microsoft.com/office/drawing/2014/main" id="{ADA95A23-D012-92F5-EA66-3A833D217F4A}"/>
              </a:ext>
            </a:extLst>
          </p:cNvPr>
          <p:cNvSpPr/>
          <p:nvPr/>
        </p:nvSpPr>
        <p:spPr>
          <a:xfrm>
            <a:off x="4610878" y="3042656"/>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8" name="Rectangle: Rounded Corners 7">
            <a:extLst>
              <a:ext uri="{FF2B5EF4-FFF2-40B4-BE49-F238E27FC236}">
                <a16:creationId xmlns:a16="http://schemas.microsoft.com/office/drawing/2014/main" id="{7B00B50F-2DDC-32AF-76B5-261F6290509D}"/>
              </a:ext>
            </a:extLst>
          </p:cNvPr>
          <p:cNvSpPr/>
          <p:nvPr/>
        </p:nvSpPr>
        <p:spPr>
          <a:xfrm>
            <a:off x="4610878" y="2796830"/>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9" name="Oval 8">
            <a:extLst>
              <a:ext uri="{FF2B5EF4-FFF2-40B4-BE49-F238E27FC236}">
                <a16:creationId xmlns:a16="http://schemas.microsoft.com/office/drawing/2014/main" id="{6FFE002F-CDDA-2BDB-190D-83B40E27B86B}"/>
              </a:ext>
            </a:extLst>
          </p:cNvPr>
          <p:cNvSpPr/>
          <p:nvPr/>
        </p:nvSpPr>
        <p:spPr>
          <a:xfrm>
            <a:off x="5043973" y="5115738"/>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0" name="Cross 9">
            <a:extLst>
              <a:ext uri="{FF2B5EF4-FFF2-40B4-BE49-F238E27FC236}">
                <a16:creationId xmlns:a16="http://schemas.microsoft.com/office/drawing/2014/main" id="{D768B716-8361-8727-6869-DA4DFCCEEA5D}"/>
              </a:ext>
            </a:extLst>
          </p:cNvPr>
          <p:cNvSpPr/>
          <p:nvPr/>
        </p:nvSpPr>
        <p:spPr>
          <a:xfrm>
            <a:off x="5071922" y="5143687"/>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1" name="Group 10">
            <a:extLst>
              <a:ext uri="{FF2B5EF4-FFF2-40B4-BE49-F238E27FC236}">
                <a16:creationId xmlns:a16="http://schemas.microsoft.com/office/drawing/2014/main" id="{35A4DF98-AD3C-93FF-3A8D-6FA77161A40B}"/>
              </a:ext>
            </a:extLst>
          </p:cNvPr>
          <p:cNvGrpSpPr/>
          <p:nvPr/>
        </p:nvGrpSpPr>
        <p:grpSpPr>
          <a:xfrm>
            <a:off x="4561514" y="5034614"/>
            <a:ext cx="317131" cy="317131"/>
            <a:chOff x="1290919" y="1058164"/>
            <a:chExt cx="3765176" cy="3765176"/>
          </a:xfrm>
        </p:grpSpPr>
        <p:sp>
          <p:nvSpPr>
            <p:cNvPr id="12" name="Freeform: Shape 11">
              <a:extLst>
                <a:ext uri="{FF2B5EF4-FFF2-40B4-BE49-F238E27FC236}">
                  <a16:creationId xmlns:a16="http://schemas.microsoft.com/office/drawing/2014/main" id="{44852C74-A613-8EDD-F6DF-673A44A820F3}"/>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3" name="Oval 12">
              <a:extLst>
                <a:ext uri="{FF2B5EF4-FFF2-40B4-BE49-F238E27FC236}">
                  <a16:creationId xmlns:a16="http://schemas.microsoft.com/office/drawing/2014/main" id="{69ABE764-A4F5-EBA0-FA6A-4250926BBCC2}"/>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14" name="Rectangle: Rounded Corners 13">
            <a:extLst>
              <a:ext uri="{FF2B5EF4-FFF2-40B4-BE49-F238E27FC236}">
                <a16:creationId xmlns:a16="http://schemas.microsoft.com/office/drawing/2014/main" id="{3515D519-8064-F908-3726-ECC606861B22}"/>
              </a:ext>
            </a:extLst>
          </p:cNvPr>
          <p:cNvSpPr/>
          <p:nvPr/>
        </p:nvSpPr>
        <p:spPr>
          <a:xfrm>
            <a:off x="4610878" y="5451335"/>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5" name="Straight Arrow Connector 14">
            <a:extLst>
              <a:ext uri="{FF2B5EF4-FFF2-40B4-BE49-F238E27FC236}">
                <a16:creationId xmlns:a16="http://schemas.microsoft.com/office/drawing/2014/main" id="{DE1A6DFF-A85E-9700-E1EE-AE1502EE65B3}"/>
              </a:ext>
            </a:extLst>
          </p:cNvPr>
          <p:cNvCxnSpPr>
            <a:cxnSpLocks/>
          </p:cNvCxnSpPr>
          <p:nvPr/>
        </p:nvCxnSpPr>
        <p:spPr>
          <a:xfrm flipV="1">
            <a:off x="5120818" y="5863421"/>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16" name="Straight Arrow Connector 15">
            <a:extLst>
              <a:ext uri="{FF2B5EF4-FFF2-40B4-BE49-F238E27FC236}">
                <a16:creationId xmlns:a16="http://schemas.microsoft.com/office/drawing/2014/main" id="{104095AE-0145-F477-078A-D61202D95563}"/>
              </a:ext>
            </a:extLst>
          </p:cNvPr>
          <p:cNvCxnSpPr>
            <a:cxnSpLocks/>
            <a:stCxn id="14" idx="0"/>
          </p:cNvCxnSpPr>
          <p:nvPr/>
        </p:nvCxnSpPr>
        <p:spPr>
          <a:xfrm flipH="1" flipV="1">
            <a:off x="5120821" y="5270625"/>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17" name="Straight Arrow Connector 16">
            <a:extLst>
              <a:ext uri="{FF2B5EF4-FFF2-40B4-BE49-F238E27FC236}">
                <a16:creationId xmlns:a16="http://schemas.microsoft.com/office/drawing/2014/main" id="{8706D79A-2CE1-EE55-3827-9D34E464A13B}"/>
              </a:ext>
            </a:extLst>
          </p:cNvPr>
          <p:cNvCxnSpPr>
            <a:cxnSpLocks/>
            <a:stCxn id="9" idx="0"/>
            <a:endCxn id="4" idx="2"/>
          </p:cNvCxnSpPr>
          <p:nvPr/>
        </p:nvCxnSpPr>
        <p:spPr>
          <a:xfrm flipV="1">
            <a:off x="5121417" y="4497646"/>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19" name="Straight Connector 18">
            <a:extLst>
              <a:ext uri="{FF2B5EF4-FFF2-40B4-BE49-F238E27FC236}">
                <a16:creationId xmlns:a16="http://schemas.microsoft.com/office/drawing/2014/main" id="{52FFFCBF-5196-59C0-1C17-A2D52EB3EA64}"/>
              </a:ext>
            </a:extLst>
          </p:cNvPr>
          <p:cNvCxnSpPr>
            <a:stCxn id="13" idx="6"/>
            <a:endCxn id="9" idx="2"/>
          </p:cNvCxnSpPr>
          <p:nvPr/>
        </p:nvCxnSpPr>
        <p:spPr>
          <a:xfrm>
            <a:off x="4878645" y="5193180"/>
            <a:ext cx="165328" cy="2"/>
          </a:xfrm>
          <a:prstGeom prst="line">
            <a:avLst/>
          </a:prstGeom>
          <a:noFill/>
          <a:ln w="28575" cap="flat" cmpd="sng" algn="ctr">
            <a:solidFill>
              <a:sysClr val="windowText" lastClr="000000"/>
            </a:solidFill>
            <a:prstDash val="solid"/>
            <a:miter lim="800000"/>
          </a:ln>
          <a:effectLst/>
        </p:spPr>
      </p:cxnSp>
      <p:sp>
        <p:nvSpPr>
          <p:cNvPr id="20" name="Arrow: U-Turn 99">
            <a:extLst>
              <a:ext uri="{FF2B5EF4-FFF2-40B4-BE49-F238E27FC236}">
                <a16:creationId xmlns:a16="http://schemas.microsoft.com/office/drawing/2014/main" id="{15378129-F86E-AEE4-4F54-E88F1D39C02A}"/>
              </a:ext>
            </a:extLst>
          </p:cNvPr>
          <p:cNvSpPr/>
          <p:nvPr/>
        </p:nvSpPr>
        <p:spPr>
          <a:xfrm rot="16200000">
            <a:off x="4278145" y="3956540"/>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1" name="Arrow: U-Turn 99">
            <a:extLst>
              <a:ext uri="{FF2B5EF4-FFF2-40B4-BE49-F238E27FC236}">
                <a16:creationId xmlns:a16="http://schemas.microsoft.com/office/drawing/2014/main" id="{1A2B693D-93D8-F599-F683-F81A4595B286}"/>
              </a:ext>
            </a:extLst>
          </p:cNvPr>
          <p:cNvSpPr/>
          <p:nvPr/>
        </p:nvSpPr>
        <p:spPr>
          <a:xfrm rot="16200000">
            <a:off x="4324243" y="2879911"/>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2" name="Arrow: Bent 136">
            <a:extLst>
              <a:ext uri="{FF2B5EF4-FFF2-40B4-BE49-F238E27FC236}">
                <a16:creationId xmlns:a16="http://schemas.microsoft.com/office/drawing/2014/main" id="{EFFCD528-468A-9CF0-A301-A2FF553A7471}"/>
              </a:ext>
            </a:extLst>
          </p:cNvPr>
          <p:cNvSpPr/>
          <p:nvPr/>
        </p:nvSpPr>
        <p:spPr>
          <a:xfrm rot="5400000" flipH="1">
            <a:off x="5239842" y="4378148"/>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3" name="Arrow: Bent 136">
            <a:extLst>
              <a:ext uri="{FF2B5EF4-FFF2-40B4-BE49-F238E27FC236}">
                <a16:creationId xmlns:a16="http://schemas.microsoft.com/office/drawing/2014/main" id="{D789610E-9036-3C2C-8B5D-00D3AE6B4258}"/>
              </a:ext>
            </a:extLst>
          </p:cNvPr>
          <p:cNvSpPr/>
          <p:nvPr/>
        </p:nvSpPr>
        <p:spPr>
          <a:xfrm rot="16200000">
            <a:off x="4828219" y="4378147"/>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4" name="Straight Arrow Connector 23">
            <a:extLst>
              <a:ext uri="{FF2B5EF4-FFF2-40B4-BE49-F238E27FC236}">
                <a16:creationId xmlns:a16="http://schemas.microsoft.com/office/drawing/2014/main" id="{6C826D27-4B6D-0A88-8032-33E88877472C}"/>
              </a:ext>
            </a:extLst>
          </p:cNvPr>
          <p:cNvCxnSpPr>
            <a:cxnSpLocks/>
            <a:endCxn id="7" idx="2"/>
          </p:cNvCxnSpPr>
          <p:nvPr/>
        </p:nvCxnSpPr>
        <p:spPr>
          <a:xfrm flipV="1">
            <a:off x="5116490" y="3454742"/>
            <a:ext cx="4928" cy="371908"/>
          </a:xfrm>
          <a:prstGeom prst="straightConnector1">
            <a:avLst/>
          </a:prstGeom>
          <a:noFill/>
          <a:ln w="28575" cap="flat" cmpd="sng" algn="ctr">
            <a:solidFill>
              <a:schemeClr val="tx1"/>
            </a:solidFill>
            <a:prstDash val="solid"/>
            <a:miter lim="800000"/>
            <a:tailEnd type="stealth"/>
          </a:ln>
          <a:effectLst/>
        </p:spPr>
      </p:cxnSp>
      <p:sp>
        <p:nvSpPr>
          <p:cNvPr id="25" name="Rectangle: Rounded Corners 24">
            <a:extLst>
              <a:ext uri="{FF2B5EF4-FFF2-40B4-BE49-F238E27FC236}">
                <a16:creationId xmlns:a16="http://schemas.microsoft.com/office/drawing/2014/main" id="{10C6DBD5-C2A3-CA61-BDC7-E7DF26C12EA1}"/>
              </a:ext>
            </a:extLst>
          </p:cNvPr>
          <p:cNvSpPr/>
          <p:nvPr/>
        </p:nvSpPr>
        <p:spPr>
          <a:xfrm>
            <a:off x="6144233" y="287030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 name="Freeform: Shape 25">
            <a:extLst>
              <a:ext uri="{FF2B5EF4-FFF2-40B4-BE49-F238E27FC236}">
                <a16:creationId xmlns:a16="http://schemas.microsoft.com/office/drawing/2014/main" id="{C13F0FB8-C364-8A90-C8CF-504EAB0A8373}"/>
              </a:ext>
            </a:extLst>
          </p:cNvPr>
          <p:cNvSpPr/>
          <p:nvPr/>
        </p:nvSpPr>
        <p:spPr>
          <a:xfrm rot="16200000">
            <a:off x="6263087" y="3068939"/>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Freeform: Shape 26">
            <a:extLst>
              <a:ext uri="{FF2B5EF4-FFF2-40B4-BE49-F238E27FC236}">
                <a16:creationId xmlns:a16="http://schemas.microsoft.com/office/drawing/2014/main" id="{FB776F48-D0A9-56F6-820C-83EAA8BE522E}"/>
              </a:ext>
            </a:extLst>
          </p:cNvPr>
          <p:cNvSpPr/>
          <p:nvPr/>
        </p:nvSpPr>
        <p:spPr>
          <a:xfrm rot="10800000">
            <a:off x="6626647" y="3312713"/>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8" name="Rectangle: Rounded Corners 27">
            <a:extLst>
              <a:ext uri="{FF2B5EF4-FFF2-40B4-BE49-F238E27FC236}">
                <a16:creationId xmlns:a16="http://schemas.microsoft.com/office/drawing/2014/main" id="{0C882C62-0AB4-6776-82BE-AF728FD6E468}"/>
              </a:ext>
            </a:extLst>
          </p:cNvPr>
          <p:cNvSpPr/>
          <p:nvPr/>
        </p:nvSpPr>
        <p:spPr>
          <a:xfrm>
            <a:off x="6144233" y="3917824"/>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9" name="Rectangle: Rounded Corners 28">
            <a:extLst>
              <a:ext uri="{FF2B5EF4-FFF2-40B4-BE49-F238E27FC236}">
                <a16:creationId xmlns:a16="http://schemas.microsoft.com/office/drawing/2014/main" id="{B78A54CC-6586-662A-A562-2852944E9ADC}"/>
              </a:ext>
            </a:extLst>
          </p:cNvPr>
          <p:cNvSpPr/>
          <p:nvPr/>
        </p:nvSpPr>
        <p:spPr>
          <a:xfrm>
            <a:off x="6145924" y="3649745"/>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85000"/>
                    <a:lumOff val="15000"/>
                  </a:schemeClr>
                </a:solidFill>
                <a:effectLst/>
                <a:uLnTx/>
                <a:uFillTx/>
                <a:latin typeface="Calibri Light" panose="020F0302020204030204"/>
                <a:ea typeface="+mn-ea"/>
                <a:cs typeface="+mn-cs"/>
              </a:rPr>
              <a:t>Add</a:t>
            </a: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0" name="Arrow: U-Turn 99">
            <a:extLst>
              <a:ext uri="{FF2B5EF4-FFF2-40B4-BE49-F238E27FC236}">
                <a16:creationId xmlns:a16="http://schemas.microsoft.com/office/drawing/2014/main" id="{424BD30D-06CA-6ACE-C87B-943AC739DCCC}"/>
              </a:ext>
            </a:extLst>
          </p:cNvPr>
          <p:cNvSpPr/>
          <p:nvPr/>
        </p:nvSpPr>
        <p:spPr>
          <a:xfrm rot="5400000" flipH="1">
            <a:off x="6590228" y="2734171"/>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31" name="Straight Arrow Connector 30">
            <a:extLst>
              <a:ext uri="{FF2B5EF4-FFF2-40B4-BE49-F238E27FC236}">
                <a16:creationId xmlns:a16="http://schemas.microsoft.com/office/drawing/2014/main" id="{2ABCF0ED-88D8-0682-7817-9148D29224E7}"/>
              </a:ext>
            </a:extLst>
          </p:cNvPr>
          <p:cNvCxnSpPr>
            <a:cxnSpLocks/>
          </p:cNvCxnSpPr>
          <p:nvPr/>
        </p:nvCxnSpPr>
        <p:spPr>
          <a:xfrm flipV="1">
            <a:off x="6641907" y="4513144"/>
            <a:ext cx="1" cy="618092"/>
          </a:xfrm>
          <a:prstGeom prst="straightConnector1">
            <a:avLst/>
          </a:prstGeom>
          <a:noFill/>
          <a:ln w="28575" cap="flat" cmpd="sng" algn="ctr">
            <a:solidFill>
              <a:schemeClr val="tx1"/>
            </a:solidFill>
            <a:prstDash val="solid"/>
            <a:miter lim="800000"/>
            <a:tailEnd type="stealth"/>
          </a:ln>
          <a:effectLst/>
        </p:spPr>
      </p:cxnSp>
      <p:sp>
        <p:nvSpPr>
          <p:cNvPr id="348" name="Arrow: Bent 136">
            <a:extLst>
              <a:ext uri="{FF2B5EF4-FFF2-40B4-BE49-F238E27FC236}">
                <a16:creationId xmlns:a16="http://schemas.microsoft.com/office/drawing/2014/main" id="{D8B8BCF6-CF1B-4103-EA5C-5BEC1FDD47CB}"/>
              </a:ext>
            </a:extLst>
          </p:cNvPr>
          <p:cNvSpPr/>
          <p:nvPr/>
        </p:nvSpPr>
        <p:spPr>
          <a:xfrm rot="5400000" flipH="1">
            <a:off x="6760332" y="439364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49" name="Arrow: Bent 136">
            <a:extLst>
              <a:ext uri="{FF2B5EF4-FFF2-40B4-BE49-F238E27FC236}">
                <a16:creationId xmlns:a16="http://schemas.microsoft.com/office/drawing/2014/main" id="{11936998-680D-6054-7504-0F5AA0F821FF}"/>
              </a:ext>
            </a:extLst>
          </p:cNvPr>
          <p:cNvSpPr/>
          <p:nvPr/>
        </p:nvSpPr>
        <p:spPr>
          <a:xfrm rot="16200000">
            <a:off x="6348709" y="439364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50" name="Oval 349">
            <a:extLst>
              <a:ext uri="{FF2B5EF4-FFF2-40B4-BE49-F238E27FC236}">
                <a16:creationId xmlns:a16="http://schemas.microsoft.com/office/drawing/2014/main" id="{523C2C24-57C2-2DC4-EE8A-0D493D318F12}"/>
              </a:ext>
            </a:extLst>
          </p:cNvPr>
          <p:cNvSpPr/>
          <p:nvPr/>
        </p:nvSpPr>
        <p:spPr>
          <a:xfrm>
            <a:off x="6565205" y="5115737"/>
            <a:ext cx="154887" cy="154887"/>
          </a:xfrm>
          <a:prstGeom prst="ellipse">
            <a:avLst/>
          </a:prstGeom>
          <a:solidFill>
            <a:schemeClr val="bg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51" name="Cross 350">
            <a:extLst>
              <a:ext uri="{FF2B5EF4-FFF2-40B4-BE49-F238E27FC236}">
                <a16:creationId xmlns:a16="http://schemas.microsoft.com/office/drawing/2014/main" id="{01798879-0073-9A70-5838-712E17AAF5B5}"/>
              </a:ext>
            </a:extLst>
          </p:cNvPr>
          <p:cNvSpPr/>
          <p:nvPr/>
        </p:nvSpPr>
        <p:spPr>
          <a:xfrm>
            <a:off x="6593154" y="5143686"/>
            <a:ext cx="98987" cy="98987"/>
          </a:xfrm>
          <a:prstGeom prst="plus">
            <a:avLst>
              <a:gd name="adj" fmla="val 48099"/>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352" name="Group 351">
            <a:extLst>
              <a:ext uri="{FF2B5EF4-FFF2-40B4-BE49-F238E27FC236}">
                <a16:creationId xmlns:a16="http://schemas.microsoft.com/office/drawing/2014/main" id="{842E4960-C06D-C6A5-15D6-8D35DB3DAEC6}"/>
              </a:ext>
            </a:extLst>
          </p:cNvPr>
          <p:cNvGrpSpPr/>
          <p:nvPr/>
        </p:nvGrpSpPr>
        <p:grpSpPr>
          <a:xfrm>
            <a:off x="6899676" y="5040479"/>
            <a:ext cx="317131" cy="317131"/>
            <a:chOff x="1290919" y="1058164"/>
            <a:chExt cx="3765176" cy="3765176"/>
          </a:xfrm>
          <a:noFill/>
        </p:grpSpPr>
        <p:sp>
          <p:nvSpPr>
            <p:cNvPr id="353" name="Freeform: Shape 352">
              <a:extLst>
                <a:ext uri="{FF2B5EF4-FFF2-40B4-BE49-F238E27FC236}">
                  <a16:creationId xmlns:a16="http://schemas.microsoft.com/office/drawing/2014/main" id="{4FDD69EB-ED62-A94E-8060-ECA42935A692}"/>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54" name="Oval 353">
              <a:extLst>
                <a:ext uri="{FF2B5EF4-FFF2-40B4-BE49-F238E27FC236}">
                  <a16:creationId xmlns:a16="http://schemas.microsoft.com/office/drawing/2014/main" id="{440080DB-D4B2-3991-3E68-6FE8EFD62624}"/>
                </a:ext>
              </a:extLst>
            </p:cNvPr>
            <p:cNvSpPr/>
            <p:nvPr/>
          </p:nvSpPr>
          <p:spPr>
            <a:xfrm>
              <a:off x="1290919" y="1058164"/>
              <a:ext cx="3765176" cy="3765176"/>
            </a:xfrm>
            <a:prstGeom prst="ellipse">
              <a:avLst/>
            </a:pr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355" name="Straight Connector 354">
            <a:extLst>
              <a:ext uri="{FF2B5EF4-FFF2-40B4-BE49-F238E27FC236}">
                <a16:creationId xmlns:a16="http://schemas.microsoft.com/office/drawing/2014/main" id="{C40A730B-9C7A-3371-0924-562D69B34DFD}"/>
              </a:ext>
            </a:extLst>
          </p:cNvPr>
          <p:cNvCxnSpPr>
            <a:cxnSpLocks/>
            <a:endCxn id="354" idx="2"/>
          </p:cNvCxnSpPr>
          <p:nvPr/>
        </p:nvCxnSpPr>
        <p:spPr>
          <a:xfrm>
            <a:off x="6718382" y="5199045"/>
            <a:ext cx="181294" cy="0"/>
          </a:xfrm>
          <a:prstGeom prst="line">
            <a:avLst/>
          </a:prstGeom>
          <a:noFill/>
          <a:ln w="28575" cap="flat" cmpd="sng" algn="ctr">
            <a:solidFill>
              <a:schemeClr val="tx1"/>
            </a:solidFill>
            <a:prstDash val="solid"/>
            <a:miter lim="800000"/>
          </a:ln>
          <a:effectLst/>
        </p:spPr>
      </p:cxnSp>
      <p:sp>
        <p:nvSpPr>
          <p:cNvPr id="356" name="Rectangle: Rounded Corners 355">
            <a:extLst>
              <a:ext uri="{FF2B5EF4-FFF2-40B4-BE49-F238E27FC236}">
                <a16:creationId xmlns:a16="http://schemas.microsoft.com/office/drawing/2014/main" id="{AED63A21-3662-008C-DA26-E77EC3068D0E}"/>
              </a:ext>
            </a:extLst>
          </p:cNvPr>
          <p:cNvSpPr/>
          <p:nvPr/>
        </p:nvSpPr>
        <p:spPr>
          <a:xfrm>
            <a:off x="6131367" y="5454232"/>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357" name="Straight Arrow Connector 356">
            <a:extLst>
              <a:ext uri="{FF2B5EF4-FFF2-40B4-BE49-F238E27FC236}">
                <a16:creationId xmlns:a16="http://schemas.microsoft.com/office/drawing/2014/main" id="{08A71E71-1F87-6134-A47A-17CCC3CA9751}"/>
              </a:ext>
            </a:extLst>
          </p:cNvPr>
          <p:cNvCxnSpPr>
            <a:cxnSpLocks/>
          </p:cNvCxnSpPr>
          <p:nvPr/>
        </p:nvCxnSpPr>
        <p:spPr>
          <a:xfrm flipV="1">
            <a:off x="6641307" y="5866318"/>
            <a:ext cx="0" cy="265942"/>
          </a:xfrm>
          <a:prstGeom prst="straightConnector1">
            <a:avLst/>
          </a:prstGeom>
          <a:noFill/>
          <a:ln w="28575" cap="flat" cmpd="sng" algn="ctr">
            <a:solidFill>
              <a:schemeClr val="tx1"/>
            </a:solidFill>
            <a:prstDash val="solid"/>
            <a:miter lim="800000"/>
            <a:tailEnd type="stealth"/>
          </a:ln>
          <a:effectLst/>
        </p:spPr>
      </p:cxnSp>
      <p:cxnSp>
        <p:nvCxnSpPr>
          <p:cNvPr id="358" name="Straight Arrow Connector 357">
            <a:extLst>
              <a:ext uri="{FF2B5EF4-FFF2-40B4-BE49-F238E27FC236}">
                <a16:creationId xmlns:a16="http://schemas.microsoft.com/office/drawing/2014/main" id="{FC30B195-708F-EDEE-E8AA-D049F0E3A104}"/>
              </a:ext>
            </a:extLst>
          </p:cNvPr>
          <p:cNvCxnSpPr>
            <a:cxnSpLocks/>
            <a:stCxn id="356" idx="0"/>
          </p:cNvCxnSpPr>
          <p:nvPr/>
        </p:nvCxnSpPr>
        <p:spPr>
          <a:xfrm flipH="1" flipV="1">
            <a:off x="6641310" y="5273522"/>
            <a:ext cx="597" cy="180710"/>
          </a:xfrm>
          <a:prstGeom prst="straightConnector1">
            <a:avLst/>
          </a:prstGeom>
          <a:noFill/>
          <a:ln w="28575" cap="flat" cmpd="sng" algn="ctr">
            <a:solidFill>
              <a:schemeClr val="tx1"/>
            </a:solidFill>
            <a:prstDash val="solid"/>
            <a:miter lim="800000"/>
            <a:tailEnd type="stealth"/>
          </a:ln>
          <a:effectLst/>
        </p:spPr>
      </p:cxnSp>
      <p:sp>
        <p:nvSpPr>
          <p:cNvPr id="359" name="Arrow: U-Turn 99">
            <a:extLst>
              <a:ext uri="{FF2B5EF4-FFF2-40B4-BE49-F238E27FC236}">
                <a16:creationId xmlns:a16="http://schemas.microsoft.com/office/drawing/2014/main" id="{95A439D9-F719-0F7E-60D2-6F883B27392E}"/>
              </a:ext>
            </a:extLst>
          </p:cNvPr>
          <p:cNvSpPr/>
          <p:nvPr/>
        </p:nvSpPr>
        <p:spPr>
          <a:xfrm rot="5400000" flipH="1">
            <a:off x="6495430" y="3855703"/>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360" name="Straight Arrow Connector 359">
            <a:extLst>
              <a:ext uri="{FF2B5EF4-FFF2-40B4-BE49-F238E27FC236}">
                <a16:creationId xmlns:a16="http://schemas.microsoft.com/office/drawing/2014/main" id="{9371AAFD-3509-5D50-291E-D5994FDD5479}"/>
              </a:ext>
            </a:extLst>
          </p:cNvPr>
          <p:cNvCxnSpPr>
            <a:cxnSpLocks/>
            <a:stCxn id="25" idx="0"/>
            <a:endCxn id="361" idx="2"/>
          </p:cNvCxnSpPr>
          <p:nvPr/>
        </p:nvCxnSpPr>
        <p:spPr>
          <a:xfrm flipH="1" flipV="1">
            <a:off x="6653344" y="2416423"/>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361" name="Rectangle: Rounded Corners 360">
            <a:extLst>
              <a:ext uri="{FF2B5EF4-FFF2-40B4-BE49-F238E27FC236}">
                <a16:creationId xmlns:a16="http://schemas.microsoft.com/office/drawing/2014/main" id="{492D3E01-AED7-9221-CCB4-71624A0F1641}"/>
              </a:ext>
            </a:extLst>
          </p:cNvPr>
          <p:cNvSpPr/>
          <p:nvPr/>
        </p:nvSpPr>
        <p:spPr>
          <a:xfrm>
            <a:off x="6142804" y="2004337"/>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64" name="Rectangle: Rounded Corners 363">
            <a:extLst>
              <a:ext uri="{FF2B5EF4-FFF2-40B4-BE49-F238E27FC236}">
                <a16:creationId xmlns:a16="http://schemas.microsoft.com/office/drawing/2014/main" id="{AE94FF64-E51B-8F57-B02F-262267749F41}"/>
              </a:ext>
            </a:extLst>
          </p:cNvPr>
          <p:cNvSpPr/>
          <p:nvPr/>
        </p:nvSpPr>
        <p:spPr>
          <a:xfrm>
            <a:off x="6142804" y="262201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85000"/>
                    <a:lumOff val="15000"/>
                  </a:schemeClr>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schemeClr val="tx1">
                  <a:lumMod val="85000"/>
                  <a:lumOff val="15000"/>
                </a:schemeClr>
              </a:solidFill>
              <a:effectLst/>
              <a:uLnTx/>
              <a:uFillTx/>
              <a:latin typeface="Calibri Light" panose="020F0302020204030204"/>
              <a:ea typeface="+mn-ea"/>
              <a:cs typeface="+mn-cs"/>
            </a:endParaRPr>
          </a:p>
        </p:txBody>
      </p:sp>
      <p:cxnSp>
        <p:nvCxnSpPr>
          <p:cNvPr id="365" name="Straight Arrow Connector 364">
            <a:extLst>
              <a:ext uri="{FF2B5EF4-FFF2-40B4-BE49-F238E27FC236}">
                <a16:creationId xmlns:a16="http://schemas.microsoft.com/office/drawing/2014/main" id="{94E4DCB1-F850-BD96-8DBF-ECEB8C7A80FE}"/>
              </a:ext>
            </a:extLst>
          </p:cNvPr>
          <p:cNvCxnSpPr>
            <a:cxnSpLocks/>
            <a:endCxn id="366" idx="2"/>
          </p:cNvCxnSpPr>
          <p:nvPr/>
        </p:nvCxnSpPr>
        <p:spPr>
          <a:xfrm flipV="1">
            <a:off x="6652387" y="1473350"/>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366" name="Rectangle: Rounded Corners 365">
            <a:extLst>
              <a:ext uri="{FF2B5EF4-FFF2-40B4-BE49-F238E27FC236}">
                <a16:creationId xmlns:a16="http://schemas.microsoft.com/office/drawing/2014/main" id="{74458AE5-FDFF-3C3D-A338-4310DE9970B6}"/>
              </a:ext>
            </a:extLst>
          </p:cNvPr>
          <p:cNvSpPr/>
          <p:nvPr/>
        </p:nvSpPr>
        <p:spPr>
          <a:xfrm>
            <a:off x="6147240" y="1291727"/>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67" name="Rectangle: Rounded Corners 366">
            <a:extLst>
              <a:ext uri="{FF2B5EF4-FFF2-40B4-BE49-F238E27FC236}">
                <a16:creationId xmlns:a16="http://schemas.microsoft.com/office/drawing/2014/main" id="{3F671D31-71D7-3445-DC3E-FB44E6132870}"/>
              </a:ext>
            </a:extLst>
          </p:cNvPr>
          <p:cNvSpPr/>
          <p:nvPr/>
        </p:nvSpPr>
        <p:spPr>
          <a:xfrm>
            <a:off x="6147240" y="889502"/>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effectLst/>
                <a:uLnTx/>
                <a:uFillTx/>
                <a:latin typeface="Calibri Light" panose="020F0302020204030204"/>
                <a:ea typeface="+mn-ea"/>
                <a:cs typeface="+mn-cs"/>
              </a:rPr>
              <a:t>Softmax</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372" name="Straight Arrow Connector 371">
            <a:extLst>
              <a:ext uri="{FF2B5EF4-FFF2-40B4-BE49-F238E27FC236}">
                <a16:creationId xmlns:a16="http://schemas.microsoft.com/office/drawing/2014/main" id="{987429E0-41BA-F7CF-6DBE-BFF21721B44C}"/>
              </a:ext>
            </a:extLst>
          </p:cNvPr>
          <p:cNvCxnSpPr>
            <a:cxnSpLocks/>
            <a:stCxn id="366" idx="0"/>
            <a:endCxn id="367" idx="2"/>
          </p:cNvCxnSpPr>
          <p:nvPr/>
        </p:nvCxnSpPr>
        <p:spPr>
          <a:xfrm flipV="1">
            <a:off x="6657780" y="1071125"/>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377" name="Straight Arrow Connector 376">
            <a:extLst>
              <a:ext uri="{FF2B5EF4-FFF2-40B4-BE49-F238E27FC236}">
                <a16:creationId xmlns:a16="http://schemas.microsoft.com/office/drawing/2014/main" id="{7B677A50-167E-71C5-D96F-9C54131AD613}"/>
              </a:ext>
            </a:extLst>
          </p:cNvPr>
          <p:cNvCxnSpPr>
            <a:cxnSpLocks/>
          </p:cNvCxnSpPr>
          <p:nvPr/>
        </p:nvCxnSpPr>
        <p:spPr>
          <a:xfrm flipV="1">
            <a:off x="6657780" y="668900"/>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378" name="Rectangle: Rounded Corners 377">
            <a:extLst>
              <a:ext uri="{FF2B5EF4-FFF2-40B4-BE49-F238E27FC236}">
                <a16:creationId xmlns:a16="http://schemas.microsoft.com/office/drawing/2014/main" id="{266AAC8A-E623-EA1C-B8B9-09E5D351F0AC}"/>
              </a:ext>
            </a:extLst>
          </p:cNvPr>
          <p:cNvSpPr/>
          <p:nvPr/>
        </p:nvSpPr>
        <p:spPr>
          <a:xfrm>
            <a:off x="6131367" y="1730694"/>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379" name="Straight Connector 378">
            <a:extLst>
              <a:ext uri="{FF2B5EF4-FFF2-40B4-BE49-F238E27FC236}">
                <a16:creationId xmlns:a16="http://schemas.microsoft.com/office/drawing/2014/main" id="{4449FE92-6B69-F7CF-44A3-421BEA40BB05}"/>
              </a:ext>
            </a:extLst>
          </p:cNvPr>
          <p:cNvCxnSpPr>
            <a:cxnSpLocks/>
          </p:cNvCxnSpPr>
          <p:nvPr/>
        </p:nvCxnSpPr>
        <p:spPr>
          <a:xfrm flipH="1">
            <a:off x="6651046" y="3831368"/>
            <a:ext cx="1691" cy="86456"/>
          </a:xfrm>
          <a:prstGeom prst="line">
            <a:avLst/>
          </a:prstGeom>
          <a:noFill/>
          <a:ln w="38100" cap="flat" cmpd="sng" algn="ctr">
            <a:solidFill>
              <a:schemeClr val="tx1"/>
            </a:solidFill>
            <a:prstDash val="solid"/>
            <a:miter lim="800000"/>
          </a:ln>
          <a:effectLst/>
        </p:spPr>
      </p:cxnSp>
      <p:cxnSp>
        <p:nvCxnSpPr>
          <p:cNvPr id="380" name="Straight Connector 379">
            <a:extLst>
              <a:ext uri="{FF2B5EF4-FFF2-40B4-BE49-F238E27FC236}">
                <a16:creationId xmlns:a16="http://schemas.microsoft.com/office/drawing/2014/main" id="{85027A87-09D8-E28B-B97C-9B3CFC5528AE}"/>
              </a:ext>
            </a:extLst>
          </p:cNvPr>
          <p:cNvCxnSpPr>
            <a:cxnSpLocks/>
          </p:cNvCxnSpPr>
          <p:nvPr/>
        </p:nvCxnSpPr>
        <p:spPr>
          <a:xfrm flipH="1">
            <a:off x="5112633" y="4014282"/>
            <a:ext cx="1691" cy="86456"/>
          </a:xfrm>
          <a:prstGeom prst="line">
            <a:avLst/>
          </a:prstGeom>
          <a:noFill/>
          <a:ln w="28575" cap="flat" cmpd="sng" algn="ctr">
            <a:solidFill>
              <a:schemeClr val="tx1"/>
            </a:solidFill>
            <a:prstDash val="solid"/>
            <a:miter lim="800000"/>
          </a:ln>
          <a:effectLst/>
        </p:spPr>
      </p:cxnSp>
      <p:cxnSp>
        <p:nvCxnSpPr>
          <p:cNvPr id="381" name="Straight Connector 380">
            <a:extLst>
              <a:ext uri="{FF2B5EF4-FFF2-40B4-BE49-F238E27FC236}">
                <a16:creationId xmlns:a16="http://schemas.microsoft.com/office/drawing/2014/main" id="{8A0959C4-F010-2DD4-2A77-35687FBA489B}"/>
              </a:ext>
            </a:extLst>
          </p:cNvPr>
          <p:cNvCxnSpPr>
            <a:cxnSpLocks/>
            <a:stCxn id="8" idx="2"/>
            <a:endCxn id="7" idx="0"/>
          </p:cNvCxnSpPr>
          <p:nvPr/>
        </p:nvCxnSpPr>
        <p:spPr>
          <a:xfrm>
            <a:off x="5121418" y="2994375"/>
            <a:ext cx="0" cy="48281"/>
          </a:xfrm>
          <a:prstGeom prst="line">
            <a:avLst/>
          </a:prstGeom>
          <a:noFill/>
          <a:ln w="28575" cap="flat" cmpd="sng" algn="ctr">
            <a:solidFill>
              <a:schemeClr val="bg2">
                <a:lumMod val="50000"/>
              </a:schemeClr>
            </a:solidFill>
            <a:prstDash val="solid"/>
            <a:miter lim="800000"/>
          </a:ln>
          <a:effectLst/>
        </p:spPr>
      </p:cxnSp>
      <p:sp>
        <p:nvSpPr>
          <p:cNvPr id="382" name="Freeform: Shape 381">
            <a:extLst>
              <a:ext uri="{FF2B5EF4-FFF2-40B4-BE49-F238E27FC236}">
                <a16:creationId xmlns:a16="http://schemas.microsoft.com/office/drawing/2014/main" id="{DDEF8D49-1528-3FE3-44CE-C0359D0EFAD8}"/>
              </a:ext>
            </a:extLst>
          </p:cNvPr>
          <p:cNvSpPr/>
          <p:nvPr/>
        </p:nvSpPr>
        <p:spPr>
          <a:xfrm>
            <a:off x="5125982" y="2562121"/>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83" name="TextBox 382">
            <a:extLst>
              <a:ext uri="{FF2B5EF4-FFF2-40B4-BE49-F238E27FC236}">
                <a16:creationId xmlns:a16="http://schemas.microsoft.com/office/drawing/2014/main" id="{D57B6696-7219-0CCD-A748-5F9A2B6D1DFC}"/>
              </a:ext>
            </a:extLst>
          </p:cNvPr>
          <p:cNvSpPr txBox="1"/>
          <p:nvPr/>
        </p:nvSpPr>
        <p:spPr>
          <a:xfrm rot="5400000">
            <a:off x="7118615" y="3318846"/>
            <a:ext cx="1107996" cy="369332"/>
          </a:xfrm>
          <a:prstGeom prst="rect">
            <a:avLst/>
          </a:prstGeom>
          <a:noFill/>
        </p:spPr>
        <p:txBody>
          <a:bodyPr wrap="none" rtlCol="0">
            <a:spAutoFit/>
          </a:bodyPr>
          <a:lstStyle/>
          <a:p>
            <a:r>
              <a:rPr lang="en-US" b="1" dirty="0">
                <a:solidFill>
                  <a:srgbClr val="EA4335"/>
                </a:solidFill>
              </a:rPr>
              <a:t>Decoder</a:t>
            </a:r>
            <a:endParaRPr lang="en-IN" b="1" dirty="0">
              <a:solidFill>
                <a:srgbClr val="EA4335"/>
              </a:solidFill>
            </a:endParaRPr>
          </a:p>
        </p:txBody>
      </p:sp>
      <p:sp>
        <p:nvSpPr>
          <p:cNvPr id="384" name="Rectangle: Rounded Corners 383">
            <a:extLst>
              <a:ext uri="{FF2B5EF4-FFF2-40B4-BE49-F238E27FC236}">
                <a16:creationId xmlns:a16="http://schemas.microsoft.com/office/drawing/2014/main" id="{E3E67CBC-6ED1-DC47-9ED1-AA5D5B26A5D6}"/>
              </a:ext>
            </a:extLst>
          </p:cNvPr>
          <p:cNvSpPr/>
          <p:nvPr/>
        </p:nvSpPr>
        <p:spPr>
          <a:xfrm>
            <a:off x="4216813" y="2673205"/>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85" name="TextBox 384">
            <a:extLst>
              <a:ext uri="{FF2B5EF4-FFF2-40B4-BE49-F238E27FC236}">
                <a16:creationId xmlns:a16="http://schemas.microsoft.com/office/drawing/2014/main" id="{21088671-FE8D-25BE-BEA1-5FF4ED9B3DBE}"/>
              </a:ext>
            </a:extLst>
          </p:cNvPr>
          <p:cNvSpPr txBox="1"/>
          <p:nvPr/>
        </p:nvSpPr>
        <p:spPr>
          <a:xfrm>
            <a:off x="4457231" y="3998867"/>
            <a:ext cx="1107996" cy="369332"/>
          </a:xfrm>
          <a:prstGeom prst="rect">
            <a:avLst/>
          </a:prstGeom>
          <a:noFill/>
        </p:spPr>
        <p:txBody>
          <a:bodyPr wrap="none" rtlCol="0">
            <a:spAutoFit/>
          </a:bodyPr>
          <a:lstStyle/>
          <a:p>
            <a:r>
              <a:rPr lang="en-US" b="1" dirty="0">
                <a:solidFill>
                  <a:schemeClr val="bg1"/>
                </a:solidFill>
              </a:rPr>
              <a:t>Encoder</a:t>
            </a:r>
            <a:endParaRPr lang="en-IN" b="1" dirty="0">
              <a:solidFill>
                <a:schemeClr val="bg1"/>
              </a:solidFill>
            </a:endParaRPr>
          </a:p>
        </p:txBody>
      </p:sp>
    </p:spTree>
    <p:extLst>
      <p:ext uri="{BB962C8B-B14F-4D97-AF65-F5344CB8AC3E}">
        <p14:creationId xmlns:p14="http://schemas.microsoft.com/office/powerpoint/2010/main" val="2077028611"/>
      </p:ext>
    </p:extLst>
  </p:cSld>
  <p:clrMapOvr>
    <a:masterClrMapping/>
  </p:clrMapOvr>
  <mc:AlternateContent xmlns:mc="http://schemas.openxmlformats.org/markup-compatibility/2006" xmlns:p14="http://schemas.microsoft.com/office/powerpoint/2010/main">
    <mc:Choice Requires="p14">
      <p:transition p14:dur="250">
        <p:wipe dir="u"/>
      </p:transition>
    </mc:Choice>
    <mc:Fallback xmlns="">
      <p:transition>
        <p:wipe dir="u"/>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2" name="Rectangle: Rounded Corners 1">
            <a:extLst>
              <a:ext uri="{FF2B5EF4-FFF2-40B4-BE49-F238E27FC236}">
                <a16:creationId xmlns:a16="http://schemas.microsoft.com/office/drawing/2014/main" id="{320A9B2A-0836-4CC9-8692-F9CF373942AC}"/>
              </a:ext>
            </a:extLst>
          </p:cNvPr>
          <p:cNvSpPr/>
          <p:nvPr/>
        </p:nvSpPr>
        <p:spPr>
          <a:xfrm>
            <a:off x="6024216" y="1632039"/>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 name="Rectangle: Rounded Corners 2">
            <a:extLst>
              <a:ext uri="{FF2B5EF4-FFF2-40B4-BE49-F238E27FC236}">
                <a16:creationId xmlns:a16="http://schemas.microsoft.com/office/drawing/2014/main" id="{7AFBA535-EA60-7C7E-AEC2-F4DD5582D917}"/>
              </a:ext>
            </a:extLst>
          </p:cNvPr>
          <p:cNvSpPr/>
          <p:nvPr/>
        </p:nvSpPr>
        <p:spPr>
          <a:xfrm>
            <a:off x="4216814" y="2673440"/>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4" name="Rectangle: Rounded Corners 3">
            <a:extLst>
              <a:ext uri="{FF2B5EF4-FFF2-40B4-BE49-F238E27FC236}">
                <a16:creationId xmlns:a16="http://schemas.microsoft.com/office/drawing/2014/main" id="{53A20642-683E-5D82-E620-45431174FF97}"/>
              </a:ext>
            </a:extLst>
          </p:cNvPr>
          <p:cNvSpPr/>
          <p:nvPr/>
        </p:nvSpPr>
        <p:spPr>
          <a:xfrm>
            <a:off x="4610878" y="4085560"/>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6" name="Rectangle: Rounded Corners 5">
            <a:extLst>
              <a:ext uri="{FF2B5EF4-FFF2-40B4-BE49-F238E27FC236}">
                <a16:creationId xmlns:a16="http://schemas.microsoft.com/office/drawing/2014/main" id="{096F6D82-AA30-36BE-3048-D28F5295C990}"/>
              </a:ext>
            </a:extLst>
          </p:cNvPr>
          <p:cNvSpPr/>
          <p:nvPr/>
        </p:nvSpPr>
        <p:spPr>
          <a:xfrm>
            <a:off x="4610878" y="3831237"/>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7" name="Rectangle: Rounded Corners 6">
            <a:extLst>
              <a:ext uri="{FF2B5EF4-FFF2-40B4-BE49-F238E27FC236}">
                <a16:creationId xmlns:a16="http://schemas.microsoft.com/office/drawing/2014/main" id="{ADA95A23-D012-92F5-EA66-3A833D217F4A}"/>
              </a:ext>
            </a:extLst>
          </p:cNvPr>
          <p:cNvSpPr/>
          <p:nvPr/>
        </p:nvSpPr>
        <p:spPr>
          <a:xfrm>
            <a:off x="4610878" y="3042656"/>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8" name="Rectangle: Rounded Corners 7">
            <a:extLst>
              <a:ext uri="{FF2B5EF4-FFF2-40B4-BE49-F238E27FC236}">
                <a16:creationId xmlns:a16="http://schemas.microsoft.com/office/drawing/2014/main" id="{7B00B50F-2DDC-32AF-76B5-261F6290509D}"/>
              </a:ext>
            </a:extLst>
          </p:cNvPr>
          <p:cNvSpPr/>
          <p:nvPr/>
        </p:nvSpPr>
        <p:spPr>
          <a:xfrm>
            <a:off x="4610878" y="2796830"/>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9" name="Oval 8">
            <a:extLst>
              <a:ext uri="{FF2B5EF4-FFF2-40B4-BE49-F238E27FC236}">
                <a16:creationId xmlns:a16="http://schemas.microsoft.com/office/drawing/2014/main" id="{6FFE002F-CDDA-2BDB-190D-83B40E27B86B}"/>
              </a:ext>
            </a:extLst>
          </p:cNvPr>
          <p:cNvSpPr/>
          <p:nvPr/>
        </p:nvSpPr>
        <p:spPr>
          <a:xfrm>
            <a:off x="5043973" y="5115738"/>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0" name="Cross 9">
            <a:extLst>
              <a:ext uri="{FF2B5EF4-FFF2-40B4-BE49-F238E27FC236}">
                <a16:creationId xmlns:a16="http://schemas.microsoft.com/office/drawing/2014/main" id="{D768B716-8361-8727-6869-DA4DFCCEEA5D}"/>
              </a:ext>
            </a:extLst>
          </p:cNvPr>
          <p:cNvSpPr/>
          <p:nvPr/>
        </p:nvSpPr>
        <p:spPr>
          <a:xfrm>
            <a:off x="5071922" y="5143687"/>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1" name="Group 10">
            <a:extLst>
              <a:ext uri="{FF2B5EF4-FFF2-40B4-BE49-F238E27FC236}">
                <a16:creationId xmlns:a16="http://schemas.microsoft.com/office/drawing/2014/main" id="{35A4DF98-AD3C-93FF-3A8D-6FA77161A40B}"/>
              </a:ext>
            </a:extLst>
          </p:cNvPr>
          <p:cNvGrpSpPr/>
          <p:nvPr/>
        </p:nvGrpSpPr>
        <p:grpSpPr>
          <a:xfrm>
            <a:off x="4561514" y="5034614"/>
            <a:ext cx="317131" cy="317131"/>
            <a:chOff x="1290919" y="1058164"/>
            <a:chExt cx="3765176" cy="3765176"/>
          </a:xfrm>
        </p:grpSpPr>
        <p:sp>
          <p:nvSpPr>
            <p:cNvPr id="12" name="Freeform: Shape 11">
              <a:extLst>
                <a:ext uri="{FF2B5EF4-FFF2-40B4-BE49-F238E27FC236}">
                  <a16:creationId xmlns:a16="http://schemas.microsoft.com/office/drawing/2014/main" id="{44852C74-A613-8EDD-F6DF-673A44A820F3}"/>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3" name="Oval 12">
              <a:extLst>
                <a:ext uri="{FF2B5EF4-FFF2-40B4-BE49-F238E27FC236}">
                  <a16:creationId xmlns:a16="http://schemas.microsoft.com/office/drawing/2014/main" id="{69ABE764-A4F5-EBA0-FA6A-4250926BBCC2}"/>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14" name="Rectangle: Rounded Corners 13">
            <a:extLst>
              <a:ext uri="{FF2B5EF4-FFF2-40B4-BE49-F238E27FC236}">
                <a16:creationId xmlns:a16="http://schemas.microsoft.com/office/drawing/2014/main" id="{3515D519-8064-F908-3726-ECC606861B22}"/>
              </a:ext>
            </a:extLst>
          </p:cNvPr>
          <p:cNvSpPr/>
          <p:nvPr/>
        </p:nvSpPr>
        <p:spPr>
          <a:xfrm>
            <a:off x="4610878" y="5451335"/>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5" name="Straight Arrow Connector 14">
            <a:extLst>
              <a:ext uri="{FF2B5EF4-FFF2-40B4-BE49-F238E27FC236}">
                <a16:creationId xmlns:a16="http://schemas.microsoft.com/office/drawing/2014/main" id="{DE1A6DFF-A85E-9700-E1EE-AE1502EE65B3}"/>
              </a:ext>
            </a:extLst>
          </p:cNvPr>
          <p:cNvCxnSpPr>
            <a:cxnSpLocks/>
          </p:cNvCxnSpPr>
          <p:nvPr/>
        </p:nvCxnSpPr>
        <p:spPr>
          <a:xfrm flipV="1">
            <a:off x="5120818" y="5863421"/>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16" name="Straight Arrow Connector 15">
            <a:extLst>
              <a:ext uri="{FF2B5EF4-FFF2-40B4-BE49-F238E27FC236}">
                <a16:creationId xmlns:a16="http://schemas.microsoft.com/office/drawing/2014/main" id="{104095AE-0145-F477-078A-D61202D95563}"/>
              </a:ext>
            </a:extLst>
          </p:cNvPr>
          <p:cNvCxnSpPr>
            <a:cxnSpLocks/>
            <a:stCxn id="14" idx="0"/>
          </p:cNvCxnSpPr>
          <p:nvPr/>
        </p:nvCxnSpPr>
        <p:spPr>
          <a:xfrm flipH="1" flipV="1">
            <a:off x="5120821" y="5270625"/>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17" name="Straight Arrow Connector 16">
            <a:extLst>
              <a:ext uri="{FF2B5EF4-FFF2-40B4-BE49-F238E27FC236}">
                <a16:creationId xmlns:a16="http://schemas.microsoft.com/office/drawing/2014/main" id="{8706D79A-2CE1-EE55-3827-9D34E464A13B}"/>
              </a:ext>
            </a:extLst>
          </p:cNvPr>
          <p:cNvCxnSpPr>
            <a:cxnSpLocks/>
            <a:stCxn id="9" idx="0"/>
            <a:endCxn id="4" idx="2"/>
          </p:cNvCxnSpPr>
          <p:nvPr/>
        </p:nvCxnSpPr>
        <p:spPr>
          <a:xfrm flipV="1">
            <a:off x="5121417" y="4497646"/>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19" name="Straight Connector 18">
            <a:extLst>
              <a:ext uri="{FF2B5EF4-FFF2-40B4-BE49-F238E27FC236}">
                <a16:creationId xmlns:a16="http://schemas.microsoft.com/office/drawing/2014/main" id="{52FFFCBF-5196-59C0-1C17-A2D52EB3EA64}"/>
              </a:ext>
            </a:extLst>
          </p:cNvPr>
          <p:cNvCxnSpPr>
            <a:stCxn id="13" idx="6"/>
            <a:endCxn id="9" idx="2"/>
          </p:cNvCxnSpPr>
          <p:nvPr/>
        </p:nvCxnSpPr>
        <p:spPr>
          <a:xfrm>
            <a:off x="4878645" y="5193180"/>
            <a:ext cx="165328" cy="2"/>
          </a:xfrm>
          <a:prstGeom prst="line">
            <a:avLst/>
          </a:prstGeom>
          <a:noFill/>
          <a:ln w="28575" cap="flat" cmpd="sng" algn="ctr">
            <a:solidFill>
              <a:sysClr val="windowText" lastClr="000000"/>
            </a:solidFill>
            <a:prstDash val="solid"/>
            <a:miter lim="800000"/>
          </a:ln>
          <a:effectLst/>
        </p:spPr>
      </p:cxnSp>
      <p:sp>
        <p:nvSpPr>
          <p:cNvPr id="20" name="Arrow: U-Turn 99">
            <a:extLst>
              <a:ext uri="{FF2B5EF4-FFF2-40B4-BE49-F238E27FC236}">
                <a16:creationId xmlns:a16="http://schemas.microsoft.com/office/drawing/2014/main" id="{15378129-F86E-AEE4-4F54-E88F1D39C02A}"/>
              </a:ext>
            </a:extLst>
          </p:cNvPr>
          <p:cNvSpPr/>
          <p:nvPr/>
        </p:nvSpPr>
        <p:spPr>
          <a:xfrm rot="16200000">
            <a:off x="4278145" y="3956540"/>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1" name="Arrow: U-Turn 99">
            <a:extLst>
              <a:ext uri="{FF2B5EF4-FFF2-40B4-BE49-F238E27FC236}">
                <a16:creationId xmlns:a16="http://schemas.microsoft.com/office/drawing/2014/main" id="{1A2B693D-93D8-F599-F683-F81A4595B286}"/>
              </a:ext>
            </a:extLst>
          </p:cNvPr>
          <p:cNvSpPr/>
          <p:nvPr/>
        </p:nvSpPr>
        <p:spPr>
          <a:xfrm rot="16200000">
            <a:off x="4324243" y="2879911"/>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2" name="Arrow: Bent 136">
            <a:extLst>
              <a:ext uri="{FF2B5EF4-FFF2-40B4-BE49-F238E27FC236}">
                <a16:creationId xmlns:a16="http://schemas.microsoft.com/office/drawing/2014/main" id="{EFFCD528-468A-9CF0-A301-A2FF553A7471}"/>
              </a:ext>
            </a:extLst>
          </p:cNvPr>
          <p:cNvSpPr/>
          <p:nvPr/>
        </p:nvSpPr>
        <p:spPr>
          <a:xfrm rot="5400000" flipH="1">
            <a:off x="5239842" y="4378148"/>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3" name="Arrow: Bent 136">
            <a:extLst>
              <a:ext uri="{FF2B5EF4-FFF2-40B4-BE49-F238E27FC236}">
                <a16:creationId xmlns:a16="http://schemas.microsoft.com/office/drawing/2014/main" id="{D789610E-9036-3C2C-8B5D-00D3AE6B4258}"/>
              </a:ext>
            </a:extLst>
          </p:cNvPr>
          <p:cNvSpPr/>
          <p:nvPr/>
        </p:nvSpPr>
        <p:spPr>
          <a:xfrm rot="16200000">
            <a:off x="4828219" y="4378147"/>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4" name="Straight Arrow Connector 23">
            <a:extLst>
              <a:ext uri="{FF2B5EF4-FFF2-40B4-BE49-F238E27FC236}">
                <a16:creationId xmlns:a16="http://schemas.microsoft.com/office/drawing/2014/main" id="{6C826D27-4B6D-0A88-8032-33E88877472C}"/>
              </a:ext>
            </a:extLst>
          </p:cNvPr>
          <p:cNvCxnSpPr>
            <a:cxnSpLocks/>
            <a:endCxn id="7" idx="2"/>
          </p:cNvCxnSpPr>
          <p:nvPr/>
        </p:nvCxnSpPr>
        <p:spPr>
          <a:xfrm flipV="1">
            <a:off x="5116490" y="3454742"/>
            <a:ext cx="4928" cy="371908"/>
          </a:xfrm>
          <a:prstGeom prst="straightConnector1">
            <a:avLst/>
          </a:prstGeom>
          <a:noFill/>
          <a:ln w="28575" cap="flat" cmpd="sng" algn="ctr">
            <a:solidFill>
              <a:schemeClr val="tx1"/>
            </a:solidFill>
            <a:prstDash val="solid"/>
            <a:miter lim="800000"/>
            <a:tailEnd type="stealth"/>
          </a:ln>
          <a:effectLst/>
        </p:spPr>
      </p:cxnSp>
      <p:sp>
        <p:nvSpPr>
          <p:cNvPr id="25" name="Rectangle: Rounded Corners 24">
            <a:extLst>
              <a:ext uri="{FF2B5EF4-FFF2-40B4-BE49-F238E27FC236}">
                <a16:creationId xmlns:a16="http://schemas.microsoft.com/office/drawing/2014/main" id="{10C6DBD5-C2A3-CA61-BDC7-E7DF26C12EA1}"/>
              </a:ext>
            </a:extLst>
          </p:cNvPr>
          <p:cNvSpPr/>
          <p:nvPr/>
        </p:nvSpPr>
        <p:spPr>
          <a:xfrm>
            <a:off x="6144233" y="287030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 name="Freeform: Shape 25">
            <a:extLst>
              <a:ext uri="{FF2B5EF4-FFF2-40B4-BE49-F238E27FC236}">
                <a16:creationId xmlns:a16="http://schemas.microsoft.com/office/drawing/2014/main" id="{C13F0FB8-C364-8A90-C8CF-504EAB0A8373}"/>
              </a:ext>
            </a:extLst>
          </p:cNvPr>
          <p:cNvSpPr/>
          <p:nvPr/>
        </p:nvSpPr>
        <p:spPr>
          <a:xfrm rot="16200000">
            <a:off x="6263087" y="3068939"/>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Freeform: Shape 26">
            <a:extLst>
              <a:ext uri="{FF2B5EF4-FFF2-40B4-BE49-F238E27FC236}">
                <a16:creationId xmlns:a16="http://schemas.microsoft.com/office/drawing/2014/main" id="{FB776F48-D0A9-56F6-820C-83EAA8BE522E}"/>
              </a:ext>
            </a:extLst>
          </p:cNvPr>
          <p:cNvSpPr/>
          <p:nvPr/>
        </p:nvSpPr>
        <p:spPr>
          <a:xfrm rot="10800000">
            <a:off x="6626647" y="3312713"/>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8" name="Rectangle: Rounded Corners 27">
            <a:extLst>
              <a:ext uri="{FF2B5EF4-FFF2-40B4-BE49-F238E27FC236}">
                <a16:creationId xmlns:a16="http://schemas.microsoft.com/office/drawing/2014/main" id="{0C882C62-0AB4-6776-82BE-AF728FD6E468}"/>
              </a:ext>
            </a:extLst>
          </p:cNvPr>
          <p:cNvSpPr/>
          <p:nvPr/>
        </p:nvSpPr>
        <p:spPr>
          <a:xfrm>
            <a:off x="6144233" y="3917824"/>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9" name="Rectangle: Rounded Corners 28">
            <a:extLst>
              <a:ext uri="{FF2B5EF4-FFF2-40B4-BE49-F238E27FC236}">
                <a16:creationId xmlns:a16="http://schemas.microsoft.com/office/drawing/2014/main" id="{B78A54CC-6586-662A-A562-2852944E9ADC}"/>
              </a:ext>
            </a:extLst>
          </p:cNvPr>
          <p:cNvSpPr/>
          <p:nvPr/>
        </p:nvSpPr>
        <p:spPr>
          <a:xfrm>
            <a:off x="6145924" y="3649745"/>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85000"/>
                    <a:lumOff val="15000"/>
                  </a:schemeClr>
                </a:solidFill>
                <a:effectLst/>
                <a:uLnTx/>
                <a:uFillTx/>
                <a:latin typeface="Calibri Light" panose="020F0302020204030204"/>
                <a:ea typeface="+mn-ea"/>
                <a:cs typeface="+mn-cs"/>
              </a:rPr>
              <a:t>Add</a:t>
            </a: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0" name="Arrow: U-Turn 99">
            <a:extLst>
              <a:ext uri="{FF2B5EF4-FFF2-40B4-BE49-F238E27FC236}">
                <a16:creationId xmlns:a16="http://schemas.microsoft.com/office/drawing/2014/main" id="{424BD30D-06CA-6ACE-C87B-943AC739DCCC}"/>
              </a:ext>
            </a:extLst>
          </p:cNvPr>
          <p:cNvSpPr/>
          <p:nvPr/>
        </p:nvSpPr>
        <p:spPr>
          <a:xfrm rot="5400000" flipH="1">
            <a:off x="6590228" y="2734171"/>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31" name="Straight Arrow Connector 30">
            <a:extLst>
              <a:ext uri="{FF2B5EF4-FFF2-40B4-BE49-F238E27FC236}">
                <a16:creationId xmlns:a16="http://schemas.microsoft.com/office/drawing/2014/main" id="{2ABCF0ED-88D8-0682-7817-9148D29224E7}"/>
              </a:ext>
            </a:extLst>
          </p:cNvPr>
          <p:cNvCxnSpPr>
            <a:cxnSpLocks/>
          </p:cNvCxnSpPr>
          <p:nvPr/>
        </p:nvCxnSpPr>
        <p:spPr>
          <a:xfrm flipV="1">
            <a:off x="6641907" y="4513144"/>
            <a:ext cx="1" cy="618092"/>
          </a:xfrm>
          <a:prstGeom prst="straightConnector1">
            <a:avLst/>
          </a:prstGeom>
          <a:noFill/>
          <a:ln w="28575" cap="flat" cmpd="sng" algn="ctr">
            <a:solidFill>
              <a:schemeClr val="tx1"/>
            </a:solidFill>
            <a:prstDash val="solid"/>
            <a:miter lim="800000"/>
            <a:tailEnd type="stealth"/>
          </a:ln>
          <a:effectLst/>
        </p:spPr>
      </p:cxnSp>
      <p:sp>
        <p:nvSpPr>
          <p:cNvPr id="348" name="Arrow: Bent 136">
            <a:extLst>
              <a:ext uri="{FF2B5EF4-FFF2-40B4-BE49-F238E27FC236}">
                <a16:creationId xmlns:a16="http://schemas.microsoft.com/office/drawing/2014/main" id="{D8B8BCF6-CF1B-4103-EA5C-5BEC1FDD47CB}"/>
              </a:ext>
            </a:extLst>
          </p:cNvPr>
          <p:cNvSpPr/>
          <p:nvPr/>
        </p:nvSpPr>
        <p:spPr>
          <a:xfrm rot="5400000" flipH="1">
            <a:off x="6760332" y="439364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49" name="Arrow: Bent 136">
            <a:extLst>
              <a:ext uri="{FF2B5EF4-FFF2-40B4-BE49-F238E27FC236}">
                <a16:creationId xmlns:a16="http://schemas.microsoft.com/office/drawing/2014/main" id="{11936998-680D-6054-7504-0F5AA0F821FF}"/>
              </a:ext>
            </a:extLst>
          </p:cNvPr>
          <p:cNvSpPr/>
          <p:nvPr/>
        </p:nvSpPr>
        <p:spPr>
          <a:xfrm rot="16200000">
            <a:off x="6348709" y="439364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50" name="Oval 349">
            <a:extLst>
              <a:ext uri="{FF2B5EF4-FFF2-40B4-BE49-F238E27FC236}">
                <a16:creationId xmlns:a16="http://schemas.microsoft.com/office/drawing/2014/main" id="{523C2C24-57C2-2DC4-EE8A-0D493D318F12}"/>
              </a:ext>
            </a:extLst>
          </p:cNvPr>
          <p:cNvSpPr/>
          <p:nvPr/>
        </p:nvSpPr>
        <p:spPr>
          <a:xfrm>
            <a:off x="6565205" y="5115737"/>
            <a:ext cx="154887" cy="154887"/>
          </a:xfrm>
          <a:prstGeom prst="ellipse">
            <a:avLst/>
          </a:prstGeom>
          <a:solidFill>
            <a:schemeClr val="bg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51" name="Cross 350">
            <a:extLst>
              <a:ext uri="{FF2B5EF4-FFF2-40B4-BE49-F238E27FC236}">
                <a16:creationId xmlns:a16="http://schemas.microsoft.com/office/drawing/2014/main" id="{01798879-0073-9A70-5838-712E17AAF5B5}"/>
              </a:ext>
            </a:extLst>
          </p:cNvPr>
          <p:cNvSpPr/>
          <p:nvPr/>
        </p:nvSpPr>
        <p:spPr>
          <a:xfrm>
            <a:off x="6593154" y="5143686"/>
            <a:ext cx="98987" cy="98987"/>
          </a:xfrm>
          <a:prstGeom prst="plus">
            <a:avLst>
              <a:gd name="adj" fmla="val 48099"/>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352" name="Group 351">
            <a:extLst>
              <a:ext uri="{FF2B5EF4-FFF2-40B4-BE49-F238E27FC236}">
                <a16:creationId xmlns:a16="http://schemas.microsoft.com/office/drawing/2014/main" id="{842E4960-C06D-C6A5-15D6-8D35DB3DAEC6}"/>
              </a:ext>
            </a:extLst>
          </p:cNvPr>
          <p:cNvGrpSpPr/>
          <p:nvPr/>
        </p:nvGrpSpPr>
        <p:grpSpPr>
          <a:xfrm>
            <a:off x="6899676" y="5040479"/>
            <a:ext cx="317131" cy="317131"/>
            <a:chOff x="1290919" y="1058164"/>
            <a:chExt cx="3765176" cy="3765176"/>
          </a:xfrm>
          <a:noFill/>
        </p:grpSpPr>
        <p:sp>
          <p:nvSpPr>
            <p:cNvPr id="353" name="Freeform: Shape 352">
              <a:extLst>
                <a:ext uri="{FF2B5EF4-FFF2-40B4-BE49-F238E27FC236}">
                  <a16:creationId xmlns:a16="http://schemas.microsoft.com/office/drawing/2014/main" id="{4FDD69EB-ED62-A94E-8060-ECA42935A692}"/>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54" name="Oval 353">
              <a:extLst>
                <a:ext uri="{FF2B5EF4-FFF2-40B4-BE49-F238E27FC236}">
                  <a16:creationId xmlns:a16="http://schemas.microsoft.com/office/drawing/2014/main" id="{440080DB-D4B2-3991-3E68-6FE8EFD62624}"/>
                </a:ext>
              </a:extLst>
            </p:cNvPr>
            <p:cNvSpPr/>
            <p:nvPr/>
          </p:nvSpPr>
          <p:spPr>
            <a:xfrm>
              <a:off x="1290919" y="1058164"/>
              <a:ext cx="3765176" cy="3765176"/>
            </a:xfrm>
            <a:prstGeom prst="ellipse">
              <a:avLst/>
            </a:pr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355" name="Straight Connector 354">
            <a:extLst>
              <a:ext uri="{FF2B5EF4-FFF2-40B4-BE49-F238E27FC236}">
                <a16:creationId xmlns:a16="http://schemas.microsoft.com/office/drawing/2014/main" id="{C40A730B-9C7A-3371-0924-562D69B34DFD}"/>
              </a:ext>
            </a:extLst>
          </p:cNvPr>
          <p:cNvCxnSpPr>
            <a:cxnSpLocks/>
            <a:endCxn id="354" idx="2"/>
          </p:cNvCxnSpPr>
          <p:nvPr/>
        </p:nvCxnSpPr>
        <p:spPr>
          <a:xfrm>
            <a:off x="6718382" y="5199045"/>
            <a:ext cx="181294" cy="0"/>
          </a:xfrm>
          <a:prstGeom prst="line">
            <a:avLst/>
          </a:prstGeom>
          <a:noFill/>
          <a:ln w="28575" cap="flat" cmpd="sng" algn="ctr">
            <a:solidFill>
              <a:schemeClr val="tx1"/>
            </a:solidFill>
            <a:prstDash val="solid"/>
            <a:miter lim="800000"/>
          </a:ln>
          <a:effectLst/>
        </p:spPr>
      </p:cxnSp>
      <p:sp>
        <p:nvSpPr>
          <p:cNvPr id="356" name="Rectangle: Rounded Corners 355">
            <a:extLst>
              <a:ext uri="{FF2B5EF4-FFF2-40B4-BE49-F238E27FC236}">
                <a16:creationId xmlns:a16="http://schemas.microsoft.com/office/drawing/2014/main" id="{AED63A21-3662-008C-DA26-E77EC3068D0E}"/>
              </a:ext>
            </a:extLst>
          </p:cNvPr>
          <p:cNvSpPr/>
          <p:nvPr/>
        </p:nvSpPr>
        <p:spPr>
          <a:xfrm>
            <a:off x="6131367" y="5454232"/>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357" name="Straight Arrow Connector 356">
            <a:extLst>
              <a:ext uri="{FF2B5EF4-FFF2-40B4-BE49-F238E27FC236}">
                <a16:creationId xmlns:a16="http://schemas.microsoft.com/office/drawing/2014/main" id="{08A71E71-1F87-6134-A47A-17CCC3CA9751}"/>
              </a:ext>
            </a:extLst>
          </p:cNvPr>
          <p:cNvCxnSpPr>
            <a:cxnSpLocks/>
          </p:cNvCxnSpPr>
          <p:nvPr/>
        </p:nvCxnSpPr>
        <p:spPr>
          <a:xfrm flipV="1">
            <a:off x="6641307" y="5866318"/>
            <a:ext cx="0" cy="265942"/>
          </a:xfrm>
          <a:prstGeom prst="straightConnector1">
            <a:avLst/>
          </a:prstGeom>
          <a:noFill/>
          <a:ln w="28575" cap="flat" cmpd="sng" algn="ctr">
            <a:solidFill>
              <a:schemeClr val="tx1"/>
            </a:solidFill>
            <a:prstDash val="solid"/>
            <a:miter lim="800000"/>
            <a:tailEnd type="stealth"/>
          </a:ln>
          <a:effectLst/>
        </p:spPr>
      </p:cxnSp>
      <p:cxnSp>
        <p:nvCxnSpPr>
          <p:cNvPr id="358" name="Straight Arrow Connector 357">
            <a:extLst>
              <a:ext uri="{FF2B5EF4-FFF2-40B4-BE49-F238E27FC236}">
                <a16:creationId xmlns:a16="http://schemas.microsoft.com/office/drawing/2014/main" id="{FC30B195-708F-EDEE-E8AA-D049F0E3A104}"/>
              </a:ext>
            </a:extLst>
          </p:cNvPr>
          <p:cNvCxnSpPr>
            <a:cxnSpLocks/>
            <a:stCxn id="356" idx="0"/>
          </p:cNvCxnSpPr>
          <p:nvPr/>
        </p:nvCxnSpPr>
        <p:spPr>
          <a:xfrm flipH="1" flipV="1">
            <a:off x="6641310" y="5273522"/>
            <a:ext cx="597" cy="180710"/>
          </a:xfrm>
          <a:prstGeom prst="straightConnector1">
            <a:avLst/>
          </a:prstGeom>
          <a:noFill/>
          <a:ln w="28575" cap="flat" cmpd="sng" algn="ctr">
            <a:solidFill>
              <a:schemeClr val="tx1"/>
            </a:solidFill>
            <a:prstDash val="solid"/>
            <a:miter lim="800000"/>
            <a:tailEnd type="stealth"/>
          </a:ln>
          <a:effectLst/>
        </p:spPr>
      </p:cxnSp>
      <p:sp>
        <p:nvSpPr>
          <p:cNvPr id="359" name="Arrow: U-Turn 99">
            <a:extLst>
              <a:ext uri="{FF2B5EF4-FFF2-40B4-BE49-F238E27FC236}">
                <a16:creationId xmlns:a16="http://schemas.microsoft.com/office/drawing/2014/main" id="{95A439D9-F719-0F7E-60D2-6F883B27392E}"/>
              </a:ext>
            </a:extLst>
          </p:cNvPr>
          <p:cNvSpPr/>
          <p:nvPr/>
        </p:nvSpPr>
        <p:spPr>
          <a:xfrm rot="5400000" flipH="1">
            <a:off x="6495430" y="3855703"/>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360" name="Straight Arrow Connector 359">
            <a:extLst>
              <a:ext uri="{FF2B5EF4-FFF2-40B4-BE49-F238E27FC236}">
                <a16:creationId xmlns:a16="http://schemas.microsoft.com/office/drawing/2014/main" id="{9371AAFD-3509-5D50-291E-D5994FDD5479}"/>
              </a:ext>
            </a:extLst>
          </p:cNvPr>
          <p:cNvCxnSpPr>
            <a:cxnSpLocks/>
            <a:stCxn id="25" idx="0"/>
            <a:endCxn id="361" idx="2"/>
          </p:cNvCxnSpPr>
          <p:nvPr/>
        </p:nvCxnSpPr>
        <p:spPr>
          <a:xfrm flipH="1" flipV="1">
            <a:off x="6653344" y="2416423"/>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361" name="Rectangle: Rounded Corners 360">
            <a:extLst>
              <a:ext uri="{FF2B5EF4-FFF2-40B4-BE49-F238E27FC236}">
                <a16:creationId xmlns:a16="http://schemas.microsoft.com/office/drawing/2014/main" id="{492D3E01-AED7-9221-CCB4-71624A0F1641}"/>
              </a:ext>
            </a:extLst>
          </p:cNvPr>
          <p:cNvSpPr/>
          <p:nvPr/>
        </p:nvSpPr>
        <p:spPr>
          <a:xfrm>
            <a:off x="6142804" y="2004337"/>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64" name="Rectangle: Rounded Corners 363">
            <a:extLst>
              <a:ext uri="{FF2B5EF4-FFF2-40B4-BE49-F238E27FC236}">
                <a16:creationId xmlns:a16="http://schemas.microsoft.com/office/drawing/2014/main" id="{AE94FF64-E51B-8F57-B02F-262267749F41}"/>
              </a:ext>
            </a:extLst>
          </p:cNvPr>
          <p:cNvSpPr/>
          <p:nvPr/>
        </p:nvSpPr>
        <p:spPr>
          <a:xfrm>
            <a:off x="6142804" y="2622010"/>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a:t>
            </a:r>
            <a:r>
              <a:rPr kumimoji="0" lang="en-US" sz="1200" b="0" i="0" u="none" strike="noStrike" kern="0" cap="none" spc="0" normalizeH="0" baseline="0" noProof="0" dirty="0">
                <a:ln>
                  <a:noFill/>
                </a:ln>
                <a:solidFill>
                  <a:schemeClr val="tx1">
                    <a:lumMod val="85000"/>
                    <a:lumOff val="15000"/>
                  </a:schemeClr>
                </a:solidFill>
                <a:effectLst/>
                <a:uLnTx/>
                <a:uFillTx/>
                <a:latin typeface="Calibri Light" panose="020F0302020204030204"/>
                <a:ea typeface="+mn-ea"/>
                <a:cs typeface="+mn-cs"/>
              </a:rPr>
              <a:t> &amp; Norm</a:t>
            </a:r>
            <a:endParaRPr kumimoji="0" lang="en-IN" sz="1200" b="0" i="0" u="none" strike="noStrike" kern="0" cap="none" spc="0" normalizeH="0" baseline="0" noProof="0" dirty="0">
              <a:ln>
                <a:noFill/>
              </a:ln>
              <a:solidFill>
                <a:schemeClr val="tx1">
                  <a:lumMod val="85000"/>
                  <a:lumOff val="15000"/>
                </a:schemeClr>
              </a:solidFill>
              <a:effectLst/>
              <a:uLnTx/>
              <a:uFillTx/>
              <a:latin typeface="Calibri Light" panose="020F0302020204030204"/>
              <a:ea typeface="+mn-ea"/>
              <a:cs typeface="+mn-cs"/>
            </a:endParaRPr>
          </a:p>
        </p:txBody>
      </p:sp>
      <p:cxnSp>
        <p:nvCxnSpPr>
          <p:cNvPr id="365" name="Straight Arrow Connector 364">
            <a:extLst>
              <a:ext uri="{FF2B5EF4-FFF2-40B4-BE49-F238E27FC236}">
                <a16:creationId xmlns:a16="http://schemas.microsoft.com/office/drawing/2014/main" id="{94E4DCB1-F850-BD96-8DBF-ECEB8C7A80FE}"/>
              </a:ext>
            </a:extLst>
          </p:cNvPr>
          <p:cNvCxnSpPr>
            <a:cxnSpLocks/>
            <a:endCxn id="366" idx="2"/>
          </p:cNvCxnSpPr>
          <p:nvPr/>
        </p:nvCxnSpPr>
        <p:spPr>
          <a:xfrm flipV="1">
            <a:off x="6652387" y="1473350"/>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366" name="Rectangle: Rounded Corners 365">
            <a:extLst>
              <a:ext uri="{FF2B5EF4-FFF2-40B4-BE49-F238E27FC236}">
                <a16:creationId xmlns:a16="http://schemas.microsoft.com/office/drawing/2014/main" id="{74458AE5-FDFF-3C3D-A338-4310DE9970B6}"/>
              </a:ext>
            </a:extLst>
          </p:cNvPr>
          <p:cNvSpPr/>
          <p:nvPr/>
        </p:nvSpPr>
        <p:spPr>
          <a:xfrm>
            <a:off x="6147240" y="1291727"/>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67" name="Rectangle: Rounded Corners 366">
            <a:extLst>
              <a:ext uri="{FF2B5EF4-FFF2-40B4-BE49-F238E27FC236}">
                <a16:creationId xmlns:a16="http://schemas.microsoft.com/office/drawing/2014/main" id="{3F671D31-71D7-3445-DC3E-FB44E6132870}"/>
              </a:ext>
            </a:extLst>
          </p:cNvPr>
          <p:cNvSpPr/>
          <p:nvPr/>
        </p:nvSpPr>
        <p:spPr>
          <a:xfrm>
            <a:off x="6147240" y="889502"/>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effectLst/>
                <a:uLnTx/>
                <a:uFillTx/>
                <a:latin typeface="Calibri Light" panose="020F0302020204030204"/>
                <a:ea typeface="+mn-ea"/>
                <a:cs typeface="+mn-cs"/>
              </a:rPr>
              <a:t>Softmax</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372" name="Straight Arrow Connector 371">
            <a:extLst>
              <a:ext uri="{FF2B5EF4-FFF2-40B4-BE49-F238E27FC236}">
                <a16:creationId xmlns:a16="http://schemas.microsoft.com/office/drawing/2014/main" id="{987429E0-41BA-F7CF-6DBE-BFF21721B44C}"/>
              </a:ext>
            </a:extLst>
          </p:cNvPr>
          <p:cNvCxnSpPr>
            <a:cxnSpLocks/>
            <a:stCxn id="366" idx="0"/>
            <a:endCxn id="367" idx="2"/>
          </p:cNvCxnSpPr>
          <p:nvPr/>
        </p:nvCxnSpPr>
        <p:spPr>
          <a:xfrm flipV="1">
            <a:off x="6657780" y="1071125"/>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377" name="Straight Arrow Connector 376">
            <a:extLst>
              <a:ext uri="{FF2B5EF4-FFF2-40B4-BE49-F238E27FC236}">
                <a16:creationId xmlns:a16="http://schemas.microsoft.com/office/drawing/2014/main" id="{7B677A50-167E-71C5-D96F-9C54131AD613}"/>
              </a:ext>
            </a:extLst>
          </p:cNvPr>
          <p:cNvCxnSpPr>
            <a:cxnSpLocks/>
          </p:cNvCxnSpPr>
          <p:nvPr/>
        </p:nvCxnSpPr>
        <p:spPr>
          <a:xfrm flipV="1">
            <a:off x="6657780" y="668900"/>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378" name="Rectangle: Rounded Corners 377">
            <a:extLst>
              <a:ext uri="{FF2B5EF4-FFF2-40B4-BE49-F238E27FC236}">
                <a16:creationId xmlns:a16="http://schemas.microsoft.com/office/drawing/2014/main" id="{266AAC8A-E623-EA1C-B8B9-09E5D351F0AC}"/>
              </a:ext>
            </a:extLst>
          </p:cNvPr>
          <p:cNvSpPr/>
          <p:nvPr/>
        </p:nvSpPr>
        <p:spPr>
          <a:xfrm>
            <a:off x="6131367" y="1730694"/>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379" name="Straight Connector 378">
            <a:extLst>
              <a:ext uri="{FF2B5EF4-FFF2-40B4-BE49-F238E27FC236}">
                <a16:creationId xmlns:a16="http://schemas.microsoft.com/office/drawing/2014/main" id="{4449FE92-6B69-F7CF-44A3-421BEA40BB05}"/>
              </a:ext>
            </a:extLst>
          </p:cNvPr>
          <p:cNvCxnSpPr>
            <a:cxnSpLocks/>
          </p:cNvCxnSpPr>
          <p:nvPr/>
        </p:nvCxnSpPr>
        <p:spPr>
          <a:xfrm flipH="1">
            <a:off x="6651046" y="3831368"/>
            <a:ext cx="1691" cy="86456"/>
          </a:xfrm>
          <a:prstGeom prst="line">
            <a:avLst/>
          </a:prstGeom>
          <a:noFill/>
          <a:ln w="38100" cap="flat" cmpd="sng" algn="ctr">
            <a:solidFill>
              <a:schemeClr val="tx1"/>
            </a:solidFill>
            <a:prstDash val="solid"/>
            <a:miter lim="800000"/>
          </a:ln>
          <a:effectLst/>
        </p:spPr>
      </p:cxnSp>
      <p:cxnSp>
        <p:nvCxnSpPr>
          <p:cNvPr id="380" name="Straight Connector 379">
            <a:extLst>
              <a:ext uri="{FF2B5EF4-FFF2-40B4-BE49-F238E27FC236}">
                <a16:creationId xmlns:a16="http://schemas.microsoft.com/office/drawing/2014/main" id="{85027A87-09D8-E28B-B97C-9B3CFC5528AE}"/>
              </a:ext>
            </a:extLst>
          </p:cNvPr>
          <p:cNvCxnSpPr>
            <a:cxnSpLocks/>
          </p:cNvCxnSpPr>
          <p:nvPr/>
        </p:nvCxnSpPr>
        <p:spPr>
          <a:xfrm flipH="1">
            <a:off x="5112633" y="4014282"/>
            <a:ext cx="1691" cy="86456"/>
          </a:xfrm>
          <a:prstGeom prst="line">
            <a:avLst/>
          </a:prstGeom>
          <a:noFill/>
          <a:ln w="28575" cap="flat" cmpd="sng" algn="ctr">
            <a:solidFill>
              <a:schemeClr val="tx1"/>
            </a:solidFill>
            <a:prstDash val="solid"/>
            <a:miter lim="800000"/>
          </a:ln>
          <a:effectLst/>
        </p:spPr>
      </p:cxnSp>
      <p:cxnSp>
        <p:nvCxnSpPr>
          <p:cNvPr id="381" name="Straight Connector 380">
            <a:extLst>
              <a:ext uri="{FF2B5EF4-FFF2-40B4-BE49-F238E27FC236}">
                <a16:creationId xmlns:a16="http://schemas.microsoft.com/office/drawing/2014/main" id="{8A0959C4-F010-2DD4-2A77-35687FBA489B}"/>
              </a:ext>
            </a:extLst>
          </p:cNvPr>
          <p:cNvCxnSpPr>
            <a:cxnSpLocks/>
            <a:stCxn id="8" idx="2"/>
            <a:endCxn id="7" idx="0"/>
          </p:cNvCxnSpPr>
          <p:nvPr/>
        </p:nvCxnSpPr>
        <p:spPr>
          <a:xfrm>
            <a:off x="5121418" y="2994375"/>
            <a:ext cx="0" cy="48281"/>
          </a:xfrm>
          <a:prstGeom prst="line">
            <a:avLst/>
          </a:prstGeom>
          <a:noFill/>
          <a:ln w="28575" cap="flat" cmpd="sng" algn="ctr">
            <a:solidFill>
              <a:schemeClr val="bg2">
                <a:lumMod val="50000"/>
              </a:schemeClr>
            </a:solidFill>
            <a:prstDash val="solid"/>
            <a:miter lim="800000"/>
          </a:ln>
          <a:effectLst/>
        </p:spPr>
      </p:cxnSp>
      <p:sp>
        <p:nvSpPr>
          <p:cNvPr id="382" name="Freeform: Shape 381">
            <a:extLst>
              <a:ext uri="{FF2B5EF4-FFF2-40B4-BE49-F238E27FC236}">
                <a16:creationId xmlns:a16="http://schemas.microsoft.com/office/drawing/2014/main" id="{DDEF8D49-1528-3FE3-44CE-C0359D0EFAD8}"/>
              </a:ext>
            </a:extLst>
          </p:cNvPr>
          <p:cNvSpPr/>
          <p:nvPr/>
        </p:nvSpPr>
        <p:spPr>
          <a:xfrm>
            <a:off x="5125982" y="2562121"/>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83" name="TextBox 382">
            <a:extLst>
              <a:ext uri="{FF2B5EF4-FFF2-40B4-BE49-F238E27FC236}">
                <a16:creationId xmlns:a16="http://schemas.microsoft.com/office/drawing/2014/main" id="{D57B6696-7219-0CCD-A748-5F9A2B6D1DFC}"/>
              </a:ext>
            </a:extLst>
          </p:cNvPr>
          <p:cNvSpPr txBox="1"/>
          <p:nvPr/>
        </p:nvSpPr>
        <p:spPr>
          <a:xfrm rot="5400000">
            <a:off x="7118615" y="3318846"/>
            <a:ext cx="1107996" cy="369332"/>
          </a:xfrm>
          <a:prstGeom prst="rect">
            <a:avLst/>
          </a:prstGeom>
          <a:noFill/>
        </p:spPr>
        <p:txBody>
          <a:bodyPr wrap="none" rtlCol="0">
            <a:spAutoFit/>
          </a:bodyPr>
          <a:lstStyle/>
          <a:p>
            <a:r>
              <a:rPr lang="en-US" b="1" dirty="0">
                <a:solidFill>
                  <a:srgbClr val="EA4335"/>
                </a:solidFill>
              </a:rPr>
              <a:t>Decoder</a:t>
            </a:r>
            <a:endParaRPr lang="en-IN" b="1" dirty="0">
              <a:solidFill>
                <a:srgbClr val="EA4335"/>
              </a:solidFill>
            </a:endParaRPr>
          </a:p>
        </p:txBody>
      </p:sp>
      <p:sp>
        <p:nvSpPr>
          <p:cNvPr id="384" name="Rectangle: Rounded Corners 383">
            <a:extLst>
              <a:ext uri="{FF2B5EF4-FFF2-40B4-BE49-F238E27FC236}">
                <a16:creationId xmlns:a16="http://schemas.microsoft.com/office/drawing/2014/main" id="{E3E67CBC-6ED1-DC47-9ED1-AA5D5B26A5D6}"/>
              </a:ext>
            </a:extLst>
          </p:cNvPr>
          <p:cNvSpPr/>
          <p:nvPr/>
        </p:nvSpPr>
        <p:spPr>
          <a:xfrm>
            <a:off x="4216813" y="2673205"/>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85" name="TextBox 384">
            <a:extLst>
              <a:ext uri="{FF2B5EF4-FFF2-40B4-BE49-F238E27FC236}">
                <a16:creationId xmlns:a16="http://schemas.microsoft.com/office/drawing/2014/main" id="{21088671-FE8D-25BE-BEA1-5FF4ED9B3DBE}"/>
              </a:ext>
            </a:extLst>
          </p:cNvPr>
          <p:cNvSpPr txBox="1"/>
          <p:nvPr/>
        </p:nvSpPr>
        <p:spPr>
          <a:xfrm>
            <a:off x="4457231" y="3998867"/>
            <a:ext cx="1107996" cy="369332"/>
          </a:xfrm>
          <a:prstGeom prst="rect">
            <a:avLst/>
          </a:prstGeom>
          <a:noFill/>
        </p:spPr>
        <p:txBody>
          <a:bodyPr wrap="none" rtlCol="0">
            <a:spAutoFit/>
          </a:bodyPr>
          <a:lstStyle/>
          <a:p>
            <a:r>
              <a:rPr lang="en-US" b="1" dirty="0">
                <a:solidFill>
                  <a:schemeClr val="bg1"/>
                </a:solidFill>
              </a:rPr>
              <a:t>Encoder</a:t>
            </a:r>
            <a:endParaRPr lang="en-IN" b="1" dirty="0">
              <a:solidFill>
                <a:schemeClr val="bg1"/>
              </a:solidFill>
            </a:endParaRPr>
          </a:p>
        </p:txBody>
      </p:sp>
    </p:spTree>
    <p:extLst>
      <p:ext uri="{BB962C8B-B14F-4D97-AF65-F5344CB8AC3E}">
        <p14:creationId xmlns:p14="http://schemas.microsoft.com/office/powerpoint/2010/main" val="75809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364"/>
                                        </p:tgtEl>
                                        <p:attrNameLst>
                                          <p:attrName>style.color</p:attrName>
                                        </p:attrNameLst>
                                      </p:cBhvr>
                                      <p:to>
                                        <a:schemeClr val="bg1"/>
                                      </p:to>
                                    </p:animClr>
                                    <p:animClr clrSpc="rgb" dir="cw">
                                      <p:cBhvr>
                                        <p:cTn id="7" dur="250" autoRev="1" fill="remove"/>
                                        <p:tgtEl>
                                          <p:spTgt spid="364"/>
                                        </p:tgtEl>
                                        <p:attrNameLst>
                                          <p:attrName>fillcolor</p:attrName>
                                        </p:attrNameLst>
                                      </p:cBhvr>
                                      <p:to>
                                        <a:schemeClr val="bg1"/>
                                      </p:to>
                                    </p:animClr>
                                    <p:set>
                                      <p:cBhvr>
                                        <p:cTn id="8" dur="250" autoRev="1" fill="remove"/>
                                        <p:tgtEl>
                                          <p:spTgt spid="364"/>
                                        </p:tgtEl>
                                        <p:attrNameLst>
                                          <p:attrName>fill.type</p:attrName>
                                        </p:attrNameLst>
                                      </p:cBhvr>
                                      <p:to>
                                        <p:strVal val="solid"/>
                                      </p:to>
                                    </p:set>
                                    <p:set>
                                      <p:cBhvr>
                                        <p:cTn id="9" dur="250" autoRev="1" fill="remove"/>
                                        <p:tgtEl>
                                          <p:spTgt spid="36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F695AB4-5A05-0699-FEEF-C6457A74646E}"/>
              </a:ext>
            </a:extLst>
          </p:cNvPr>
          <p:cNvSpPr/>
          <p:nvPr/>
        </p:nvSpPr>
        <p:spPr>
          <a:xfrm>
            <a:off x="2277035" y="268942"/>
            <a:ext cx="1913702" cy="706158"/>
          </a:xfrm>
          <a:prstGeom prst="roundRect">
            <a:avLst>
              <a:gd name="adj" fmla="val 9190"/>
            </a:avLst>
          </a:prstGeom>
          <a:solidFill>
            <a:srgbClr val="FCE0E1"/>
          </a:solidFill>
          <a:ln w="57150" cap="flat">
            <a:solidFill>
              <a:schemeClr val="tx1"/>
            </a:solidFill>
            <a:prstDash val="solid"/>
            <a:miter/>
          </a:ln>
        </p:spPr>
        <p:txBody>
          <a:bodyPr rtlCol="0" anchor="ctr"/>
          <a:lstStyle/>
          <a:p>
            <a:pPr algn="ctr"/>
            <a:r>
              <a:rPr lang="en-US" b="1" dirty="0"/>
              <a:t>Input</a:t>
            </a:r>
          </a:p>
          <a:p>
            <a:pPr algn="ctr"/>
            <a:r>
              <a:rPr lang="en-US" b="1" dirty="0"/>
              <a:t>Embedding</a:t>
            </a:r>
            <a:endParaRPr lang="en-IN" b="1" dirty="0"/>
          </a:p>
        </p:txBody>
      </p:sp>
      <p:sp>
        <p:nvSpPr>
          <p:cNvPr id="6" name="Rectangle: Rounded Corners 5">
            <a:extLst>
              <a:ext uri="{FF2B5EF4-FFF2-40B4-BE49-F238E27FC236}">
                <a16:creationId xmlns:a16="http://schemas.microsoft.com/office/drawing/2014/main" id="{26303E1F-4A64-954A-7023-8607F6123296}"/>
              </a:ext>
            </a:extLst>
          </p:cNvPr>
          <p:cNvSpPr/>
          <p:nvPr/>
        </p:nvSpPr>
        <p:spPr>
          <a:xfrm>
            <a:off x="5307105" y="268942"/>
            <a:ext cx="1913702" cy="706158"/>
          </a:xfrm>
          <a:prstGeom prst="roundRect">
            <a:avLst>
              <a:gd name="adj" fmla="val 9190"/>
            </a:avLst>
          </a:prstGeom>
          <a:solidFill>
            <a:srgbClr val="FCE0E1"/>
          </a:solidFill>
          <a:ln w="57150" cap="flat">
            <a:solidFill>
              <a:schemeClr val="tx1"/>
            </a:solidFill>
            <a:prstDash val="solid"/>
            <a:miter/>
          </a:ln>
        </p:spPr>
        <p:txBody>
          <a:bodyPr rtlCol="0" anchor="ctr"/>
          <a:lstStyle/>
          <a:p>
            <a:pPr algn="ctr"/>
            <a:r>
              <a:rPr lang="en-US" b="1" dirty="0"/>
              <a:t>Output</a:t>
            </a:r>
          </a:p>
          <a:p>
            <a:pPr algn="ctr"/>
            <a:r>
              <a:rPr lang="en-US" b="1" dirty="0"/>
              <a:t>Embedding</a:t>
            </a:r>
            <a:endParaRPr lang="en-IN" b="1" dirty="0"/>
          </a:p>
        </p:txBody>
      </p:sp>
      <p:sp>
        <p:nvSpPr>
          <p:cNvPr id="7" name="TextBox 6">
            <a:extLst>
              <a:ext uri="{FF2B5EF4-FFF2-40B4-BE49-F238E27FC236}">
                <a16:creationId xmlns:a16="http://schemas.microsoft.com/office/drawing/2014/main" id="{1C25DD77-EB83-E208-D3B3-60F151CC7A09}"/>
              </a:ext>
            </a:extLst>
          </p:cNvPr>
          <p:cNvSpPr txBox="1"/>
          <p:nvPr/>
        </p:nvSpPr>
        <p:spPr>
          <a:xfrm>
            <a:off x="4425755" y="160356"/>
            <a:ext cx="646331" cy="923330"/>
          </a:xfrm>
          <a:prstGeom prst="rect">
            <a:avLst/>
          </a:prstGeom>
          <a:noFill/>
        </p:spPr>
        <p:txBody>
          <a:bodyPr wrap="none" rtlCol="0">
            <a:spAutoFit/>
          </a:bodyPr>
          <a:lstStyle/>
          <a:p>
            <a:r>
              <a:rPr lang="en-US" sz="5400" dirty="0"/>
              <a:t>&amp;</a:t>
            </a:r>
            <a:endParaRPr lang="en-IN" sz="5400" dirty="0"/>
          </a:p>
        </p:txBody>
      </p:sp>
      <p:sp>
        <p:nvSpPr>
          <p:cNvPr id="2" name="TextBox 1">
            <a:extLst>
              <a:ext uri="{FF2B5EF4-FFF2-40B4-BE49-F238E27FC236}">
                <a16:creationId xmlns:a16="http://schemas.microsoft.com/office/drawing/2014/main" id="{14E29EFD-CD8F-1768-AF7D-C49CD0B189F1}"/>
              </a:ext>
            </a:extLst>
          </p:cNvPr>
          <p:cNvSpPr txBox="1"/>
          <p:nvPr/>
        </p:nvSpPr>
        <p:spPr>
          <a:xfrm>
            <a:off x="834322" y="1654362"/>
            <a:ext cx="3397055" cy="400110"/>
          </a:xfrm>
          <a:prstGeom prst="rect">
            <a:avLst/>
          </a:prstGeom>
          <a:noFill/>
        </p:spPr>
        <p:txBody>
          <a:bodyPr wrap="square" rtlCol="0">
            <a:spAutoFit/>
          </a:bodyPr>
          <a:lstStyle/>
          <a:p>
            <a:pPr algn="ctr"/>
            <a:r>
              <a:rPr lang="en-US" sz="2000" b="1" dirty="0"/>
              <a:t>[                                        ]</a:t>
            </a:r>
            <a:endParaRPr lang="en-IN" sz="2000" b="1" dirty="0"/>
          </a:p>
        </p:txBody>
      </p:sp>
      <p:sp>
        <p:nvSpPr>
          <p:cNvPr id="14" name="TextBox 13">
            <a:extLst>
              <a:ext uri="{FF2B5EF4-FFF2-40B4-BE49-F238E27FC236}">
                <a16:creationId xmlns:a16="http://schemas.microsoft.com/office/drawing/2014/main" id="{4630B70E-95FF-391A-86FF-A8BA3234EABB}"/>
              </a:ext>
            </a:extLst>
          </p:cNvPr>
          <p:cNvSpPr txBox="1"/>
          <p:nvPr/>
        </p:nvSpPr>
        <p:spPr>
          <a:xfrm>
            <a:off x="1111520" y="1726076"/>
            <a:ext cx="409552" cy="307777"/>
          </a:xfrm>
          <a:prstGeom prst="rect">
            <a:avLst/>
          </a:prstGeom>
          <a:noFill/>
        </p:spPr>
        <p:txBody>
          <a:bodyPr wrap="square" rtlCol="0">
            <a:spAutoFit/>
          </a:bodyPr>
          <a:lstStyle/>
          <a:p>
            <a:pPr algn="ctr"/>
            <a:r>
              <a:rPr lang="en-US" sz="1400" b="1" dirty="0">
                <a:solidFill>
                  <a:srgbClr val="EA4335"/>
                </a:solidFill>
              </a:rPr>
              <a:t>42</a:t>
            </a:r>
            <a:endParaRPr lang="en-US" sz="1400" b="1" dirty="0">
              <a:solidFill>
                <a:schemeClr val="bg2">
                  <a:lumMod val="75000"/>
                </a:schemeClr>
              </a:solidFill>
            </a:endParaRPr>
          </a:p>
        </p:txBody>
      </p:sp>
      <p:sp>
        <p:nvSpPr>
          <p:cNvPr id="18" name="TextBox 17">
            <a:extLst>
              <a:ext uri="{FF2B5EF4-FFF2-40B4-BE49-F238E27FC236}">
                <a16:creationId xmlns:a16="http://schemas.microsoft.com/office/drawing/2014/main" id="{2F64128A-BBC5-969B-19E7-CB743565BA69}"/>
              </a:ext>
            </a:extLst>
          </p:cNvPr>
          <p:cNvSpPr txBox="1"/>
          <p:nvPr/>
        </p:nvSpPr>
        <p:spPr>
          <a:xfrm>
            <a:off x="3482761" y="1726077"/>
            <a:ext cx="409552" cy="307777"/>
          </a:xfrm>
          <a:prstGeom prst="rect">
            <a:avLst/>
          </a:prstGeom>
          <a:noFill/>
        </p:spPr>
        <p:txBody>
          <a:bodyPr wrap="square" rtlCol="0">
            <a:spAutoFit/>
          </a:bodyPr>
          <a:lstStyle/>
          <a:p>
            <a:pPr algn="ctr"/>
            <a:r>
              <a:rPr lang="en-US" sz="1400" b="1" dirty="0">
                <a:solidFill>
                  <a:srgbClr val="EA4335"/>
                </a:solidFill>
              </a:rPr>
              <a:t>79</a:t>
            </a:r>
            <a:endParaRPr lang="en-US" sz="1400" b="1" dirty="0">
              <a:solidFill>
                <a:schemeClr val="bg2">
                  <a:lumMod val="75000"/>
                </a:schemeClr>
              </a:solidFill>
            </a:endParaRPr>
          </a:p>
        </p:txBody>
      </p:sp>
      <p:sp>
        <p:nvSpPr>
          <p:cNvPr id="19" name="TextBox 18">
            <a:extLst>
              <a:ext uri="{FF2B5EF4-FFF2-40B4-BE49-F238E27FC236}">
                <a16:creationId xmlns:a16="http://schemas.microsoft.com/office/drawing/2014/main" id="{71ABF139-D790-5AA6-8D7E-13C970940E54}"/>
              </a:ext>
            </a:extLst>
          </p:cNvPr>
          <p:cNvSpPr txBox="1"/>
          <p:nvPr/>
        </p:nvSpPr>
        <p:spPr>
          <a:xfrm>
            <a:off x="2477482" y="1726078"/>
            <a:ext cx="471836" cy="307777"/>
          </a:xfrm>
          <a:prstGeom prst="rect">
            <a:avLst/>
          </a:prstGeom>
          <a:noFill/>
        </p:spPr>
        <p:txBody>
          <a:bodyPr wrap="square" rtlCol="0">
            <a:spAutoFit/>
          </a:bodyPr>
          <a:lstStyle/>
          <a:p>
            <a:pPr algn="ctr"/>
            <a:r>
              <a:rPr lang="en-US" sz="1400" b="1" dirty="0">
                <a:solidFill>
                  <a:srgbClr val="EA4335"/>
                </a:solidFill>
              </a:rPr>
              <a:t>112</a:t>
            </a:r>
            <a:endParaRPr lang="en-US" sz="1400" b="1" dirty="0">
              <a:solidFill>
                <a:schemeClr val="bg2">
                  <a:lumMod val="75000"/>
                </a:schemeClr>
              </a:solidFill>
            </a:endParaRPr>
          </a:p>
        </p:txBody>
      </p:sp>
      <p:sp>
        <p:nvSpPr>
          <p:cNvPr id="20" name="TextBox 19">
            <a:extLst>
              <a:ext uri="{FF2B5EF4-FFF2-40B4-BE49-F238E27FC236}">
                <a16:creationId xmlns:a16="http://schemas.microsoft.com/office/drawing/2014/main" id="{D2E20BE0-9F64-24EA-61DA-C2FE59E0B08B}"/>
              </a:ext>
            </a:extLst>
          </p:cNvPr>
          <p:cNvSpPr txBox="1"/>
          <p:nvPr/>
        </p:nvSpPr>
        <p:spPr>
          <a:xfrm>
            <a:off x="1643800" y="1726077"/>
            <a:ext cx="497898" cy="307777"/>
          </a:xfrm>
          <a:prstGeom prst="rect">
            <a:avLst/>
          </a:prstGeom>
          <a:noFill/>
        </p:spPr>
        <p:txBody>
          <a:bodyPr wrap="square" rtlCol="0">
            <a:spAutoFit/>
          </a:bodyPr>
          <a:lstStyle/>
          <a:p>
            <a:pPr algn="ctr"/>
            <a:r>
              <a:rPr lang="en-US" sz="1400" b="1" dirty="0">
                <a:solidFill>
                  <a:srgbClr val="EA4335"/>
                </a:solidFill>
              </a:rPr>
              <a:t>256</a:t>
            </a:r>
            <a:endParaRPr lang="en-US" sz="1400" b="1" dirty="0">
              <a:solidFill>
                <a:schemeClr val="bg2">
                  <a:lumMod val="75000"/>
                </a:schemeClr>
              </a:solidFill>
            </a:endParaRPr>
          </a:p>
        </p:txBody>
      </p:sp>
      <p:sp>
        <p:nvSpPr>
          <p:cNvPr id="22" name="TextBox 21">
            <a:extLst>
              <a:ext uri="{FF2B5EF4-FFF2-40B4-BE49-F238E27FC236}">
                <a16:creationId xmlns:a16="http://schemas.microsoft.com/office/drawing/2014/main" id="{16FBC001-A5F7-DA43-155F-BB921F0775B3}"/>
              </a:ext>
            </a:extLst>
          </p:cNvPr>
          <p:cNvSpPr txBox="1"/>
          <p:nvPr/>
        </p:nvSpPr>
        <p:spPr>
          <a:xfrm>
            <a:off x="1166220" y="1381945"/>
            <a:ext cx="2862653" cy="369332"/>
          </a:xfrm>
          <a:prstGeom prst="rect">
            <a:avLst/>
          </a:prstGeom>
          <a:noFill/>
        </p:spPr>
        <p:txBody>
          <a:bodyPr wrap="square">
            <a:spAutoFit/>
          </a:bodyPr>
          <a:lstStyle/>
          <a:p>
            <a:pPr algn="ctr"/>
            <a:r>
              <a:rPr lang="en-US" dirty="0">
                <a:solidFill>
                  <a:srgbClr val="2F6DFF"/>
                </a:solidFill>
                <a:latin typeface="Arial" panose="020B0604020202020204" pitchFamily="34" charset="0"/>
                <a:cs typeface="Arial" panose="020B0604020202020204" pitchFamily="34" charset="0"/>
              </a:rPr>
              <a:t>I     love     cheese     cake</a:t>
            </a:r>
            <a:endParaRPr lang="en-IN" dirty="0"/>
          </a:p>
        </p:txBody>
      </p:sp>
      <p:sp>
        <p:nvSpPr>
          <p:cNvPr id="3" name="TextBox 2">
            <a:extLst>
              <a:ext uri="{FF2B5EF4-FFF2-40B4-BE49-F238E27FC236}">
                <a16:creationId xmlns:a16="http://schemas.microsoft.com/office/drawing/2014/main" id="{3887FA0D-3B37-2533-A7D1-9812FB8F6AAE}"/>
              </a:ext>
            </a:extLst>
          </p:cNvPr>
          <p:cNvSpPr txBox="1"/>
          <p:nvPr/>
        </p:nvSpPr>
        <p:spPr>
          <a:xfrm>
            <a:off x="5304899" y="2102786"/>
            <a:ext cx="5916706" cy="369332"/>
          </a:xfrm>
          <a:prstGeom prst="rect">
            <a:avLst/>
          </a:prstGeom>
          <a:noFill/>
        </p:spPr>
        <p:txBody>
          <a:bodyPr wrap="square" rtlCol="0">
            <a:spAutoFit/>
          </a:bodyPr>
          <a:lstStyle/>
          <a:p>
            <a:r>
              <a:rPr lang="en-US" dirty="0"/>
              <a:t>Let’s denote each index with the letter x </a:t>
            </a:r>
            <a:endParaRPr lang="en-IN" dirty="0"/>
          </a:p>
        </p:txBody>
      </p:sp>
      <p:sp>
        <p:nvSpPr>
          <p:cNvPr id="8" name="TextBox 7">
            <a:extLst>
              <a:ext uri="{FF2B5EF4-FFF2-40B4-BE49-F238E27FC236}">
                <a16:creationId xmlns:a16="http://schemas.microsoft.com/office/drawing/2014/main" id="{23BC801C-8A32-6259-A34A-4E67172BAA33}"/>
              </a:ext>
            </a:extLst>
          </p:cNvPr>
          <p:cNvSpPr txBox="1"/>
          <p:nvPr/>
        </p:nvSpPr>
        <p:spPr>
          <a:xfrm>
            <a:off x="1067347" y="2054472"/>
            <a:ext cx="497898" cy="307777"/>
          </a:xfrm>
          <a:prstGeom prst="rect">
            <a:avLst/>
          </a:prstGeom>
          <a:noFill/>
        </p:spPr>
        <p:txBody>
          <a:bodyPr wrap="square" rtlCol="0">
            <a:spAutoFit/>
          </a:bodyPr>
          <a:lstStyle/>
          <a:p>
            <a:pPr algn="ctr"/>
            <a:r>
              <a:rPr lang="en-US" sz="1400" b="1" dirty="0">
                <a:solidFill>
                  <a:srgbClr val="34A853"/>
                </a:solidFill>
              </a:rPr>
              <a:t>x0</a:t>
            </a:r>
          </a:p>
        </p:txBody>
      </p:sp>
      <p:sp>
        <p:nvSpPr>
          <p:cNvPr id="10" name="TextBox 9">
            <a:extLst>
              <a:ext uri="{FF2B5EF4-FFF2-40B4-BE49-F238E27FC236}">
                <a16:creationId xmlns:a16="http://schemas.microsoft.com/office/drawing/2014/main" id="{BDE7D535-28AB-836C-1A12-C4806D282481}"/>
              </a:ext>
            </a:extLst>
          </p:cNvPr>
          <p:cNvSpPr txBox="1"/>
          <p:nvPr/>
        </p:nvSpPr>
        <p:spPr>
          <a:xfrm>
            <a:off x="1643800" y="2059900"/>
            <a:ext cx="497898" cy="307777"/>
          </a:xfrm>
          <a:prstGeom prst="rect">
            <a:avLst/>
          </a:prstGeom>
          <a:noFill/>
        </p:spPr>
        <p:txBody>
          <a:bodyPr wrap="square" rtlCol="0">
            <a:spAutoFit/>
          </a:bodyPr>
          <a:lstStyle/>
          <a:p>
            <a:pPr algn="ctr"/>
            <a:r>
              <a:rPr lang="en-US" sz="1400" b="1" dirty="0">
                <a:solidFill>
                  <a:srgbClr val="34A853"/>
                </a:solidFill>
              </a:rPr>
              <a:t>x1</a:t>
            </a:r>
          </a:p>
        </p:txBody>
      </p:sp>
      <p:sp>
        <p:nvSpPr>
          <p:cNvPr id="11" name="TextBox 10">
            <a:extLst>
              <a:ext uri="{FF2B5EF4-FFF2-40B4-BE49-F238E27FC236}">
                <a16:creationId xmlns:a16="http://schemas.microsoft.com/office/drawing/2014/main" id="{698AD8B1-247E-166B-7DE5-A3111AD879F4}"/>
              </a:ext>
            </a:extLst>
          </p:cNvPr>
          <p:cNvSpPr txBox="1"/>
          <p:nvPr/>
        </p:nvSpPr>
        <p:spPr>
          <a:xfrm>
            <a:off x="2469193" y="2058306"/>
            <a:ext cx="497898" cy="307777"/>
          </a:xfrm>
          <a:prstGeom prst="rect">
            <a:avLst/>
          </a:prstGeom>
          <a:noFill/>
        </p:spPr>
        <p:txBody>
          <a:bodyPr wrap="square" rtlCol="0">
            <a:spAutoFit/>
          </a:bodyPr>
          <a:lstStyle/>
          <a:p>
            <a:pPr algn="ctr"/>
            <a:r>
              <a:rPr lang="en-US" sz="1400" b="1" dirty="0">
                <a:solidFill>
                  <a:srgbClr val="34A853"/>
                </a:solidFill>
              </a:rPr>
              <a:t>x2</a:t>
            </a:r>
          </a:p>
        </p:txBody>
      </p:sp>
      <p:sp>
        <p:nvSpPr>
          <p:cNvPr id="12" name="TextBox 11">
            <a:extLst>
              <a:ext uri="{FF2B5EF4-FFF2-40B4-BE49-F238E27FC236}">
                <a16:creationId xmlns:a16="http://schemas.microsoft.com/office/drawing/2014/main" id="{48175DA4-40E3-86E6-FCFA-D1AE80C125DB}"/>
              </a:ext>
            </a:extLst>
          </p:cNvPr>
          <p:cNvSpPr txBox="1"/>
          <p:nvPr/>
        </p:nvSpPr>
        <p:spPr>
          <a:xfrm>
            <a:off x="3440001" y="2054472"/>
            <a:ext cx="497898" cy="307777"/>
          </a:xfrm>
          <a:prstGeom prst="rect">
            <a:avLst/>
          </a:prstGeom>
          <a:noFill/>
        </p:spPr>
        <p:txBody>
          <a:bodyPr wrap="square" rtlCol="0">
            <a:spAutoFit/>
          </a:bodyPr>
          <a:lstStyle/>
          <a:p>
            <a:pPr algn="ctr"/>
            <a:r>
              <a:rPr lang="en-US" sz="1400" b="1" dirty="0">
                <a:solidFill>
                  <a:srgbClr val="34A853"/>
                </a:solidFill>
              </a:rPr>
              <a:t>x3</a:t>
            </a:r>
          </a:p>
        </p:txBody>
      </p:sp>
    </p:spTree>
    <p:extLst>
      <p:ext uri="{BB962C8B-B14F-4D97-AF65-F5344CB8AC3E}">
        <p14:creationId xmlns:p14="http://schemas.microsoft.com/office/powerpoint/2010/main" val="1559609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2" name="Rectangle: Rounded Corners 1">
            <a:extLst>
              <a:ext uri="{FF2B5EF4-FFF2-40B4-BE49-F238E27FC236}">
                <a16:creationId xmlns:a16="http://schemas.microsoft.com/office/drawing/2014/main" id="{320A9B2A-0836-4CC9-8692-F9CF373942AC}"/>
              </a:ext>
            </a:extLst>
          </p:cNvPr>
          <p:cNvSpPr/>
          <p:nvPr/>
        </p:nvSpPr>
        <p:spPr>
          <a:xfrm>
            <a:off x="6024216" y="1632039"/>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 name="Rectangle: Rounded Corners 2">
            <a:extLst>
              <a:ext uri="{FF2B5EF4-FFF2-40B4-BE49-F238E27FC236}">
                <a16:creationId xmlns:a16="http://schemas.microsoft.com/office/drawing/2014/main" id="{7AFBA535-EA60-7C7E-AEC2-F4DD5582D917}"/>
              </a:ext>
            </a:extLst>
          </p:cNvPr>
          <p:cNvSpPr/>
          <p:nvPr/>
        </p:nvSpPr>
        <p:spPr>
          <a:xfrm>
            <a:off x="4216814" y="2673440"/>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4" name="Rectangle: Rounded Corners 3">
            <a:extLst>
              <a:ext uri="{FF2B5EF4-FFF2-40B4-BE49-F238E27FC236}">
                <a16:creationId xmlns:a16="http://schemas.microsoft.com/office/drawing/2014/main" id="{53A20642-683E-5D82-E620-45431174FF97}"/>
              </a:ext>
            </a:extLst>
          </p:cNvPr>
          <p:cNvSpPr/>
          <p:nvPr/>
        </p:nvSpPr>
        <p:spPr>
          <a:xfrm>
            <a:off x="4610878" y="4085560"/>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6" name="Rectangle: Rounded Corners 5">
            <a:extLst>
              <a:ext uri="{FF2B5EF4-FFF2-40B4-BE49-F238E27FC236}">
                <a16:creationId xmlns:a16="http://schemas.microsoft.com/office/drawing/2014/main" id="{096F6D82-AA30-36BE-3048-D28F5295C990}"/>
              </a:ext>
            </a:extLst>
          </p:cNvPr>
          <p:cNvSpPr/>
          <p:nvPr/>
        </p:nvSpPr>
        <p:spPr>
          <a:xfrm>
            <a:off x="4610878" y="3831237"/>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7" name="Rectangle: Rounded Corners 6">
            <a:extLst>
              <a:ext uri="{FF2B5EF4-FFF2-40B4-BE49-F238E27FC236}">
                <a16:creationId xmlns:a16="http://schemas.microsoft.com/office/drawing/2014/main" id="{ADA95A23-D012-92F5-EA66-3A833D217F4A}"/>
              </a:ext>
            </a:extLst>
          </p:cNvPr>
          <p:cNvSpPr/>
          <p:nvPr/>
        </p:nvSpPr>
        <p:spPr>
          <a:xfrm>
            <a:off x="4610878" y="3042656"/>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8" name="Rectangle: Rounded Corners 7">
            <a:extLst>
              <a:ext uri="{FF2B5EF4-FFF2-40B4-BE49-F238E27FC236}">
                <a16:creationId xmlns:a16="http://schemas.microsoft.com/office/drawing/2014/main" id="{7B00B50F-2DDC-32AF-76B5-261F6290509D}"/>
              </a:ext>
            </a:extLst>
          </p:cNvPr>
          <p:cNvSpPr/>
          <p:nvPr/>
        </p:nvSpPr>
        <p:spPr>
          <a:xfrm>
            <a:off x="4610878" y="2796830"/>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9" name="Oval 8">
            <a:extLst>
              <a:ext uri="{FF2B5EF4-FFF2-40B4-BE49-F238E27FC236}">
                <a16:creationId xmlns:a16="http://schemas.microsoft.com/office/drawing/2014/main" id="{6FFE002F-CDDA-2BDB-190D-83B40E27B86B}"/>
              </a:ext>
            </a:extLst>
          </p:cNvPr>
          <p:cNvSpPr/>
          <p:nvPr/>
        </p:nvSpPr>
        <p:spPr>
          <a:xfrm>
            <a:off x="5043973" y="5115738"/>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0" name="Cross 9">
            <a:extLst>
              <a:ext uri="{FF2B5EF4-FFF2-40B4-BE49-F238E27FC236}">
                <a16:creationId xmlns:a16="http://schemas.microsoft.com/office/drawing/2014/main" id="{D768B716-8361-8727-6869-DA4DFCCEEA5D}"/>
              </a:ext>
            </a:extLst>
          </p:cNvPr>
          <p:cNvSpPr/>
          <p:nvPr/>
        </p:nvSpPr>
        <p:spPr>
          <a:xfrm>
            <a:off x="5071922" y="5143687"/>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1" name="Group 10">
            <a:extLst>
              <a:ext uri="{FF2B5EF4-FFF2-40B4-BE49-F238E27FC236}">
                <a16:creationId xmlns:a16="http://schemas.microsoft.com/office/drawing/2014/main" id="{35A4DF98-AD3C-93FF-3A8D-6FA77161A40B}"/>
              </a:ext>
            </a:extLst>
          </p:cNvPr>
          <p:cNvGrpSpPr/>
          <p:nvPr/>
        </p:nvGrpSpPr>
        <p:grpSpPr>
          <a:xfrm>
            <a:off x="4561514" y="5034614"/>
            <a:ext cx="317131" cy="317131"/>
            <a:chOff x="1290919" y="1058164"/>
            <a:chExt cx="3765176" cy="3765176"/>
          </a:xfrm>
        </p:grpSpPr>
        <p:sp>
          <p:nvSpPr>
            <p:cNvPr id="12" name="Freeform: Shape 11">
              <a:extLst>
                <a:ext uri="{FF2B5EF4-FFF2-40B4-BE49-F238E27FC236}">
                  <a16:creationId xmlns:a16="http://schemas.microsoft.com/office/drawing/2014/main" id="{44852C74-A613-8EDD-F6DF-673A44A820F3}"/>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3" name="Oval 12">
              <a:extLst>
                <a:ext uri="{FF2B5EF4-FFF2-40B4-BE49-F238E27FC236}">
                  <a16:creationId xmlns:a16="http://schemas.microsoft.com/office/drawing/2014/main" id="{69ABE764-A4F5-EBA0-FA6A-4250926BBCC2}"/>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14" name="Rectangle: Rounded Corners 13">
            <a:extLst>
              <a:ext uri="{FF2B5EF4-FFF2-40B4-BE49-F238E27FC236}">
                <a16:creationId xmlns:a16="http://schemas.microsoft.com/office/drawing/2014/main" id="{3515D519-8064-F908-3726-ECC606861B22}"/>
              </a:ext>
            </a:extLst>
          </p:cNvPr>
          <p:cNvSpPr/>
          <p:nvPr/>
        </p:nvSpPr>
        <p:spPr>
          <a:xfrm>
            <a:off x="4610878" y="5451335"/>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5" name="Straight Arrow Connector 14">
            <a:extLst>
              <a:ext uri="{FF2B5EF4-FFF2-40B4-BE49-F238E27FC236}">
                <a16:creationId xmlns:a16="http://schemas.microsoft.com/office/drawing/2014/main" id="{DE1A6DFF-A85E-9700-E1EE-AE1502EE65B3}"/>
              </a:ext>
            </a:extLst>
          </p:cNvPr>
          <p:cNvCxnSpPr>
            <a:cxnSpLocks/>
          </p:cNvCxnSpPr>
          <p:nvPr/>
        </p:nvCxnSpPr>
        <p:spPr>
          <a:xfrm flipV="1">
            <a:off x="5120818" y="5863421"/>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16" name="Straight Arrow Connector 15">
            <a:extLst>
              <a:ext uri="{FF2B5EF4-FFF2-40B4-BE49-F238E27FC236}">
                <a16:creationId xmlns:a16="http://schemas.microsoft.com/office/drawing/2014/main" id="{104095AE-0145-F477-078A-D61202D95563}"/>
              </a:ext>
            </a:extLst>
          </p:cNvPr>
          <p:cNvCxnSpPr>
            <a:cxnSpLocks/>
            <a:stCxn id="14" idx="0"/>
          </p:cNvCxnSpPr>
          <p:nvPr/>
        </p:nvCxnSpPr>
        <p:spPr>
          <a:xfrm flipH="1" flipV="1">
            <a:off x="5120821" y="5270625"/>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17" name="Straight Arrow Connector 16">
            <a:extLst>
              <a:ext uri="{FF2B5EF4-FFF2-40B4-BE49-F238E27FC236}">
                <a16:creationId xmlns:a16="http://schemas.microsoft.com/office/drawing/2014/main" id="{8706D79A-2CE1-EE55-3827-9D34E464A13B}"/>
              </a:ext>
            </a:extLst>
          </p:cNvPr>
          <p:cNvCxnSpPr>
            <a:cxnSpLocks/>
            <a:stCxn id="9" idx="0"/>
            <a:endCxn id="4" idx="2"/>
          </p:cNvCxnSpPr>
          <p:nvPr/>
        </p:nvCxnSpPr>
        <p:spPr>
          <a:xfrm flipV="1">
            <a:off x="5121417" y="4497646"/>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19" name="Straight Connector 18">
            <a:extLst>
              <a:ext uri="{FF2B5EF4-FFF2-40B4-BE49-F238E27FC236}">
                <a16:creationId xmlns:a16="http://schemas.microsoft.com/office/drawing/2014/main" id="{52FFFCBF-5196-59C0-1C17-A2D52EB3EA64}"/>
              </a:ext>
            </a:extLst>
          </p:cNvPr>
          <p:cNvCxnSpPr>
            <a:stCxn id="13" idx="6"/>
            <a:endCxn id="9" idx="2"/>
          </p:cNvCxnSpPr>
          <p:nvPr/>
        </p:nvCxnSpPr>
        <p:spPr>
          <a:xfrm>
            <a:off x="4878645" y="5193180"/>
            <a:ext cx="165328" cy="2"/>
          </a:xfrm>
          <a:prstGeom prst="line">
            <a:avLst/>
          </a:prstGeom>
          <a:noFill/>
          <a:ln w="28575" cap="flat" cmpd="sng" algn="ctr">
            <a:solidFill>
              <a:sysClr val="windowText" lastClr="000000"/>
            </a:solidFill>
            <a:prstDash val="solid"/>
            <a:miter lim="800000"/>
          </a:ln>
          <a:effectLst/>
        </p:spPr>
      </p:cxnSp>
      <p:sp>
        <p:nvSpPr>
          <p:cNvPr id="20" name="Arrow: U-Turn 99">
            <a:extLst>
              <a:ext uri="{FF2B5EF4-FFF2-40B4-BE49-F238E27FC236}">
                <a16:creationId xmlns:a16="http://schemas.microsoft.com/office/drawing/2014/main" id="{15378129-F86E-AEE4-4F54-E88F1D39C02A}"/>
              </a:ext>
            </a:extLst>
          </p:cNvPr>
          <p:cNvSpPr/>
          <p:nvPr/>
        </p:nvSpPr>
        <p:spPr>
          <a:xfrm rot="16200000">
            <a:off x="4278145" y="3956540"/>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1" name="Arrow: U-Turn 99">
            <a:extLst>
              <a:ext uri="{FF2B5EF4-FFF2-40B4-BE49-F238E27FC236}">
                <a16:creationId xmlns:a16="http://schemas.microsoft.com/office/drawing/2014/main" id="{1A2B693D-93D8-F599-F683-F81A4595B286}"/>
              </a:ext>
            </a:extLst>
          </p:cNvPr>
          <p:cNvSpPr/>
          <p:nvPr/>
        </p:nvSpPr>
        <p:spPr>
          <a:xfrm rot="16200000">
            <a:off x="4324243" y="2879911"/>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2" name="Arrow: Bent 136">
            <a:extLst>
              <a:ext uri="{FF2B5EF4-FFF2-40B4-BE49-F238E27FC236}">
                <a16:creationId xmlns:a16="http://schemas.microsoft.com/office/drawing/2014/main" id="{EFFCD528-468A-9CF0-A301-A2FF553A7471}"/>
              </a:ext>
            </a:extLst>
          </p:cNvPr>
          <p:cNvSpPr/>
          <p:nvPr/>
        </p:nvSpPr>
        <p:spPr>
          <a:xfrm rot="5400000" flipH="1">
            <a:off x="5239842" y="4378148"/>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3" name="Arrow: Bent 136">
            <a:extLst>
              <a:ext uri="{FF2B5EF4-FFF2-40B4-BE49-F238E27FC236}">
                <a16:creationId xmlns:a16="http://schemas.microsoft.com/office/drawing/2014/main" id="{D789610E-9036-3C2C-8B5D-00D3AE6B4258}"/>
              </a:ext>
            </a:extLst>
          </p:cNvPr>
          <p:cNvSpPr/>
          <p:nvPr/>
        </p:nvSpPr>
        <p:spPr>
          <a:xfrm rot="16200000">
            <a:off x="4828219" y="4378147"/>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4" name="Straight Arrow Connector 23">
            <a:extLst>
              <a:ext uri="{FF2B5EF4-FFF2-40B4-BE49-F238E27FC236}">
                <a16:creationId xmlns:a16="http://schemas.microsoft.com/office/drawing/2014/main" id="{6C826D27-4B6D-0A88-8032-33E88877472C}"/>
              </a:ext>
            </a:extLst>
          </p:cNvPr>
          <p:cNvCxnSpPr>
            <a:cxnSpLocks/>
            <a:endCxn id="7" idx="2"/>
          </p:cNvCxnSpPr>
          <p:nvPr/>
        </p:nvCxnSpPr>
        <p:spPr>
          <a:xfrm flipV="1">
            <a:off x="5116490" y="3454742"/>
            <a:ext cx="4928" cy="371908"/>
          </a:xfrm>
          <a:prstGeom prst="straightConnector1">
            <a:avLst/>
          </a:prstGeom>
          <a:noFill/>
          <a:ln w="28575" cap="flat" cmpd="sng" algn="ctr">
            <a:solidFill>
              <a:schemeClr val="tx1"/>
            </a:solidFill>
            <a:prstDash val="solid"/>
            <a:miter lim="800000"/>
            <a:tailEnd type="stealth"/>
          </a:ln>
          <a:effectLst/>
        </p:spPr>
      </p:cxnSp>
      <p:sp>
        <p:nvSpPr>
          <p:cNvPr id="25" name="Rectangle: Rounded Corners 24">
            <a:extLst>
              <a:ext uri="{FF2B5EF4-FFF2-40B4-BE49-F238E27FC236}">
                <a16:creationId xmlns:a16="http://schemas.microsoft.com/office/drawing/2014/main" id="{10C6DBD5-C2A3-CA61-BDC7-E7DF26C12EA1}"/>
              </a:ext>
            </a:extLst>
          </p:cNvPr>
          <p:cNvSpPr/>
          <p:nvPr/>
        </p:nvSpPr>
        <p:spPr>
          <a:xfrm>
            <a:off x="6144233" y="287030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 name="Freeform: Shape 25">
            <a:extLst>
              <a:ext uri="{FF2B5EF4-FFF2-40B4-BE49-F238E27FC236}">
                <a16:creationId xmlns:a16="http://schemas.microsoft.com/office/drawing/2014/main" id="{C13F0FB8-C364-8A90-C8CF-504EAB0A8373}"/>
              </a:ext>
            </a:extLst>
          </p:cNvPr>
          <p:cNvSpPr/>
          <p:nvPr/>
        </p:nvSpPr>
        <p:spPr>
          <a:xfrm rot="16200000">
            <a:off x="6263087" y="3068939"/>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Freeform: Shape 26">
            <a:extLst>
              <a:ext uri="{FF2B5EF4-FFF2-40B4-BE49-F238E27FC236}">
                <a16:creationId xmlns:a16="http://schemas.microsoft.com/office/drawing/2014/main" id="{FB776F48-D0A9-56F6-820C-83EAA8BE522E}"/>
              </a:ext>
            </a:extLst>
          </p:cNvPr>
          <p:cNvSpPr/>
          <p:nvPr/>
        </p:nvSpPr>
        <p:spPr>
          <a:xfrm rot="10800000">
            <a:off x="6626647" y="3312713"/>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8" name="Rectangle: Rounded Corners 27">
            <a:extLst>
              <a:ext uri="{FF2B5EF4-FFF2-40B4-BE49-F238E27FC236}">
                <a16:creationId xmlns:a16="http://schemas.microsoft.com/office/drawing/2014/main" id="{0C882C62-0AB4-6776-82BE-AF728FD6E468}"/>
              </a:ext>
            </a:extLst>
          </p:cNvPr>
          <p:cNvSpPr/>
          <p:nvPr/>
        </p:nvSpPr>
        <p:spPr>
          <a:xfrm>
            <a:off x="6144233" y="3917824"/>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9" name="Rectangle: Rounded Corners 28">
            <a:extLst>
              <a:ext uri="{FF2B5EF4-FFF2-40B4-BE49-F238E27FC236}">
                <a16:creationId xmlns:a16="http://schemas.microsoft.com/office/drawing/2014/main" id="{B78A54CC-6586-662A-A562-2852944E9ADC}"/>
              </a:ext>
            </a:extLst>
          </p:cNvPr>
          <p:cNvSpPr/>
          <p:nvPr/>
        </p:nvSpPr>
        <p:spPr>
          <a:xfrm>
            <a:off x="6145924" y="3649745"/>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85000"/>
                    <a:lumOff val="15000"/>
                  </a:schemeClr>
                </a:solidFill>
                <a:effectLst/>
                <a:uLnTx/>
                <a:uFillTx/>
                <a:latin typeface="Calibri Light" panose="020F0302020204030204"/>
                <a:ea typeface="+mn-ea"/>
                <a:cs typeface="+mn-cs"/>
              </a:rPr>
              <a:t>Add</a:t>
            </a: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0" name="Arrow: U-Turn 99">
            <a:extLst>
              <a:ext uri="{FF2B5EF4-FFF2-40B4-BE49-F238E27FC236}">
                <a16:creationId xmlns:a16="http://schemas.microsoft.com/office/drawing/2014/main" id="{424BD30D-06CA-6ACE-C87B-943AC739DCCC}"/>
              </a:ext>
            </a:extLst>
          </p:cNvPr>
          <p:cNvSpPr/>
          <p:nvPr/>
        </p:nvSpPr>
        <p:spPr>
          <a:xfrm rot="5400000" flipH="1">
            <a:off x="6590228" y="2734171"/>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31" name="Straight Arrow Connector 30">
            <a:extLst>
              <a:ext uri="{FF2B5EF4-FFF2-40B4-BE49-F238E27FC236}">
                <a16:creationId xmlns:a16="http://schemas.microsoft.com/office/drawing/2014/main" id="{2ABCF0ED-88D8-0682-7817-9148D29224E7}"/>
              </a:ext>
            </a:extLst>
          </p:cNvPr>
          <p:cNvCxnSpPr>
            <a:cxnSpLocks/>
          </p:cNvCxnSpPr>
          <p:nvPr/>
        </p:nvCxnSpPr>
        <p:spPr>
          <a:xfrm flipV="1">
            <a:off x="6641907" y="4513144"/>
            <a:ext cx="1" cy="618092"/>
          </a:xfrm>
          <a:prstGeom prst="straightConnector1">
            <a:avLst/>
          </a:prstGeom>
          <a:noFill/>
          <a:ln w="28575" cap="flat" cmpd="sng" algn="ctr">
            <a:solidFill>
              <a:schemeClr val="tx1"/>
            </a:solidFill>
            <a:prstDash val="solid"/>
            <a:miter lim="800000"/>
            <a:tailEnd type="stealth"/>
          </a:ln>
          <a:effectLst/>
        </p:spPr>
      </p:cxnSp>
      <p:sp>
        <p:nvSpPr>
          <p:cNvPr id="348" name="Arrow: Bent 136">
            <a:extLst>
              <a:ext uri="{FF2B5EF4-FFF2-40B4-BE49-F238E27FC236}">
                <a16:creationId xmlns:a16="http://schemas.microsoft.com/office/drawing/2014/main" id="{D8B8BCF6-CF1B-4103-EA5C-5BEC1FDD47CB}"/>
              </a:ext>
            </a:extLst>
          </p:cNvPr>
          <p:cNvSpPr/>
          <p:nvPr/>
        </p:nvSpPr>
        <p:spPr>
          <a:xfrm rot="5400000" flipH="1">
            <a:off x="6760332" y="439364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49" name="Arrow: Bent 136">
            <a:extLst>
              <a:ext uri="{FF2B5EF4-FFF2-40B4-BE49-F238E27FC236}">
                <a16:creationId xmlns:a16="http://schemas.microsoft.com/office/drawing/2014/main" id="{11936998-680D-6054-7504-0F5AA0F821FF}"/>
              </a:ext>
            </a:extLst>
          </p:cNvPr>
          <p:cNvSpPr/>
          <p:nvPr/>
        </p:nvSpPr>
        <p:spPr>
          <a:xfrm rot="16200000">
            <a:off x="6348709" y="439364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50" name="Oval 349">
            <a:extLst>
              <a:ext uri="{FF2B5EF4-FFF2-40B4-BE49-F238E27FC236}">
                <a16:creationId xmlns:a16="http://schemas.microsoft.com/office/drawing/2014/main" id="{523C2C24-57C2-2DC4-EE8A-0D493D318F12}"/>
              </a:ext>
            </a:extLst>
          </p:cNvPr>
          <p:cNvSpPr/>
          <p:nvPr/>
        </p:nvSpPr>
        <p:spPr>
          <a:xfrm>
            <a:off x="6565205" y="5115737"/>
            <a:ext cx="154887" cy="154887"/>
          </a:xfrm>
          <a:prstGeom prst="ellipse">
            <a:avLst/>
          </a:prstGeom>
          <a:solidFill>
            <a:schemeClr val="bg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51" name="Cross 350">
            <a:extLst>
              <a:ext uri="{FF2B5EF4-FFF2-40B4-BE49-F238E27FC236}">
                <a16:creationId xmlns:a16="http://schemas.microsoft.com/office/drawing/2014/main" id="{01798879-0073-9A70-5838-712E17AAF5B5}"/>
              </a:ext>
            </a:extLst>
          </p:cNvPr>
          <p:cNvSpPr/>
          <p:nvPr/>
        </p:nvSpPr>
        <p:spPr>
          <a:xfrm>
            <a:off x="6593154" y="5143686"/>
            <a:ext cx="98987" cy="98987"/>
          </a:xfrm>
          <a:prstGeom prst="plus">
            <a:avLst>
              <a:gd name="adj" fmla="val 48099"/>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352" name="Group 351">
            <a:extLst>
              <a:ext uri="{FF2B5EF4-FFF2-40B4-BE49-F238E27FC236}">
                <a16:creationId xmlns:a16="http://schemas.microsoft.com/office/drawing/2014/main" id="{842E4960-C06D-C6A5-15D6-8D35DB3DAEC6}"/>
              </a:ext>
            </a:extLst>
          </p:cNvPr>
          <p:cNvGrpSpPr/>
          <p:nvPr/>
        </p:nvGrpSpPr>
        <p:grpSpPr>
          <a:xfrm>
            <a:off x="6899676" y="5040479"/>
            <a:ext cx="317131" cy="317131"/>
            <a:chOff x="1290919" y="1058164"/>
            <a:chExt cx="3765176" cy="3765176"/>
          </a:xfrm>
          <a:noFill/>
        </p:grpSpPr>
        <p:sp>
          <p:nvSpPr>
            <p:cNvPr id="353" name="Freeform: Shape 352">
              <a:extLst>
                <a:ext uri="{FF2B5EF4-FFF2-40B4-BE49-F238E27FC236}">
                  <a16:creationId xmlns:a16="http://schemas.microsoft.com/office/drawing/2014/main" id="{4FDD69EB-ED62-A94E-8060-ECA42935A692}"/>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54" name="Oval 353">
              <a:extLst>
                <a:ext uri="{FF2B5EF4-FFF2-40B4-BE49-F238E27FC236}">
                  <a16:creationId xmlns:a16="http://schemas.microsoft.com/office/drawing/2014/main" id="{440080DB-D4B2-3991-3E68-6FE8EFD62624}"/>
                </a:ext>
              </a:extLst>
            </p:cNvPr>
            <p:cNvSpPr/>
            <p:nvPr/>
          </p:nvSpPr>
          <p:spPr>
            <a:xfrm>
              <a:off x="1290919" y="1058164"/>
              <a:ext cx="3765176" cy="3765176"/>
            </a:xfrm>
            <a:prstGeom prst="ellipse">
              <a:avLst/>
            </a:pr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355" name="Straight Connector 354">
            <a:extLst>
              <a:ext uri="{FF2B5EF4-FFF2-40B4-BE49-F238E27FC236}">
                <a16:creationId xmlns:a16="http://schemas.microsoft.com/office/drawing/2014/main" id="{C40A730B-9C7A-3371-0924-562D69B34DFD}"/>
              </a:ext>
            </a:extLst>
          </p:cNvPr>
          <p:cNvCxnSpPr>
            <a:cxnSpLocks/>
            <a:endCxn id="354" idx="2"/>
          </p:cNvCxnSpPr>
          <p:nvPr/>
        </p:nvCxnSpPr>
        <p:spPr>
          <a:xfrm>
            <a:off x="6718382" y="5199045"/>
            <a:ext cx="181294" cy="0"/>
          </a:xfrm>
          <a:prstGeom prst="line">
            <a:avLst/>
          </a:prstGeom>
          <a:noFill/>
          <a:ln w="28575" cap="flat" cmpd="sng" algn="ctr">
            <a:solidFill>
              <a:schemeClr val="tx1"/>
            </a:solidFill>
            <a:prstDash val="solid"/>
            <a:miter lim="800000"/>
          </a:ln>
          <a:effectLst/>
        </p:spPr>
      </p:cxnSp>
      <p:sp>
        <p:nvSpPr>
          <p:cNvPr id="356" name="Rectangle: Rounded Corners 355">
            <a:extLst>
              <a:ext uri="{FF2B5EF4-FFF2-40B4-BE49-F238E27FC236}">
                <a16:creationId xmlns:a16="http://schemas.microsoft.com/office/drawing/2014/main" id="{AED63A21-3662-008C-DA26-E77EC3068D0E}"/>
              </a:ext>
            </a:extLst>
          </p:cNvPr>
          <p:cNvSpPr/>
          <p:nvPr/>
        </p:nvSpPr>
        <p:spPr>
          <a:xfrm>
            <a:off x="6131367" y="5454232"/>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357" name="Straight Arrow Connector 356">
            <a:extLst>
              <a:ext uri="{FF2B5EF4-FFF2-40B4-BE49-F238E27FC236}">
                <a16:creationId xmlns:a16="http://schemas.microsoft.com/office/drawing/2014/main" id="{08A71E71-1F87-6134-A47A-17CCC3CA9751}"/>
              </a:ext>
            </a:extLst>
          </p:cNvPr>
          <p:cNvCxnSpPr>
            <a:cxnSpLocks/>
          </p:cNvCxnSpPr>
          <p:nvPr/>
        </p:nvCxnSpPr>
        <p:spPr>
          <a:xfrm flipV="1">
            <a:off x="6641307" y="5866318"/>
            <a:ext cx="0" cy="265942"/>
          </a:xfrm>
          <a:prstGeom prst="straightConnector1">
            <a:avLst/>
          </a:prstGeom>
          <a:noFill/>
          <a:ln w="28575" cap="flat" cmpd="sng" algn="ctr">
            <a:solidFill>
              <a:schemeClr val="tx1"/>
            </a:solidFill>
            <a:prstDash val="solid"/>
            <a:miter lim="800000"/>
            <a:tailEnd type="stealth"/>
          </a:ln>
          <a:effectLst/>
        </p:spPr>
      </p:cxnSp>
      <p:cxnSp>
        <p:nvCxnSpPr>
          <p:cNvPr id="358" name="Straight Arrow Connector 357">
            <a:extLst>
              <a:ext uri="{FF2B5EF4-FFF2-40B4-BE49-F238E27FC236}">
                <a16:creationId xmlns:a16="http://schemas.microsoft.com/office/drawing/2014/main" id="{FC30B195-708F-EDEE-E8AA-D049F0E3A104}"/>
              </a:ext>
            </a:extLst>
          </p:cNvPr>
          <p:cNvCxnSpPr>
            <a:cxnSpLocks/>
            <a:stCxn id="356" idx="0"/>
          </p:cNvCxnSpPr>
          <p:nvPr/>
        </p:nvCxnSpPr>
        <p:spPr>
          <a:xfrm flipH="1" flipV="1">
            <a:off x="6641310" y="5273522"/>
            <a:ext cx="597" cy="180710"/>
          </a:xfrm>
          <a:prstGeom prst="straightConnector1">
            <a:avLst/>
          </a:prstGeom>
          <a:noFill/>
          <a:ln w="28575" cap="flat" cmpd="sng" algn="ctr">
            <a:solidFill>
              <a:schemeClr val="tx1"/>
            </a:solidFill>
            <a:prstDash val="solid"/>
            <a:miter lim="800000"/>
            <a:tailEnd type="stealth"/>
          </a:ln>
          <a:effectLst/>
        </p:spPr>
      </p:cxnSp>
      <p:sp>
        <p:nvSpPr>
          <p:cNvPr id="359" name="Arrow: U-Turn 99">
            <a:extLst>
              <a:ext uri="{FF2B5EF4-FFF2-40B4-BE49-F238E27FC236}">
                <a16:creationId xmlns:a16="http://schemas.microsoft.com/office/drawing/2014/main" id="{95A439D9-F719-0F7E-60D2-6F883B27392E}"/>
              </a:ext>
            </a:extLst>
          </p:cNvPr>
          <p:cNvSpPr/>
          <p:nvPr/>
        </p:nvSpPr>
        <p:spPr>
          <a:xfrm rot="5400000" flipH="1">
            <a:off x="6495430" y="3855703"/>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360" name="Straight Arrow Connector 359">
            <a:extLst>
              <a:ext uri="{FF2B5EF4-FFF2-40B4-BE49-F238E27FC236}">
                <a16:creationId xmlns:a16="http://schemas.microsoft.com/office/drawing/2014/main" id="{9371AAFD-3509-5D50-291E-D5994FDD5479}"/>
              </a:ext>
            </a:extLst>
          </p:cNvPr>
          <p:cNvCxnSpPr>
            <a:cxnSpLocks/>
            <a:stCxn id="25" idx="0"/>
            <a:endCxn id="361" idx="2"/>
          </p:cNvCxnSpPr>
          <p:nvPr/>
        </p:nvCxnSpPr>
        <p:spPr>
          <a:xfrm flipH="1" flipV="1">
            <a:off x="6653344" y="2416423"/>
            <a:ext cx="1429" cy="453885"/>
          </a:xfrm>
          <a:prstGeom prst="straightConnector1">
            <a:avLst/>
          </a:prstGeom>
          <a:noFill/>
          <a:ln w="28575" cap="flat" cmpd="sng" algn="ctr">
            <a:solidFill>
              <a:schemeClr val="tx1"/>
            </a:solidFill>
            <a:prstDash val="solid"/>
            <a:miter lim="800000"/>
            <a:tailEnd type="stealth"/>
          </a:ln>
          <a:effectLst/>
        </p:spPr>
      </p:cxnSp>
      <p:sp>
        <p:nvSpPr>
          <p:cNvPr id="361" name="Rectangle: Rounded Corners 360">
            <a:extLst>
              <a:ext uri="{FF2B5EF4-FFF2-40B4-BE49-F238E27FC236}">
                <a16:creationId xmlns:a16="http://schemas.microsoft.com/office/drawing/2014/main" id="{492D3E01-AED7-9221-CCB4-71624A0F1641}"/>
              </a:ext>
            </a:extLst>
          </p:cNvPr>
          <p:cNvSpPr/>
          <p:nvPr/>
        </p:nvSpPr>
        <p:spPr>
          <a:xfrm>
            <a:off x="6142804" y="2004337"/>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64" name="Rectangle: Rounded Corners 363">
            <a:extLst>
              <a:ext uri="{FF2B5EF4-FFF2-40B4-BE49-F238E27FC236}">
                <a16:creationId xmlns:a16="http://schemas.microsoft.com/office/drawing/2014/main" id="{AE94FF64-E51B-8F57-B02F-262267749F41}"/>
              </a:ext>
            </a:extLst>
          </p:cNvPr>
          <p:cNvSpPr/>
          <p:nvPr/>
        </p:nvSpPr>
        <p:spPr>
          <a:xfrm>
            <a:off x="6142804" y="2622010"/>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cxnSp>
        <p:nvCxnSpPr>
          <p:cNvPr id="365" name="Straight Arrow Connector 364">
            <a:extLst>
              <a:ext uri="{FF2B5EF4-FFF2-40B4-BE49-F238E27FC236}">
                <a16:creationId xmlns:a16="http://schemas.microsoft.com/office/drawing/2014/main" id="{94E4DCB1-F850-BD96-8DBF-ECEB8C7A80FE}"/>
              </a:ext>
            </a:extLst>
          </p:cNvPr>
          <p:cNvCxnSpPr>
            <a:cxnSpLocks/>
            <a:endCxn id="366" idx="2"/>
          </p:cNvCxnSpPr>
          <p:nvPr/>
        </p:nvCxnSpPr>
        <p:spPr>
          <a:xfrm flipV="1">
            <a:off x="6652387" y="1473350"/>
            <a:ext cx="5393" cy="531893"/>
          </a:xfrm>
          <a:prstGeom prst="straightConnector1">
            <a:avLst/>
          </a:prstGeom>
          <a:noFill/>
          <a:ln w="28575" cap="flat" cmpd="sng" algn="ctr">
            <a:solidFill>
              <a:schemeClr val="bg2">
                <a:lumMod val="50000"/>
              </a:schemeClr>
            </a:solidFill>
            <a:prstDash val="solid"/>
            <a:miter lim="800000"/>
            <a:tailEnd type="stealth"/>
          </a:ln>
          <a:effectLst/>
        </p:spPr>
      </p:cxnSp>
      <p:sp>
        <p:nvSpPr>
          <p:cNvPr id="366" name="Rectangle: Rounded Corners 365">
            <a:extLst>
              <a:ext uri="{FF2B5EF4-FFF2-40B4-BE49-F238E27FC236}">
                <a16:creationId xmlns:a16="http://schemas.microsoft.com/office/drawing/2014/main" id="{74458AE5-FDFF-3C3D-A338-4310DE9970B6}"/>
              </a:ext>
            </a:extLst>
          </p:cNvPr>
          <p:cNvSpPr/>
          <p:nvPr/>
        </p:nvSpPr>
        <p:spPr>
          <a:xfrm>
            <a:off x="6147240" y="1291727"/>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67" name="Rectangle: Rounded Corners 366">
            <a:extLst>
              <a:ext uri="{FF2B5EF4-FFF2-40B4-BE49-F238E27FC236}">
                <a16:creationId xmlns:a16="http://schemas.microsoft.com/office/drawing/2014/main" id="{3F671D31-71D7-3445-DC3E-FB44E6132870}"/>
              </a:ext>
            </a:extLst>
          </p:cNvPr>
          <p:cNvSpPr/>
          <p:nvPr/>
        </p:nvSpPr>
        <p:spPr>
          <a:xfrm>
            <a:off x="6147240" y="889502"/>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effectLst/>
                <a:uLnTx/>
                <a:uFillTx/>
                <a:latin typeface="Calibri Light" panose="020F0302020204030204"/>
                <a:ea typeface="+mn-ea"/>
                <a:cs typeface="+mn-cs"/>
              </a:rPr>
              <a:t>Softmax</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372" name="Straight Arrow Connector 371">
            <a:extLst>
              <a:ext uri="{FF2B5EF4-FFF2-40B4-BE49-F238E27FC236}">
                <a16:creationId xmlns:a16="http://schemas.microsoft.com/office/drawing/2014/main" id="{987429E0-41BA-F7CF-6DBE-BFF21721B44C}"/>
              </a:ext>
            </a:extLst>
          </p:cNvPr>
          <p:cNvCxnSpPr>
            <a:cxnSpLocks/>
            <a:stCxn id="366" idx="0"/>
            <a:endCxn id="367" idx="2"/>
          </p:cNvCxnSpPr>
          <p:nvPr/>
        </p:nvCxnSpPr>
        <p:spPr>
          <a:xfrm flipV="1">
            <a:off x="6657780" y="1071125"/>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377" name="Straight Arrow Connector 376">
            <a:extLst>
              <a:ext uri="{FF2B5EF4-FFF2-40B4-BE49-F238E27FC236}">
                <a16:creationId xmlns:a16="http://schemas.microsoft.com/office/drawing/2014/main" id="{7B677A50-167E-71C5-D96F-9C54131AD613}"/>
              </a:ext>
            </a:extLst>
          </p:cNvPr>
          <p:cNvCxnSpPr>
            <a:cxnSpLocks/>
          </p:cNvCxnSpPr>
          <p:nvPr/>
        </p:nvCxnSpPr>
        <p:spPr>
          <a:xfrm flipV="1">
            <a:off x="6657780" y="668900"/>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378" name="Rectangle: Rounded Corners 377">
            <a:extLst>
              <a:ext uri="{FF2B5EF4-FFF2-40B4-BE49-F238E27FC236}">
                <a16:creationId xmlns:a16="http://schemas.microsoft.com/office/drawing/2014/main" id="{266AAC8A-E623-EA1C-B8B9-09E5D351F0AC}"/>
              </a:ext>
            </a:extLst>
          </p:cNvPr>
          <p:cNvSpPr/>
          <p:nvPr/>
        </p:nvSpPr>
        <p:spPr>
          <a:xfrm>
            <a:off x="6131367" y="1730694"/>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379" name="Straight Connector 378">
            <a:extLst>
              <a:ext uri="{FF2B5EF4-FFF2-40B4-BE49-F238E27FC236}">
                <a16:creationId xmlns:a16="http://schemas.microsoft.com/office/drawing/2014/main" id="{4449FE92-6B69-F7CF-44A3-421BEA40BB05}"/>
              </a:ext>
            </a:extLst>
          </p:cNvPr>
          <p:cNvCxnSpPr>
            <a:cxnSpLocks/>
          </p:cNvCxnSpPr>
          <p:nvPr/>
        </p:nvCxnSpPr>
        <p:spPr>
          <a:xfrm flipH="1">
            <a:off x="6651046" y="3831368"/>
            <a:ext cx="1691" cy="86456"/>
          </a:xfrm>
          <a:prstGeom prst="line">
            <a:avLst/>
          </a:prstGeom>
          <a:noFill/>
          <a:ln w="38100" cap="flat" cmpd="sng" algn="ctr">
            <a:solidFill>
              <a:schemeClr val="tx1"/>
            </a:solidFill>
            <a:prstDash val="solid"/>
            <a:miter lim="800000"/>
          </a:ln>
          <a:effectLst/>
        </p:spPr>
      </p:cxnSp>
      <p:cxnSp>
        <p:nvCxnSpPr>
          <p:cNvPr id="380" name="Straight Connector 379">
            <a:extLst>
              <a:ext uri="{FF2B5EF4-FFF2-40B4-BE49-F238E27FC236}">
                <a16:creationId xmlns:a16="http://schemas.microsoft.com/office/drawing/2014/main" id="{85027A87-09D8-E28B-B97C-9B3CFC5528AE}"/>
              </a:ext>
            </a:extLst>
          </p:cNvPr>
          <p:cNvCxnSpPr>
            <a:cxnSpLocks/>
          </p:cNvCxnSpPr>
          <p:nvPr/>
        </p:nvCxnSpPr>
        <p:spPr>
          <a:xfrm flipH="1">
            <a:off x="5112633" y="4014282"/>
            <a:ext cx="1691" cy="86456"/>
          </a:xfrm>
          <a:prstGeom prst="line">
            <a:avLst/>
          </a:prstGeom>
          <a:noFill/>
          <a:ln w="28575" cap="flat" cmpd="sng" algn="ctr">
            <a:solidFill>
              <a:schemeClr val="tx1"/>
            </a:solidFill>
            <a:prstDash val="solid"/>
            <a:miter lim="800000"/>
          </a:ln>
          <a:effectLst/>
        </p:spPr>
      </p:cxnSp>
      <p:cxnSp>
        <p:nvCxnSpPr>
          <p:cNvPr id="381" name="Straight Connector 380">
            <a:extLst>
              <a:ext uri="{FF2B5EF4-FFF2-40B4-BE49-F238E27FC236}">
                <a16:creationId xmlns:a16="http://schemas.microsoft.com/office/drawing/2014/main" id="{8A0959C4-F010-2DD4-2A77-35687FBA489B}"/>
              </a:ext>
            </a:extLst>
          </p:cNvPr>
          <p:cNvCxnSpPr>
            <a:cxnSpLocks/>
            <a:stCxn id="8" idx="2"/>
            <a:endCxn id="7" idx="0"/>
          </p:cNvCxnSpPr>
          <p:nvPr/>
        </p:nvCxnSpPr>
        <p:spPr>
          <a:xfrm>
            <a:off x="5121418" y="2994375"/>
            <a:ext cx="0" cy="48281"/>
          </a:xfrm>
          <a:prstGeom prst="line">
            <a:avLst/>
          </a:prstGeom>
          <a:noFill/>
          <a:ln w="28575" cap="flat" cmpd="sng" algn="ctr">
            <a:solidFill>
              <a:schemeClr val="bg2">
                <a:lumMod val="50000"/>
              </a:schemeClr>
            </a:solidFill>
            <a:prstDash val="solid"/>
            <a:miter lim="800000"/>
          </a:ln>
          <a:effectLst/>
        </p:spPr>
      </p:cxnSp>
      <p:sp>
        <p:nvSpPr>
          <p:cNvPr id="382" name="Freeform: Shape 381">
            <a:extLst>
              <a:ext uri="{FF2B5EF4-FFF2-40B4-BE49-F238E27FC236}">
                <a16:creationId xmlns:a16="http://schemas.microsoft.com/office/drawing/2014/main" id="{DDEF8D49-1528-3FE3-44CE-C0359D0EFAD8}"/>
              </a:ext>
            </a:extLst>
          </p:cNvPr>
          <p:cNvSpPr/>
          <p:nvPr/>
        </p:nvSpPr>
        <p:spPr>
          <a:xfrm>
            <a:off x="5125982" y="2562121"/>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83" name="TextBox 382">
            <a:extLst>
              <a:ext uri="{FF2B5EF4-FFF2-40B4-BE49-F238E27FC236}">
                <a16:creationId xmlns:a16="http://schemas.microsoft.com/office/drawing/2014/main" id="{D57B6696-7219-0CCD-A748-5F9A2B6D1DFC}"/>
              </a:ext>
            </a:extLst>
          </p:cNvPr>
          <p:cNvSpPr txBox="1"/>
          <p:nvPr/>
        </p:nvSpPr>
        <p:spPr>
          <a:xfrm rot="5400000">
            <a:off x="7118615" y="3318846"/>
            <a:ext cx="1107996" cy="369332"/>
          </a:xfrm>
          <a:prstGeom prst="rect">
            <a:avLst/>
          </a:prstGeom>
          <a:noFill/>
        </p:spPr>
        <p:txBody>
          <a:bodyPr wrap="none" rtlCol="0">
            <a:spAutoFit/>
          </a:bodyPr>
          <a:lstStyle/>
          <a:p>
            <a:r>
              <a:rPr lang="en-US" b="1" dirty="0">
                <a:solidFill>
                  <a:srgbClr val="EA4335"/>
                </a:solidFill>
              </a:rPr>
              <a:t>Decoder</a:t>
            </a:r>
            <a:endParaRPr lang="en-IN" b="1" dirty="0">
              <a:solidFill>
                <a:srgbClr val="EA4335"/>
              </a:solidFill>
            </a:endParaRPr>
          </a:p>
        </p:txBody>
      </p:sp>
      <p:sp>
        <p:nvSpPr>
          <p:cNvPr id="384" name="Rectangle: Rounded Corners 383">
            <a:extLst>
              <a:ext uri="{FF2B5EF4-FFF2-40B4-BE49-F238E27FC236}">
                <a16:creationId xmlns:a16="http://schemas.microsoft.com/office/drawing/2014/main" id="{E3E67CBC-6ED1-DC47-9ED1-AA5D5B26A5D6}"/>
              </a:ext>
            </a:extLst>
          </p:cNvPr>
          <p:cNvSpPr/>
          <p:nvPr/>
        </p:nvSpPr>
        <p:spPr>
          <a:xfrm>
            <a:off x="4216813" y="2673205"/>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85" name="TextBox 384">
            <a:extLst>
              <a:ext uri="{FF2B5EF4-FFF2-40B4-BE49-F238E27FC236}">
                <a16:creationId xmlns:a16="http://schemas.microsoft.com/office/drawing/2014/main" id="{21088671-FE8D-25BE-BEA1-5FF4ED9B3DBE}"/>
              </a:ext>
            </a:extLst>
          </p:cNvPr>
          <p:cNvSpPr txBox="1"/>
          <p:nvPr/>
        </p:nvSpPr>
        <p:spPr>
          <a:xfrm>
            <a:off x="4457231" y="3998867"/>
            <a:ext cx="1107996" cy="369332"/>
          </a:xfrm>
          <a:prstGeom prst="rect">
            <a:avLst/>
          </a:prstGeom>
          <a:noFill/>
        </p:spPr>
        <p:txBody>
          <a:bodyPr wrap="none" rtlCol="0">
            <a:spAutoFit/>
          </a:bodyPr>
          <a:lstStyle/>
          <a:p>
            <a:r>
              <a:rPr lang="en-US" b="1" dirty="0">
                <a:solidFill>
                  <a:schemeClr val="bg1"/>
                </a:solidFill>
              </a:rPr>
              <a:t>Encoder</a:t>
            </a:r>
            <a:endParaRPr lang="en-IN" b="1" dirty="0">
              <a:solidFill>
                <a:schemeClr val="bg1"/>
              </a:solidFill>
            </a:endParaRPr>
          </a:p>
        </p:txBody>
      </p:sp>
    </p:spTree>
    <p:extLst>
      <p:ext uri="{BB962C8B-B14F-4D97-AF65-F5344CB8AC3E}">
        <p14:creationId xmlns:p14="http://schemas.microsoft.com/office/powerpoint/2010/main" val="259876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361"/>
                                        </p:tgtEl>
                                        <p:attrNameLst>
                                          <p:attrName>style.color</p:attrName>
                                        </p:attrNameLst>
                                      </p:cBhvr>
                                      <p:to>
                                        <a:schemeClr val="bg1"/>
                                      </p:to>
                                    </p:animClr>
                                    <p:animClr clrSpc="rgb" dir="cw">
                                      <p:cBhvr>
                                        <p:cTn id="7" dur="250" autoRev="1" fill="remove"/>
                                        <p:tgtEl>
                                          <p:spTgt spid="361"/>
                                        </p:tgtEl>
                                        <p:attrNameLst>
                                          <p:attrName>fillcolor</p:attrName>
                                        </p:attrNameLst>
                                      </p:cBhvr>
                                      <p:to>
                                        <a:schemeClr val="bg1"/>
                                      </p:to>
                                    </p:animClr>
                                    <p:set>
                                      <p:cBhvr>
                                        <p:cTn id="8" dur="250" autoRev="1" fill="remove"/>
                                        <p:tgtEl>
                                          <p:spTgt spid="361"/>
                                        </p:tgtEl>
                                        <p:attrNameLst>
                                          <p:attrName>fill.type</p:attrName>
                                        </p:attrNameLst>
                                      </p:cBhvr>
                                      <p:to>
                                        <p:strVal val="solid"/>
                                      </p:to>
                                    </p:set>
                                    <p:set>
                                      <p:cBhvr>
                                        <p:cTn id="9" dur="250" autoRev="1" fill="remove"/>
                                        <p:tgtEl>
                                          <p:spTgt spid="36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2" name="Rectangle: Rounded Corners 1">
            <a:extLst>
              <a:ext uri="{FF2B5EF4-FFF2-40B4-BE49-F238E27FC236}">
                <a16:creationId xmlns:a16="http://schemas.microsoft.com/office/drawing/2014/main" id="{320A9B2A-0836-4CC9-8692-F9CF373942AC}"/>
              </a:ext>
            </a:extLst>
          </p:cNvPr>
          <p:cNvSpPr/>
          <p:nvPr/>
        </p:nvSpPr>
        <p:spPr>
          <a:xfrm>
            <a:off x="6024216" y="1632039"/>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 name="Rectangle: Rounded Corners 2">
            <a:extLst>
              <a:ext uri="{FF2B5EF4-FFF2-40B4-BE49-F238E27FC236}">
                <a16:creationId xmlns:a16="http://schemas.microsoft.com/office/drawing/2014/main" id="{7AFBA535-EA60-7C7E-AEC2-F4DD5582D917}"/>
              </a:ext>
            </a:extLst>
          </p:cNvPr>
          <p:cNvSpPr/>
          <p:nvPr/>
        </p:nvSpPr>
        <p:spPr>
          <a:xfrm>
            <a:off x="4216814" y="2673440"/>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4" name="Rectangle: Rounded Corners 3">
            <a:extLst>
              <a:ext uri="{FF2B5EF4-FFF2-40B4-BE49-F238E27FC236}">
                <a16:creationId xmlns:a16="http://schemas.microsoft.com/office/drawing/2014/main" id="{53A20642-683E-5D82-E620-45431174FF97}"/>
              </a:ext>
            </a:extLst>
          </p:cNvPr>
          <p:cNvSpPr/>
          <p:nvPr/>
        </p:nvSpPr>
        <p:spPr>
          <a:xfrm>
            <a:off x="4610878" y="4085560"/>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6" name="Rectangle: Rounded Corners 5">
            <a:extLst>
              <a:ext uri="{FF2B5EF4-FFF2-40B4-BE49-F238E27FC236}">
                <a16:creationId xmlns:a16="http://schemas.microsoft.com/office/drawing/2014/main" id="{096F6D82-AA30-36BE-3048-D28F5295C990}"/>
              </a:ext>
            </a:extLst>
          </p:cNvPr>
          <p:cNvSpPr/>
          <p:nvPr/>
        </p:nvSpPr>
        <p:spPr>
          <a:xfrm>
            <a:off x="4610878" y="3831237"/>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7" name="Rectangle: Rounded Corners 6">
            <a:extLst>
              <a:ext uri="{FF2B5EF4-FFF2-40B4-BE49-F238E27FC236}">
                <a16:creationId xmlns:a16="http://schemas.microsoft.com/office/drawing/2014/main" id="{ADA95A23-D012-92F5-EA66-3A833D217F4A}"/>
              </a:ext>
            </a:extLst>
          </p:cNvPr>
          <p:cNvSpPr/>
          <p:nvPr/>
        </p:nvSpPr>
        <p:spPr>
          <a:xfrm>
            <a:off x="4610878" y="3042656"/>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8" name="Rectangle: Rounded Corners 7">
            <a:extLst>
              <a:ext uri="{FF2B5EF4-FFF2-40B4-BE49-F238E27FC236}">
                <a16:creationId xmlns:a16="http://schemas.microsoft.com/office/drawing/2014/main" id="{7B00B50F-2DDC-32AF-76B5-261F6290509D}"/>
              </a:ext>
            </a:extLst>
          </p:cNvPr>
          <p:cNvSpPr/>
          <p:nvPr/>
        </p:nvSpPr>
        <p:spPr>
          <a:xfrm>
            <a:off x="4610878" y="2796830"/>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9" name="Oval 8">
            <a:extLst>
              <a:ext uri="{FF2B5EF4-FFF2-40B4-BE49-F238E27FC236}">
                <a16:creationId xmlns:a16="http://schemas.microsoft.com/office/drawing/2014/main" id="{6FFE002F-CDDA-2BDB-190D-83B40E27B86B}"/>
              </a:ext>
            </a:extLst>
          </p:cNvPr>
          <p:cNvSpPr/>
          <p:nvPr/>
        </p:nvSpPr>
        <p:spPr>
          <a:xfrm>
            <a:off x="5043973" y="5115738"/>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0" name="Cross 9">
            <a:extLst>
              <a:ext uri="{FF2B5EF4-FFF2-40B4-BE49-F238E27FC236}">
                <a16:creationId xmlns:a16="http://schemas.microsoft.com/office/drawing/2014/main" id="{D768B716-8361-8727-6869-DA4DFCCEEA5D}"/>
              </a:ext>
            </a:extLst>
          </p:cNvPr>
          <p:cNvSpPr/>
          <p:nvPr/>
        </p:nvSpPr>
        <p:spPr>
          <a:xfrm>
            <a:off x="5071922" y="5143687"/>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1" name="Group 10">
            <a:extLst>
              <a:ext uri="{FF2B5EF4-FFF2-40B4-BE49-F238E27FC236}">
                <a16:creationId xmlns:a16="http://schemas.microsoft.com/office/drawing/2014/main" id="{35A4DF98-AD3C-93FF-3A8D-6FA77161A40B}"/>
              </a:ext>
            </a:extLst>
          </p:cNvPr>
          <p:cNvGrpSpPr/>
          <p:nvPr/>
        </p:nvGrpSpPr>
        <p:grpSpPr>
          <a:xfrm>
            <a:off x="4561514" y="5034614"/>
            <a:ext cx="317131" cy="317131"/>
            <a:chOff x="1290919" y="1058164"/>
            <a:chExt cx="3765176" cy="3765176"/>
          </a:xfrm>
        </p:grpSpPr>
        <p:sp>
          <p:nvSpPr>
            <p:cNvPr id="12" name="Freeform: Shape 11">
              <a:extLst>
                <a:ext uri="{FF2B5EF4-FFF2-40B4-BE49-F238E27FC236}">
                  <a16:creationId xmlns:a16="http://schemas.microsoft.com/office/drawing/2014/main" id="{44852C74-A613-8EDD-F6DF-673A44A820F3}"/>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3" name="Oval 12">
              <a:extLst>
                <a:ext uri="{FF2B5EF4-FFF2-40B4-BE49-F238E27FC236}">
                  <a16:creationId xmlns:a16="http://schemas.microsoft.com/office/drawing/2014/main" id="{69ABE764-A4F5-EBA0-FA6A-4250926BBCC2}"/>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14" name="Rectangle: Rounded Corners 13">
            <a:extLst>
              <a:ext uri="{FF2B5EF4-FFF2-40B4-BE49-F238E27FC236}">
                <a16:creationId xmlns:a16="http://schemas.microsoft.com/office/drawing/2014/main" id="{3515D519-8064-F908-3726-ECC606861B22}"/>
              </a:ext>
            </a:extLst>
          </p:cNvPr>
          <p:cNvSpPr/>
          <p:nvPr/>
        </p:nvSpPr>
        <p:spPr>
          <a:xfrm>
            <a:off x="4610878" y="5451335"/>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5" name="Straight Arrow Connector 14">
            <a:extLst>
              <a:ext uri="{FF2B5EF4-FFF2-40B4-BE49-F238E27FC236}">
                <a16:creationId xmlns:a16="http://schemas.microsoft.com/office/drawing/2014/main" id="{DE1A6DFF-A85E-9700-E1EE-AE1502EE65B3}"/>
              </a:ext>
            </a:extLst>
          </p:cNvPr>
          <p:cNvCxnSpPr>
            <a:cxnSpLocks/>
          </p:cNvCxnSpPr>
          <p:nvPr/>
        </p:nvCxnSpPr>
        <p:spPr>
          <a:xfrm flipV="1">
            <a:off x="5120818" y="5863421"/>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16" name="Straight Arrow Connector 15">
            <a:extLst>
              <a:ext uri="{FF2B5EF4-FFF2-40B4-BE49-F238E27FC236}">
                <a16:creationId xmlns:a16="http://schemas.microsoft.com/office/drawing/2014/main" id="{104095AE-0145-F477-078A-D61202D95563}"/>
              </a:ext>
            </a:extLst>
          </p:cNvPr>
          <p:cNvCxnSpPr>
            <a:cxnSpLocks/>
            <a:stCxn id="14" idx="0"/>
          </p:cNvCxnSpPr>
          <p:nvPr/>
        </p:nvCxnSpPr>
        <p:spPr>
          <a:xfrm flipH="1" flipV="1">
            <a:off x="5120821" y="5270625"/>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17" name="Straight Arrow Connector 16">
            <a:extLst>
              <a:ext uri="{FF2B5EF4-FFF2-40B4-BE49-F238E27FC236}">
                <a16:creationId xmlns:a16="http://schemas.microsoft.com/office/drawing/2014/main" id="{8706D79A-2CE1-EE55-3827-9D34E464A13B}"/>
              </a:ext>
            </a:extLst>
          </p:cNvPr>
          <p:cNvCxnSpPr>
            <a:cxnSpLocks/>
            <a:stCxn id="9" idx="0"/>
            <a:endCxn id="4" idx="2"/>
          </p:cNvCxnSpPr>
          <p:nvPr/>
        </p:nvCxnSpPr>
        <p:spPr>
          <a:xfrm flipV="1">
            <a:off x="5121417" y="4497646"/>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19" name="Straight Connector 18">
            <a:extLst>
              <a:ext uri="{FF2B5EF4-FFF2-40B4-BE49-F238E27FC236}">
                <a16:creationId xmlns:a16="http://schemas.microsoft.com/office/drawing/2014/main" id="{52FFFCBF-5196-59C0-1C17-A2D52EB3EA64}"/>
              </a:ext>
            </a:extLst>
          </p:cNvPr>
          <p:cNvCxnSpPr>
            <a:stCxn id="13" idx="6"/>
            <a:endCxn id="9" idx="2"/>
          </p:cNvCxnSpPr>
          <p:nvPr/>
        </p:nvCxnSpPr>
        <p:spPr>
          <a:xfrm>
            <a:off x="4878645" y="5193180"/>
            <a:ext cx="165328" cy="2"/>
          </a:xfrm>
          <a:prstGeom prst="line">
            <a:avLst/>
          </a:prstGeom>
          <a:noFill/>
          <a:ln w="28575" cap="flat" cmpd="sng" algn="ctr">
            <a:solidFill>
              <a:sysClr val="windowText" lastClr="000000"/>
            </a:solidFill>
            <a:prstDash val="solid"/>
            <a:miter lim="800000"/>
          </a:ln>
          <a:effectLst/>
        </p:spPr>
      </p:cxnSp>
      <p:sp>
        <p:nvSpPr>
          <p:cNvPr id="20" name="Arrow: U-Turn 99">
            <a:extLst>
              <a:ext uri="{FF2B5EF4-FFF2-40B4-BE49-F238E27FC236}">
                <a16:creationId xmlns:a16="http://schemas.microsoft.com/office/drawing/2014/main" id="{15378129-F86E-AEE4-4F54-E88F1D39C02A}"/>
              </a:ext>
            </a:extLst>
          </p:cNvPr>
          <p:cNvSpPr/>
          <p:nvPr/>
        </p:nvSpPr>
        <p:spPr>
          <a:xfrm rot="16200000">
            <a:off x="4278145" y="3956540"/>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1" name="Arrow: U-Turn 99">
            <a:extLst>
              <a:ext uri="{FF2B5EF4-FFF2-40B4-BE49-F238E27FC236}">
                <a16:creationId xmlns:a16="http://schemas.microsoft.com/office/drawing/2014/main" id="{1A2B693D-93D8-F599-F683-F81A4595B286}"/>
              </a:ext>
            </a:extLst>
          </p:cNvPr>
          <p:cNvSpPr/>
          <p:nvPr/>
        </p:nvSpPr>
        <p:spPr>
          <a:xfrm rot="16200000">
            <a:off x="4324243" y="2879911"/>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2" name="Arrow: Bent 136">
            <a:extLst>
              <a:ext uri="{FF2B5EF4-FFF2-40B4-BE49-F238E27FC236}">
                <a16:creationId xmlns:a16="http://schemas.microsoft.com/office/drawing/2014/main" id="{EFFCD528-468A-9CF0-A301-A2FF553A7471}"/>
              </a:ext>
            </a:extLst>
          </p:cNvPr>
          <p:cNvSpPr/>
          <p:nvPr/>
        </p:nvSpPr>
        <p:spPr>
          <a:xfrm rot="5400000" flipH="1">
            <a:off x="5239842" y="4378148"/>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3" name="Arrow: Bent 136">
            <a:extLst>
              <a:ext uri="{FF2B5EF4-FFF2-40B4-BE49-F238E27FC236}">
                <a16:creationId xmlns:a16="http://schemas.microsoft.com/office/drawing/2014/main" id="{D789610E-9036-3C2C-8B5D-00D3AE6B4258}"/>
              </a:ext>
            </a:extLst>
          </p:cNvPr>
          <p:cNvSpPr/>
          <p:nvPr/>
        </p:nvSpPr>
        <p:spPr>
          <a:xfrm rot="16200000">
            <a:off x="4828219" y="4378147"/>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4" name="Straight Arrow Connector 23">
            <a:extLst>
              <a:ext uri="{FF2B5EF4-FFF2-40B4-BE49-F238E27FC236}">
                <a16:creationId xmlns:a16="http://schemas.microsoft.com/office/drawing/2014/main" id="{6C826D27-4B6D-0A88-8032-33E88877472C}"/>
              </a:ext>
            </a:extLst>
          </p:cNvPr>
          <p:cNvCxnSpPr>
            <a:cxnSpLocks/>
            <a:endCxn id="7" idx="2"/>
          </p:cNvCxnSpPr>
          <p:nvPr/>
        </p:nvCxnSpPr>
        <p:spPr>
          <a:xfrm flipV="1">
            <a:off x="5116490" y="3454742"/>
            <a:ext cx="4928" cy="371908"/>
          </a:xfrm>
          <a:prstGeom prst="straightConnector1">
            <a:avLst/>
          </a:prstGeom>
          <a:noFill/>
          <a:ln w="28575" cap="flat" cmpd="sng" algn="ctr">
            <a:solidFill>
              <a:schemeClr val="tx1"/>
            </a:solidFill>
            <a:prstDash val="solid"/>
            <a:miter lim="800000"/>
            <a:tailEnd type="stealth"/>
          </a:ln>
          <a:effectLst/>
        </p:spPr>
      </p:cxnSp>
      <p:sp>
        <p:nvSpPr>
          <p:cNvPr id="25" name="Rectangle: Rounded Corners 24">
            <a:extLst>
              <a:ext uri="{FF2B5EF4-FFF2-40B4-BE49-F238E27FC236}">
                <a16:creationId xmlns:a16="http://schemas.microsoft.com/office/drawing/2014/main" id="{10C6DBD5-C2A3-CA61-BDC7-E7DF26C12EA1}"/>
              </a:ext>
            </a:extLst>
          </p:cNvPr>
          <p:cNvSpPr/>
          <p:nvPr/>
        </p:nvSpPr>
        <p:spPr>
          <a:xfrm>
            <a:off x="6144233" y="287030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 name="Freeform: Shape 25">
            <a:extLst>
              <a:ext uri="{FF2B5EF4-FFF2-40B4-BE49-F238E27FC236}">
                <a16:creationId xmlns:a16="http://schemas.microsoft.com/office/drawing/2014/main" id="{C13F0FB8-C364-8A90-C8CF-504EAB0A8373}"/>
              </a:ext>
            </a:extLst>
          </p:cNvPr>
          <p:cNvSpPr/>
          <p:nvPr/>
        </p:nvSpPr>
        <p:spPr>
          <a:xfrm rot="16200000">
            <a:off x="6263087" y="3068939"/>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Freeform: Shape 26">
            <a:extLst>
              <a:ext uri="{FF2B5EF4-FFF2-40B4-BE49-F238E27FC236}">
                <a16:creationId xmlns:a16="http://schemas.microsoft.com/office/drawing/2014/main" id="{FB776F48-D0A9-56F6-820C-83EAA8BE522E}"/>
              </a:ext>
            </a:extLst>
          </p:cNvPr>
          <p:cNvSpPr/>
          <p:nvPr/>
        </p:nvSpPr>
        <p:spPr>
          <a:xfrm rot="10800000">
            <a:off x="6626647" y="3312713"/>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8" name="Rectangle: Rounded Corners 27">
            <a:extLst>
              <a:ext uri="{FF2B5EF4-FFF2-40B4-BE49-F238E27FC236}">
                <a16:creationId xmlns:a16="http://schemas.microsoft.com/office/drawing/2014/main" id="{0C882C62-0AB4-6776-82BE-AF728FD6E468}"/>
              </a:ext>
            </a:extLst>
          </p:cNvPr>
          <p:cNvSpPr/>
          <p:nvPr/>
        </p:nvSpPr>
        <p:spPr>
          <a:xfrm>
            <a:off x="6144233" y="3917824"/>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9" name="Rectangle: Rounded Corners 28">
            <a:extLst>
              <a:ext uri="{FF2B5EF4-FFF2-40B4-BE49-F238E27FC236}">
                <a16:creationId xmlns:a16="http://schemas.microsoft.com/office/drawing/2014/main" id="{B78A54CC-6586-662A-A562-2852944E9ADC}"/>
              </a:ext>
            </a:extLst>
          </p:cNvPr>
          <p:cNvSpPr/>
          <p:nvPr/>
        </p:nvSpPr>
        <p:spPr>
          <a:xfrm>
            <a:off x="6145924" y="3649745"/>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85000"/>
                    <a:lumOff val="15000"/>
                  </a:schemeClr>
                </a:solidFill>
                <a:effectLst/>
                <a:uLnTx/>
                <a:uFillTx/>
                <a:latin typeface="Calibri Light" panose="020F0302020204030204"/>
                <a:ea typeface="+mn-ea"/>
                <a:cs typeface="+mn-cs"/>
              </a:rPr>
              <a:t>Add</a:t>
            </a: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0" name="Arrow: U-Turn 99">
            <a:extLst>
              <a:ext uri="{FF2B5EF4-FFF2-40B4-BE49-F238E27FC236}">
                <a16:creationId xmlns:a16="http://schemas.microsoft.com/office/drawing/2014/main" id="{424BD30D-06CA-6ACE-C87B-943AC739DCCC}"/>
              </a:ext>
            </a:extLst>
          </p:cNvPr>
          <p:cNvSpPr/>
          <p:nvPr/>
        </p:nvSpPr>
        <p:spPr>
          <a:xfrm rot="5400000" flipH="1">
            <a:off x="6590228" y="2734171"/>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31" name="Straight Arrow Connector 30">
            <a:extLst>
              <a:ext uri="{FF2B5EF4-FFF2-40B4-BE49-F238E27FC236}">
                <a16:creationId xmlns:a16="http://schemas.microsoft.com/office/drawing/2014/main" id="{2ABCF0ED-88D8-0682-7817-9148D29224E7}"/>
              </a:ext>
            </a:extLst>
          </p:cNvPr>
          <p:cNvCxnSpPr>
            <a:cxnSpLocks/>
          </p:cNvCxnSpPr>
          <p:nvPr/>
        </p:nvCxnSpPr>
        <p:spPr>
          <a:xfrm flipV="1">
            <a:off x="6641907" y="4513144"/>
            <a:ext cx="1" cy="618092"/>
          </a:xfrm>
          <a:prstGeom prst="straightConnector1">
            <a:avLst/>
          </a:prstGeom>
          <a:noFill/>
          <a:ln w="28575" cap="flat" cmpd="sng" algn="ctr">
            <a:solidFill>
              <a:schemeClr val="tx1"/>
            </a:solidFill>
            <a:prstDash val="solid"/>
            <a:miter lim="800000"/>
            <a:tailEnd type="stealth"/>
          </a:ln>
          <a:effectLst/>
        </p:spPr>
      </p:cxnSp>
      <p:sp>
        <p:nvSpPr>
          <p:cNvPr id="348" name="Arrow: Bent 136">
            <a:extLst>
              <a:ext uri="{FF2B5EF4-FFF2-40B4-BE49-F238E27FC236}">
                <a16:creationId xmlns:a16="http://schemas.microsoft.com/office/drawing/2014/main" id="{D8B8BCF6-CF1B-4103-EA5C-5BEC1FDD47CB}"/>
              </a:ext>
            </a:extLst>
          </p:cNvPr>
          <p:cNvSpPr/>
          <p:nvPr/>
        </p:nvSpPr>
        <p:spPr>
          <a:xfrm rot="5400000" flipH="1">
            <a:off x="6760332" y="439364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49" name="Arrow: Bent 136">
            <a:extLst>
              <a:ext uri="{FF2B5EF4-FFF2-40B4-BE49-F238E27FC236}">
                <a16:creationId xmlns:a16="http://schemas.microsoft.com/office/drawing/2014/main" id="{11936998-680D-6054-7504-0F5AA0F821FF}"/>
              </a:ext>
            </a:extLst>
          </p:cNvPr>
          <p:cNvSpPr/>
          <p:nvPr/>
        </p:nvSpPr>
        <p:spPr>
          <a:xfrm rot="16200000">
            <a:off x="6348709" y="439364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50" name="Oval 349">
            <a:extLst>
              <a:ext uri="{FF2B5EF4-FFF2-40B4-BE49-F238E27FC236}">
                <a16:creationId xmlns:a16="http://schemas.microsoft.com/office/drawing/2014/main" id="{523C2C24-57C2-2DC4-EE8A-0D493D318F12}"/>
              </a:ext>
            </a:extLst>
          </p:cNvPr>
          <p:cNvSpPr/>
          <p:nvPr/>
        </p:nvSpPr>
        <p:spPr>
          <a:xfrm>
            <a:off x="6565205" y="5115737"/>
            <a:ext cx="154887" cy="154887"/>
          </a:xfrm>
          <a:prstGeom prst="ellipse">
            <a:avLst/>
          </a:prstGeom>
          <a:solidFill>
            <a:schemeClr val="bg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51" name="Cross 350">
            <a:extLst>
              <a:ext uri="{FF2B5EF4-FFF2-40B4-BE49-F238E27FC236}">
                <a16:creationId xmlns:a16="http://schemas.microsoft.com/office/drawing/2014/main" id="{01798879-0073-9A70-5838-712E17AAF5B5}"/>
              </a:ext>
            </a:extLst>
          </p:cNvPr>
          <p:cNvSpPr/>
          <p:nvPr/>
        </p:nvSpPr>
        <p:spPr>
          <a:xfrm>
            <a:off x="6593154" y="5143686"/>
            <a:ext cx="98987" cy="98987"/>
          </a:xfrm>
          <a:prstGeom prst="plus">
            <a:avLst>
              <a:gd name="adj" fmla="val 48099"/>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352" name="Group 351">
            <a:extLst>
              <a:ext uri="{FF2B5EF4-FFF2-40B4-BE49-F238E27FC236}">
                <a16:creationId xmlns:a16="http://schemas.microsoft.com/office/drawing/2014/main" id="{842E4960-C06D-C6A5-15D6-8D35DB3DAEC6}"/>
              </a:ext>
            </a:extLst>
          </p:cNvPr>
          <p:cNvGrpSpPr/>
          <p:nvPr/>
        </p:nvGrpSpPr>
        <p:grpSpPr>
          <a:xfrm>
            <a:off x="6899676" y="5040479"/>
            <a:ext cx="317131" cy="317131"/>
            <a:chOff x="1290919" y="1058164"/>
            <a:chExt cx="3765176" cy="3765176"/>
          </a:xfrm>
          <a:noFill/>
        </p:grpSpPr>
        <p:sp>
          <p:nvSpPr>
            <p:cNvPr id="353" name="Freeform: Shape 352">
              <a:extLst>
                <a:ext uri="{FF2B5EF4-FFF2-40B4-BE49-F238E27FC236}">
                  <a16:creationId xmlns:a16="http://schemas.microsoft.com/office/drawing/2014/main" id="{4FDD69EB-ED62-A94E-8060-ECA42935A692}"/>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54" name="Oval 353">
              <a:extLst>
                <a:ext uri="{FF2B5EF4-FFF2-40B4-BE49-F238E27FC236}">
                  <a16:creationId xmlns:a16="http://schemas.microsoft.com/office/drawing/2014/main" id="{440080DB-D4B2-3991-3E68-6FE8EFD62624}"/>
                </a:ext>
              </a:extLst>
            </p:cNvPr>
            <p:cNvSpPr/>
            <p:nvPr/>
          </p:nvSpPr>
          <p:spPr>
            <a:xfrm>
              <a:off x="1290919" y="1058164"/>
              <a:ext cx="3765176" cy="3765176"/>
            </a:xfrm>
            <a:prstGeom prst="ellipse">
              <a:avLst/>
            </a:pr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355" name="Straight Connector 354">
            <a:extLst>
              <a:ext uri="{FF2B5EF4-FFF2-40B4-BE49-F238E27FC236}">
                <a16:creationId xmlns:a16="http://schemas.microsoft.com/office/drawing/2014/main" id="{C40A730B-9C7A-3371-0924-562D69B34DFD}"/>
              </a:ext>
            </a:extLst>
          </p:cNvPr>
          <p:cNvCxnSpPr>
            <a:cxnSpLocks/>
            <a:endCxn id="354" idx="2"/>
          </p:cNvCxnSpPr>
          <p:nvPr/>
        </p:nvCxnSpPr>
        <p:spPr>
          <a:xfrm>
            <a:off x="6718382" y="5199045"/>
            <a:ext cx="181294" cy="0"/>
          </a:xfrm>
          <a:prstGeom prst="line">
            <a:avLst/>
          </a:prstGeom>
          <a:noFill/>
          <a:ln w="28575" cap="flat" cmpd="sng" algn="ctr">
            <a:solidFill>
              <a:schemeClr val="tx1"/>
            </a:solidFill>
            <a:prstDash val="solid"/>
            <a:miter lim="800000"/>
          </a:ln>
          <a:effectLst/>
        </p:spPr>
      </p:cxnSp>
      <p:sp>
        <p:nvSpPr>
          <p:cNvPr id="356" name="Rectangle: Rounded Corners 355">
            <a:extLst>
              <a:ext uri="{FF2B5EF4-FFF2-40B4-BE49-F238E27FC236}">
                <a16:creationId xmlns:a16="http://schemas.microsoft.com/office/drawing/2014/main" id="{AED63A21-3662-008C-DA26-E77EC3068D0E}"/>
              </a:ext>
            </a:extLst>
          </p:cNvPr>
          <p:cNvSpPr/>
          <p:nvPr/>
        </p:nvSpPr>
        <p:spPr>
          <a:xfrm>
            <a:off x="6131367" y="5454232"/>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357" name="Straight Arrow Connector 356">
            <a:extLst>
              <a:ext uri="{FF2B5EF4-FFF2-40B4-BE49-F238E27FC236}">
                <a16:creationId xmlns:a16="http://schemas.microsoft.com/office/drawing/2014/main" id="{08A71E71-1F87-6134-A47A-17CCC3CA9751}"/>
              </a:ext>
            </a:extLst>
          </p:cNvPr>
          <p:cNvCxnSpPr>
            <a:cxnSpLocks/>
          </p:cNvCxnSpPr>
          <p:nvPr/>
        </p:nvCxnSpPr>
        <p:spPr>
          <a:xfrm flipV="1">
            <a:off x="6641307" y="5866318"/>
            <a:ext cx="0" cy="265942"/>
          </a:xfrm>
          <a:prstGeom prst="straightConnector1">
            <a:avLst/>
          </a:prstGeom>
          <a:noFill/>
          <a:ln w="28575" cap="flat" cmpd="sng" algn="ctr">
            <a:solidFill>
              <a:schemeClr val="tx1"/>
            </a:solidFill>
            <a:prstDash val="solid"/>
            <a:miter lim="800000"/>
            <a:tailEnd type="stealth"/>
          </a:ln>
          <a:effectLst/>
        </p:spPr>
      </p:cxnSp>
      <p:cxnSp>
        <p:nvCxnSpPr>
          <p:cNvPr id="358" name="Straight Arrow Connector 357">
            <a:extLst>
              <a:ext uri="{FF2B5EF4-FFF2-40B4-BE49-F238E27FC236}">
                <a16:creationId xmlns:a16="http://schemas.microsoft.com/office/drawing/2014/main" id="{FC30B195-708F-EDEE-E8AA-D049F0E3A104}"/>
              </a:ext>
            </a:extLst>
          </p:cNvPr>
          <p:cNvCxnSpPr>
            <a:cxnSpLocks/>
            <a:stCxn id="356" idx="0"/>
          </p:cNvCxnSpPr>
          <p:nvPr/>
        </p:nvCxnSpPr>
        <p:spPr>
          <a:xfrm flipH="1" flipV="1">
            <a:off x="6641310" y="5273522"/>
            <a:ext cx="597" cy="180710"/>
          </a:xfrm>
          <a:prstGeom prst="straightConnector1">
            <a:avLst/>
          </a:prstGeom>
          <a:noFill/>
          <a:ln w="28575" cap="flat" cmpd="sng" algn="ctr">
            <a:solidFill>
              <a:schemeClr val="tx1"/>
            </a:solidFill>
            <a:prstDash val="solid"/>
            <a:miter lim="800000"/>
            <a:tailEnd type="stealth"/>
          </a:ln>
          <a:effectLst/>
        </p:spPr>
      </p:cxnSp>
      <p:sp>
        <p:nvSpPr>
          <p:cNvPr id="359" name="Arrow: U-Turn 99">
            <a:extLst>
              <a:ext uri="{FF2B5EF4-FFF2-40B4-BE49-F238E27FC236}">
                <a16:creationId xmlns:a16="http://schemas.microsoft.com/office/drawing/2014/main" id="{95A439D9-F719-0F7E-60D2-6F883B27392E}"/>
              </a:ext>
            </a:extLst>
          </p:cNvPr>
          <p:cNvSpPr/>
          <p:nvPr/>
        </p:nvSpPr>
        <p:spPr>
          <a:xfrm rot="5400000" flipH="1">
            <a:off x="6495430" y="3855703"/>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360" name="Straight Arrow Connector 359">
            <a:extLst>
              <a:ext uri="{FF2B5EF4-FFF2-40B4-BE49-F238E27FC236}">
                <a16:creationId xmlns:a16="http://schemas.microsoft.com/office/drawing/2014/main" id="{9371AAFD-3509-5D50-291E-D5994FDD5479}"/>
              </a:ext>
            </a:extLst>
          </p:cNvPr>
          <p:cNvCxnSpPr>
            <a:cxnSpLocks/>
            <a:stCxn id="25" idx="0"/>
            <a:endCxn id="361" idx="2"/>
          </p:cNvCxnSpPr>
          <p:nvPr/>
        </p:nvCxnSpPr>
        <p:spPr>
          <a:xfrm flipH="1" flipV="1">
            <a:off x="6653344" y="2416423"/>
            <a:ext cx="1429" cy="453885"/>
          </a:xfrm>
          <a:prstGeom prst="straightConnector1">
            <a:avLst/>
          </a:prstGeom>
          <a:noFill/>
          <a:ln w="28575" cap="flat" cmpd="sng" algn="ctr">
            <a:solidFill>
              <a:schemeClr val="tx1"/>
            </a:solidFill>
            <a:prstDash val="solid"/>
            <a:miter lim="800000"/>
            <a:tailEnd type="stealth"/>
          </a:ln>
          <a:effectLst/>
        </p:spPr>
      </p:cxnSp>
      <p:sp>
        <p:nvSpPr>
          <p:cNvPr id="361" name="Rectangle: Rounded Corners 360">
            <a:extLst>
              <a:ext uri="{FF2B5EF4-FFF2-40B4-BE49-F238E27FC236}">
                <a16:creationId xmlns:a16="http://schemas.microsoft.com/office/drawing/2014/main" id="{492D3E01-AED7-9221-CCB4-71624A0F1641}"/>
              </a:ext>
            </a:extLst>
          </p:cNvPr>
          <p:cNvSpPr/>
          <p:nvPr/>
        </p:nvSpPr>
        <p:spPr>
          <a:xfrm>
            <a:off x="6142804" y="2004337"/>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64" name="Rectangle: Rounded Corners 363">
            <a:extLst>
              <a:ext uri="{FF2B5EF4-FFF2-40B4-BE49-F238E27FC236}">
                <a16:creationId xmlns:a16="http://schemas.microsoft.com/office/drawing/2014/main" id="{AE94FF64-E51B-8F57-B02F-262267749F41}"/>
              </a:ext>
            </a:extLst>
          </p:cNvPr>
          <p:cNvSpPr/>
          <p:nvPr/>
        </p:nvSpPr>
        <p:spPr>
          <a:xfrm>
            <a:off x="6142804" y="2622010"/>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cxnSp>
        <p:nvCxnSpPr>
          <p:cNvPr id="365" name="Straight Arrow Connector 364">
            <a:extLst>
              <a:ext uri="{FF2B5EF4-FFF2-40B4-BE49-F238E27FC236}">
                <a16:creationId xmlns:a16="http://schemas.microsoft.com/office/drawing/2014/main" id="{94E4DCB1-F850-BD96-8DBF-ECEB8C7A80FE}"/>
              </a:ext>
            </a:extLst>
          </p:cNvPr>
          <p:cNvCxnSpPr>
            <a:cxnSpLocks/>
            <a:endCxn id="366" idx="2"/>
          </p:cNvCxnSpPr>
          <p:nvPr/>
        </p:nvCxnSpPr>
        <p:spPr>
          <a:xfrm flipV="1">
            <a:off x="6652387" y="1473350"/>
            <a:ext cx="5393" cy="531893"/>
          </a:xfrm>
          <a:prstGeom prst="straightConnector1">
            <a:avLst/>
          </a:prstGeom>
          <a:noFill/>
          <a:ln w="28575" cap="flat" cmpd="sng" algn="ctr">
            <a:solidFill>
              <a:schemeClr val="tx1"/>
            </a:solidFill>
            <a:prstDash val="solid"/>
            <a:miter lim="800000"/>
            <a:tailEnd type="stealth"/>
          </a:ln>
          <a:effectLst/>
        </p:spPr>
      </p:cxnSp>
      <p:sp>
        <p:nvSpPr>
          <p:cNvPr id="366" name="Rectangle: Rounded Corners 365">
            <a:extLst>
              <a:ext uri="{FF2B5EF4-FFF2-40B4-BE49-F238E27FC236}">
                <a16:creationId xmlns:a16="http://schemas.microsoft.com/office/drawing/2014/main" id="{74458AE5-FDFF-3C3D-A338-4310DE9970B6}"/>
              </a:ext>
            </a:extLst>
          </p:cNvPr>
          <p:cNvSpPr/>
          <p:nvPr/>
        </p:nvSpPr>
        <p:spPr>
          <a:xfrm>
            <a:off x="6147240" y="1291727"/>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67" name="Rectangle: Rounded Corners 366">
            <a:extLst>
              <a:ext uri="{FF2B5EF4-FFF2-40B4-BE49-F238E27FC236}">
                <a16:creationId xmlns:a16="http://schemas.microsoft.com/office/drawing/2014/main" id="{3F671D31-71D7-3445-DC3E-FB44E6132870}"/>
              </a:ext>
            </a:extLst>
          </p:cNvPr>
          <p:cNvSpPr/>
          <p:nvPr/>
        </p:nvSpPr>
        <p:spPr>
          <a:xfrm>
            <a:off x="6147240" y="889502"/>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effectLst/>
                <a:uLnTx/>
                <a:uFillTx/>
                <a:latin typeface="Calibri Light" panose="020F0302020204030204"/>
                <a:ea typeface="+mn-ea"/>
                <a:cs typeface="+mn-cs"/>
              </a:rPr>
              <a:t>Softmax</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372" name="Straight Arrow Connector 371">
            <a:extLst>
              <a:ext uri="{FF2B5EF4-FFF2-40B4-BE49-F238E27FC236}">
                <a16:creationId xmlns:a16="http://schemas.microsoft.com/office/drawing/2014/main" id="{987429E0-41BA-F7CF-6DBE-BFF21721B44C}"/>
              </a:ext>
            </a:extLst>
          </p:cNvPr>
          <p:cNvCxnSpPr>
            <a:cxnSpLocks/>
            <a:stCxn id="366" idx="0"/>
            <a:endCxn id="367" idx="2"/>
          </p:cNvCxnSpPr>
          <p:nvPr/>
        </p:nvCxnSpPr>
        <p:spPr>
          <a:xfrm flipV="1">
            <a:off x="6657780" y="1071125"/>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377" name="Straight Arrow Connector 376">
            <a:extLst>
              <a:ext uri="{FF2B5EF4-FFF2-40B4-BE49-F238E27FC236}">
                <a16:creationId xmlns:a16="http://schemas.microsoft.com/office/drawing/2014/main" id="{7B677A50-167E-71C5-D96F-9C54131AD613}"/>
              </a:ext>
            </a:extLst>
          </p:cNvPr>
          <p:cNvCxnSpPr>
            <a:cxnSpLocks/>
          </p:cNvCxnSpPr>
          <p:nvPr/>
        </p:nvCxnSpPr>
        <p:spPr>
          <a:xfrm flipV="1">
            <a:off x="6657780" y="668900"/>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378" name="Rectangle: Rounded Corners 377">
            <a:extLst>
              <a:ext uri="{FF2B5EF4-FFF2-40B4-BE49-F238E27FC236}">
                <a16:creationId xmlns:a16="http://schemas.microsoft.com/office/drawing/2014/main" id="{266AAC8A-E623-EA1C-B8B9-09E5D351F0AC}"/>
              </a:ext>
            </a:extLst>
          </p:cNvPr>
          <p:cNvSpPr/>
          <p:nvPr/>
        </p:nvSpPr>
        <p:spPr>
          <a:xfrm>
            <a:off x="6131367" y="1730694"/>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cxnSp>
        <p:nvCxnSpPr>
          <p:cNvPr id="379" name="Straight Connector 378">
            <a:extLst>
              <a:ext uri="{FF2B5EF4-FFF2-40B4-BE49-F238E27FC236}">
                <a16:creationId xmlns:a16="http://schemas.microsoft.com/office/drawing/2014/main" id="{4449FE92-6B69-F7CF-44A3-421BEA40BB05}"/>
              </a:ext>
            </a:extLst>
          </p:cNvPr>
          <p:cNvCxnSpPr>
            <a:cxnSpLocks/>
          </p:cNvCxnSpPr>
          <p:nvPr/>
        </p:nvCxnSpPr>
        <p:spPr>
          <a:xfrm flipH="1">
            <a:off x="6651046" y="3831368"/>
            <a:ext cx="1691" cy="86456"/>
          </a:xfrm>
          <a:prstGeom prst="line">
            <a:avLst/>
          </a:prstGeom>
          <a:noFill/>
          <a:ln w="38100" cap="flat" cmpd="sng" algn="ctr">
            <a:solidFill>
              <a:schemeClr val="tx1"/>
            </a:solidFill>
            <a:prstDash val="solid"/>
            <a:miter lim="800000"/>
          </a:ln>
          <a:effectLst/>
        </p:spPr>
      </p:cxnSp>
      <p:cxnSp>
        <p:nvCxnSpPr>
          <p:cNvPr id="380" name="Straight Connector 379">
            <a:extLst>
              <a:ext uri="{FF2B5EF4-FFF2-40B4-BE49-F238E27FC236}">
                <a16:creationId xmlns:a16="http://schemas.microsoft.com/office/drawing/2014/main" id="{85027A87-09D8-E28B-B97C-9B3CFC5528AE}"/>
              </a:ext>
            </a:extLst>
          </p:cNvPr>
          <p:cNvCxnSpPr>
            <a:cxnSpLocks/>
          </p:cNvCxnSpPr>
          <p:nvPr/>
        </p:nvCxnSpPr>
        <p:spPr>
          <a:xfrm flipH="1">
            <a:off x="5112633" y="4014282"/>
            <a:ext cx="1691" cy="86456"/>
          </a:xfrm>
          <a:prstGeom prst="line">
            <a:avLst/>
          </a:prstGeom>
          <a:noFill/>
          <a:ln w="28575" cap="flat" cmpd="sng" algn="ctr">
            <a:solidFill>
              <a:schemeClr val="tx1"/>
            </a:solidFill>
            <a:prstDash val="solid"/>
            <a:miter lim="800000"/>
          </a:ln>
          <a:effectLst/>
        </p:spPr>
      </p:cxnSp>
      <p:cxnSp>
        <p:nvCxnSpPr>
          <p:cNvPr id="381" name="Straight Connector 380">
            <a:extLst>
              <a:ext uri="{FF2B5EF4-FFF2-40B4-BE49-F238E27FC236}">
                <a16:creationId xmlns:a16="http://schemas.microsoft.com/office/drawing/2014/main" id="{8A0959C4-F010-2DD4-2A77-35687FBA489B}"/>
              </a:ext>
            </a:extLst>
          </p:cNvPr>
          <p:cNvCxnSpPr>
            <a:cxnSpLocks/>
            <a:stCxn id="8" idx="2"/>
            <a:endCxn id="7" idx="0"/>
          </p:cNvCxnSpPr>
          <p:nvPr/>
        </p:nvCxnSpPr>
        <p:spPr>
          <a:xfrm>
            <a:off x="5121418" y="2994375"/>
            <a:ext cx="0" cy="48281"/>
          </a:xfrm>
          <a:prstGeom prst="line">
            <a:avLst/>
          </a:prstGeom>
          <a:noFill/>
          <a:ln w="28575" cap="flat" cmpd="sng" algn="ctr">
            <a:solidFill>
              <a:schemeClr val="bg2">
                <a:lumMod val="50000"/>
              </a:schemeClr>
            </a:solidFill>
            <a:prstDash val="solid"/>
            <a:miter lim="800000"/>
          </a:ln>
          <a:effectLst/>
        </p:spPr>
      </p:cxnSp>
      <p:sp>
        <p:nvSpPr>
          <p:cNvPr id="382" name="Freeform: Shape 381">
            <a:extLst>
              <a:ext uri="{FF2B5EF4-FFF2-40B4-BE49-F238E27FC236}">
                <a16:creationId xmlns:a16="http://schemas.microsoft.com/office/drawing/2014/main" id="{DDEF8D49-1528-3FE3-44CE-C0359D0EFAD8}"/>
              </a:ext>
            </a:extLst>
          </p:cNvPr>
          <p:cNvSpPr/>
          <p:nvPr/>
        </p:nvSpPr>
        <p:spPr>
          <a:xfrm>
            <a:off x="5125982" y="2562121"/>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83" name="TextBox 382">
            <a:extLst>
              <a:ext uri="{FF2B5EF4-FFF2-40B4-BE49-F238E27FC236}">
                <a16:creationId xmlns:a16="http://schemas.microsoft.com/office/drawing/2014/main" id="{D57B6696-7219-0CCD-A748-5F9A2B6D1DFC}"/>
              </a:ext>
            </a:extLst>
          </p:cNvPr>
          <p:cNvSpPr txBox="1"/>
          <p:nvPr/>
        </p:nvSpPr>
        <p:spPr>
          <a:xfrm rot="5400000">
            <a:off x="7118615" y="3318846"/>
            <a:ext cx="1107996" cy="369332"/>
          </a:xfrm>
          <a:prstGeom prst="rect">
            <a:avLst/>
          </a:prstGeom>
          <a:noFill/>
        </p:spPr>
        <p:txBody>
          <a:bodyPr wrap="none" rtlCol="0">
            <a:spAutoFit/>
          </a:bodyPr>
          <a:lstStyle/>
          <a:p>
            <a:r>
              <a:rPr lang="en-US" b="1" dirty="0">
                <a:solidFill>
                  <a:srgbClr val="EA4335"/>
                </a:solidFill>
              </a:rPr>
              <a:t>Decoder</a:t>
            </a:r>
            <a:endParaRPr lang="en-IN" b="1" dirty="0">
              <a:solidFill>
                <a:srgbClr val="EA4335"/>
              </a:solidFill>
            </a:endParaRPr>
          </a:p>
        </p:txBody>
      </p:sp>
      <p:sp>
        <p:nvSpPr>
          <p:cNvPr id="384" name="Rectangle: Rounded Corners 383">
            <a:extLst>
              <a:ext uri="{FF2B5EF4-FFF2-40B4-BE49-F238E27FC236}">
                <a16:creationId xmlns:a16="http://schemas.microsoft.com/office/drawing/2014/main" id="{E3E67CBC-6ED1-DC47-9ED1-AA5D5B26A5D6}"/>
              </a:ext>
            </a:extLst>
          </p:cNvPr>
          <p:cNvSpPr/>
          <p:nvPr/>
        </p:nvSpPr>
        <p:spPr>
          <a:xfrm>
            <a:off x="4216813" y="2673205"/>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85" name="TextBox 384">
            <a:extLst>
              <a:ext uri="{FF2B5EF4-FFF2-40B4-BE49-F238E27FC236}">
                <a16:creationId xmlns:a16="http://schemas.microsoft.com/office/drawing/2014/main" id="{21088671-FE8D-25BE-BEA1-5FF4ED9B3DBE}"/>
              </a:ext>
            </a:extLst>
          </p:cNvPr>
          <p:cNvSpPr txBox="1"/>
          <p:nvPr/>
        </p:nvSpPr>
        <p:spPr>
          <a:xfrm>
            <a:off x="4457231" y="3998867"/>
            <a:ext cx="1107996" cy="369332"/>
          </a:xfrm>
          <a:prstGeom prst="rect">
            <a:avLst/>
          </a:prstGeom>
          <a:noFill/>
        </p:spPr>
        <p:txBody>
          <a:bodyPr wrap="none" rtlCol="0">
            <a:spAutoFit/>
          </a:bodyPr>
          <a:lstStyle/>
          <a:p>
            <a:r>
              <a:rPr lang="en-US" b="1" dirty="0">
                <a:solidFill>
                  <a:schemeClr val="bg1"/>
                </a:solidFill>
              </a:rPr>
              <a:t>Encoder</a:t>
            </a:r>
            <a:endParaRPr lang="en-IN" b="1" dirty="0">
              <a:solidFill>
                <a:schemeClr val="bg1"/>
              </a:solidFill>
            </a:endParaRPr>
          </a:p>
        </p:txBody>
      </p:sp>
    </p:spTree>
    <p:extLst>
      <p:ext uri="{BB962C8B-B14F-4D97-AF65-F5344CB8AC3E}">
        <p14:creationId xmlns:p14="http://schemas.microsoft.com/office/powerpoint/2010/main" val="202699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250" autoRev="1" fill="remove"/>
                                        <p:tgtEl>
                                          <p:spTgt spid="378"/>
                                        </p:tgtEl>
                                        <p:attrNameLst>
                                          <p:attrName>style.color</p:attrName>
                                        </p:attrNameLst>
                                      </p:cBhvr>
                                      <p:to>
                                        <a:schemeClr val="bg1"/>
                                      </p:to>
                                    </p:animClr>
                                    <p:animClr clrSpc="rgb" dir="cw">
                                      <p:cBhvr>
                                        <p:cTn id="7" dur="250" autoRev="1" fill="remove"/>
                                        <p:tgtEl>
                                          <p:spTgt spid="378"/>
                                        </p:tgtEl>
                                        <p:attrNameLst>
                                          <p:attrName>fillcolor</p:attrName>
                                        </p:attrNameLst>
                                      </p:cBhvr>
                                      <p:to>
                                        <a:schemeClr val="bg1"/>
                                      </p:to>
                                    </p:animClr>
                                    <p:set>
                                      <p:cBhvr>
                                        <p:cTn id="8" dur="250" autoRev="1" fill="remove"/>
                                        <p:tgtEl>
                                          <p:spTgt spid="378"/>
                                        </p:tgtEl>
                                        <p:attrNameLst>
                                          <p:attrName>fill.type</p:attrName>
                                        </p:attrNameLst>
                                      </p:cBhvr>
                                      <p:to>
                                        <p:strVal val="solid"/>
                                      </p:to>
                                    </p:set>
                                    <p:set>
                                      <p:cBhvr>
                                        <p:cTn id="9" dur="250" autoRev="1" fill="remove"/>
                                        <p:tgtEl>
                                          <p:spTgt spid="37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Rectangle: Rounded Corners 321">
            <a:extLst>
              <a:ext uri="{FF2B5EF4-FFF2-40B4-BE49-F238E27FC236}">
                <a16:creationId xmlns:a16="http://schemas.microsoft.com/office/drawing/2014/main" id="{9EBDF0DF-1E97-DFE2-FD7A-3111A303F299}"/>
              </a:ext>
            </a:extLst>
          </p:cNvPr>
          <p:cNvSpPr/>
          <p:nvPr/>
        </p:nvSpPr>
        <p:spPr>
          <a:xfrm>
            <a:off x="7056822" y="3136259"/>
            <a:ext cx="2059446" cy="880955"/>
          </a:xfrm>
          <a:prstGeom prst="roundRect">
            <a:avLst/>
          </a:prstGeom>
          <a:noFill/>
          <a:ln w="57150" cap="flat">
            <a:solidFill>
              <a:schemeClr val="tx1"/>
            </a:solidFill>
            <a:prstDash val="solid"/>
            <a:miter/>
          </a:ln>
        </p:spPr>
        <p:txBody>
          <a:bodyPr rtlCol="0" anchor="ctr"/>
          <a:lstStyle/>
          <a:p>
            <a:pPr algn="l"/>
            <a:endParaRPr lang="en-IN"/>
          </a:p>
        </p:txBody>
      </p:sp>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2" name="Rectangle: Rounded Corners 1">
            <a:extLst>
              <a:ext uri="{FF2B5EF4-FFF2-40B4-BE49-F238E27FC236}">
                <a16:creationId xmlns:a16="http://schemas.microsoft.com/office/drawing/2014/main" id="{320A9B2A-0836-4CC9-8692-F9CF373942AC}"/>
              </a:ext>
            </a:extLst>
          </p:cNvPr>
          <p:cNvSpPr/>
          <p:nvPr/>
        </p:nvSpPr>
        <p:spPr>
          <a:xfrm>
            <a:off x="3182423" y="2008557"/>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 name="Rectangle: Rounded Corners 2">
            <a:extLst>
              <a:ext uri="{FF2B5EF4-FFF2-40B4-BE49-F238E27FC236}">
                <a16:creationId xmlns:a16="http://schemas.microsoft.com/office/drawing/2014/main" id="{7AFBA535-EA60-7C7E-AEC2-F4DD5582D917}"/>
              </a:ext>
            </a:extLst>
          </p:cNvPr>
          <p:cNvSpPr/>
          <p:nvPr/>
        </p:nvSpPr>
        <p:spPr>
          <a:xfrm>
            <a:off x="1375021" y="304995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4" name="Rectangle: Rounded Corners 3">
            <a:extLst>
              <a:ext uri="{FF2B5EF4-FFF2-40B4-BE49-F238E27FC236}">
                <a16:creationId xmlns:a16="http://schemas.microsoft.com/office/drawing/2014/main" id="{53A20642-683E-5D82-E620-45431174FF97}"/>
              </a:ext>
            </a:extLst>
          </p:cNvPr>
          <p:cNvSpPr/>
          <p:nvPr/>
        </p:nvSpPr>
        <p:spPr>
          <a:xfrm>
            <a:off x="1769085" y="446207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6" name="Rectangle: Rounded Corners 5">
            <a:extLst>
              <a:ext uri="{FF2B5EF4-FFF2-40B4-BE49-F238E27FC236}">
                <a16:creationId xmlns:a16="http://schemas.microsoft.com/office/drawing/2014/main" id="{096F6D82-AA30-36BE-3048-D28F5295C990}"/>
              </a:ext>
            </a:extLst>
          </p:cNvPr>
          <p:cNvSpPr/>
          <p:nvPr/>
        </p:nvSpPr>
        <p:spPr>
          <a:xfrm>
            <a:off x="1769085" y="4207755"/>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7" name="Rectangle: Rounded Corners 6">
            <a:extLst>
              <a:ext uri="{FF2B5EF4-FFF2-40B4-BE49-F238E27FC236}">
                <a16:creationId xmlns:a16="http://schemas.microsoft.com/office/drawing/2014/main" id="{ADA95A23-D012-92F5-EA66-3A833D217F4A}"/>
              </a:ext>
            </a:extLst>
          </p:cNvPr>
          <p:cNvSpPr/>
          <p:nvPr/>
        </p:nvSpPr>
        <p:spPr>
          <a:xfrm>
            <a:off x="1769085" y="3419174"/>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8" name="Rectangle: Rounded Corners 7">
            <a:extLst>
              <a:ext uri="{FF2B5EF4-FFF2-40B4-BE49-F238E27FC236}">
                <a16:creationId xmlns:a16="http://schemas.microsoft.com/office/drawing/2014/main" id="{7B00B50F-2DDC-32AF-76B5-261F6290509D}"/>
              </a:ext>
            </a:extLst>
          </p:cNvPr>
          <p:cNvSpPr/>
          <p:nvPr/>
        </p:nvSpPr>
        <p:spPr>
          <a:xfrm>
            <a:off x="1769085" y="3173348"/>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9" name="Oval 8">
            <a:extLst>
              <a:ext uri="{FF2B5EF4-FFF2-40B4-BE49-F238E27FC236}">
                <a16:creationId xmlns:a16="http://schemas.microsoft.com/office/drawing/2014/main" id="{6FFE002F-CDDA-2BDB-190D-83B40E27B86B}"/>
              </a:ext>
            </a:extLst>
          </p:cNvPr>
          <p:cNvSpPr/>
          <p:nvPr/>
        </p:nvSpPr>
        <p:spPr>
          <a:xfrm>
            <a:off x="2202180" y="549225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0" name="Cross 9">
            <a:extLst>
              <a:ext uri="{FF2B5EF4-FFF2-40B4-BE49-F238E27FC236}">
                <a16:creationId xmlns:a16="http://schemas.microsoft.com/office/drawing/2014/main" id="{D768B716-8361-8727-6869-DA4DFCCEEA5D}"/>
              </a:ext>
            </a:extLst>
          </p:cNvPr>
          <p:cNvSpPr/>
          <p:nvPr/>
        </p:nvSpPr>
        <p:spPr>
          <a:xfrm>
            <a:off x="2230129" y="552020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1" name="Group 10">
            <a:extLst>
              <a:ext uri="{FF2B5EF4-FFF2-40B4-BE49-F238E27FC236}">
                <a16:creationId xmlns:a16="http://schemas.microsoft.com/office/drawing/2014/main" id="{35A4DF98-AD3C-93FF-3A8D-6FA77161A40B}"/>
              </a:ext>
            </a:extLst>
          </p:cNvPr>
          <p:cNvGrpSpPr/>
          <p:nvPr/>
        </p:nvGrpSpPr>
        <p:grpSpPr>
          <a:xfrm>
            <a:off x="1719721" y="5411132"/>
            <a:ext cx="317131" cy="317131"/>
            <a:chOff x="1290919" y="1058164"/>
            <a:chExt cx="3765176" cy="3765176"/>
          </a:xfrm>
        </p:grpSpPr>
        <p:sp>
          <p:nvSpPr>
            <p:cNvPr id="12" name="Freeform: Shape 11">
              <a:extLst>
                <a:ext uri="{FF2B5EF4-FFF2-40B4-BE49-F238E27FC236}">
                  <a16:creationId xmlns:a16="http://schemas.microsoft.com/office/drawing/2014/main" id="{44852C74-A613-8EDD-F6DF-673A44A820F3}"/>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3" name="Oval 12">
              <a:extLst>
                <a:ext uri="{FF2B5EF4-FFF2-40B4-BE49-F238E27FC236}">
                  <a16:creationId xmlns:a16="http://schemas.microsoft.com/office/drawing/2014/main" id="{69ABE764-A4F5-EBA0-FA6A-4250926BBCC2}"/>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14" name="Rectangle: Rounded Corners 13">
            <a:extLst>
              <a:ext uri="{FF2B5EF4-FFF2-40B4-BE49-F238E27FC236}">
                <a16:creationId xmlns:a16="http://schemas.microsoft.com/office/drawing/2014/main" id="{3515D519-8064-F908-3726-ECC606861B22}"/>
              </a:ext>
            </a:extLst>
          </p:cNvPr>
          <p:cNvSpPr/>
          <p:nvPr/>
        </p:nvSpPr>
        <p:spPr>
          <a:xfrm>
            <a:off x="1769085" y="582785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5" name="Straight Arrow Connector 14">
            <a:extLst>
              <a:ext uri="{FF2B5EF4-FFF2-40B4-BE49-F238E27FC236}">
                <a16:creationId xmlns:a16="http://schemas.microsoft.com/office/drawing/2014/main" id="{DE1A6DFF-A85E-9700-E1EE-AE1502EE65B3}"/>
              </a:ext>
            </a:extLst>
          </p:cNvPr>
          <p:cNvCxnSpPr>
            <a:cxnSpLocks/>
          </p:cNvCxnSpPr>
          <p:nvPr/>
        </p:nvCxnSpPr>
        <p:spPr>
          <a:xfrm flipV="1">
            <a:off x="2279025" y="623993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16" name="Straight Arrow Connector 15">
            <a:extLst>
              <a:ext uri="{FF2B5EF4-FFF2-40B4-BE49-F238E27FC236}">
                <a16:creationId xmlns:a16="http://schemas.microsoft.com/office/drawing/2014/main" id="{104095AE-0145-F477-078A-D61202D95563}"/>
              </a:ext>
            </a:extLst>
          </p:cNvPr>
          <p:cNvCxnSpPr>
            <a:cxnSpLocks/>
            <a:stCxn id="14" idx="0"/>
          </p:cNvCxnSpPr>
          <p:nvPr/>
        </p:nvCxnSpPr>
        <p:spPr>
          <a:xfrm flipH="1" flipV="1">
            <a:off x="2279028" y="564714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17" name="Straight Arrow Connector 16">
            <a:extLst>
              <a:ext uri="{FF2B5EF4-FFF2-40B4-BE49-F238E27FC236}">
                <a16:creationId xmlns:a16="http://schemas.microsoft.com/office/drawing/2014/main" id="{8706D79A-2CE1-EE55-3827-9D34E464A13B}"/>
              </a:ext>
            </a:extLst>
          </p:cNvPr>
          <p:cNvCxnSpPr>
            <a:cxnSpLocks/>
            <a:stCxn id="9" idx="0"/>
            <a:endCxn id="4" idx="2"/>
          </p:cNvCxnSpPr>
          <p:nvPr/>
        </p:nvCxnSpPr>
        <p:spPr>
          <a:xfrm flipV="1">
            <a:off x="2279624" y="487416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19" name="Straight Connector 18">
            <a:extLst>
              <a:ext uri="{FF2B5EF4-FFF2-40B4-BE49-F238E27FC236}">
                <a16:creationId xmlns:a16="http://schemas.microsoft.com/office/drawing/2014/main" id="{52FFFCBF-5196-59C0-1C17-A2D52EB3EA64}"/>
              </a:ext>
            </a:extLst>
          </p:cNvPr>
          <p:cNvCxnSpPr>
            <a:stCxn id="13" idx="6"/>
            <a:endCxn id="9" idx="2"/>
          </p:cNvCxnSpPr>
          <p:nvPr/>
        </p:nvCxnSpPr>
        <p:spPr>
          <a:xfrm>
            <a:off x="2036852" y="5569698"/>
            <a:ext cx="165328" cy="2"/>
          </a:xfrm>
          <a:prstGeom prst="line">
            <a:avLst/>
          </a:prstGeom>
          <a:noFill/>
          <a:ln w="28575" cap="flat" cmpd="sng" algn="ctr">
            <a:solidFill>
              <a:sysClr val="windowText" lastClr="000000"/>
            </a:solidFill>
            <a:prstDash val="solid"/>
            <a:miter lim="800000"/>
          </a:ln>
          <a:effectLst/>
        </p:spPr>
      </p:cxnSp>
      <p:sp>
        <p:nvSpPr>
          <p:cNvPr id="20" name="Arrow: U-Turn 99">
            <a:extLst>
              <a:ext uri="{FF2B5EF4-FFF2-40B4-BE49-F238E27FC236}">
                <a16:creationId xmlns:a16="http://schemas.microsoft.com/office/drawing/2014/main" id="{15378129-F86E-AEE4-4F54-E88F1D39C02A}"/>
              </a:ext>
            </a:extLst>
          </p:cNvPr>
          <p:cNvSpPr/>
          <p:nvPr/>
        </p:nvSpPr>
        <p:spPr>
          <a:xfrm rot="16200000">
            <a:off x="1436352" y="433305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1" name="Arrow: U-Turn 99">
            <a:extLst>
              <a:ext uri="{FF2B5EF4-FFF2-40B4-BE49-F238E27FC236}">
                <a16:creationId xmlns:a16="http://schemas.microsoft.com/office/drawing/2014/main" id="{1A2B693D-93D8-F599-F683-F81A4595B286}"/>
              </a:ext>
            </a:extLst>
          </p:cNvPr>
          <p:cNvSpPr/>
          <p:nvPr/>
        </p:nvSpPr>
        <p:spPr>
          <a:xfrm rot="16200000">
            <a:off x="1482450" y="325642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2" name="Arrow: Bent 136">
            <a:extLst>
              <a:ext uri="{FF2B5EF4-FFF2-40B4-BE49-F238E27FC236}">
                <a16:creationId xmlns:a16="http://schemas.microsoft.com/office/drawing/2014/main" id="{EFFCD528-468A-9CF0-A301-A2FF553A7471}"/>
              </a:ext>
            </a:extLst>
          </p:cNvPr>
          <p:cNvSpPr/>
          <p:nvPr/>
        </p:nvSpPr>
        <p:spPr>
          <a:xfrm rot="5400000" flipH="1">
            <a:off x="2398049" y="475466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3" name="Arrow: Bent 136">
            <a:extLst>
              <a:ext uri="{FF2B5EF4-FFF2-40B4-BE49-F238E27FC236}">
                <a16:creationId xmlns:a16="http://schemas.microsoft.com/office/drawing/2014/main" id="{D789610E-9036-3C2C-8B5D-00D3AE6B4258}"/>
              </a:ext>
            </a:extLst>
          </p:cNvPr>
          <p:cNvSpPr/>
          <p:nvPr/>
        </p:nvSpPr>
        <p:spPr>
          <a:xfrm rot="16200000">
            <a:off x="1986426" y="475466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4" name="Straight Arrow Connector 23">
            <a:extLst>
              <a:ext uri="{FF2B5EF4-FFF2-40B4-BE49-F238E27FC236}">
                <a16:creationId xmlns:a16="http://schemas.microsoft.com/office/drawing/2014/main" id="{6C826D27-4B6D-0A88-8032-33E88877472C}"/>
              </a:ext>
            </a:extLst>
          </p:cNvPr>
          <p:cNvCxnSpPr>
            <a:cxnSpLocks/>
            <a:endCxn id="7" idx="2"/>
          </p:cNvCxnSpPr>
          <p:nvPr/>
        </p:nvCxnSpPr>
        <p:spPr>
          <a:xfrm flipV="1">
            <a:off x="2274697" y="3831260"/>
            <a:ext cx="4928" cy="371908"/>
          </a:xfrm>
          <a:prstGeom prst="straightConnector1">
            <a:avLst/>
          </a:prstGeom>
          <a:noFill/>
          <a:ln w="28575" cap="flat" cmpd="sng" algn="ctr">
            <a:solidFill>
              <a:schemeClr val="tx1"/>
            </a:solidFill>
            <a:prstDash val="solid"/>
            <a:miter lim="800000"/>
            <a:tailEnd type="stealth"/>
          </a:ln>
          <a:effectLst/>
        </p:spPr>
      </p:cxnSp>
      <p:sp>
        <p:nvSpPr>
          <p:cNvPr id="25" name="Rectangle: Rounded Corners 24">
            <a:extLst>
              <a:ext uri="{FF2B5EF4-FFF2-40B4-BE49-F238E27FC236}">
                <a16:creationId xmlns:a16="http://schemas.microsoft.com/office/drawing/2014/main" id="{10C6DBD5-C2A3-CA61-BDC7-E7DF26C12EA1}"/>
              </a:ext>
            </a:extLst>
          </p:cNvPr>
          <p:cNvSpPr/>
          <p:nvPr/>
        </p:nvSpPr>
        <p:spPr>
          <a:xfrm>
            <a:off x="3302440" y="3246826"/>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 name="Freeform: Shape 25">
            <a:extLst>
              <a:ext uri="{FF2B5EF4-FFF2-40B4-BE49-F238E27FC236}">
                <a16:creationId xmlns:a16="http://schemas.microsoft.com/office/drawing/2014/main" id="{C13F0FB8-C364-8A90-C8CF-504EAB0A8373}"/>
              </a:ext>
            </a:extLst>
          </p:cNvPr>
          <p:cNvSpPr/>
          <p:nvPr/>
        </p:nvSpPr>
        <p:spPr>
          <a:xfrm rot="16200000">
            <a:off x="3421294" y="344545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Freeform: Shape 26">
            <a:extLst>
              <a:ext uri="{FF2B5EF4-FFF2-40B4-BE49-F238E27FC236}">
                <a16:creationId xmlns:a16="http://schemas.microsoft.com/office/drawing/2014/main" id="{FB776F48-D0A9-56F6-820C-83EAA8BE522E}"/>
              </a:ext>
            </a:extLst>
          </p:cNvPr>
          <p:cNvSpPr/>
          <p:nvPr/>
        </p:nvSpPr>
        <p:spPr>
          <a:xfrm rot="10800000">
            <a:off x="3784854" y="368923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8" name="Rectangle: Rounded Corners 27">
            <a:extLst>
              <a:ext uri="{FF2B5EF4-FFF2-40B4-BE49-F238E27FC236}">
                <a16:creationId xmlns:a16="http://schemas.microsoft.com/office/drawing/2014/main" id="{0C882C62-0AB4-6776-82BE-AF728FD6E468}"/>
              </a:ext>
            </a:extLst>
          </p:cNvPr>
          <p:cNvSpPr/>
          <p:nvPr/>
        </p:nvSpPr>
        <p:spPr>
          <a:xfrm>
            <a:off x="3302440" y="4294342"/>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9" name="Rectangle: Rounded Corners 28">
            <a:extLst>
              <a:ext uri="{FF2B5EF4-FFF2-40B4-BE49-F238E27FC236}">
                <a16:creationId xmlns:a16="http://schemas.microsoft.com/office/drawing/2014/main" id="{B78A54CC-6586-662A-A562-2852944E9ADC}"/>
              </a:ext>
            </a:extLst>
          </p:cNvPr>
          <p:cNvSpPr/>
          <p:nvPr/>
        </p:nvSpPr>
        <p:spPr>
          <a:xfrm>
            <a:off x="3304131" y="4026263"/>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85000"/>
                    <a:lumOff val="15000"/>
                  </a:schemeClr>
                </a:solidFill>
                <a:effectLst/>
                <a:uLnTx/>
                <a:uFillTx/>
                <a:latin typeface="Calibri Light" panose="020F0302020204030204"/>
                <a:ea typeface="+mn-ea"/>
                <a:cs typeface="+mn-cs"/>
              </a:rPr>
              <a:t>Add</a:t>
            </a: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0" name="Arrow: U-Turn 99">
            <a:extLst>
              <a:ext uri="{FF2B5EF4-FFF2-40B4-BE49-F238E27FC236}">
                <a16:creationId xmlns:a16="http://schemas.microsoft.com/office/drawing/2014/main" id="{424BD30D-06CA-6ACE-C87B-943AC739DCCC}"/>
              </a:ext>
            </a:extLst>
          </p:cNvPr>
          <p:cNvSpPr/>
          <p:nvPr/>
        </p:nvSpPr>
        <p:spPr>
          <a:xfrm rot="5400000" flipH="1">
            <a:off x="3748435" y="311068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31" name="Straight Arrow Connector 30">
            <a:extLst>
              <a:ext uri="{FF2B5EF4-FFF2-40B4-BE49-F238E27FC236}">
                <a16:creationId xmlns:a16="http://schemas.microsoft.com/office/drawing/2014/main" id="{2ABCF0ED-88D8-0682-7817-9148D29224E7}"/>
              </a:ext>
            </a:extLst>
          </p:cNvPr>
          <p:cNvCxnSpPr>
            <a:cxnSpLocks/>
          </p:cNvCxnSpPr>
          <p:nvPr/>
        </p:nvCxnSpPr>
        <p:spPr>
          <a:xfrm flipV="1">
            <a:off x="3800114" y="4889662"/>
            <a:ext cx="1" cy="618092"/>
          </a:xfrm>
          <a:prstGeom prst="straightConnector1">
            <a:avLst/>
          </a:prstGeom>
          <a:noFill/>
          <a:ln w="28575" cap="flat" cmpd="sng" algn="ctr">
            <a:solidFill>
              <a:schemeClr val="tx1"/>
            </a:solidFill>
            <a:prstDash val="solid"/>
            <a:miter lim="800000"/>
            <a:tailEnd type="stealth"/>
          </a:ln>
          <a:effectLst/>
        </p:spPr>
      </p:cxnSp>
      <p:sp>
        <p:nvSpPr>
          <p:cNvPr id="348" name="Arrow: Bent 136">
            <a:extLst>
              <a:ext uri="{FF2B5EF4-FFF2-40B4-BE49-F238E27FC236}">
                <a16:creationId xmlns:a16="http://schemas.microsoft.com/office/drawing/2014/main" id="{D8B8BCF6-CF1B-4103-EA5C-5BEC1FDD47CB}"/>
              </a:ext>
            </a:extLst>
          </p:cNvPr>
          <p:cNvSpPr/>
          <p:nvPr/>
        </p:nvSpPr>
        <p:spPr>
          <a:xfrm rot="5400000" flipH="1">
            <a:off x="3918539" y="477016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49" name="Arrow: Bent 136">
            <a:extLst>
              <a:ext uri="{FF2B5EF4-FFF2-40B4-BE49-F238E27FC236}">
                <a16:creationId xmlns:a16="http://schemas.microsoft.com/office/drawing/2014/main" id="{11936998-680D-6054-7504-0F5AA0F821FF}"/>
              </a:ext>
            </a:extLst>
          </p:cNvPr>
          <p:cNvSpPr/>
          <p:nvPr/>
        </p:nvSpPr>
        <p:spPr>
          <a:xfrm rot="16200000">
            <a:off x="3506916" y="477016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50" name="Oval 349">
            <a:extLst>
              <a:ext uri="{FF2B5EF4-FFF2-40B4-BE49-F238E27FC236}">
                <a16:creationId xmlns:a16="http://schemas.microsoft.com/office/drawing/2014/main" id="{523C2C24-57C2-2DC4-EE8A-0D493D318F12}"/>
              </a:ext>
            </a:extLst>
          </p:cNvPr>
          <p:cNvSpPr/>
          <p:nvPr/>
        </p:nvSpPr>
        <p:spPr>
          <a:xfrm>
            <a:off x="3723412" y="5492255"/>
            <a:ext cx="154887" cy="154887"/>
          </a:xfrm>
          <a:prstGeom prst="ellipse">
            <a:avLst/>
          </a:prstGeom>
          <a:solidFill>
            <a:schemeClr val="bg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51" name="Cross 350">
            <a:extLst>
              <a:ext uri="{FF2B5EF4-FFF2-40B4-BE49-F238E27FC236}">
                <a16:creationId xmlns:a16="http://schemas.microsoft.com/office/drawing/2014/main" id="{01798879-0073-9A70-5838-712E17AAF5B5}"/>
              </a:ext>
            </a:extLst>
          </p:cNvPr>
          <p:cNvSpPr/>
          <p:nvPr/>
        </p:nvSpPr>
        <p:spPr>
          <a:xfrm>
            <a:off x="3751361" y="5520204"/>
            <a:ext cx="98987" cy="98987"/>
          </a:xfrm>
          <a:prstGeom prst="plus">
            <a:avLst>
              <a:gd name="adj" fmla="val 48099"/>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352" name="Group 351">
            <a:extLst>
              <a:ext uri="{FF2B5EF4-FFF2-40B4-BE49-F238E27FC236}">
                <a16:creationId xmlns:a16="http://schemas.microsoft.com/office/drawing/2014/main" id="{842E4960-C06D-C6A5-15D6-8D35DB3DAEC6}"/>
              </a:ext>
            </a:extLst>
          </p:cNvPr>
          <p:cNvGrpSpPr/>
          <p:nvPr/>
        </p:nvGrpSpPr>
        <p:grpSpPr>
          <a:xfrm>
            <a:off x="4057883" y="5416997"/>
            <a:ext cx="317131" cy="317131"/>
            <a:chOff x="1290919" y="1058164"/>
            <a:chExt cx="3765176" cy="3765176"/>
          </a:xfrm>
          <a:noFill/>
        </p:grpSpPr>
        <p:sp>
          <p:nvSpPr>
            <p:cNvPr id="353" name="Freeform: Shape 352">
              <a:extLst>
                <a:ext uri="{FF2B5EF4-FFF2-40B4-BE49-F238E27FC236}">
                  <a16:creationId xmlns:a16="http://schemas.microsoft.com/office/drawing/2014/main" id="{4FDD69EB-ED62-A94E-8060-ECA42935A692}"/>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54" name="Oval 353">
              <a:extLst>
                <a:ext uri="{FF2B5EF4-FFF2-40B4-BE49-F238E27FC236}">
                  <a16:creationId xmlns:a16="http://schemas.microsoft.com/office/drawing/2014/main" id="{440080DB-D4B2-3991-3E68-6FE8EFD62624}"/>
                </a:ext>
              </a:extLst>
            </p:cNvPr>
            <p:cNvSpPr/>
            <p:nvPr/>
          </p:nvSpPr>
          <p:spPr>
            <a:xfrm>
              <a:off x="1290919" y="1058164"/>
              <a:ext cx="3765176" cy="3765176"/>
            </a:xfrm>
            <a:prstGeom prst="ellipse">
              <a:avLst/>
            </a:pr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355" name="Straight Connector 354">
            <a:extLst>
              <a:ext uri="{FF2B5EF4-FFF2-40B4-BE49-F238E27FC236}">
                <a16:creationId xmlns:a16="http://schemas.microsoft.com/office/drawing/2014/main" id="{C40A730B-9C7A-3371-0924-562D69B34DFD}"/>
              </a:ext>
            </a:extLst>
          </p:cNvPr>
          <p:cNvCxnSpPr>
            <a:cxnSpLocks/>
            <a:endCxn id="354" idx="2"/>
          </p:cNvCxnSpPr>
          <p:nvPr/>
        </p:nvCxnSpPr>
        <p:spPr>
          <a:xfrm>
            <a:off x="3876589" y="5575563"/>
            <a:ext cx="181294" cy="0"/>
          </a:xfrm>
          <a:prstGeom prst="line">
            <a:avLst/>
          </a:prstGeom>
          <a:noFill/>
          <a:ln w="28575" cap="flat" cmpd="sng" algn="ctr">
            <a:solidFill>
              <a:schemeClr val="tx1"/>
            </a:solidFill>
            <a:prstDash val="solid"/>
            <a:miter lim="800000"/>
          </a:ln>
          <a:effectLst/>
        </p:spPr>
      </p:cxnSp>
      <p:sp>
        <p:nvSpPr>
          <p:cNvPr id="356" name="Rectangle: Rounded Corners 355">
            <a:extLst>
              <a:ext uri="{FF2B5EF4-FFF2-40B4-BE49-F238E27FC236}">
                <a16:creationId xmlns:a16="http://schemas.microsoft.com/office/drawing/2014/main" id="{AED63A21-3662-008C-DA26-E77EC3068D0E}"/>
              </a:ext>
            </a:extLst>
          </p:cNvPr>
          <p:cNvSpPr/>
          <p:nvPr/>
        </p:nvSpPr>
        <p:spPr>
          <a:xfrm>
            <a:off x="3289574" y="5830750"/>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357" name="Straight Arrow Connector 356">
            <a:extLst>
              <a:ext uri="{FF2B5EF4-FFF2-40B4-BE49-F238E27FC236}">
                <a16:creationId xmlns:a16="http://schemas.microsoft.com/office/drawing/2014/main" id="{08A71E71-1F87-6134-A47A-17CCC3CA9751}"/>
              </a:ext>
            </a:extLst>
          </p:cNvPr>
          <p:cNvCxnSpPr>
            <a:cxnSpLocks/>
          </p:cNvCxnSpPr>
          <p:nvPr/>
        </p:nvCxnSpPr>
        <p:spPr>
          <a:xfrm flipV="1">
            <a:off x="3799514" y="6242836"/>
            <a:ext cx="0" cy="265942"/>
          </a:xfrm>
          <a:prstGeom prst="straightConnector1">
            <a:avLst/>
          </a:prstGeom>
          <a:noFill/>
          <a:ln w="28575" cap="flat" cmpd="sng" algn="ctr">
            <a:solidFill>
              <a:schemeClr val="tx1"/>
            </a:solidFill>
            <a:prstDash val="solid"/>
            <a:miter lim="800000"/>
            <a:tailEnd type="stealth"/>
          </a:ln>
          <a:effectLst/>
        </p:spPr>
      </p:cxnSp>
      <p:cxnSp>
        <p:nvCxnSpPr>
          <p:cNvPr id="358" name="Straight Arrow Connector 357">
            <a:extLst>
              <a:ext uri="{FF2B5EF4-FFF2-40B4-BE49-F238E27FC236}">
                <a16:creationId xmlns:a16="http://schemas.microsoft.com/office/drawing/2014/main" id="{FC30B195-708F-EDEE-E8AA-D049F0E3A104}"/>
              </a:ext>
            </a:extLst>
          </p:cNvPr>
          <p:cNvCxnSpPr>
            <a:cxnSpLocks/>
            <a:stCxn id="356" idx="0"/>
          </p:cNvCxnSpPr>
          <p:nvPr/>
        </p:nvCxnSpPr>
        <p:spPr>
          <a:xfrm flipH="1" flipV="1">
            <a:off x="3799517" y="5650040"/>
            <a:ext cx="597" cy="180710"/>
          </a:xfrm>
          <a:prstGeom prst="straightConnector1">
            <a:avLst/>
          </a:prstGeom>
          <a:noFill/>
          <a:ln w="28575" cap="flat" cmpd="sng" algn="ctr">
            <a:solidFill>
              <a:schemeClr val="tx1"/>
            </a:solidFill>
            <a:prstDash val="solid"/>
            <a:miter lim="800000"/>
            <a:tailEnd type="stealth"/>
          </a:ln>
          <a:effectLst/>
        </p:spPr>
      </p:cxnSp>
      <p:sp>
        <p:nvSpPr>
          <p:cNvPr id="359" name="Arrow: U-Turn 99">
            <a:extLst>
              <a:ext uri="{FF2B5EF4-FFF2-40B4-BE49-F238E27FC236}">
                <a16:creationId xmlns:a16="http://schemas.microsoft.com/office/drawing/2014/main" id="{95A439D9-F719-0F7E-60D2-6F883B27392E}"/>
              </a:ext>
            </a:extLst>
          </p:cNvPr>
          <p:cNvSpPr/>
          <p:nvPr/>
        </p:nvSpPr>
        <p:spPr>
          <a:xfrm rot="5400000" flipH="1">
            <a:off x="3653637" y="423222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360" name="Straight Arrow Connector 359">
            <a:extLst>
              <a:ext uri="{FF2B5EF4-FFF2-40B4-BE49-F238E27FC236}">
                <a16:creationId xmlns:a16="http://schemas.microsoft.com/office/drawing/2014/main" id="{9371AAFD-3509-5D50-291E-D5994FDD5479}"/>
              </a:ext>
            </a:extLst>
          </p:cNvPr>
          <p:cNvCxnSpPr>
            <a:cxnSpLocks/>
            <a:stCxn id="25" idx="0"/>
            <a:endCxn id="361" idx="2"/>
          </p:cNvCxnSpPr>
          <p:nvPr/>
        </p:nvCxnSpPr>
        <p:spPr>
          <a:xfrm flipH="1" flipV="1">
            <a:off x="3811551" y="2792941"/>
            <a:ext cx="1429" cy="453885"/>
          </a:xfrm>
          <a:prstGeom prst="straightConnector1">
            <a:avLst/>
          </a:prstGeom>
          <a:noFill/>
          <a:ln w="28575" cap="flat" cmpd="sng" algn="ctr">
            <a:solidFill>
              <a:schemeClr val="tx1"/>
            </a:solidFill>
            <a:prstDash val="solid"/>
            <a:miter lim="800000"/>
            <a:tailEnd type="stealth"/>
          </a:ln>
          <a:effectLst/>
        </p:spPr>
      </p:cxnSp>
      <p:sp>
        <p:nvSpPr>
          <p:cNvPr id="361" name="Rectangle: Rounded Corners 360">
            <a:extLst>
              <a:ext uri="{FF2B5EF4-FFF2-40B4-BE49-F238E27FC236}">
                <a16:creationId xmlns:a16="http://schemas.microsoft.com/office/drawing/2014/main" id="{492D3E01-AED7-9221-CCB4-71624A0F1641}"/>
              </a:ext>
            </a:extLst>
          </p:cNvPr>
          <p:cNvSpPr/>
          <p:nvPr/>
        </p:nvSpPr>
        <p:spPr>
          <a:xfrm>
            <a:off x="3301011" y="2380855"/>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64" name="Rectangle: Rounded Corners 363">
            <a:extLst>
              <a:ext uri="{FF2B5EF4-FFF2-40B4-BE49-F238E27FC236}">
                <a16:creationId xmlns:a16="http://schemas.microsoft.com/office/drawing/2014/main" id="{AE94FF64-E51B-8F57-B02F-262267749F41}"/>
              </a:ext>
            </a:extLst>
          </p:cNvPr>
          <p:cNvSpPr/>
          <p:nvPr/>
        </p:nvSpPr>
        <p:spPr>
          <a:xfrm>
            <a:off x="3301011" y="2998528"/>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cxnSp>
        <p:nvCxnSpPr>
          <p:cNvPr id="365" name="Straight Arrow Connector 364">
            <a:extLst>
              <a:ext uri="{FF2B5EF4-FFF2-40B4-BE49-F238E27FC236}">
                <a16:creationId xmlns:a16="http://schemas.microsoft.com/office/drawing/2014/main" id="{94E4DCB1-F850-BD96-8DBF-ECEB8C7A80FE}"/>
              </a:ext>
            </a:extLst>
          </p:cNvPr>
          <p:cNvCxnSpPr>
            <a:cxnSpLocks/>
            <a:endCxn id="366" idx="2"/>
          </p:cNvCxnSpPr>
          <p:nvPr/>
        </p:nvCxnSpPr>
        <p:spPr>
          <a:xfrm flipV="1">
            <a:off x="3810594" y="1849868"/>
            <a:ext cx="5393" cy="531893"/>
          </a:xfrm>
          <a:prstGeom prst="straightConnector1">
            <a:avLst/>
          </a:prstGeom>
          <a:noFill/>
          <a:ln w="28575" cap="flat" cmpd="sng" algn="ctr">
            <a:solidFill>
              <a:schemeClr val="tx1"/>
            </a:solidFill>
            <a:prstDash val="solid"/>
            <a:miter lim="800000"/>
            <a:tailEnd type="stealth"/>
          </a:ln>
          <a:effectLst/>
        </p:spPr>
      </p:cxnSp>
      <p:sp>
        <p:nvSpPr>
          <p:cNvPr id="366" name="Rectangle: Rounded Corners 365">
            <a:extLst>
              <a:ext uri="{FF2B5EF4-FFF2-40B4-BE49-F238E27FC236}">
                <a16:creationId xmlns:a16="http://schemas.microsoft.com/office/drawing/2014/main" id="{74458AE5-FDFF-3C3D-A338-4310DE9970B6}"/>
              </a:ext>
            </a:extLst>
          </p:cNvPr>
          <p:cNvSpPr/>
          <p:nvPr/>
        </p:nvSpPr>
        <p:spPr>
          <a:xfrm>
            <a:off x="3305447" y="1668245"/>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67" name="Rectangle: Rounded Corners 366">
            <a:extLst>
              <a:ext uri="{FF2B5EF4-FFF2-40B4-BE49-F238E27FC236}">
                <a16:creationId xmlns:a16="http://schemas.microsoft.com/office/drawing/2014/main" id="{3F671D31-71D7-3445-DC3E-FB44E6132870}"/>
              </a:ext>
            </a:extLst>
          </p:cNvPr>
          <p:cNvSpPr/>
          <p:nvPr/>
        </p:nvSpPr>
        <p:spPr>
          <a:xfrm>
            <a:off x="3305447" y="1266020"/>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effectLst/>
                <a:uLnTx/>
                <a:uFillTx/>
                <a:latin typeface="Calibri Light" panose="020F0302020204030204"/>
                <a:ea typeface="+mn-ea"/>
                <a:cs typeface="+mn-cs"/>
              </a:rPr>
              <a:t>Softmax</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372" name="Straight Arrow Connector 371">
            <a:extLst>
              <a:ext uri="{FF2B5EF4-FFF2-40B4-BE49-F238E27FC236}">
                <a16:creationId xmlns:a16="http://schemas.microsoft.com/office/drawing/2014/main" id="{987429E0-41BA-F7CF-6DBE-BFF21721B44C}"/>
              </a:ext>
            </a:extLst>
          </p:cNvPr>
          <p:cNvCxnSpPr>
            <a:cxnSpLocks/>
            <a:stCxn id="366" idx="0"/>
            <a:endCxn id="367" idx="2"/>
          </p:cNvCxnSpPr>
          <p:nvPr/>
        </p:nvCxnSpPr>
        <p:spPr>
          <a:xfrm flipV="1">
            <a:off x="3815987" y="144764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377" name="Straight Arrow Connector 376">
            <a:extLst>
              <a:ext uri="{FF2B5EF4-FFF2-40B4-BE49-F238E27FC236}">
                <a16:creationId xmlns:a16="http://schemas.microsoft.com/office/drawing/2014/main" id="{7B677A50-167E-71C5-D96F-9C54131AD613}"/>
              </a:ext>
            </a:extLst>
          </p:cNvPr>
          <p:cNvCxnSpPr>
            <a:cxnSpLocks/>
          </p:cNvCxnSpPr>
          <p:nvPr/>
        </p:nvCxnSpPr>
        <p:spPr>
          <a:xfrm flipV="1">
            <a:off x="3815987" y="104541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378" name="Rectangle: Rounded Corners 377">
            <a:extLst>
              <a:ext uri="{FF2B5EF4-FFF2-40B4-BE49-F238E27FC236}">
                <a16:creationId xmlns:a16="http://schemas.microsoft.com/office/drawing/2014/main" id="{266AAC8A-E623-EA1C-B8B9-09E5D351F0AC}"/>
              </a:ext>
            </a:extLst>
          </p:cNvPr>
          <p:cNvSpPr/>
          <p:nvPr/>
        </p:nvSpPr>
        <p:spPr>
          <a:xfrm>
            <a:off x="3289574" y="2107212"/>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cxnSp>
        <p:nvCxnSpPr>
          <p:cNvPr id="379" name="Straight Connector 378">
            <a:extLst>
              <a:ext uri="{FF2B5EF4-FFF2-40B4-BE49-F238E27FC236}">
                <a16:creationId xmlns:a16="http://schemas.microsoft.com/office/drawing/2014/main" id="{4449FE92-6B69-F7CF-44A3-421BEA40BB05}"/>
              </a:ext>
            </a:extLst>
          </p:cNvPr>
          <p:cNvCxnSpPr>
            <a:cxnSpLocks/>
          </p:cNvCxnSpPr>
          <p:nvPr/>
        </p:nvCxnSpPr>
        <p:spPr>
          <a:xfrm flipH="1">
            <a:off x="3809253" y="4207886"/>
            <a:ext cx="1691" cy="86456"/>
          </a:xfrm>
          <a:prstGeom prst="line">
            <a:avLst/>
          </a:prstGeom>
          <a:noFill/>
          <a:ln w="38100" cap="flat" cmpd="sng" algn="ctr">
            <a:solidFill>
              <a:schemeClr val="tx1"/>
            </a:solidFill>
            <a:prstDash val="solid"/>
            <a:miter lim="800000"/>
          </a:ln>
          <a:effectLst/>
        </p:spPr>
      </p:cxnSp>
      <p:cxnSp>
        <p:nvCxnSpPr>
          <p:cNvPr id="380" name="Straight Connector 379">
            <a:extLst>
              <a:ext uri="{FF2B5EF4-FFF2-40B4-BE49-F238E27FC236}">
                <a16:creationId xmlns:a16="http://schemas.microsoft.com/office/drawing/2014/main" id="{85027A87-09D8-E28B-B97C-9B3CFC5528AE}"/>
              </a:ext>
            </a:extLst>
          </p:cNvPr>
          <p:cNvCxnSpPr>
            <a:cxnSpLocks/>
          </p:cNvCxnSpPr>
          <p:nvPr/>
        </p:nvCxnSpPr>
        <p:spPr>
          <a:xfrm flipH="1">
            <a:off x="2270840" y="4390800"/>
            <a:ext cx="1691" cy="86456"/>
          </a:xfrm>
          <a:prstGeom prst="line">
            <a:avLst/>
          </a:prstGeom>
          <a:noFill/>
          <a:ln w="28575" cap="flat" cmpd="sng" algn="ctr">
            <a:solidFill>
              <a:schemeClr val="tx1"/>
            </a:solidFill>
            <a:prstDash val="solid"/>
            <a:miter lim="800000"/>
          </a:ln>
          <a:effectLst/>
        </p:spPr>
      </p:cxnSp>
      <p:cxnSp>
        <p:nvCxnSpPr>
          <p:cNvPr id="381" name="Straight Connector 380">
            <a:extLst>
              <a:ext uri="{FF2B5EF4-FFF2-40B4-BE49-F238E27FC236}">
                <a16:creationId xmlns:a16="http://schemas.microsoft.com/office/drawing/2014/main" id="{8A0959C4-F010-2DD4-2A77-35687FBA489B}"/>
              </a:ext>
            </a:extLst>
          </p:cNvPr>
          <p:cNvCxnSpPr>
            <a:cxnSpLocks/>
            <a:stCxn id="8" idx="2"/>
            <a:endCxn id="7" idx="0"/>
          </p:cNvCxnSpPr>
          <p:nvPr/>
        </p:nvCxnSpPr>
        <p:spPr>
          <a:xfrm>
            <a:off x="2279625" y="3370893"/>
            <a:ext cx="0" cy="48281"/>
          </a:xfrm>
          <a:prstGeom prst="line">
            <a:avLst/>
          </a:prstGeom>
          <a:noFill/>
          <a:ln w="28575" cap="flat" cmpd="sng" algn="ctr">
            <a:solidFill>
              <a:schemeClr val="bg2">
                <a:lumMod val="50000"/>
              </a:schemeClr>
            </a:solidFill>
            <a:prstDash val="solid"/>
            <a:miter lim="800000"/>
          </a:ln>
          <a:effectLst/>
        </p:spPr>
      </p:cxnSp>
      <p:sp>
        <p:nvSpPr>
          <p:cNvPr id="382" name="Freeform: Shape 381">
            <a:extLst>
              <a:ext uri="{FF2B5EF4-FFF2-40B4-BE49-F238E27FC236}">
                <a16:creationId xmlns:a16="http://schemas.microsoft.com/office/drawing/2014/main" id="{DDEF8D49-1528-3FE3-44CE-C0359D0EFAD8}"/>
              </a:ext>
            </a:extLst>
          </p:cNvPr>
          <p:cNvSpPr/>
          <p:nvPr/>
        </p:nvSpPr>
        <p:spPr>
          <a:xfrm>
            <a:off x="2284189" y="293863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83" name="TextBox 382">
            <a:extLst>
              <a:ext uri="{FF2B5EF4-FFF2-40B4-BE49-F238E27FC236}">
                <a16:creationId xmlns:a16="http://schemas.microsoft.com/office/drawing/2014/main" id="{D57B6696-7219-0CCD-A748-5F9A2B6D1DFC}"/>
              </a:ext>
            </a:extLst>
          </p:cNvPr>
          <p:cNvSpPr txBox="1"/>
          <p:nvPr/>
        </p:nvSpPr>
        <p:spPr>
          <a:xfrm rot="5400000">
            <a:off x="4276822" y="3695364"/>
            <a:ext cx="1107996" cy="369332"/>
          </a:xfrm>
          <a:prstGeom prst="rect">
            <a:avLst/>
          </a:prstGeom>
          <a:noFill/>
        </p:spPr>
        <p:txBody>
          <a:bodyPr wrap="none" rtlCol="0">
            <a:spAutoFit/>
          </a:bodyPr>
          <a:lstStyle/>
          <a:p>
            <a:r>
              <a:rPr lang="en-US" b="1" dirty="0">
                <a:solidFill>
                  <a:srgbClr val="EA4335"/>
                </a:solidFill>
              </a:rPr>
              <a:t>Decoder</a:t>
            </a:r>
            <a:endParaRPr lang="en-IN" b="1" dirty="0">
              <a:solidFill>
                <a:srgbClr val="EA4335"/>
              </a:solidFill>
            </a:endParaRPr>
          </a:p>
        </p:txBody>
      </p:sp>
      <p:sp>
        <p:nvSpPr>
          <p:cNvPr id="384" name="Rectangle: Rounded Corners 383">
            <a:extLst>
              <a:ext uri="{FF2B5EF4-FFF2-40B4-BE49-F238E27FC236}">
                <a16:creationId xmlns:a16="http://schemas.microsoft.com/office/drawing/2014/main" id="{E3E67CBC-6ED1-DC47-9ED1-AA5D5B26A5D6}"/>
              </a:ext>
            </a:extLst>
          </p:cNvPr>
          <p:cNvSpPr/>
          <p:nvPr/>
        </p:nvSpPr>
        <p:spPr>
          <a:xfrm>
            <a:off x="1375020" y="3049723"/>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85" name="TextBox 384">
            <a:extLst>
              <a:ext uri="{FF2B5EF4-FFF2-40B4-BE49-F238E27FC236}">
                <a16:creationId xmlns:a16="http://schemas.microsoft.com/office/drawing/2014/main" id="{21088671-FE8D-25BE-BEA1-5FF4ED9B3DBE}"/>
              </a:ext>
            </a:extLst>
          </p:cNvPr>
          <p:cNvSpPr txBox="1"/>
          <p:nvPr/>
        </p:nvSpPr>
        <p:spPr>
          <a:xfrm>
            <a:off x="1615438" y="4375385"/>
            <a:ext cx="1107996" cy="369332"/>
          </a:xfrm>
          <a:prstGeom prst="rect">
            <a:avLst/>
          </a:prstGeom>
          <a:noFill/>
        </p:spPr>
        <p:txBody>
          <a:bodyPr wrap="none" rtlCol="0">
            <a:spAutoFit/>
          </a:bodyPr>
          <a:lstStyle/>
          <a:p>
            <a:r>
              <a:rPr lang="en-US" b="1" dirty="0">
                <a:solidFill>
                  <a:schemeClr val="bg1"/>
                </a:solidFill>
              </a:rPr>
              <a:t>Encoder</a:t>
            </a:r>
            <a:endParaRPr lang="en-IN" b="1" dirty="0">
              <a:solidFill>
                <a:schemeClr val="bg1"/>
              </a:solidFill>
            </a:endParaRPr>
          </a:p>
        </p:txBody>
      </p:sp>
      <p:sp>
        <p:nvSpPr>
          <p:cNvPr id="18" name="Rectangle: Rounded Corners 17">
            <a:extLst>
              <a:ext uri="{FF2B5EF4-FFF2-40B4-BE49-F238E27FC236}">
                <a16:creationId xmlns:a16="http://schemas.microsoft.com/office/drawing/2014/main" id="{3FB93FD7-D978-2C35-4A08-0CC07BCD55F2}"/>
              </a:ext>
            </a:extLst>
          </p:cNvPr>
          <p:cNvSpPr/>
          <p:nvPr/>
        </p:nvSpPr>
        <p:spPr>
          <a:xfrm>
            <a:off x="3100582" y="1550894"/>
            <a:ext cx="1426594" cy="395721"/>
          </a:xfrm>
          <a:prstGeom prst="roundRect">
            <a:avLst/>
          </a:prstGeom>
          <a:noFill/>
          <a:ln w="57150" cap="flat">
            <a:solidFill>
              <a:srgbClr val="EA4335"/>
            </a:solidFill>
            <a:prstDash val="solid"/>
            <a:miter/>
          </a:ln>
        </p:spPr>
        <p:txBody>
          <a:bodyPr rtlCol="0" anchor="ctr"/>
          <a:lstStyle/>
          <a:p>
            <a:pPr algn="l"/>
            <a:endParaRPr lang="en-IN"/>
          </a:p>
        </p:txBody>
      </p:sp>
      <p:sp>
        <p:nvSpPr>
          <p:cNvPr id="320" name="Oval 319">
            <a:extLst>
              <a:ext uri="{FF2B5EF4-FFF2-40B4-BE49-F238E27FC236}">
                <a16:creationId xmlns:a16="http://schemas.microsoft.com/office/drawing/2014/main" id="{67092997-E57E-D8C2-F3C4-EB252DAB5AE0}"/>
              </a:ext>
            </a:extLst>
          </p:cNvPr>
          <p:cNvSpPr/>
          <p:nvPr/>
        </p:nvSpPr>
        <p:spPr>
          <a:xfrm>
            <a:off x="7177846" y="3246659"/>
            <a:ext cx="672353" cy="672353"/>
          </a:xfrm>
          <a:prstGeom prst="ellipse">
            <a:avLst/>
          </a:prstGeom>
          <a:solidFill>
            <a:srgbClr val="FBBC05"/>
          </a:solidFill>
          <a:ln w="9525" cap="flat">
            <a:noFill/>
            <a:prstDash val="solid"/>
            <a:miter/>
          </a:ln>
        </p:spPr>
        <p:txBody>
          <a:bodyPr rtlCol="0" anchor="ctr"/>
          <a:lstStyle/>
          <a:p>
            <a:pPr algn="l"/>
            <a:endParaRPr lang="en-IN"/>
          </a:p>
        </p:txBody>
      </p:sp>
      <p:sp>
        <p:nvSpPr>
          <p:cNvPr id="321" name="Oval 320">
            <a:extLst>
              <a:ext uri="{FF2B5EF4-FFF2-40B4-BE49-F238E27FC236}">
                <a16:creationId xmlns:a16="http://schemas.microsoft.com/office/drawing/2014/main" id="{BC575EFE-850F-5E7F-B7DF-E109161329F1}"/>
              </a:ext>
            </a:extLst>
          </p:cNvPr>
          <p:cNvSpPr/>
          <p:nvPr/>
        </p:nvSpPr>
        <p:spPr>
          <a:xfrm>
            <a:off x="8322892" y="3246659"/>
            <a:ext cx="672353" cy="672353"/>
          </a:xfrm>
          <a:prstGeom prst="ellipse">
            <a:avLst/>
          </a:prstGeom>
          <a:solidFill>
            <a:srgbClr val="FBBC05"/>
          </a:solidFill>
          <a:ln w="9525" cap="flat">
            <a:noFill/>
            <a:prstDash val="solid"/>
            <a:miter/>
          </a:ln>
        </p:spPr>
        <p:txBody>
          <a:bodyPr rtlCol="0" anchor="ctr"/>
          <a:lstStyle/>
          <a:p>
            <a:pPr algn="l"/>
            <a:endParaRPr lang="en-IN"/>
          </a:p>
        </p:txBody>
      </p:sp>
      <p:pic>
        <p:nvPicPr>
          <p:cNvPr id="323" name="Graphic 322" descr="Dog">
            <a:extLst>
              <a:ext uri="{FF2B5EF4-FFF2-40B4-BE49-F238E27FC236}">
                <a16:creationId xmlns:a16="http://schemas.microsoft.com/office/drawing/2014/main" id="{58D5E35F-35EE-2CD6-E4E9-B7E7522EB1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6822" y="2331227"/>
            <a:ext cx="914400" cy="914400"/>
          </a:xfrm>
          <a:prstGeom prst="rect">
            <a:avLst/>
          </a:prstGeom>
        </p:spPr>
      </p:pic>
      <p:pic>
        <p:nvPicPr>
          <p:cNvPr id="325" name="Graphic 324" descr="Cat">
            <a:extLst>
              <a:ext uri="{FF2B5EF4-FFF2-40B4-BE49-F238E27FC236}">
                <a16:creationId xmlns:a16="http://schemas.microsoft.com/office/drawing/2014/main" id="{392AB4DA-9C4A-14A6-A08E-4EE571A800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01868" y="2199821"/>
            <a:ext cx="914400" cy="914400"/>
          </a:xfrm>
          <a:prstGeom prst="rect">
            <a:avLst/>
          </a:prstGeom>
        </p:spPr>
      </p:pic>
    </p:spTree>
    <p:extLst>
      <p:ext uri="{BB962C8B-B14F-4D97-AF65-F5344CB8AC3E}">
        <p14:creationId xmlns:p14="http://schemas.microsoft.com/office/powerpoint/2010/main" val="2903268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0"/>
                                        </p:tgtEl>
                                        <p:attrNameLst>
                                          <p:attrName>style.visibility</p:attrName>
                                        </p:attrNameLst>
                                      </p:cBhvr>
                                      <p:to>
                                        <p:strVal val="visible"/>
                                      </p:to>
                                    </p:set>
                                    <p:animEffect transition="in" filter="fade">
                                      <p:cBhvr>
                                        <p:cTn id="12" dur="500"/>
                                        <p:tgtEl>
                                          <p:spTgt spid="3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21"/>
                                        </p:tgtEl>
                                        <p:attrNameLst>
                                          <p:attrName>style.visibility</p:attrName>
                                        </p:attrNameLst>
                                      </p:cBhvr>
                                      <p:to>
                                        <p:strVal val="visible"/>
                                      </p:to>
                                    </p:set>
                                    <p:animEffect transition="in" filter="fade">
                                      <p:cBhvr>
                                        <p:cTn id="15" dur="500"/>
                                        <p:tgtEl>
                                          <p:spTgt spid="321"/>
                                        </p:tgtEl>
                                      </p:cBhvr>
                                    </p:animEffect>
                                  </p:childTnLst>
                                </p:cTn>
                              </p:par>
                              <p:par>
                                <p:cTn id="16" presetID="10" presetClass="entr" presetSubtype="0" fill="hold" nodeType="withEffect">
                                  <p:stCondLst>
                                    <p:cond delay="0"/>
                                  </p:stCondLst>
                                  <p:childTnLst>
                                    <p:set>
                                      <p:cBhvr>
                                        <p:cTn id="17" dur="1" fill="hold">
                                          <p:stCondLst>
                                            <p:cond delay="0"/>
                                          </p:stCondLst>
                                        </p:cTn>
                                        <p:tgtEl>
                                          <p:spTgt spid="323"/>
                                        </p:tgtEl>
                                        <p:attrNameLst>
                                          <p:attrName>style.visibility</p:attrName>
                                        </p:attrNameLst>
                                      </p:cBhvr>
                                      <p:to>
                                        <p:strVal val="visible"/>
                                      </p:to>
                                    </p:set>
                                    <p:animEffect transition="in" filter="fade">
                                      <p:cBhvr>
                                        <p:cTn id="18" dur="500"/>
                                        <p:tgtEl>
                                          <p:spTgt spid="323"/>
                                        </p:tgtEl>
                                      </p:cBhvr>
                                    </p:animEffect>
                                  </p:childTnLst>
                                </p:cTn>
                              </p:par>
                              <p:par>
                                <p:cTn id="19" presetID="10" presetClass="entr" presetSubtype="0" fill="hold" nodeType="withEffect">
                                  <p:stCondLst>
                                    <p:cond delay="0"/>
                                  </p:stCondLst>
                                  <p:childTnLst>
                                    <p:set>
                                      <p:cBhvr>
                                        <p:cTn id="20" dur="1" fill="hold">
                                          <p:stCondLst>
                                            <p:cond delay="0"/>
                                          </p:stCondLst>
                                        </p:cTn>
                                        <p:tgtEl>
                                          <p:spTgt spid="325"/>
                                        </p:tgtEl>
                                        <p:attrNameLst>
                                          <p:attrName>style.visibility</p:attrName>
                                        </p:attrNameLst>
                                      </p:cBhvr>
                                      <p:to>
                                        <p:strVal val="visible"/>
                                      </p:to>
                                    </p:set>
                                    <p:animEffect transition="in" filter="fade">
                                      <p:cBhvr>
                                        <p:cTn id="21" dur="500"/>
                                        <p:tgtEl>
                                          <p:spTgt spid="3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2"/>
                                        </p:tgtEl>
                                        <p:attrNameLst>
                                          <p:attrName>style.visibility</p:attrName>
                                        </p:attrNameLst>
                                      </p:cBhvr>
                                      <p:to>
                                        <p:strVal val="visible"/>
                                      </p:to>
                                    </p:set>
                                    <p:animEffect transition="in" filter="fade">
                                      <p:cBhvr>
                                        <p:cTn id="24" dur="500"/>
                                        <p:tgtEl>
                                          <p:spTgt spid="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animBg="1"/>
      <p:bldP spid="18" grpId="0" animBg="1"/>
      <p:bldP spid="320" grpId="0" animBg="1"/>
      <p:bldP spid="321"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Rectangle: Rounded Corners 323">
            <a:extLst>
              <a:ext uri="{FF2B5EF4-FFF2-40B4-BE49-F238E27FC236}">
                <a16:creationId xmlns:a16="http://schemas.microsoft.com/office/drawing/2014/main" id="{BCDA8A2B-84B9-78B5-5BCB-A9B11A846812}"/>
              </a:ext>
            </a:extLst>
          </p:cNvPr>
          <p:cNvSpPr/>
          <p:nvPr/>
        </p:nvSpPr>
        <p:spPr>
          <a:xfrm>
            <a:off x="6771303" y="3146922"/>
            <a:ext cx="3327296" cy="880955"/>
          </a:xfrm>
          <a:prstGeom prst="roundRect">
            <a:avLst/>
          </a:prstGeom>
          <a:noFill/>
          <a:ln w="57150" cap="flat">
            <a:solidFill>
              <a:schemeClr val="tx1"/>
            </a:solidFill>
            <a:prstDash val="solid"/>
            <a:miter/>
          </a:ln>
        </p:spPr>
        <p:txBody>
          <a:bodyPr rtlCol="0" anchor="ctr"/>
          <a:lstStyle/>
          <a:p>
            <a:pPr algn="l"/>
            <a:endParaRPr lang="en-IN"/>
          </a:p>
        </p:txBody>
      </p:sp>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2" name="Rectangle: Rounded Corners 1">
            <a:extLst>
              <a:ext uri="{FF2B5EF4-FFF2-40B4-BE49-F238E27FC236}">
                <a16:creationId xmlns:a16="http://schemas.microsoft.com/office/drawing/2014/main" id="{320A9B2A-0836-4CC9-8692-F9CF373942AC}"/>
              </a:ext>
            </a:extLst>
          </p:cNvPr>
          <p:cNvSpPr/>
          <p:nvPr/>
        </p:nvSpPr>
        <p:spPr>
          <a:xfrm>
            <a:off x="3182423" y="2008557"/>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 name="Rectangle: Rounded Corners 2">
            <a:extLst>
              <a:ext uri="{FF2B5EF4-FFF2-40B4-BE49-F238E27FC236}">
                <a16:creationId xmlns:a16="http://schemas.microsoft.com/office/drawing/2014/main" id="{7AFBA535-EA60-7C7E-AEC2-F4DD5582D917}"/>
              </a:ext>
            </a:extLst>
          </p:cNvPr>
          <p:cNvSpPr/>
          <p:nvPr/>
        </p:nvSpPr>
        <p:spPr>
          <a:xfrm>
            <a:off x="1375021" y="304995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4" name="Rectangle: Rounded Corners 3">
            <a:extLst>
              <a:ext uri="{FF2B5EF4-FFF2-40B4-BE49-F238E27FC236}">
                <a16:creationId xmlns:a16="http://schemas.microsoft.com/office/drawing/2014/main" id="{53A20642-683E-5D82-E620-45431174FF97}"/>
              </a:ext>
            </a:extLst>
          </p:cNvPr>
          <p:cNvSpPr/>
          <p:nvPr/>
        </p:nvSpPr>
        <p:spPr>
          <a:xfrm>
            <a:off x="1769085" y="446207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6" name="Rectangle: Rounded Corners 5">
            <a:extLst>
              <a:ext uri="{FF2B5EF4-FFF2-40B4-BE49-F238E27FC236}">
                <a16:creationId xmlns:a16="http://schemas.microsoft.com/office/drawing/2014/main" id="{096F6D82-AA30-36BE-3048-D28F5295C990}"/>
              </a:ext>
            </a:extLst>
          </p:cNvPr>
          <p:cNvSpPr/>
          <p:nvPr/>
        </p:nvSpPr>
        <p:spPr>
          <a:xfrm>
            <a:off x="1769085" y="4207755"/>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7" name="Rectangle: Rounded Corners 6">
            <a:extLst>
              <a:ext uri="{FF2B5EF4-FFF2-40B4-BE49-F238E27FC236}">
                <a16:creationId xmlns:a16="http://schemas.microsoft.com/office/drawing/2014/main" id="{ADA95A23-D012-92F5-EA66-3A833D217F4A}"/>
              </a:ext>
            </a:extLst>
          </p:cNvPr>
          <p:cNvSpPr/>
          <p:nvPr/>
        </p:nvSpPr>
        <p:spPr>
          <a:xfrm>
            <a:off x="1769085" y="3419174"/>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8" name="Rectangle: Rounded Corners 7">
            <a:extLst>
              <a:ext uri="{FF2B5EF4-FFF2-40B4-BE49-F238E27FC236}">
                <a16:creationId xmlns:a16="http://schemas.microsoft.com/office/drawing/2014/main" id="{7B00B50F-2DDC-32AF-76B5-261F6290509D}"/>
              </a:ext>
            </a:extLst>
          </p:cNvPr>
          <p:cNvSpPr/>
          <p:nvPr/>
        </p:nvSpPr>
        <p:spPr>
          <a:xfrm>
            <a:off x="1769085" y="3173348"/>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9" name="Oval 8">
            <a:extLst>
              <a:ext uri="{FF2B5EF4-FFF2-40B4-BE49-F238E27FC236}">
                <a16:creationId xmlns:a16="http://schemas.microsoft.com/office/drawing/2014/main" id="{6FFE002F-CDDA-2BDB-190D-83B40E27B86B}"/>
              </a:ext>
            </a:extLst>
          </p:cNvPr>
          <p:cNvSpPr/>
          <p:nvPr/>
        </p:nvSpPr>
        <p:spPr>
          <a:xfrm>
            <a:off x="2202180" y="549225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0" name="Cross 9">
            <a:extLst>
              <a:ext uri="{FF2B5EF4-FFF2-40B4-BE49-F238E27FC236}">
                <a16:creationId xmlns:a16="http://schemas.microsoft.com/office/drawing/2014/main" id="{D768B716-8361-8727-6869-DA4DFCCEEA5D}"/>
              </a:ext>
            </a:extLst>
          </p:cNvPr>
          <p:cNvSpPr/>
          <p:nvPr/>
        </p:nvSpPr>
        <p:spPr>
          <a:xfrm>
            <a:off x="2230129" y="552020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1" name="Group 10">
            <a:extLst>
              <a:ext uri="{FF2B5EF4-FFF2-40B4-BE49-F238E27FC236}">
                <a16:creationId xmlns:a16="http://schemas.microsoft.com/office/drawing/2014/main" id="{35A4DF98-AD3C-93FF-3A8D-6FA77161A40B}"/>
              </a:ext>
            </a:extLst>
          </p:cNvPr>
          <p:cNvGrpSpPr/>
          <p:nvPr/>
        </p:nvGrpSpPr>
        <p:grpSpPr>
          <a:xfrm>
            <a:off x="1719721" y="5411132"/>
            <a:ext cx="317131" cy="317131"/>
            <a:chOff x="1290919" y="1058164"/>
            <a:chExt cx="3765176" cy="3765176"/>
          </a:xfrm>
        </p:grpSpPr>
        <p:sp>
          <p:nvSpPr>
            <p:cNvPr id="12" name="Freeform: Shape 11">
              <a:extLst>
                <a:ext uri="{FF2B5EF4-FFF2-40B4-BE49-F238E27FC236}">
                  <a16:creationId xmlns:a16="http://schemas.microsoft.com/office/drawing/2014/main" id="{44852C74-A613-8EDD-F6DF-673A44A820F3}"/>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3" name="Oval 12">
              <a:extLst>
                <a:ext uri="{FF2B5EF4-FFF2-40B4-BE49-F238E27FC236}">
                  <a16:creationId xmlns:a16="http://schemas.microsoft.com/office/drawing/2014/main" id="{69ABE764-A4F5-EBA0-FA6A-4250926BBCC2}"/>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14" name="Rectangle: Rounded Corners 13">
            <a:extLst>
              <a:ext uri="{FF2B5EF4-FFF2-40B4-BE49-F238E27FC236}">
                <a16:creationId xmlns:a16="http://schemas.microsoft.com/office/drawing/2014/main" id="{3515D519-8064-F908-3726-ECC606861B22}"/>
              </a:ext>
            </a:extLst>
          </p:cNvPr>
          <p:cNvSpPr/>
          <p:nvPr/>
        </p:nvSpPr>
        <p:spPr>
          <a:xfrm>
            <a:off x="1769085" y="582785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5" name="Straight Arrow Connector 14">
            <a:extLst>
              <a:ext uri="{FF2B5EF4-FFF2-40B4-BE49-F238E27FC236}">
                <a16:creationId xmlns:a16="http://schemas.microsoft.com/office/drawing/2014/main" id="{DE1A6DFF-A85E-9700-E1EE-AE1502EE65B3}"/>
              </a:ext>
            </a:extLst>
          </p:cNvPr>
          <p:cNvCxnSpPr>
            <a:cxnSpLocks/>
          </p:cNvCxnSpPr>
          <p:nvPr/>
        </p:nvCxnSpPr>
        <p:spPr>
          <a:xfrm flipV="1">
            <a:off x="2279025" y="623993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16" name="Straight Arrow Connector 15">
            <a:extLst>
              <a:ext uri="{FF2B5EF4-FFF2-40B4-BE49-F238E27FC236}">
                <a16:creationId xmlns:a16="http://schemas.microsoft.com/office/drawing/2014/main" id="{104095AE-0145-F477-078A-D61202D95563}"/>
              </a:ext>
            </a:extLst>
          </p:cNvPr>
          <p:cNvCxnSpPr>
            <a:cxnSpLocks/>
            <a:stCxn id="14" idx="0"/>
          </p:cNvCxnSpPr>
          <p:nvPr/>
        </p:nvCxnSpPr>
        <p:spPr>
          <a:xfrm flipH="1" flipV="1">
            <a:off x="2279028" y="564714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17" name="Straight Arrow Connector 16">
            <a:extLst>
              <a:ext uri="{FF2B5EF4-FFF2-40B4-BE49-F238E27FC236}">
                <a16:creationId xmlns:a16="http://schemas.microsoft.com/office/drawing/2014/main" id="{8706D79A-2CE1-EE55-3827-9D34E464A13B}"/>
              </a:ext>
            </a:extLst>
          </p:cNvPr>
          <p:cNvCxnSpPr>
            <a:cxnSpLocks/>
            <a:stCxn id="9" idx="0"/>
            <a:endCxn id="4" idx="2"/>
          </p:cNvCxnSpPr>
          <p:nvPr/>
        </p:nvCxnSpPr>
        <p:spPr>
          <a:xfrm flipV="1">
            <a:off x="2279624" y="487416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19" name="Straight Connector 18">
            <a:extLst>
              <a:ext uri="{FF2B5EF4-FFF2-40B4-BE49-F238E27FC236}">
                <a16:creationId xmlns:a16="http://schemas.microsoft.com/office/drawing/2014/main" id="{52FFFCBF-5196-59C0-1C17-A2D52EB3EA64}"/>
              </a:ext>
            </a:extLst>
          </p:cNvPr>
          <p:cNvCxnSpPr>
            <a:stCxn id="13" idx="6"/>
            <a:endCxn id="9" idx="2"/>
          </p:cNvCxnSpPr>
          <p:nvPr/>
        </p:nvCxnSpPr>
        <p:spPr>
          <a:xfrm>
            <a:off x="2036852" y="5569698"/>
            <a:ext cx="165328" cy="2"/>
          </a:xfrm>
          <a:prstGeom prst="line">
            <a:avLst/>
          </a:prstGeom>
          <a:noFill/>
          <a:ln w="28575" cap="flat" cmpd="sng" algn="ctr">
            <a:solidFill>
              <a:sysClr val="windowText" lastClr="000000"/>
            </a:solidFill>
            <a:prstDash val="solid"/>
            <a:miter lim="800000"/>
          </a:ln>
          <a:effectLst/>
        </p:spPr>
      </p:cxnSp>
      <p:sp>
        <p:nvSpPr>
          <p:cNvPr id="20" name="Arrow: U-Turn 99">
            <a:extLst>
              <a:ext uri="{FF2B5EF4-FFF2-40B4-BE49-F238E27FC236}">
                <a16:creationId xmlns:a16="http://schemas.microsoft.com/office/drawing/2014/main" id="{15378129-F86E-AEE4-4F54-E88F1D39C02A}"/>
              </a:ext>
            </a:extLst>
          </p:cNvPr>
          <p:cNvSpPr/>
          <p:nvPr/>
        </p:nvSpPr>
        <p:spPr>
          <a:xfrm rot="16200000">
            <a:off x="1436352" y="433305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1" name="Arrow: U-Turn 99">
            <a:extLst>
              <a:ext uri="{FF2B5EF4-FFF2-40B4-BE49-F238E27FC236}">
                <a16:creationId xmlns:a16="http://schemas.microsoft.com/office/drawing/2014/main" id="{1A2B693D-93D8-F599-F683-F81A4595B286}"/>
              </a:ext>
            </a:extLst>
          </p:cNvPr>
          <p:cNvSpPr/>
          <p:nvPr/>
        </p:nvSpPr>
        <p:spPr>
          <a:xfrm rot="16200000">
            <a:off x="1482450" y="325642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2" name="Arrow: Bent 136">
            <a:extLst>
              <a:ext uri="{FF2B5EF4-FFF2-40B4-BE49-F238E27FC236}">
                <a16:creationId xmlns:a16="http://schemas.microsoft.com/office/drawing/2014/main" id="{EFFCD528-468A-9CF0-A301-A2FF553A7471}"/>
              </a:ext>
            </a:extLst>
          </p:cNvPr>
          <p:cNvSpPr/>
          <p:nvPr/>
        </p:nvSpPr>
        <p:spPr>
          <a:xfrm rot="5400000" flipH="1">
            <a:off x="2398049" y="475466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3" name="Arrow: Bent 136">
            <a:extLst>
              <a:ext uri="{FF2B5EF4-FFF2-40B4-BE49-F238E27FC236}">
                <a16:creationId xmlns:a16="http://schemas.microsoft.com/office/drawing/2014/main" id="{D789610E-9036-3C2C-8B5D-00D3AE6B4258}"/>
              </a:ext>
            </a:extLst>
          </p:cNvPr>
          <p:cNvSpPr/>
          <p:nvPr/>
        </p:nvSpPr>
        <p:spPr>
          <a:xfrm rot="16200000">
            <a:off x="1986426" y="475466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4" name="Straight Arrow Connector 23">
            <a:extLst>
              <a:ext uri="{FF2B5EF4-FFF2-40B4-BE49-F238E27FC236}">
                <a16:creationId xmlns:a16="http://schemas.microsoft.com/office/drawing/2014/main" id="{6C826D27-4B6D-0A88-8032-33E88877472C}"/>
              </a:ext>
            </a:extLst>
          </p:cNvPr>
          <p:cNvCxnSpPr>
            <a:cxnSpLocks/>
            <a:endCxn id="7" idx="2"/>
          </p:cNvCxnSpPr>
          <p:nvPr/>
        </p:nvCxnSpPr>
        <p:spPr>
          <a:xfrm flipV="1">
            <a:off x="2274697" y="3831260"/>
            <a:ext cx="4928" cy="371908"/>
          </a:xfrm>
          <a:prstGeom prst="straightConnector1">
            <a:avLst/>
          </a:prstGeom>
          <a:noFill/>
          <a:ln w="28575" cap="flat" cmpd="sng" algn="ctr">
            <a:solidFill>
              <a:schemeClr val="tx1"/>
            </a:solidFill>
            <a:prstDash val="solid"/>
            <a:miter lim="800000"/>
            <a:tailEnd type="stealth"/>
          </a:ln>
          <a:effectLst/>
        </p:spPr>
      </p:cxnSp>
      <p:sp>
        <p:nvSpPr>
          <p:cNvPr id="25" name="Rectangle: Rounded Corners 24">
            <a:extLst>
              <a:ext uri="{FF2B5EF4-FFF2-40B4-BE49-F238E27FC236}">
                <a16:creationId xmlns:a16="http://schemas.microsoft.com/office/drawing/2014/main" id="{10C6DBD5-C2A3-CA61-BDC7-E7DF26C12EA1}"/>
              </a:ext>
            </a:extLst>
          </p:cNvPr>
          <p:cNvSpPr/>
          <p:nvPr/>
        </p:nvSpPr>
        <p:spPr>
          <a:xfrm>
            <a:off x="3302440" y="3246826"/>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 name="Freeform: Shape 25">
            <a:extLst>
              <a:ext uri="{FF2B5EF4-FFF2-40B4-BE49-F238E27FC236}">
                <a16:creationId xmlns:a16="http://schemas.microsoft.com/office/drawing/2014/main" id="{C13F0FB8-C364-8A90-C8CF-504EAB0A8373}"/>
              </a:ext>
            </a:extLst>
          </p:cNvPr>
          <p:cNvSpPr/>
          <p:nvPr/>
        </p:nvSpPr>
        <p:spPr>
          <a:xfrm rot="16200000">
            <a:off x="3421294" y="344545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Freeform: Shape 26">
            <a:extLst>
              <a:ext uri="{FF2B5EF4-FFF2-40B4-BE49-F238E27FC236}">
                <a16:creationId xmlns:a16="http://schemas.microsoft.com/office/drawing/2014/main" id="{FB776F48-D0A9-56F6-820C-83EAA8BE522E}"/>
              </a:ext>
            </a:extLst>
          </p:cNvPr>
          <p:cNvSpPr/>
          <p:nvPr/>
        </p:nvSpPr>
        <p:spPr>
          <a:xfrm rot="10800000">
            <a:off x="3784854" y="368923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8" name="Rectangle: Rounded Corners 27">
            <a:extLst>
              <a:ext uri="{FF2B5EF4-FFF2-40B4-BE49-F238E27FC236}">
                <a16:creationId xmlns:a16="http://schemas.microsoft.com/office/drawing/2014/main" id="{0C882C62-0AB4-6776-82BE-AF728FD6E468}"/>
              </a:ext>
            </a:extLst>
          </p:cNvPr>
          <p:cNvSpPr/>
          <p:nvPr/>
        </p:nvSpPr>
        <p:spPr>
          <a:xfrm>
            <a:off x="3302440" y="4294342"/>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9" name="Rectangle: Rounded Corners 28">
            <a:extLst>
              <a:ext uri="{FF2B5EF4-FFF2-40B4-BE49-F238E27FC236}">
                <a16:creationId xmlns:a16="http://schemas.microsoft.com/office/drawing/2014/main" id="{B78A54CC-6586-662A-A562-2852944E9ADC}"/>
              </a:ext>
            </a:extLst>
          </p:cNvPr>
          <p:cNvSpPr/>
          <p:nvPr/>
        </p:nvSpPr>
        <p:spPr>
          <a:xfrm>
            <a:off x="3304131" y="4026263"/>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85000"/>
                    <a:lumOff val="15000"/>
                  </a:schemeClr>
                </a:solidFill>
                <a:effectLst/>
                <a:uLnTx/>
                <a:uFillTx/>
                <a:latin typeface="Calibri Light" panose="020F0302020204030204"/>
                <a:ea typeface="+mn-ea"/>
                <a:cs typeface="+mn-cs"/>
              </a:rPr>
              <a:t>Add</a:t>
            </a: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0" name="Arrow: U-Turn 99">
            <a:extLst>
              <a:ext uri="{FF2B5EF4-FFF2-40B4-BE49-F238E27FC236}">
                <a16:creationId xmlns:a16="http://schemas.microsoft.com/office/drawing/2014/main" id="{424BD30D-06CA-6ACE-C87B-943AC739DCCC}"/>
              </a:ext>
            </a:extLst>
          </p:cNvPr>
          <p:cNvSpPr/>
          <p:nvPr/>
        </p:nvSpPr>
        <p:spPr>
          <a:xfrm rot="5400000" flipH="1">
            <a:off x="3748435" y="311068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31" name="Straight Arrow Connector 30">
            <a:extLst>
              <a:ext uri="{FF2B5EF4-FFF2-40B4-BE49-F238E27FC236}">
                <a16:creationId xmlns:a16="http://schemas.microsoft.com/office/drawing/2014/main" id="{2ABCF0ED-88D8-0682-7817-9148D29224E7}"/>
              </a:ext>
            </a:extLst>
          </p:cNvPr>
          <p:cNvCxnSpPr>
            <a:cxnSpLocks/>
          </p:cNvCxnSpPr>
          <p:nvPr/>
        </p:nvCxnSpPr>
        <p:spPr>
          <a:xfrm flipV="1">
            <a:off x="3800114" y="4889662"/>
            <a:ext cx="1" cy="618092"/>
          </a:xfrm>
          <a:prstGeom prst="straightConnector1">
            <a:avLst/>
          </a:prstGeom>
          <a:noFill/>
          <a:ln w="28575" cap="flat" cmpd="sng" algn="ctr">
            <a:solidFill>
              <a:schemeClr val="tx1"/>
            </a:solidFill>
            <a:prstDash val="solid"/>
            <a:miter lim="800000"/>
            <a:tailEnd type="stealth"/>
          </a:ln>
          <a:effectLst/>
        </p:spPr>
      </p:cxnSp>
      <p:sp>
        <p:nvSpPr>
          <p:cNvPr id="348" name="Arrow: Bent 136">
            <a:extLst>
              <a:ext uri="{FF2B5EF4-FFF2-40B4-BE49-F238E27FC236}">
                <a16:creationId xmlns:a16="http://schemas.microsoft.com/office/drawing/2014/main" id="{D8B8BCF6-CF1B-4103-EA5C-5BEC1FDD47CB}"/>
              </a:ext>
            </a:extLst>
          </p:cNvPr>
          <p:cNvSpPr/>
          <p:nvPr/>
        </p:nvSpPr>
        <p:spPr>
          <a:xfrm rot="5400000" flipH="1">
            <a:off x="3918539" y="477016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49" name="Arrow: Bent 136">
            <a:extLst>
              <a:ext uri="{FF2B5EF4-FFF2-40B4-BE49-F238E27FC236}">
                <a16:creationId xmlns:a16="http://schemas.microsoft.com/office/drawing/2014/main" id="{11936998-680D-6054-7504-0F5AA0F821FF}"/>
              </a:ext>
            </a:extLst>
          </p:cNvPr>
          <p:cNvSpPr/>
          <p:nvPr/>
        </p:nvSpPr>
        <p:spPr>
          <a:xfrm rot="16200000">
            <a:off x="3506916" y="477016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50" name="Oval 349">
            <a:extLst>
              <a:ext uri="{FF2B5EF4-FFF2-40B4-BE49-F238E27FC236}">
                <a16:creationId xmlns:a16="http://schemas.microsoft.com/office/drawing/2014/main" id="{523C2C24-57C2-2DC4-EE8A-0D493D318F12}"/>
              </a:ext>
            </a:extLst>
          </p:cNvPr>
          <p:cNvSpPr/>
          <p:nvPr/>
        </p:nvSpPr>
        <p:spPr>
          <a:xfrm>
            <a:off x="3723412" y="5492255"/>
            <a:ext cx="154887" cy="154887"/>
          </a:xfrm>
          <a:prstGeom prst="ellipse">
            <a:avLst/>
          </a:prstGeom>
          <a:solidFill>
            <a:schemeClr val="bg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51" name="Cross 350">
            <a:extLst>
              <a:ext uri="{FF2B5EF4-FFF2-40B4-BE49-F238E27FC236}">
                <a16:creationId xmlns:a16="http://schemas.microsoft.com/office/drawing/2014/main" id="{01798879-0073-9A70-5838-712E17AAF5B5}"/>
              </a:ext>
            </a:extLst>
          </p:cNvPr>
          <p:cNvSpPr/>
          <p:nvPr/>
        </p:nvSpPr>
        <p:spPr>
          <a:xfrm>
            <a:off x="3751361" y="5520204"/>
            <a:ext cx="98987" cy="98987"/>
          </a:xfrm>
          <a:prstGeom prst="plus">
            <a:avLst>
              <a:gd name="adj" fmla="val 48099"/>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352" name="Group 351">
            <a:extLst>
              <a:ext uri="{FF2B5EF4-FFF2-40B4-BE49-F238E27FC236}">
                <a16:creationId xmlns:a16="http://schemas.microsoft.com/office/drawing/2014/main" id="{842E4960-C06D-C6A5-15D6-8D35DB3DAEC6}"/>
              </a:ext>
            </a:extLst>
          </p:cNvPr>
          <p:cNvGrpSpPr/>
          <p:nvPr/>
        </p:nvGrpSpPr>
        <p:grpSpPr>
          <a:xfrm>
            <a:off x="4057883" y="5416997"/>
            <a:ext cx="317131" cy="317131"/>
            <a:chOff x="1290919" y="1058164"/>
            <a:chExt cx="3765176" cy="3765176"/>
          </a:xfrm>
          <a:noFill/>
        </p:grpSpPr>
        <p:sp>
          <p:nvSpPr>
            <p:cNvPr id="353" name="Freeform: Shape 352">
              <a:extLst>
                <a:ext uri="{FF2B5EF4-FFF2-40B4-BE49-F238E27FC236}">
                  <a16:creationId xmlns:a16="http://schemas.microsoft.com/office/drawing/2014/main" id="{4FDD69EB-ED62-A94E-8060-ECA42935A692}"/>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54" name="Oval 353">
              <a:extLst>
                <a:ext uri="{FF2B5EF4-FFF2-40B4-BE49-F238E27FC236}">
                  <a16:creationId xmlns:a16="http://schemas.microsoft.com/office/drawing/2014/main" id="{440080DB-D4B2-3991-3E68-6FE8EFD62624}"/>
                </a:ext>
              </a:extLst>
            </p:cNvPr>
            <p:cNvSpPr/>
            <p:nvPr/>
          </p:nvSpPr>
          <p:spPr>
            <a:xfrm>
              <a:off x="1290919" y="1058164"/>
              <a:ext cx="3765176" cy="3765176"/>
            </a:xfrm>
            <a:prstGeom prst="ellipse">
              <a:avLst/>
            </a:pr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355" name="Straight Connector 354">
            <a:extLst>
              <a:ext uri="{FF2B5EF4-FFF2-40B4-BE49-F238E27FC236}">
                <a16:creationId xmlns:a16="http://schemas.microsoft.com/office/drawing/2014/main" id="{C40A730B-9C7A-3371-0924-562D69B34DFD}"/>
              </a:ext>
            </a:extLst>
          </p:cNvPr>
          <p:cNvCxnSpPr>
            <a:cxnSpLocks/>
            <a:endCxn id="354" idx="2"/>
          </p:cNvCxnSpPr>
          <p:nvPr/>
        </p:nvCxnSpPr>
        <p:spPr>
          <a:xfrm>
            <a:off x="3876589" y="5575563"/>
            <a:ext cx="181294" cy="0"/>
          </a:xfrm>
          <a:prstGeom prst="line">
            <a:avLst/>
          </a:prstGeom>
          <a:noFill/>
          <a:ln w="28575" cap="flat" cmpd="sng" algn="ctr">
            <a:solidFill>
              <a:schemeClr val="tx1"/>
            </a:solidFill>
            <a:prstDash val="solid"/>
            <a:miter lim="800000"/>
          </a:ln>
          <a:effectLst/>
        </p:spPr>
      </p:cxnSp>
      <p:sp>
        <p:nvSpPr>
          <p:cNvPr id="356" name="Rectangle: Rounded Corners 355">
            <a:extLst>
              <a:ext uri="{FF2B5EF4-FFF2-40B4-BE49-F238E27FC236}">
                <a16:creationId xmlns:a16="http://schemas.microsoft.com/office/drawing/2014/main" id="{AED63A21-3662-008C-DA26-E77EC3068D0E}"/>
              </a:ext>
            </a:extLst>
          </p:cNvPr>
          <p:cNvSpPr/>
          <p:nvPr/>
        </p:nvSpPr>
        <p:spPr>
          <a:xfrm>
            <a:off x="3289574" y="5830750"/>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357" name="Straight Arrow Connector 356">
            <a:extLst>
              <a:ext uri="{FF2B5EF4-FFF2-40B4-BE49-F238E27FC236}">
                <a16:creationId xmlns:a16="http://schemas.microsoft.com/office/drawing/2014/main" id="{08A71E71-1F87-6134-A47A-17CCC3CA9751}"/>
              </a:ext>
            </a:extLst>
          </p:cNvPr>
          <p:cNvCxnSpPr>
            <a:cxnSpLocks/>
          </p:cNvCxnSpPr>
          <p:nvPr/>
        </p:nvCxnSpPr>
        <p:spPr>
          <a:xfrm flipV="1">
            <a:off x="3799514" y="6242836"/>
            <a:ext cx="0" cy="265942"/>
          </a:xfrm>
          <a:prstGeom prst="straightConnector1">
            <a:avLst/>
          </a:prstGeom>
          <a:noFill/>
          <a:ln w="28575" cap="flat" cmpd="sng" algn="ctr">
            <a:solidFill>
              <a:schemeClr val="tx1"/>
            </a:solidFill>
            <a:prstDash val="solid"/>
            <a:miter lim="800000"/>
            <a:tailEnd type="stealth"/>
          </a:ln>
          <a:effectLst/>
        </p:spPr>
      </p:cxnSp>
      <p:cxnSp>
        <p:nvCxnSpPr>
          <p:cNvPr id="358" name="Straight Arrow Connector 357">
            <a:extLst>
              <a:ext uri="{FF2B5EF4-FFF2-40B4-BE49-F238E27FC236}">
                <a16:creationId xmlns:a16="http://schemas.microsoft.com/office/drawing/2014/main" id="{FC30B195-708F-EDEE-E8AA-D049F0E3A104}"/>
              </a:ext>
            </a:extLst>
          </p:cNvPr>
          <p:cNvCxnSpPr>
            <a:cxnSpLocks/>
            <a:stCxn id="356" idx="0"/>
          </p:cNvCxnSpPr>
          <p:nvPr/>
        </p:nvCxnSpPr>
        <p:spPr>
          <a:xfrm flipH="1" flipV="1">
            <a:off x="3799517" y="5650040"/>
            <a:ext cx="597" cy="180710"/>
          </a:xfrm>
          <a:prstGeom prst="straightConnector1">
            <a:avLst/>
          </a:prstGeom>
          <a:noFill/>
          <a:ln w="28575" cap="flat" cmpd="sng" algn="ctr">
            <a:solidFill>
              <a:schemeClr val="tx1"/>
            </a:solidFill>
            <a:prstDash val="solid"/>
            <a:miter lim="800000"/>
            <a:tailEnd type="stealth"/>
          </a:ln>
          <a:effectLst/>
        </p:spPr>
      </p:cxnSp>
      <p:sp>
        <p:nvSpPr>
          <p:cNvPr id="359" name="Arrow: U-Turn 99">
            <a:extLst>
              <a:ext uri="{FF2B5EF4-FFF2-40B4-BE49-F238E27FC236}">
                <a16:creationId xmlns:a16="http://schemas.microsoft.com/office/drawing/2014/main" id="{95A439D9-F719-0F7E-60D2-6F883B27392E}"/>
              </a:ext>
            </a:extLst>
          </p:cNvPr>
          <p:cNvSpPr/>
          <p:nvPr/>
        </p:nvSpPr>
        <p:spPr>
          <a:xfrm rot="5400000" flipH="1">
            <a:off x="3653637" y="423222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360" name="Straight Arrow Connector 359">
            <a:extLst>
              <a:ext uri="{FF2B5EF4-FFF2-40B4-BE49-F238E27FC236}">
                <a16:creationId xmlns:a16="http://schemas.microsoft.com/office/drawing/2014/main" id="{9371AAFD-3509-5D50-291E-D5994FDD5479}"/>
              </a:ext>
            </a:extLst>
          </p:cNvPr>
          <p:cNvCxnSpPr>
            <a:cxnSpLocks/>
            <a:stCxn id="25" idx="0"/>
            <a:endCxn id="361" idx="2"/>
          </p:cNvCxnSpPr>
          <p:nvPr/>
        </p:nvCxnSpPr>
        <p:spPr>
          <a:xfrm flipH="1" flipV="1">
            <a:off x="3811551" y="2792941"/>
            <a:ext cx="1429" cy="453885"/>
          </a:xfrm>
          <a:prstGeom prst="straightConnector1">
            <a:avLst/>
          </a:prstGeom>
          <a:noFill/>
          <a:ln w="28575" cap="flat" cmpd="sng" algn="ctr">
            <a:solidFill>
              <a:schemeClr val="tx1"/>
            </a:solidFill>
            <a:prstDash val="solid"/>
            <a:miter lim="800000"/>
            <a:tailEnd type="stealth"/>
          </a:ln>
          <a:effectLst/>
        </p:spPr>
      </p:cxnSp>
      <p:sp>
        <p:nvSpPr>
          <p:cNvPr id="361" name="Rectangle: Rounded Corners 360">
            <a:extLst>
              <a:ext uri="{FF2B5EF4-FFF2-40B4-BE49-F238E27FC236}">
                <a16:creationId xmlns:a16="http://schemas.microsoft.com/office/drawing/2014/main" id="{492D3E01-AED7-9221-CCB4-71624A0F1641}"/>
              </a:ext>
            </a:extLst>
          </p:cNvPr>
          <p:cNvSpPr/>
          <p:nvPr/>
        </p:nvSpPr>
        <p:spPr>
          <a:xfrm>
            <a:off x="3301011" y="2380855"/>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64" name="Rectangle: Rounded Corners 363">
            <a:extLst>
              <a:ext uri="{FF2B5EF4-FFF2-40B4-BE49-F238E27FC236}">
                <a16:creationId xmlns:a16="http://schemas.microsoft.com/office/drawing/2014/main" id="{AE94FF64-E51B-8F57-B02F-262267749F41}"/>
              </a:ext>
            </a:extLst>
          </p:cNvPr>
          <p:cNvSpPr/>
          <p:nvPr/>
        </p:nvSpPr>
        <p:spPr>
          <a:xfrm>
            <a:off x="3301011" y="2998528"/>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cxnSp>
        <p:nvCxnSpPr>
          <p:cNvPr id="365" name="Straight Arrow Connector 364">
            <a:extLst>
              <a:ext uri="{FF2B5EF4-FFF2-40B4-BE49-F238E27FC236}">
                <a16:creationId xmlns:a16="http://schemas.microsoft.com/office/drawing/2014/main" id="{94E4DCB1-F850-BD96-8DBF-ECEB8C7A80FE}"/>
              </a:ext>
            </a:extLst>
          </p:cNvPr>
          <p:cNvCxnSpPr>
            <a:cxnSpLocks/>
            <a:endCxn id="366" idx="2"/>
          </p:cNvCxnSpPr>
          <p:nvPr/>
        </p:nvCxnSpPr>
        <p:spPr>
          <a:xfrm flipV="1">
            <a:off x="3810594" y="1849868"/>
            <a:ext cx="5393" cy="531893"/>
          </a:xfrm>
          <a:prstGeom prst="straightConnector1">
            <a:avLst/>
          </a:prstGeom>
          <a:noFill/>
          <a:ln w="28575" cap="flat" cmpd="sng" algn="ctr">
            <a:solidFill>
              <a:schemeClr val="tx1"/>
            </a:solidFill>
            <a:prstDash val="solid"/>
            <a:miter lim="800000"/>
            <a:tailEnd type="stealth"/>
          </a:ln>
          <a:effectLst/>
        </p:spPr>
      </p:cxnSp>
      <p:sp>
        <p:nvSpPr>
          <p:cNvPr id="366" name="Rectangle: Rounded Corners 365">
            <a:extLst>
              <a:ext uri="{FF2B5EF4-FFF2-40B4-BE49-F238E27FC236}">
                <a16:creationId xmlns:a16="http://schemas.microsoft.com/office/drawing/2014/main" id="{74458AE5-FDFF-3C3D-A338-4310DE9970B6}"/>
              </a:ext>
            </a:extLst>
          </p:cNvPr>
          <p:cNvSpPr/>
          <p:nvPr/>
        </p:nvSpPr>
        <p:spPr>
          <a:xfrm>
            <a:off x="3305447" y="1668245"/>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67" name="Rectangle: Rounded Corners 366">
            <a:extLst>
              <a:ext uri="{FF2B5EF4-FFF2-40B4-BE49-F238E27FC236}">
                <a16:creationId xmlns:a16="http://schemas.microsoft.com/office/drawing/2014/main" id="{3F671D31-71D7-3445-DC3E-FB44E6132870}"/>
              </a:ext>
            </a:extLst>
          </p:cNvPr>
          <p:cNvSpPr/>
          <p:nvPr/>
        </p:nvSpPr>
        <p:spPr>
          <a:xfrm>
            <a:off x="3305447" y="1266020"/>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effectLst/>
                <a:uLnTx/>
                <a:uFillTx/>
                <a:latin typeface="Calibri Light" panose="020F0302020204030204"/>
                <a:ea typeface="+mn-ea"/>
                <a:cs typeface="+mn-cs"/>
              </a:rPr>
              <a:t>Softmax</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372" name="Straight Arrow Connector 371">
            <a:extLst>
              <a:ext uri="{FF2B5EF4-FFF2-40B4-BE49-F238E27FC236}">
                <a16:creationId xmlns:a16="http://schemas.microsoft.com/office/drawing/2014/main" id="{987429E0-41BA-F7CF-6DBE-BFF21721B44C}"/>
              </a:ext>
            </a:extLst>
          </p:cNvPr>
          <p:cNvCxnSpPr>
            <a:cxnSpLocks/>
            <a:stCxn id="366" idx="0"/>
            <a:endCxn id="367" idx="2"/>
          </p:cNvCxnSpPr>
          <p:nvPr/>
        </p:nvCxnSpPr>
        <p:spPr>
          <a:xfrm flipV="1">
            <a:off x="3815987" y="144764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377" name="Straight Arrow Connector 376">
            <a:extLst>
              <a:ext uri="{FF2B5EF4-FFF2-40B4-BE49-F238E27FC236}">
                <a16:creationId xmlns:a16="http://schemas.microsoft.com/office/drawing/2014/main" id="{7B677A50-167E-71C5-D96F-9C54131AD613}"/>
              </a:ext>
            </a:extLst>
          </p:cNvPr>
          <p:cNvCxnSpPr>
            <a:cxnSpLocks/>
          </p:cNvCxnSpPr>
          <p:nvPr/>
        </p:nvCxnSpPr>
        <p:spPr>
          <a:xfrm flipV="1">
            <a:off x="3815987" y="104541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378" name="Rectangle: Rounded Corners 377">
            <a:extLst>
              <a:ext uri="{FF2B5EF4-FFF2-40B4-BE49-F238E27FC236}">
                <a16:creationId xmlns:a16="http://schemas.microsoft.com/office/drawing/2014/main" id="{266AAC8A-E623-EA1C-B8B9-09E5D351F0AC}"/>
              </a:ext>
            </a:extLst>
          </p:cNvPr>
          <p:cNvSpPr/>
          <p:nvPr/>
        </p:nvSpPr>
        <p:spPr>
          <a:xfrm>
            <a:off x="3289574" y="2107212"/>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cxnSp>
        <p:nvCxnSpPr>
          <p:cNvPr id="379" name="Straight Connector 378">
            <a:extLst>
              <a:ext uri="{FF2B5EF4-FFF2-40B4-BE49-F238E27FC236}">
                <a16:creationId xmlns:a16="http://schemas.microsoft.com/office/drawing/2014/main" id="{4449FE92-6B69-F7CF-44A3-421BEA40BB05}"/>
              </a:ext>
            </a:extLst>
          </p:cNvPr>
          <p:cNvCxnSpPr>
            <a:cxnSpLocks/>
          </p:cNvCxnSpPr>
          <p:nvPr/>
        </p:nvCxnSpPr>
        <p:spPr>
          <a:xfrm flipH="1">
            <a:off x="3809253" y="4207886"/>
            <a:ext cx="1691" cy="86456"/>
          </a:xfrm>
          <a:prstGeom prst="line">
            <a:avLst/>
          </a:prstGeom>
          <a:noFill/>
          <a:ln w="38100" cap="flat" cmpd="sng" algn="ctr">
            <a:solidFill>
              <a:schemeClr val="tx1"/>
            </a:solidFill>
            <a:prstDash val="solid"/>
            <a:miter lim="800000"/>
          </a:ln>
          <a:effectLst/>
        </p:spPr>
      </p:cxnSp>
      <p:cxnSp>
        <p:nvCxnSpPr>
          <p:cNvPr id="380" name="Straight Connector 379">
            <a:extLst>
              <a:ext uri="{FF2B5EF4-FFF2-40B4-BE49-F238E27FC236}">
                <a16:creationId xmlns:a16="http://schemas.microsoft.com/office/drawing/2014/main" id="{85027A87-09D8-E28B-B97C-9B3CFC5528AE}"/>
              </a:ext>
            </a:extLst>
          </p:cNvPr>
          <p:cNvCxnSpPr>
            <a:cxnSpLocks/>
          </p:cNvCxnSpPr>
          <p:nvPr/>
        </p:nvCxnSpPr>
        <p:spPr>
          <a:xfrm flipH="1">
            <a:off x="2270840" y="4390800"/>
            <a:ext cx="1691" cy="86456"/>
          </a:xfrm>
          <a:prstGeom prst="line">
            <a:avLst/>
          </a:prstGeom>
          <a:noFill/>
          <a:ln w="28575" cap="flat" cmpd="sng" algn="ctr">
            <a:solidFill>
              <a:schemeClr val="tx1"/>
            </a:solidFill>
            <a:prstDash val="solid"/>
            <a:miter lim="800000"/>
          </a:ln>
          <a:effectLst/>
        </p:spPr>
      </p:cxnSp>
      <p:cxnSp>
        <p:nvCxnSpPr>
          <p:cNvPr id="381" name="Straight Connector 380">
            <a:extLst>
              <a:ext uri="{FF2B5EF4-FFF2-40B4-BE49-F238E27FC236}">
                <a16:creationId xmlns:a16="http://schemas.microsoft.com/office/drawing/2014/main" id="{8A0959C4-F010-2DD4-2A77-35687FBA489B}"/>
              </a:ext>
            </a:extLst>
          </p:cNvPr>
          <p:cNvCxnSpPr>
            <a:cxnSpLocks/>
            <a:stCxn id="8" idx="2"/>
            <a:endCxn id="7" idx="0"/>
          </p:cNvCxnSpPr>
          <p:nvPr/>
        </p:nvCxnSpPr>
        <p:spPr>
          <a:xfrm>
            <a:off x="2279625" y="3370893"/>
            <a:ext cx="0" cy="48281"/>
          </a:xfrm>
          <a:prstGeom prst="line">
            <a:avLst/>
          </a:prstGeom>
          <a:noFill/>
          <a:ln w="28575" cap="flat" cmpd="sng" algn="ctr">
            <a:solidFill>
              <a:schemeClr val="bg2">
                <a:lumMod val="50000"/>
              </a:schemeClr>
            </a:solidFill>
            <a:prstDash val="solid"/>
            <a:miter lim="800000"/>
          </a:ln>
          <a:effectLst/>
        </p:spPr>
      </p:cxnSp>
      <p:sp>
        <p:nvSpPr>
          <p:cNvPr id="382" name="Freeform: Shape 381">
            <a:extLst>
              <a:ext uri="{FF2B5EF4-FFF2-40B4-BE49-F238E27FC236}">
                <a16:creationId xmlns:a16="http://schemas.microsoft.com/office/drawing/2014/main" id="{DDEF8D49-1528-3FE3-44CE-C0359D0EFAD8}"/>
              </a:ext>
            </a:extLst>
          </p:cNvPr>
          <p:cNvSpPr/>
          <p:nvPr/>
        </p:nvSpPr>
        <p:spPr>
          <a:xfrm>
            <a:off x="2284189" y="293863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83" name="TextBox 382">
            <a:extLst>
              <a:ext uri="{FF2B5EF4-FFF2-40B4-BE49-F238E27FC236}">
                <a16:creationId xmlns:a16="http://schemas.microsoft.com/office/drawing/2014/main" id="{D57B6696-7219-0CCD-A748-5F9A2B6D1DFC}"/>
              </a:ext>
            </a:extLst>
          </p:cNvPr>
          <p:cNvSpPr txBox="1"/>
          <p:nvPr/>
        </p:nvSpPr>
        <p:spPr>
          <a:xfrm rot="5400000">
            <a:off x="4276822" y="3695364"/>
            <a:ext cx="1107996" cy="369332"/>
          </a:xfrm>
          <a:prstGeom prst="rect">
            <a:avLst/>
          </a:prstGeom>
          <a:noFill/>
        </p:spPr>
        <p:txBody>
          <a:bodyPr wrap="none" rtlCol="0">
            <a:spAutoFit/>
          </a:bodyPr>
          <a:lstStyle/>
          <a:p>
            <a:r>
              <a:rPr lang="en-US" b="1" dirty="0">
                <a:solidFill>
                  <a:srgbClr val="EA4335"/>
                </a:solidFill>
              </a:rPr>
              <a:t>Decoder</a:t>
            </a:r>
            <a:endParaRPr lang="en-IN" b="1" dirty="0">
              <a:solidFill>
                <a:srgbClr val="EA4335"/>
              </a:solidFill>
            </a:endParaRPr>
          </a:p>
        </p:txBody>
      </p:sp>
      <p:sp>
        <p:nvSpPr>
          <p:cNvPr id="384" name="Rectangle: Rounded Corners 383">
            <a:extLst>
              <a:ext uri="{FF2B5EF4-FFF2-40B4-BE49-F238E27FC236}">
                <a16:creationId xmlns:a16="http://schemas.microsoft.com/office/drawing/2014/main" id="{E3E67CBC-6ED1-DC47-9ED1-AA5D5B26A5D6}"/>
              </a:ext>
            </a:extLst>
          </p:cNvPr>
          <p:cNvSpPr/>
          <p:nvPr/>
        </p:nvSpPr>
        <p:spPr>
          <a:xfrm>
            <a:off x="1375020" y="3049723"/>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85" name="TextBox 384">
            <a:extLst>
              <a:ext uri="{FF2B5EF4-FFF2-40B4-BE49-F238E27FC236}">
                <a16:creationId xmlns:a16="http://schemas.microsoft.com/office/drawing/2014/main" id="{21088671-FE8D-25BE-BEA1-5FF4ED9B3DBE}"/>
              </a:ext>
            </a:extLst>
          </p:cNvPr>
          <p:cNvSpPr txBox="1"/>
          <p:nvPr/>
        </p:nvSpPr>
        <p:spPr>
          <a:xfrm>
            <a:off x="1615438" y="4375385"/>
            <a:ext cx="1107996" cy="369332"/>
          </a:xfrm>
          <a:prstGeom prst="rect">
            <a:avLst/>
          </a:prstGeom>
          <a:noFill/>
        </p:spPr>
        <p:txBody>
          <a:bodyPr wrap="none" rtlCol="0">
            <a:spAutoFit/>
          </a:bodyPr>
          <a:lstStyle/>
          <a:p>
            <a:r>
              <a:rPr lang="en-US" b="1" dirty="0">
                <a:solidFill>
                  <a:schemeClr val="bg1"/>
                </a:solidFill>
              </a:rPr>
              <a:t>Encoder</a:t>
            </a:r>
            <a:endParaRPr lang="en-IN" b="1" dirty="0">
              <a:solidFill>
                <a:schemeClr val="bg1"/>
              </a:solidFill>
            </a:endParaRPr>
          </a:p>
        </p:txBody>
      </p:sp>
      <p:sp>
        <p:nvSpPr>
          <p:cNvPr id="320" name="Oval 319">
            <a:extLst>
              <a:ext uri="{FF2B5EF4-FFF2-40B4-BE49-F238E27FC236}">
                <a16:creationId xmlns:a16="http://schemas.microsoft.com/office/drawing/2014/main" id="{67092997-E57E-D8C2-F3C4-EB252DAB5AE0}"/>
              </a:ext>
            </a:extLst>
          </p:cNvPr>
          <p:cNvSpPr/>
          <p:nvPr/>
        </p:nvSpPr>
        <p:spPr>
          <a:xfrm>
            <a:off x="6953729" y="3246659"/>
            <a:ext cx="672353" cy="672353"/>
          </a:xfrm>
          <a:prstGeom prst="ellipse">
            <a:avLst/>
          </a:prstGeom>
          <a:solidFill>
            <a:srgbClr val="FBBC05"/>
          </a:solidFill>
          <a:ln w="9525" cap="flat">
            <a:noFill/>
            <a:prstDash val="solid"/>
            <a:miter/>
          </a:ln>
        </p:spPr>
        <p:txBody>
          <a:bodyPr rtlCol="0" anchor="ctr"/>
          <a:lstStyle/>
          <a:p>
            <a:pPr algn="l"/>
            <a:endParaRPr lang="en-IN"/>
          </a:p>
        </p:txBody>
      </p:sp>
      <p:sp>
        <p:nvSpPr>
          <p:cNvPr id="321" name="Oval 320">
            <a:extLst>
              <a:ext uri="{FF2B5EF4-FFF2-40B4-BE49-F238E27FC236}">
                <a16:creationId xmlns:a16="http://schemas.microsoft.com/office/drawing/2014/main" id="{BC575EFE-850F-5E7F-B7DF-E109161329F1}"/>
              </a:ext>
            </a:extLst>
          </p:cNvPr>
          <p:cNvSpPr/>
          <p:nvPr/>
        </p:nvSpPr>
        <p:spPr>
          <a:xfrm>
            <a:off x="8098775" y="3246659"/>
            <a:ext cx="672353" cy="672353"/>
          </a:xfrm>
          <a:prstGeom prst="ellipse">
            <a:avLst/>
          </a:prstGeom>
          <a:solidFill>
            <a:srgbClr val="FBBC05"/>
          </a:solidFill>
          <a:ln w="9525" cap="flat">
            <a:noFill/>
            <a:prstDash val="solid"/>
            <a:miter/>
          </a:ln>
        </p:spPr>
        <p:txBody>
          <a:bodyPr rtlCol="0" anchor="ctr"/>
          <a:lstStyle/>
          <a:p>
            <a:pPr algn="l"/>
            <a:endParaRPr lang="en-IN"/>
          </a:p>
        </p:txBody>
      </p:sp>
      <p:pic>
        <p:nvPicPr>
          <p:cNvPr id="323" name="Graphic 322" descr="Dog">
            <a:extLst>
              <a:ext uri="{FF2B5EF4-FFF2-40B4-BE49-F238E27FC236}">
                <a16:creationId xmlns:a16="http://schemas.microsoft.com/office/drawing/2014/main" id="{58D5E35F-35EE-2CD6-E4E9-B7E7522EB1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32705" y="2331227"/>
            <a:ext cx="914400" cy="914400"/>
          </a:xfrm>
          <a:prstGeom prst="rect">
            <a:avLst/>
          </a:prstGeom>
        </p:spPr>
      </p:pic>
      <p:pic>
        <p:nvPicPr>
          <p:cNvPr id="325" name="Graphic 324" descr="Cat">
            <a:extLst>
              <a:ext uri="{FF2B5EF4-FFF2-40B4-BE49-F238E27FC236}">
                <a16:creationId xmlns:a16="http://schemas.microsoft.com/office/drawing/2014/main" id="{392AB4DA-9C4A-14A6-A08E-4EE571A800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77751" y="2199821"/>
            <a:ext cx="914400" cy="914400"/>
          </a:xfrm>
          <a:prstGeom prst="rect">
            <a:avLst/>
          </a:prstGeom>
        </p:spPr>
      </p:pic>
      <p:sp>
        <p:nvSpPr>
          <p:cNvPr id="322" name="Oval 321">
            <a:extLst>
              <a:ext uri="{FF2B5EF4-FFF2-40B4-BE49-F238E27FC236}">
                <a16:creationId xmlns:a16="http://schemas.microsoft.com/office/drawing/2014/main" id="{0FC215E8-3C30-22F7-6E90-3B1CBE170865}"/>
              </a:ext>
            </a:extLst>
          </p:cNvPr>
          <p:cNvSpPr/>
          <p:nvPr/>
        </p:nvSpPr>
        <p:spPr>
          <a:xfrm>
            <a:off x="9243821" y="3246659"/>
            <a:ext cx="672353" cy="672353"/>
          </a:xfrm>
          <a:prstGeom prst="ellipse">
            <a:avLst/>
          </a:prstGeom>
          <a:solidFill>
            <a:srgbClr val="FBBC05"/>
          </a:solidFill>
          <a:ln w="9525" cap="flat">
            <a:noFill/>
            <a:prstDash val="solid"/>
            <a:miter/>
          </a:ln>
        </p:spPr>
        <p:txBody>
          <a:bodyPr rtlCol="0" anchor="ctr"/>
          <a:lstStyle/>
          <a:p>
            <a:pPr algn="l"/>
            <a:endParaRPr lang="en-IN"/>
          </a:p>
        </p:txBody>
      </p:sp>
      <p:pic>
        <p:nvPicPr>
          <p:cNvPr id="326" name="Graphic 325" descr="Cow">
            <a:extLst>
              <a:ext uri="{FF2B5EF4-FFF2-40B4-BE49-F238E27FC236}">
                <a16:creationId xmlns:a16="http://schemas.microsoft.com/office/drawing/2014/main" id="{D6009B8F-7177-B716-D209-603EE72C79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69692" y="2279255"/>
            <a:ext cx="914400" cy="914400"/>
          </a:xfrm>
          <a:prstGeom prst="rect">
            <a:avLst/>
          </a:prstGeom>
        </p:spPr>
      </p:pic>
      <p:sp>
        <p:nvSpPr>
          <p:cNvPr id="327" name="Rectangle: Rounded Corners 326">
            <a:extLst>
              <a:ext uri="{FF2B5EF4-FFF2-40B4-BE49-F238E27FC236}">
                <a16:creationId xmlns:a16="http://schemas.microsoft.com/office/drawing/2014/main" id="{F15C2D6E-99F5-23AE-27E5-13E05960FB4E}"/>
              </a:ext>
            </a:extLst>
          </p:cNvPr>
          <p:cNvSpPr/>
          <p:nvPr/>
        </p:nvSpPr>
        <p:spPr>
          <a:xfrm>
            <a:off x="3100582" y="1550894"/>
            <a:ext cx="1426594" cy="395721"/>
          </a:xfrm>
          <a:prstGeom prst="roundRect">
            <a:avLst/>
          </a:prstGeom>
          <a:noFill/>
          <a:ln w="57150" cap="flat">
            <a:solidFill>
              <a:srgbClr val="EA4335"/>
            </a:solidFill>
            <a:prstDash val="solid"/>
            <a:miter/>
          </a:ln>
        </p:spPr>
        <p:txBody>
          <a:bodyPr rtlCol="0" anchor="ctr"/>
          <a:lstStyle/>
          <a:p>
            <a:pPr algn="l"/>
            <a:endParaRPr lang="en-IN"/>
          </a:p>
        </p:txBody>
      </p:sp>
    </p:spTree>
    <p:extLst>
      <p:ext uri="{BB962C8B-B14F-4D97-AF65-F5344CB8AC3E}">
        <p14:creationId xmlns:p14="http://schemas.microsoft.com/office/powerpoint/2010/main" val="1403481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2" name="Rectangle: Rounded Corners 1">
            <a:extLst>
              <a:ext uri="{FF2B5EF4-FFF2-40B4-BE49-F238E27FC236}">
                <a16:creationId xmlns:a16="http://schemas.microsoft.com/office/drawing/2014/main" id="{320A9B2A-0836-4CC9-8692-F9CF373942AC}"/>
              </a:ext>
            </a:extLst>
          </p:cNvPr>
          <p:cNvSpPr/>
          <p:nvPr/>
        </p:nvSpPr>
        <p:spPr>
          <a:xfrm>
            <a:off x="3182423" y="2008557"/>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 name="Rectangle: Rounded Corners 2">
            <a:extLst>
              <a:ext uri="{FF2B5EF4-FFF2-40B4-BE49-F238E27FC236}">
                <a16:creationId xmlns:a16="http://schemas.microsoft.com/office/drawing/2014/main" id="{7AFBA535-EA60-7C7E-AEC2-F4DD5582D917}"/>
              </a:ext>
            </a:extLst>
          </p:cNvPr>
          <p:cNvSpPr/>
          <p:nvPr/>
        </p:nvSpPr>
        <p:spPr>
          <a:xfrm>
            <a:off x="1375021" y="304995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4" name="Rectangle: Rounded Corners 3">
            <a:extLst>
              <a:ext uri="{FF2B5EF4-FFF2-40B4-BE49-F238E27FC236}">
                <a16:creationId xmlns:a16="http://schemas.microsoft.com/office/drawing/2014/main" id="{53A20642-683E-5D82-E620-45431174FF97}"/>
              </a:ext>
            </a:extLst>
          </p:cNvPr>
          <p:cNvSpPr/>
          <p:nvPr/>
        </p:nvSpPr>
        <p:spPr>
          <a:xfrm>
            <a:off x="1769085" y="446207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6" name="Rectangle: Rounded Corners 5">
            <a:extLst>
              <a:ext uri="{FF2B5EF4-FFF2-40B4-BE49-F238E27FC236}">
                <a16:creationId xmlns:a16="http://schemas.microsoft.com/office/drawing/2014/main" id="{096F6D82-AA30-36BE-3048-D28F5295C990}"/>
              </a:ext>
            </a:extLst>
          </p:cNvPr>
          <p:cNvSpPr/>
          <p:nvPr/>
        </p:nvSpPr>
        <p:spPr>
          <a:xfrm>
            <a:off x="1769085" y="4207755"/>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7" name="Rectangle: Rounded Corners 6">
            <a:extLst>
              <a:ext uri="{FF2B5EF4-FFF2-40B4-BE49-F238E27FC236}">
                <a16:creationId xmlns:a16="http://schemas.microsoft.com/office/drawing/2014/main" id="{ADA95A23-D012-92F5-EA66-3A833D217F4A}"/>
              </a:ext>
            </a:extLst>
          </p:cNvPr>
          <p:cNvSpPr/>
          <p:nvPr/>
        </p:nvSpPr>
        <p:spPr>
          <a:xfrm>
            <a:off x="1769085" y="3419174"/>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8" name="Rectangle: Rounded Corners 7">
            <a:extLst>
              <a:ext uri="{FF2B5EF4-FFF2-40B4-BE49-F238E27FC236}">
                <a16:creationId xmlns:a16="http://schemas.microsoft.com/office/drawing/2014/main" id="{7B00B50F-2DDC-32AF-76B5-261F6290509D}"/>
              </a:ext>
            </a:extLst>
          </p:cNvPr>
          <p:cNvSpPr/>
          <p:nvPr/>
        </p:nvSpPr>
        <p:spPr>
          <a:xfrm>
            <a:off x="1769085" y="3173348"/>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9" name="Oval 8">
            <a:extLst>
              <a:ext uri="{FF2B5EF4-FFF2-40B4-BE49-F238E27FC236}">
                <a16:creationId xmlns:a16="http://schemas.microsoft.com/office/drawing/2014/main" id="{6FFE002F-CDDA-2BDB-190D-83B40E27B86B}"/>
              </a:ext>
            </a:extLst>
          </p:cNvPr>
          <p:cNvSpPr/>
          <p:nvPr/>
        </p:nvSpPr>
        <p:spPr>
          <a:xfrm>
            <a:off x="2202180" y="549225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0" name="Cross 9">
            <a:extLst>
              <a:ext uri="{FF2B5EF4-FFF2-40B4-BE49-F238E27FC236}">
                <a16:creationId xmlns:a16="http://schemas.microsoft.com/office/drawing/2014/main" id="{D768B716-8361-8727-6869-DA4DFCCEEA5D}"/>
              </a:ext>
            </a:extLst>
          </p:cNvPr>
          <p:cNvSpPr/>
          <p:nvPr/>
        </p:nvSpPr>
        <p:spPr>
          <a:xfrm>
            <a:off x="2230129" y="552020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1" name="Group 10">
            <a:extLst>
              <a:ext uri="{FF2B5EF4-FFF2-40B4-BE49-F238E27FC236}">
                <a16:creationId xmlns:a16="http://schemas.microsoft.com/office/drawing/2014/main" id="{35A4DF98-AD3C-93FF-3A8D-6FA77161A40B}"/>
              </a:ext>
            </a:extLst>
          </p:cNvPr>
          <p:cNvGrpSpPr/>
          <p:nvPr/>
        </p:nvGrpSpPr>
        <p:grpSpPr>
          <a:xfrm>
            <a:off x="1719721" y="5411132"/>
            <a:ext cx="317131" cy="317131"/>
            <a:chOff x="1290919" y="1058164"/>
            <a:chExt cx="3765176" cy="3765176"/>
          </a:xfrm>
        </p:grpSpPr>
        <p:sp>
          <p:nvSpPr>
            <p:cNvPr id="12" name="Freeform: Shape 11">
              <a:extLst>
                <a:ext uri="{FF2B5EF4-FFF2-40B4-BE49-F238E27FC236}">
                  <a16:creationId xmlns:a16="http://schemas.microsoft.com/office/drawing/2014/main" id="{44852C74-A613-8EDD-F6DF-673A44A820F3}"/>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3" name="Oval 12">
              <a:extLst>
                <a:ext uri="{FF2B5EF4-FFF2-40B4-BE49-F238E27FC236}">
                  <a16:creationId xmlns:a16="http://schemas.microsoft.com/office/drawing/2014/main" id="{69ABE764-A4F5-EBA0-FA6A-4250926BBCC2}"/>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14" name="Rectangle: Rounded Corners 13">
            <a:extLst>
              <a:ext uri="{FF2B5EF4-FFF2-40B4-BE49-F238E27FC236}">
                <a16:creationId xmlns:a16="http://schemas.microsoft.com/office/drawing/2014/main" id="{3515D519-8064-F908-3726-ECC606861B22}"/>
              </a:ext>
            </a:extLst>
          </p:cNvPr>
          <p:cNvSpPr/>
          <p:nvPr/>
        </p:nvSpPr>
        <p:spPr>
          <a:xfrm>
            <a:off x="1769085" y="582785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5" name="Straight Arrow Connector 14">
            <a:extLst>
              <a:ext uri="{FF2B5EF4-FFF2-40B4-BE49-F238E27FC236}">
                <a16:creationId xmlns:a16="http://schemas.microsoft.com/office/drawing/2014/main" id="{DE1A6DFF-A85E-9700-E1EE-AE1502EE65B3}"/>
              </a:ext>
            </a:extLst>
          </p:cNvPr>
          <p:cNvCxnSpPr>
            <a:cxnSpLocks/>
          </p:cNvCxnSpPr>
          <p:nvPr/>
        </p:nvCxnSpPr>
        <p:spPr>
          <a:xfrm flipV="1">
            <a:off x="2279025" y="623993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16" name="Straight Arrow Connector 15">
            <a:extLst>
              <a:ext uri="{FF2B5EF4-FFF2-40B4-BE49-F238E27FC236}">
                <a16:creationId xmlns:a16="http://schemas.microsoft.com/office/drawing/2014/main" id="{104095AE-0145-F477-078A-D61202D95563}"/>
              </a:ext>
            </a:extLst>
          </p:cNvPr>
          <p:cNvCxnSpPr>
            <a:cxnSpLocks/>
            <a:stCxn id="14" idx="0"/>
          </p:cNvCxnSpPr>
          <p:nvPr/>
        </p:nvCxnSpPr>
        <p:spPr>
          <a:xfrm flipH="1" flipV="1">
            <a:off x="2279028" y="564714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17" name="Straight Arrow Connector 16">
            <a:extLst>
              <a:ext uri="{FF2B5EF4-FFF2-40B4-BE49-F238E27FC236}">
                <a16:creationId xmlns:a16="http://schemas.microsoft.com/office/drawing/2014/main" id="{8706D79A-2CE1-EE55-3827-9D34E464A13B}"/>
              </a:ext>
            </a:extLst>
          </p:cNvPr>
          <p:cNvCxnSpPr>
            <a:cxnSpLocks/>
            <a:stCxn id="9" idx="0"/>
            <a:endCxn id="4" idx="2"/>
          </p:cNvCxnSpPr>
          <p:nvPr/>
        </p:nvCxnSpPr>
        <p:spPr>
          <a:xfrm flipV="1">
            <a:off x="2279624" y="487416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19" name="Straight Connector 18">
            <a:extLst>
              <a:ext uri="{FF2B5EF4-FFF2-40B4-BE49-F238E27FC236}">
                <a16:creationId xmlns:a16="http://schemas.microsoft.com/office/drawing/2014/main" id="{52FFFCBF-5196-59C0-1C17-A2D52EB3EA64}"/>
              </a:ext>
            </a:extLst>
          </p:cNvPr>
          <p:cNvCxnSpPr>
            <a:stCxn id="13" idx="6"/>
            <a:endCxn id="9" idx="2"/>
          </p:cNvCxnSpPr>
          <p:nvPr/>
        </p:nvCxnSpPr>
        <p:spPr>
          <a:xfrm>
            <a:off x="2036852" y="5569698"/>
            <a:ext cx="165328" cy="2"/>
          </a:xfrm>
          <a:prstGeom prst="line">
            <a:avLst/>
          </a:prstGeom>
          <a:noFill/>
          <a:ln w="28575" cap="flat" cmpd="sng" algn="ctr">
            <a:solidFill>
              <a:sysClr val="windowText" lastClr="000000"/>
            </a:solidFill>
            <a:prstDash val="solid"/>
            <a:miter lim="800000"/>
          </a:ln>
          <a:effectLst/>
        </p:spPr>
      </p:cxnSp>
      <p:sp>
        <p:nvSpPr>
          <p:cNvPr id="20" name="Arrow: U-Turn 99">
            <a:extLst>
              <a:ext uri="{FF2B5EF4-FFF2-40B4-BE49-F238E27FC236}">
                <a16:creationId xmlns:a16="http://schemas.microsoft.com/office/drawing/2014/main" id="{15378129-F86E-AEE4-4F54-E88F1D39C02A}"/>
              </a:ext>
            </a:extLst>
          </p:cNvPr>
          <p:cNvSpPr/>
          <p:nvPr/>
        </p:nvSpPr>
        <p:spPr>
          <a:xfrm rot="16200000">
            <a:off x="1436352" y="433305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1" name="Arrow: U-Turn 99">
            <a:extLst>
              <a:ext uri="{FF2B5EF4-FFF2-40B4-BE49-F238E27FC236}">
                <a16:creationId xmlns:a16="http://schemas.microsoft.com/office/drawing/2014/main" id="{1A2B693D-93D8-F599-F683-F81A4595B286}"/>
              </a:ext>
            </a:extLst>
          </p:cNvPr>
          <p:cNvSpPr/>
          <p:nvPr/>
        </p:nvSpPr>
        <p:spPr>
          <a:xfrm rot="16200000">
            <a:off x="1482450" y="325642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2" name="Arrow: Bent 136">
            <a:extLst>
              <a:ext uri="{FF2B5EF4-FFF2-40B4-BE49-F238E27FC236}">
                <a16:creationId xmlns:a16="http://schemas.microsoft.com/office/drawing/2014/main" id="{EFFCD528-468A-9CF0-A301-A2FF553A7471}"/>
              </a:ext>
            </a:extLst>
          </p:cNvPr>
          <p:cNvSpPr/>
          <p:nvPr/>
        </p:nvSpPr>
        <p:spPr>
          <a:xfrm rot="5400000" flipH="1">
            <a:off x="2398049" y="475466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3" name="Arrow: Bent 136">
            <a:extLst>
              <a:ext uri="{FF2B5EF4-FFF2-40B4-BE49-F238E27FC236}">
                <a16:creationId xmlns:a16="http://schemas.microsoft.com/office/drawing/2014/main" id="{D789610E-9036-3C2C-8B5D-00D3AE6B4258}"/>
              </a:ext>
            </a:extLst>
          </p:cNvPr>
          <p:cNvSpPr/>
          <p:nvPr/>
        </p:nvSpPr>
        <p:spPr>
          <a:xfrm rot="16200000">
            <a:off x="1986426" y="475466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4" name="Straight Arrow Connector 23">
            <a:extLst>
              <a:ext uri="{FF2B5EF4-FFF2-40B4-BE49-F238E27FC236}">
                <a16:creationId xmlns:a16="http://schemas.microsoft.com/office/drawing/2014/main" id="{6C826D27-4B6D-0A88-8032-33E88877472C}"/>
              </a:ext>
            </a:extLst>
          </p:cNvPr>
          <p:cNvCxnSpPr>
            <a:cxnSpLocks/>
            <a:endCxn id="7" idx="2"/>
          </p:cNvCxnSpPr>
          <p:nvPr/>
        </p:nvCxnSpPr>
        <p:spPr>
          <a:xfrm flipV="1">
            <a:off x="2274697" y="3831260"/>
            <a:ext cx="4928" cy="371908"/>
          </a:xfrm>
          <a:prstGeom prst="straightConnector1">
            <a:avLst/>
          </a:prstGeom>
          <a:noFill/>
          <a:ln w="28575" cap="flat" cmpd="sng" algn="ctr">
            <a:solidFill>
              <a:schemeClr val="tx1"/>
            </a:solidFill>
            <a:prstDash val="solid"/>
            <a:miter lim="800000"/>
            <a:tailEnd type="stealth"/>
          </a:ln>
          <a:effectLst/>
        </p:spPr>
      </p:cxnSp>
      <p:sp>
        <p:nvSpPr>
          <p:cNvPr id="25" name="Rectangle: Rounded Corners 24">
            <a:extLst>
              <a:ext uri="{FF2B5EF4-FFF2-40B4-BE49-F238E27FC236}">
                <a16:creationId xmlns:a16="http://schemas.microsoft.com/office/drawing/2014/main" id="{10C6DBD5-C2A3-CA61-BDC7-E7DF26C12EA1}"/>
              </a:ext>
            </a:extLst>
          </p:cNvPr>
          <p:cNvSpPr/>
          <p:nvPr/>
        </p:nvSpPr>
        <p:spPr>
          <a:xfrm>
            <a:off x="3302440" y="3246826"/>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 name="Freeform: Shape 25">
            <a:extLst>
              <a:ext uri="{FF2B5EF4-FFF2-40B4-BE49-F238E27FC236}">
                <a16:creationId xmlns:a16="http://schemas.microsoft.com/office/drawing/2014/main" id="{C13F0FB8-C364-8A90-C8CF-504EAB0A8373}"/>
              </a:ext>
            </a:extLst>
          </p:cNvPr>
          <p:cNvSpPr/>
          <p:nvPr/>
        </p:nvSpPr>
        <p:spPr>
          <a:xfrm rot="16200000">
            <a:off x="3421294" y="344545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Freeform: Shape 26">
            <a:extLst>
              <a:ext uri="{FF2B5EF4-FFF2-40B4-BE49-F238E27FC236}">
                <a16:creationId xmlns:a16="http://schemas.microsoft.com/office/drawing/2014/main" id="{FB776F48-D0A9-56F6-820C-83EAA8BE522E}"/>
              </a:ext>
            </a:extLst>
          </p:cNvPr>
          <p:cNvSpPr/>
          <p:nvPr/>
        </p:nvSpPr>
        <p:spPr>
          <a:xfrm rot="10800000">
            <a:off x="3784854" y="368923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8" name="Rectangle: Rounded Corners 27">
            <a:extLst>
              <a:ext uri="{FF2B5EF4-FFF2-40B4-BE49-F238E27FC236}">
                <a16:creationId xmlns:a16="http://schemas.microsoft.com/office/drawing/2014/main" id="{0C882C62-0AB4-6776-82BE-AF728FD6E468}"/>
              </a:ext>
            </a:extLst>
          </p:cNvPr>
          <p:cNvSpPr/>
          <p:nvPr/>
        </p:nvSpPr>
        <p:spPr>
          <a:xfrm>
            <a:off x="3302440" y="4294342"/>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9" name="Rectangle: Rounded Corners 28">
            <a:extLst>
              <a:ext uri="{FF2B5EF4-FFF2-40B4-BE49-F238E27FC236}">
                <a16:creationId xmlns:a16="http://schemas.microsoft.com/office/drawing/2014/main" id="{B78A54CC-6586-662A-A562-2852944E9ADC}"/>
              </a:ext>
            </a:extLst>
          </p:cNvPr>
          <p:cNvSpPr/>
          <p:nvPr/>
        </p:nvSpPr>
        <p:spPr>
          <a:xfrm>
            <a:off x="3304131" y="4026263"/>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85000"/>
                    <a:lumOff val="15000"/>
                  </a:schemeClr>
                </a:solidFill>
                <a:effectLst/>
                <a:uLnTx/>
                <a:uFillTx/>
                <a:latin typeface="Calibri Light" panose="020F0302020204030204"/>
                <a:ea typeface="+mn-ea"/>
                <a:cs typeface="+mn-cs"/>
              </a:rPr>
              <a:t>Add</a:t>
            </a: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0" name="Arrow: U-Turn 99">
            <a:extLst>
              <a:ext uri="{FF2B5EF4-FFF2-40B4-BE49-F238E27FC236}">
                <a16:creationId xmlns:a16="http://schemas.microsoft.com/office/drawing/2014/main" id="{424BD30D-06CA-6ACE-C87B-943AC739DCCC}"/>
              </a:ext>
            </a:extLst>
          </p:cNvPr>
          <p:cNvSpPr/>
          <p:nvPr/>
        </p:nvSpPr>
        <p:spPr>
          <a:xfrm rot="5400000" flipH="1">
            <a:off x="3748435" y="311068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31" name="Straight Arrow Connector 30">
            <a:extLst>
              <a:ext uri="{FF2B5EF4-FFF2-40B4-BE49-F238E27FC236}">
                <a16:creationId xmlns:a16="http://schemas.microsoft.com/office/drawing/2014/main" id="{2ABCF0ED-88D8-0682-7817-9148D29224E7}"/>
              </a:ext>
            </a:extLst>
          </p:cNvPr>
          <p:cNvCxnSpPr>
            <a:cxnSpLocks/>
          </p:cNvCxnSpPr>
          <p:nvPr/>
        </p:nvCxnSpPr>
        <p:spPr>
          <a:xfrm flipV="1">
            <a:off x="3800114" y="4889662"/>
            <a:ext cx="1" cy="618092"/>
          </a:xfrm>
          <a:prstGeom prst="straightConnector1">
            <a:avLst/>
          </a:prstGeom>
          <a:noFill/>
          <a:ln w="28575" cap="flat" cmpd="sng" algn="ctr">
            <a:solidFill>
              <a:schemeClr val="tx1"/>
            </a:solidFill>
            <a:prstDash val="solid"/>
            <a:miter lim="800000"/>
            <a:tailEnd type="stealth"/>
          </a:ln>
          <a:effectLst/>
        </p:spPr>
      </p:cxnSp>
      <p:sp>
        <p:nvSpPr>
          <p:cNvPr id="348" name="Arrow: Bent 136">
            <a:extLst>
              <a:ext uri="{FF2B5EF4-FFF2-40B4-BE49-F238E27FC236}">
                <a16:creationId xmlns:a16="http://schemas.microsoft.com/office/drawing/2014/main" id="{D8B8BCF6-CF1B-4103-EA5C-5BEC1FDD47CB}"/>
              </a:ext>
            </a:extLst>
          </p:cNvPr>
          <p:cNvSpPr/>
          <p:nvPr/>
        </p:nvSpPr>
        <p:spPr>
          <a:xfrm rot="5400000" flipH="1">
            <a:off x="3918539" y="477016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49" name="Arrow: Bent 136">
            <a:extLst>
              <a:ext uri="{FF2B5EF4-FFF2-40B4-BE49-F238E27FC236}">
                <a16:creationId xmlns:a16="http://schemas.microsoft.com/office/drawing/2014/main" id="{11936998-680D-6054-7504-0F5AA0F821FF}"/>
              </a:ext>
            </a:extLst>
          </p:cNvPr>
          <p:cNvSpPr/>
          <p:nvPr/>
        </p:nvSpPr>
        <p:spPr>
          <a:xfrm rot="16200000">
            <a:off x="3506916" y="477016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50" name="Oval 349">
            <a:extLst>
              <a:ext uri="{FF2B5EF4-FFF2-40B4-BE49-F238E27FC236}">
                <a16:creationId xmlns:a16="http://schemas.microsoft.com/office/drawing/2014/main" id="{523C2C24-57C2-2DC4-EE8A-0D493D318F12}"/>
              </a:ext>
            </a:extLst>
          </p:cNvPr>
          <p:cNvSpPr/>
          <p:nvPr/>
        </p:nvSpPr>
        <p:spPr>
          <a:xfrm>
            <a:off x="3723412" y="5492255"/>
            <a:ext cx="154887" cy="154887"/>
          </a:xfrm>
          <a:prstGeom prst="ellipse">
            <a:avLst/>
          </a:prstGeom>
          <a:solidFill>
            <a:schemeClr val="bg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51" name="Cross 350">
            <a:extLst>
              <a:ext uri="{FF2B5EF4-FFF2-40B4-BE49-F238E27FC236}">
                <a16:creationId xmlns:a16="http://schemas.microsoft.com/office/drawing/2014/main" id="{01798879-0073-9A70-5838-712E17AAF5B5}"/>
              </a:ext>
            </a:extLst>
          </p:cNvPr>
          <p:cNvSpPr/>
          <p:nvPr/>
        </p:nvSpPr>
        <p:spPr>
          <a:xfrm>
            <a:off x="3751361" y="5520204"/>
            <a:ext cx="98987" cy="98987"/>
          </a:xfrm>
          <a:prstGeom prst="plus">
            <a:avLst>
              <a:gd name="adj" fmla="val 48099"/>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352" name="Group 351">
            <a:extLst>
              <a:ext uri="{FF2B5EF4-FFF2-40B4-BE49-F238E27FC236}">
                <a16:creationId xmlns:a16="http://schemas.microsoft.com/office/drawing/2014/main" id="{842E4960-C06D-C6A5-15D6-8D35DB3DAEC6}"/>
              </a:ext>
            </a:extLst>
          </p:cNvPr>
          <p:cNvGrpSpPr/>
          <p:nvPr/>
        </p:nvGrpSpPr>
        <p:grpSpPr>
          <a:xfrm>
            <a:off x="4057883" y="5416997"/>
            <a:ext cx="317131" cy="317131"/>
            <a:chOff x="1290919" y="1058164"/>
            <a:chExt cx="3765176" cy="3765176"/>
          </a:xfrm>
          <a:noFill/>
        </p:grpSpPr>
        <p:sp>
          <p:nvSpPr>
            <p:cNvPr id="353" name="Freeform: Shape 352">
              <a:extLst>
                <a:ext uri="{FF2B5EF4-FFF2-40B4-BE49-F238E27FC236}">
                  <a16:creationId xmlns:a16="http://schemas.microsoft.com/office/drawing/2014/main" id="{4FDD69EB-ED62-A94E-8060-ECA42935A692}"/>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54" name="Oval 353">
              <a:extLst>
                <a:ext uri="{FF2B5EF4-FFF2-40B4-BE49-F238E27FC236}">
                  <a16:creationId xmlns:a16="http://schemas.microsoft.com/office/drawing/2014/main" id="{440080DB-D4B2-3991-3E68-6FE8EFD62624}"/>
                </a:ext>
              </a:extLst>
            </p:cNvPr>
            <p:cNvSpPr/>
            <p:nvPr/>
          </p:nvSpPr>
          <p:spPr>
            <a:xfrm>
              <a:off x="1290919" y="1058164"/>
              <a:ext cx="3765176" cy="3765176"/>
            </a:xfrm>
            <a:prstGeom prst="ellipse">
              <a:avLst/>
            </a:pr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355" name="Straight Connector 354">
            <a:extLst>
              <a:ext uri="{FF2B5EF4-FFF2-40B4-BE49-F238E27FC236}">
                <a16:creationId xmlns:a16="http://schemas.microsoft.com/office/drawing/2014/main" id="{C40A730B-9C7A-3371-0924-562D69B34DFD}"/>
              </a:ext>
            </a:extLst>
          </p:cNvPr>
          <p:cNvCxnSpPr>
            <a:cxnSpLocks/>
            <a:endCxn id="354" idx="2"/>
          </p:cNvCxnSpPr>
          <p:nvPr/>
        </p:nvCxnSpPr>
        <p:spPr>
          <a:xfrm>
            <a:off x="3876589" y="5575563"/>
            <a:ext cx="181294" cy="0"/>
          </a:xfrm>
          <a:prstGeom prst="line">
            <a:avLst/>
          </a:prstGeom>
          <a:noFill/>
          <a:ln w="28575" cap="flat" cmpd="sng" algn="ctr">
            <a:solidFill>
              <a:schemeClr val="tx1"/>
            </a:solidFill>
            <a:prstDash val="solid"/>
            <a:miter lim="800000"/>
          </a:ln>
          <a:effectLst/>
        </p:spPr>
      </p:cxnSp>
      <p:sp>
        <p:nvSpPr>
          <p:cNvPr id="356" name="Rectangle: Rounded Corners 355">
            <a:extLst>
              <a:ext uri="{FF2B5EF4-FFF2-40B4-BE49-F238E27FC236}">
                <a16:creationId xmlns:a16="http://schemas.microsoft.com/office/drawing/2014/main" id="{AED63A21-3662-008C-DA26-E77EC3068D0E}"/>
              </a:ext>
            </a:extLst>
          </p:cNvPr>
          <p:cNvSpPr/>
          <p:nvPr/>
        </p:nvSpPr>
        <p:spPr>
          <a:xfrm>
            <a:off x="3289574" y="5830750"/>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357" name="Straight Arrow Connector 356">
            <a:extLst>
              <a:ext uri="{FF2B5EF4-FFF2-40B4-BE49-F238E27FC236}">
                <a16:creationId xmlns:a16="http://schemas.microsoft.com/office/drawing/2014/main" id="{08A71E71-1F87-6134-A47A-17CCC3CA9751}"/>
              </a:ext>
            </a:extLst>
          </p:cNvPr>
          <p:cNvCxnSpPr>
            <a:cxnSpLocks/>
          </p:cNvCxnSpPr>
          <p:nvPr/>
        </p:nvCxnSpPr>
        <p:spPr>
          <a:xfrm flipV="1">
            <a:off x="3799514" y="6242836"/>
            <a:ext cx="0" cy="265942"/>
          </a:xfrm>
          <a:prstGeom prst="straightConnector1">
            <a:avLst/>
          </a:prstGeom>
          <a:noFill/>
          <a:ln w="28575" cap="flat" cmpd="sng" algn="ctr">
            <a:solidFill>
              <a:schemeClr val="tx1"/>
            </a:solidFill>
            <a:prstDash val="solid"/>
            <a:miter lim="800000"/>
            <a:tailEnd type="stealth"/>
          </a:ln>
          <a:effectLst/>
        </p:spPr>
      </p:cxnSp>
      <p:cxnSp>
        <p:nvCxnSpPr>
          <p:cNvPr id="358" name="Straight Arrow Connector 357">
            <a:extLst>
              <a:ext uri="{FF2B5EF4-FFF2-40B4-BE49-F238E27FC236}">
                <a16:creationId xmlns:a16="http://schemas.microsoft.com/office/drawing/2014/main" id="{FC30B195-708F-EDEE-E8AA-D049F0E3A104}"/>
              </a:ext>
            </a:extLst>
          </p:cNvPr>
          <p:cNvCxnSpPr>
            <a:cxnSpLocks/>
            <a:stCxn id="356" idx="0"/>
          </p:cNvCxnSpPr>
          <p:nvPr/>
        </p:nvCxnSpPr>
        <p:spPr>
          <a:xfrm flipH="1" flipV="1">
            <a:off x="3799517" y="5650040"/>
            <a:ext cx="597" cy="180710"/>
          </a:xfrm>
          <a:prstGeom prst="straightConnector1">
            <a:avLst/>
          </a:prstGeom>
          <a:noFill/>
          <a:ln w="28575" cap="flat" cmpd="sng" algn="ctr">
            <a:solidFill>
              <a:schemeClr val="tx1"/>
            </a:solidFill>
            <a:prstDash val="solid"/>
            <a:miter lim="800000"/>
            <a:tailEnd type="stealth"/>
          </a:ln>
          <a:effectLst/>
        </p:spPr>
      </p:cxnSp>
      <p:sp>
        <p:nvSpPr>
          <p:cNvPr id="359" name="Arrow: U-Turn 99">
            <a:extLst>
              <a:ext uri="{FF2B5EF4-FFF2-40B4-BE49-F238E27FC236}">
                <a16:creationId xmlns:a16="http://schemas.microsoft.com/office/drawing/2014/main" id="{95A439D9-F719-0F7E-60D2-6F883B27392E}"/>
              </a:ext>
            </a:extLst>
          </p:cNvPr>
          <p:cNvSpPr/>
          <p:nvPr/>
        </p:nvSpPr>
        <p:spPr>
          <a:xfrm rot="5400000" flipH="1">
            <a:off x="3653637" y="423222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360" name="Straight Arrow Connector 359">
            <a:extLst>
              <a:ext uri="{FF2B5EF4-FFF2-40B4-BE49-F238E27FC236}">
                <a16:creationId xmlns:a16="http://schemas.microsoft.com/office/drawing/2014/main" id="{9371AAFD-3509-5D50-291E-D5994FDD5479}"/>
              </a:ext>
            </a:extLst>
          </p:cNvPr>
          <p:cNvCxnSpPr>
            <a:cxnSpLocks/>
            <a:stCxn id="25" idx="0"/>
            <a:endCxn id="361" idx="2"/>
          </p:cNvCxnSpPr>
          <p:nvPr/>
        </p:nvCxnSpPr>
        <p:spPr>
          <a:xfrm flipH="1" flipV="1">
            <a:off x="3811551" y="2792941"/>
            <a:ext cx="1429" cy="453885"/>
          </a:xfrm>
          <a:prstGeom prst="straightConnector1">
            <a:avLst/>
          </a:prstGeom>
          <a:noFill/>
          <a:ln w="28575" cap="flat" cmpd="sng" algn="ctr">
            <a:solidFill>
              <a:schemeClr val="tx1"/>
            </a:solidFill>
            <a:prstDash val="solid"/>
            <a:miter lim="800000"/>
            <a:tailEnd type="stealth"/>
          </a:ln>
          <a:effectLst/>
        </p:spPr>
      </p:cxnSp>
      <p:sp>
        <p:nvSpPr>
          <p:cNvPr id="361" name="Rectangle: Rounded Corners 360">
            <a:extLst>
              <a:ext uri="{FF2B5EF4-FFF2-40B4-BE49-F238E27FC236}">
                <a16:creationId xmlns:a16="http://schemas.microsoft.com/office/drawing/2014/main" id="{492D3E01-AED7-9221-CCB4-71624A0F1641}"/>
              </a:ext>
            </a:extLst>
          </p:cNvPr>
          <p:cNvSpPr/>
          <p:nvPr/>
        </p:nvSpPr>
        <p:spPr>
          <a:xfrm>
            <a:off x="3301011" y="2380855"/>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64" name="Rectangle: Rounded Corners 363">
            <a:extLst>
              <a:ext uri="{FF2B5EF4-FFF2-40B4-BE49-F238E27FC236}">
                <a16:creationId xmlns:a16="http://schemas.microsoft.com/office/drawing/2014/main" id="{AE94FF64-E51B-8F57-B02F-262267749F41}"/>
              </a:ext>
            </a:extLst>
          </p:cNvPr>
          <p:cNvSpPr/>
          <p:nvPr/>
        </p:nvSpPr>
        <p:spPr>
          <a:xfrm>
            <a:off x="3301011" y="2998528"/>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cxnSp>
        <p:nvCxnSpPr>
          <p:cNvPr id="365" name="Straight Arrow Connector 364">
            <a:extLst>
              <a:ext uri="{FF2B5EF4-FFF2-40B4-BE49-F238E27FC236}">
                <a16:creationId xmlns:a16="http://schemas.microsoft.com/office/drawing/2014/main" id="{94E4DCB1-F850-BD96-8DBF-ECEB8C7A80FE}"/>
              </a:ext>
            </a:extLst>
          </p:cNvPr>
          <p:cNvCxnSpPr>
            <a:cxnSpLocks/>
            <a:endCxn id="366" idx="2"/>
          </p:cNvCxnSpPr>
          <p:nvPr/>
        </p:nvCxnSpPr>
        <p:spPr>
          <a:xfrm flipV="1">
            <a:off x="3810594" y="1849868"/>
            <a:ext cx="5393" cy="531893"/>
          </a:xfrm>
          <a:prstGeom prst="straightConnector1">
            <a:avLst/>
          </a:prstGeom>
          <a:noFill/>
          <a:ln w="28575" cap="flat" cmpd="sng" algn="ctr">
            <a:solidFill>
              <a:schemeClr val="tx1"/>
            </a:solidFill>
            <a:prstDash val="solid"/>
            <a:miter lim="800000"/>
            <a:tailEnd type="stealth"/>
          </a:ln>
          <a:effectLst/>
        </p:spPr>
      </p:cxnSp>
      <p:sp>
        <p:nvSpPr>
          <p:cNvPr id="366" name="Rectangle: Rounded Corners 365">
            <a:extLst>
              <a:ext uri="{FF2B5EF4-FFF2-40B4-BE49-F238E27FC236}">
                <a16:creationId xmlns:a16="http://schemas.microsoft.com/office/drawing/2014/main" id="{74458AE5-FDFF-3C3D-A338-4310DE9970B6}"/>
              </a:ext>
            </a:extLst>
          </p:cNvPr>
          <p:cNvSpPr/>
          <p:nvPr/>
        </p:nvSpPr>
        <p:spPr>
          <a:xfrm>
            <a:off x="3305447" y="1668245"/>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67" name="Rectangle: Rounded Corners 366">
            <a:extLst>
              <a:ext uri="{FF2B5EF4-FFF2-40B4-BE49-F238E27FC236}">
                <a16:creationId xmlns:a16="http://schemas.microsoft.com/office/drawing/2014/main" id="{3F671D31-71D7-3445-DC3E-FB44E6132870}"/>
              </a:ext>
            </a:extLst>
          </p:cNvPr>
          <p:cNvSpPr/>
          <p:nvPr/>
        </p:nvSpPr>
        <p:spPr>
          <a:xfrm>
            <a:off x="3305447" y="1266020"/>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effectLst/>
                <a:uLnTx/>
                <a:uFillTx/>
                <a:latin typeface="Calibri Light" panose="020F0302020204030204"/>
                <a:ea typeface="+mn-ea"/>
                <a:cs typeface="+mn-cs"/>
              </a:rPr>
              <a:t>Softmax</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372" name="Straight Arrow Connector 371">
            <a:extLst>
              <a:ext uri="{FF2B5EF4-FFF2-40B4-BE49-F238E27FC236}">
                <a16:creationId xmlns:a16="http://schemas.microsoft.com/office/drawing/2014/main" id="{987429E0-41BA-F7CF-6DBE-BFF21721B44C}"/>
              </a:ext>
            </a:extLst>
          </p:cNvPr>
          <p:cNvCxnSpPr>
            <a:cxnSpLocks/>
            <a:stCxn id="366" idx="0"/>
            <a:endCxn id="367" idx="2"/>
          </p:cNvCxnSpPr>
          <p:nvPr/>
        </p:nvCxnSpPr>
        <p:spPr>
          <a:xfrm flipV="1">
            <a:off x="3815987" y="144764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377" name="Straight Arrow Connector 376">
            <a:extLst>
              <a:ext uri="{FF2B5EF4-FFF2-40B4-BE49-F238E27FC236}">
                <a16:creationId xmlns:a16="http://schemas.microsoft.com/office/drawing/2014/main" id="{7B677A50-167E-71C5-D96F-9C54131AD613}"/>
              </a:ext>
            </a:extLst>
          </p:cNvPr>
          <p:cNvCxnSpPr>
            <a:cxnSpLocks/>
          </p:cNvCxnSpPr>
          <p:nvPr/>
        </p:nvCxnSpPr>
        <p:spPr>
          <a:xfrm flipV="1">
            <a:off x="3815987" y="104541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378" name="Rectangle: Rounded Corners 377">
            <a:extLst>
              <a:ext uri="{FF2B5EF4-FFF2-40B4-BE49-F238E27FC236}">
                <a16:creationId xmlns:a16="http://schemas.microsoft.com/office/drawing/2014/main" id="{266AAC8A-E623-EA1C-B8B9-09E5D351F0AC}"/>
              </a:ext>
            </a:extLst>
          </p:cNvPr>
          <p:cNvSpPr/>
          <p:nvPr/>
        </p:nvSpPr>
        <p:spPr>
          <a:xfrm>
            <a:off x="3289574" y="2107212"/>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cxnSp>
        <p:nvCxnSpPr>
          <p:cNvPr id="379" name="Straight Connector 378">
            <a:extLst>
              <a:ext uri="{FF2B5EF4-FFF2-40B4-BE49-F238E27FC236}">
                <a16:creationId xmlns:a16="http://schemas.microsoft.com/office/drawing/2014/main" id="{4449FE92-6B69-F7CF-44A3-421BEA40BB05}"/>
              </a:ext>
            </a:extLst>
          </p:cNvPr>
          <p:cNvCxnSpPr>
            <a:cxnSpLocks/>
          </p:cNvCxnSpPr>
          <p:nvPr/>
        </p:nvCxnSpPr>
        <p:spPr>
          <a:xfrm flipH="1">
            <a:off x="3809253" y="4207886"/>
            <a:ext cx="1691" cy="86456"/>
          </a:xfrm>
          <a:prstGeom prst="line">
            <a:avLst/>
          </a:prstGeom>
          <a:noFill/>
          <a:ln w="38100" cap="flat" cmpd="sng" algn="ctr">
            <a:solidFill>
              <a:schemeClr val="tx1"/>
            </a:solidFill>
            <a:prstDash val="solid"/>
            <a:miter lim="800000"/>
          </a:ln>
          <a:effectLst/>
        </p:spPr>
      </p:cxnSp>
      <p:cxnSp>
        <p:nvCxnSpPr>
          <p:cNvPr id="380" name="Straight Connector 379">
            <a:extLst>
              <a:ext uri="{FF2B5EF4-FFF2-40B4-BE49-F238E27FC236}">
                <a16:creationId xmlns:a16="http://schemas.microsoft.com/office/drawing/2014/main" id="{85027A87-09D8-E28B-B97C-9B3CFC5528AE}"/>
              </a:ext>
            </a:extLst>
          </p:cNvPr>
          <p:cNvCxnSpPr>
            <a:cxnSpLocks/>
          </p:cNvCxnSpPr>
          <p:nvPr/>
        </p:nvCxnSpPr>
        <p:spPr>
          <a:xfrm flipH="1">
            <a:off x="2270840" y="4390800"/>
            <a:ext cx="1691" cy="86456"/>
          </a:xfrm>
          <a:prstGeom prst="line">
            <a:avLst/>
          </a:prstGeom>
          <a:noFill/>
          <a:ln w="28575" cap="flat" cmpd="sng" algn="ctr">
            <a:solidFill>
              <a:schemeClr val="tx1"/>
            </a:solidFill>
            <a:prstDash val="solid"/>
            <a:miter lim="800000"/>
          </a:ln>
          <a:effectLst/>
        </p:spPr>
      </p:cxnSp>
      <p:cxnSp>
        <p:nvCxnSpPr>
          <p:cNvPr id="381" name="Straight Connector 380">
            <a:extLst>
              <a:ext uri="{FF2B5EF4-FFF2-40B4-BE49-F238E27FC236}">
                <a16:creationId xmlns:a16="http://schemas.microsoft.com/office/drawing/2014/main" id="{8A0959C4-F010-2DD4-2A77-35687FBA489B}"/>
              </a:ext>
            </a:extLst>
          </p:cNvPr>
          <p:cNvCxnSpPr>
            <a:cxnSpLocks/>
            <a:stCxn id="8" idx="2"/>
            <a:endCxn id="7" idx="0"/>
          </p:cNvCxnSpPr>
          <p:nvPr/>
        </p:nvCxnSpPr>
        <p:spPr>
          <a:xfrm>
            <a:off x="2279625" y="3370893"/>
            <a:ext cx="0" cy="48281"/>
          </a:xfrm>
          <a:prstGeom prst="line">
            <a:avLst/>
          </a:prstGeom>
          <a:noFill/>
          <a:ln w="28575" cap="flat" cmpd="sng" algn="ctr">
            <a:solidFill>
              <a:schemeClr val="bg2">
                <a:lumMod val="50000"/>
              </a:schemeClr>
            </a:solidFill>
            <a:prstDash val="solid"/>
            <a:miter lim="800000"/>
          </a:ln>
          <a:effectLst/>
        </p:spPr>
      </p:cxnSp>
      <p:sp>
        <p:nvSpPr>
          <p:cNvPr id="382" name="Freeform: Shape 381">
            <a:extLst>
              <a:ext uri="{FF2B5EF4-FFF2-40B4-BE49-F238E27FC236}">
                <a16:creationId xmlns:a16="http://schemas.microsoft.com/office/drawing/2014/main" id="{DDEF8D49-1528-3FE3-44CE-C0359D0EFAD8}"/>
              </a:ext>
            </a:extLst>
          </p:cNvPr>
          <p:cNvSpPr/>
          <p:nvPr/>
        </p:nvSpPr>
        <p:spPr>
          <a:xfrm>
            <a:off x="2284189" y="293863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83" name="TextBox 382">
            <a:extLst>
              <a:ext uri="{FF2B5EF4-FFF2-40B4-BE49-F238E27FC236}">
                <a16:creationId xmlns:a16="http://schemas.microsoft.com/office/drawing/2014/main" id="{D57B6696-7219-0CCD-A748-5F9A2B6D1DFC}"/>
              </a:ext>
            </a:extLst>
          </p:cNvPr>
          <p:cNvSpPr txBox="1"/>
          <p:nvPr/>
        </p:nvSpPr>
        <p:spPr>
          <a:xfrm rot="5400000">
            <a:off x="4276822" y="3695364"/>
            <a:ext cx="1107996" cy="369332"/>
          </a:xfrm>
          <a:prstGeom prst="rect">
            <a:avLst/>
          </a:prstGeom>
          <a:noFill/>
        </p:spPr>
        <p:txBody>
          <a:bodyPr wrap="none" rtlCol="0">
            <a:spAutoFit/>
          </a:bodyPr>
          <a:lstStyle/>
          <a:p>
            <a:r>
              <a:rPr lang="en-US" b="1" dirty="0">
                <a:solidFill>
                  <a:srgbClr val="EA4335"/>
                </a:solidFill>
              </a:rPr>
              <a:t>Decoder</a:t>
            </a:r>
            <a:endParaRPr lang="en-IN" b="1" dirty="0">
              <a:solidFill>
                <a:srgbClr val="EA4335"/>
              </a:solidFill>
            </a:endParaRPr>
          </a:p>
        </p:txBody>
      </p:sp>
      <p:sp>
        <p:nvSpPr>
          <p:cNvPr id="384" name="Rectangle: Rounded Corners 383">
            <a:extLst>
              <a:ext uri="{FF2B5EF4-FFF2-40B4-BE49-F238E27FC236}">
                <a16:creationId xmlns:a16="http://schemas.microsoft.com/office/drawing/2014/main" id="{E3E67CBC-6ED1-DC47-9ED1-AA5D5B26A5D6}"/>
              </a:ext>
            </a:extLst>
          </p:cNvPr>
          <p:cNvSpPr/>
          <p:nvPr/>
        </p:nvSpPr>
        <p:spPr>
          <a:xfrm>
            <a:off x="1375020" y="3049723"/>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85" name="TextBox 384">
            <a:extLst>
              <a:ext uri="{FF2B5EF4-FFF2-40B4-BE49-F238E27FC236}">
                <a16:creationId xmlns:a16="http://schemas.microsoft.com/office/drawing/2014/main" id="{21088671-FE8D-25BE-BEA1-5FF4ED9B3DBE}"/>
              </a:ext>
            </a:extLst>
          </p:cNvPr>
          <p:cNvSpPr txBox="1"/>
          <p:nvPr/>
        </p:nvSpPr>
        <p:spPr>
          <a:xfrm>
            <a:off x="1615438" y="4375385"/>
            <a:ext cx="1107996" cy="369332"/>
          </a:xfrm>
          <a:prstGeom prst="rect">
            <a:avLst/>
          </a:prstGeom>
          <a:noFill/>
        </p:spPr>
        <p:txBody>
          <a:bodyPr wrap="none" rtlCol="0">
            <a:spAutoFit/>
          </a:bodyPr>
          <a:lstStyle/>
          <a:p>
            <a:r>
              <a:rPr lang="en-US" b="1" dirty="0">
                <a:solidFill>
                  <a:schemeClr val="bg1"/>
                </a:solidFill>
              </a:rPr>
              <a:t>Encoder</a:t>
            </a:r>
            <a:endParaRPr lang="en-IN" b="1" dirty="0">
              <a:solidFill>
                <a:schemeClr val="bg1"/>
              </a:solidFill>
            </a:endParaRPr>
          </a:p>
        </p:txBody>
      </p:sp>
      <p:sp>
        <p:nvSpPr>
          <p:cNvPr id="320" name="Oval 319">
            <a:extLst>
              <a:ext uri="{FF2B5EF4-FFF2-40B4-BE49-F238E27FC236}">
                <a16:creationId xmlns:a16="http://schemas.microsoft.com/office/drawing/2014/main" id="{67092997-E57E-D8C2-F3C4-EB252DAB5AE0}"/>
              </a:ext>
            </a:extLst>
          </p:cNvPr>
          <p:cNvSpPr/>
          <p:nvPr/>
        </p:nvSpPr>
        <p:spPr>
          <a:xfrm>
            <a:off x="6720647" y="3137116"/>
            <a:ext cx="672353" cy="672353"/>
          </a:xfrm>
          <a:prstGeom prst="ellipse">
            <a:avLst/>
          </a:prstGeom>
          <a:solidFill>
            <a:srgbClr val="FBBC05"/>
          </a:solidFill>
          <a:ln w="9525" cap="flat">
            <a:noFill/>
            <a:prstDash val="solid"/>
            <a:miter/>
          </a:ln>
        </p:spPr>
        <p:txBody>
          <a:bodyPr rtlCol="0" anchor="ctr"/>
          <a:lstStyle/>
          <a:p>
            <a:pPr algn="l"/>
            <a:endParaRPr lang="en-IN"/>
          </a:p>
        </p:txBody>
      </p:sp>
      <p:sp>
        <p:nvSpPr>
          <p:cNvPr id="321" name="Oval 320">
            <a:extLst>
              <a:ext uri="{FF2B5EF4-FFF2-40B4-BE49-F238E27FC236}">
                <a16:creationId xmlns:a16="http://schemas.microsoft.com/office/drawing/2014/main" id="{BC575EFE-850F-5E7F-B7DF-E109161329F1}"/>
              </a:ext>
            </a:extLst>
          </p:cNvPr>
          <p:cNvSpPr/>
          <p:nvPr/>
        </p:nvSpPr>
        <p:spPr>
          <a:xfrm>
            <a:off x="7865693" y="3137116"/>
            <a:ext cx="672353" cy="672353"/>
          </a:xfrm>
          <a:prstGeom prst="ellipse">
            <a:avLst/>
          </a:prstGeom>
          <a:solidFill>
            <a:srgbClr val="FBBC05"/>
          </a:solidFill>
          <a:ln w="9525" cap="flat">
            <a:noFill/>
            <a:prstDash val="solid"/>
            <a:miter/>
          </a:ln>
        </p:spPr>
        <p:txBody>
          <a:bodyPr rtlCol="0" anchor="ctr"/>
          <a:lstStyle/>
          <a:p>
            <a:pPr algn="l"/>
            <a:endParaRPr lang="en-IN"/>
          </a:p>
        </p:txBody>
      </p:sp>
      <p:sp>
        <p:nvSpPr>
          <p:cNvPr id="322" name="Oval 321">
            <a:extLst>
              <a:ext uri="{FF2B5EF4-FFF2-40B4-BE49-F238E27FC236}">
                <a16:creationId xmlns:a16="http://schemas.microsoft.com/office/drawing/2014/main" id="{0FC215E8-3C30-22F7-6E90-3B1CBE170865}"/>
              </a:ext>
            </a:extLst>
          </p:cNvPr>
          <p:cNvSpPr/>
          <p:nvPr/>
        </p:nvSpPr>
        <p:spPr>
          <a:xfrm>
            <a:off x="9010739" y="3137116"/>
            <a:ext cx="672353" cy="672353"/>
          </a:xfrm>
          <a:prstGeom prst="ellipse">
            <a:avLst/>
          </a:prstGeom>
          <a:solidFill>
            <a:srgbClr val="FBBC05"/>
          </a:solidFill>
          <a:ln w="9525" cap="flat">
            <a:noFill/>
            <a:prstDash val="solid"/>
            <a:miter/>
          </a:ln>
        </p:spPr>
        <p:txBody>
          <a:bodyPr rtlCol="0" anchor="ctr"/>
          <a:lstStyle/>
          <a:p>
            <a:pPr algn="l"/>
            <a:endParaRPr lang="en-IN"/>
          </a:p>
        </p:txBody>
      </p:sp>
      <p:sp>
        <p:nvSpPr>
          <p:cNvPr id="324" name="Oval 323">
            <a:extLst>
              <a:ext uri="{FF2B5EF4-FFF2-40B4-BE49-F238E27FC236}">
                <a16:creationId xmlns:a16="http://schemas.microsoft.com/office/drawing/2014/main" id="{2E692AC5-BD22-1851-F32E-F496B0F04133}"/>
              </a:ext>
            </a:extLst>
          </p:cNvPr>
          <p:cNvSpPr/>
          <p:nvPr/>
        </p:nvSpPr>
        <p:spPr>
          <a:xfrm>
            <a:off x="10583897" y="3137116"/>
            <a:ext cx="672353" cy="672353"/>
          </a:xfrm>
          <a:prstGeom prst="ellipse">
            <a:avLst/>
          </a:prstGeom>
          <a:solidFill>
            <a:srgbClr val="FBBC05"/>
          </a:solidFill>
          <a:ln w="9525" cap="flat">
            <a:noFill/>
            <a:prstDash val="solid"/>
            <a:miter/>
          </a:ln>
        </p:spPr>
        <p:txBody>
          <a:bodyPr rtlCol="0" anchor="ctr"/>
          <a:lstStyle/>
          <a:p>
            <a:pPr algn="l"/>
            <a:endParaRPr lang="en-IN"/>
          </a:p>
        </p:txBody>
      </p:sp>
      <p:sp>
        <p:nvSpPr>
          <p:cNvPr id="327" name="Left Brace 326">
            <a:extLst>
              <a:ext uri="{FF2B5EF4-FFF2-40B4-BE49-F238E27FC236}">
                <a16:creationId xmlns:a16="http://schemas.microsoft.com/office/drawing/2014/main" id="{3D52F022-B0B9-209B-2B01-28A08ADE8087}"/>
              </a:ext>
            </a:extLst>
          </p:cNvPr>
          <p:cNvSpPr/>
          <p:nvPr/>
        </p:nvSpPr>
        <p:spPr>
          <a:xfrm rot="5400000">
            <a:off x="8755876" y="442128"/>
            <a:ext cx="465147" cy="4535604"/>
          </a:xfrm>
          <a:prstGeom prst="leftBrace">
            <a:avLst>
              <a:gd name="adj1" fmla="val 83497"/>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29" name="TextBox 328">
            <a:extLst>
              <a:ext uri="{FF2B5EF4-FFF2-40B4-BE49-F238E27FC236}">
                <a16:creationId xmlns:a16="http://schemas.microsoft.com/office/drawing/2014/main" id="{66EC536E-248C-EC07-9CA6-CDF404615E94}"/>
              </a:ext>
            </a:extLst>
          </p:cNvPr>
          <p:cNvSpPr txBox="1"/>
          <p:nvPr/>
        </p:nvSpPr>
        <p:spPr>
          <a:xfrm>
            <a:off x="9397256" y="3283846"/>
            <a:ext cx="1585154" cy="369332"/>
          </a:xfrm>
          <a:prstGeom prst="rect">
            <a:avLst/>
          </a:prstGeom>
          <a:noFill/>
        </p:spPr>
        <p:txBody>
          <a:bodyPr wrap="square">
            <a:spAutoFit/>
          </a:bodyPr>
          <a:lstStyle/>
          <a:p>
            <a:pPr algn="ctr"/>
            <a:r>
              <a:rPr lang="en-IN" sz="1800" b="0" i="0" kern="3000" spc="600" dirty="0">
                <a:solidFill>
                  <a:schemeClr val="tx1"/>
                </a:solidFill>
                <a:effectLst/>
                <a:latin typeface="+mn-lt"/>
                <a:ea typeface="+mn-ea"/>
                <a:cs typeface="+mn-cs"/>
              </a:rPr>
              <a:t>• • •</a:t>
            </a:r>
            <a:endParaRPr lang="en-IN" kern="3000" spc="600" dirty="0"/>
          </a:p>
        </p:txBody>
      </p:sp>
      <p:sp>
        <p:nvSpPr>
          <p:cNvPr id="330" name="TextBox 329">
            <a:extLst>
              <a:ext uri="{FF2B5EF4-FFF2-40B4-BE49-F238E27FC236}">
                <a16:creationId xmlns:a16="http://schemas.microsoft.com/office/drawing/2014/main" id="{7562FCDF-3734-CD1B-35BA-6F54E3CF7836}"/>
              </a:ext>
            </a:extLst>
          </p:cNvPr>
          <p:cNvSpPr txBox="1"/>
          <p:nvPr/>
        </p:nvSpPr>
        <p:spPr>
          <a:xfrm>
            <a:off x="7882866" y="2025861"/>
            <a:ext cx="2255746" cy="369332"/>
          </a:xfrm>
          <a:prstGeom prst="rect">
            <a:avLst/>
          </a:prstGeom>
          <a:noFill/>
        </p:spPr>
        <p:txBody>
          <a:bodyPr wrap="none" rtlCol="0">
            <a:spAutoFit/>
          </a:bodyPr>
          <a:lstStyle/>
          <a:p>
            <a:pPr algn="ctr"/>
            <a:r>
              <a:rPr lang="en-US" dirty="0"/>
              <a:t>N = Length of vocab</a:t>
            </a:r>
            <a:endParaRPr lang="en-IN" dirty="0"/>
          </a:p>
        </p:txBody>
      </p:sp>
      <p:sp>
        <p:nvSpPr>
          <p:cNvPr id="323" name="Rectangle: Rounded Corners 322">
            <a:extLst>
              <a:ext uri="{FF2B5EF4-FFF2-40B4-BE49-F238E27FC236}">
                <a16:creationId xmlns:a16="http://schemas.microsoft.com/office/drawing/2014/main" id="{634BBD8C-099A-3BE6-BB61-FE44EF7BCC55}"/>
              </a:ext>
            </a:extLst>
          </p:cNvPr>
          <p:cNvSpPr/>
          <p:nvPr/>
        </p:nvSpPr>
        <p:spPr>
          <a:xfrm>
            <a:off x="6519569" y="3028034"/>
            <a:ext cx="4937760" cy="880955"/>
          </a:xfrm>
          <a:prstGeom prst="roundRect">
            <a:avLst/>
          </a:prstGeom>
          <a:noFill/>
          <a:ln w="57150" cap="flat">
            <a:solidFill>
              <a:schemeClr val="tx1"/>
            </a:solidFill>
            <a:prstDash val="solid"/>
            <a:miter/>
          </a:ln>
        </p:spPr>
        <p:txBody>
          <a:bodyPr rtlCol="0" anchor="ctr"/>
          <a:lstStyle/>
          <a:p>
            <a:pPr algn="l"/>
            <a:endParaRPr lang="en-IN"/>
          </a:p>
        </p:txBody>
      </p:sp>
      <p:sp>
        <p:nvSpPr>
          <p:cNvPr id="325" name="Rectangle: Rounded Corners 324">
            <a:extLst>
              <a:ext uri="{FF2B5EF4-FFF2-40B4-BE49-F238E27FC236}">
                <a16:creationId xmlns:a16="http://schemas.microsoft.com/office/drawing/2014/main" id="{B1CDC7C9-584A-BD62-9222-769B5402C591}"/>
              </a:ext>
            </a:extLst>
          </p:cNvPr>
          <p:cNvSpPr/>
          <p:nvPr/>
        </p:nvSpPr>
        <p:spPr>
          <a:xfrm>
            <a:off x="3100582" y="1550894"/>
            <a:ext cx="1426594" cy="395721"/>
          </a:xfrm>
          <a:prstGeom prst="roundRect">
            <a:avLst/>
          </a:prstGeom>
          <a:noFill/>
          <a:ln w="57150" cap="flat">
            <a:solidFill>
              <a:srgbClr val="EA4335"/>
            </a:solidFill>
            <a:prstDash val="solid"/>
            <a:miter/>
          </a:ln>
        </p:spPr>
        <p:txBody>
          <a:bodyPr rtlCol="0" anchor="ctr"/>
          <a:lstStyle/>
          <a:p>
            <a:pPr algn="l"/>
            <a:endParaRPr lang="en-IN"/>
          </a:p>
        </p:txBody>
      </p:sp>
    </p:spTree>
    <p:extLst>
      <p:ext uri="{BB962C8B-B14F-4D97-AF65-F5344CB8AC3E}">
        <p14:creationId xmlns:p14="http://schemas.microsoft.com/office/powerpoint/2010/main" val="935620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2" name="Rectangle: Rounded Corners 1">
            <a:extLst>
              <a:ext uri="{FF2B5EF4-FFF2-40B4-BE49-F238E27FC236}">
                <a16:creationId xmlns:a16="http://schemas.microsoft.com/office/drawing/2014/main" id="{320A9B2A-0836-4CC9-8692-F9CF373942AC}"/>
              </a:ext>
            </a:extLst>
          </p:cNvPr>
          <p:cNvSpPr/>
          <p:nvPr/>
        </p:nvSpPr>
        <p:spPr>
          <a:xfrm>
            <a:off x="3182423" y="2008557"/>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 name="Rectangle: Rounded Corners 2">
            <a:extLst>
              <a:ext uri="{FF2B5EF4-FFF2-40B4-BE49-F238E27FC236}">
                <a16:creationId xmlns:a16="http://schemas.microsoft.com/office/drawing/2014/main" id="{7AFBA535-EA60-7C7E-AEC2-F4DD5582D917}"/>
              </a:ext>
            </a:extLst>
          </p:cNvPr>
          <p:cNvSpPr/>
          <p:nvPr/>
        </p:nvSpPr>
        <p:spPr>
          <a:xfrm>
            <a:off x="1375021" y="304995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4" name="Rectangle: Rounded Corners 3">
            <a:extLst>
              <a:ext uri="{FF2B5EF4-FFF2-40B4-BE49-F238E27FC236}">
                <a16:creationId xmlns:a16="http://schemas.microsoft.com/office/drawing/2014/main" id="{53A20642-683E-5D82-E620-45431174FF97}"/>
              </a:ext>
            </a:extLst>
          </p:cNvPr>
          <p:cNvSpPr/>
          <p:nvPr/>
        </p:nvSpPr>
        <p:spPr>
          <a:xfrm>
            <a:off x="1769085" y="446207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6" name="Rectangle: Rounded Corners 5">
            <a:extLst>
              <a:ext uri="{FF2B5EF4-FFF2-40B4-BE49-F238E27FC236}">
                <a16:creationId xmlns:a16="http://schemas.microsoft.com/office/drawing/2014/main" id="{096F6D82-AA30-36BE-3048-D28F5295C990}"/>
              </a:ext>
            </a:extLst>
          </p:cNvPr>
          <p:cNvSpPr/>
          <p:nvPr/>
        </p:nvSpPr>
        <p:spPr>
          <a:xfrm>
            <a:off x="1769085" y="4207755"/>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7" name="Rectangle: Rounded Corners 6">
            <a:extLst>
              <a:ext uri="{FF2B5EF4-FFF2-40B4-BE49-F238E27FC236}">
                <a16:creationId xmlns:a16="http://schemas.microsoft.com/office/drawing/2014/main" id="{ADA95A23-D012-92F5-EA66-3A833D217F4A}"/>
              </a:ext>
            </a:extLst>
          </p:cNvPr>
          <p:cNvSpPr/>
          <p:nvPr/>
        </p:nvSpPr>
        <p:spPr>
          <a:xfrm>
            <a:off x="1769085" y="3419174"/>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8" name="Rectangle: Rounded Corners 7">
            <a:extLst>
              <a:ext uri="{FF2B5EF4-FFF2-40B4-BE49-F238E27FC236}">
                <a16:creationId xmlns:a16="http://schemas.microsoft.com/office/drawing/2014/main" id="{7B00B50F-2DDC-32AF-76B5-261F6290509D}"/>
              </a:ext>
            </a:extLst>
          </p:cNvPr>
          <p:cNvSpPr/>
          <p:nvPr/>
        </p:nvSpPr>
        <p:spPr>
          <a:xfrm>
            <a:off x="1769085" y="3173348"/>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9" name="Oval 8">
            <a:extLst>
              <a:ext uri="{FF2B5EF4-FFF2-40B4-BE49-F238E27FC236}">
                <a16:creationId xmlns:a16="http://schemas.microsoft.com/office/drawing/2014/main" id="{6FFE002F-CDDA-2BDB-190D-83B40E27B86B}"/>
              </a:ext>
            </a:extLst>
          </p:cNvPr>
          <p:cNvSpPr/>
          <p:nvPr/>
        </p:nvSpPr>
        <p:spPr>
          <a:xfrm>
            <a:off x="2202180" y="549225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0" name="Cross 9">
            <a:extLst>
              <a:ext uri="{FF2B5EF4-FFF2-40B4-BE49-F238E27FC236}">
                <a16:creationId xmlns:a16="http://schemas.microsoft.com/office/drawing/2014/main" id="{D768B716-8361-8727-6869-DA4DFCCEEA5D}"/>
              </a:ext>
            </a:extLst>
          </p:cNvPr>
          <p:cNvSpPr/>
          <p:nvPr/>
        </p:nvSpPr>
        <p:spPr>
          <a:xfrm>
            <a:off x="2230129" y="552020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1" name="Group 10">
            <a:extLst>
              <a:ext uri="{FF2B5EF4-FFF2-40B4-BE49-F238E27FC236}">
                <a16:creationId xmlns:a16="http://schemas.microsoft.com/office/drawing/2014/main" id="{35A4DF98-AD3C-93FF-3A8D-6FA77161A40B}"/>
              </a:ext>
            </a:extLst>
          </p:cNvPr>
          <p:cNvGrpSpPr/>
          <p:nvPr/>
        </p:nvGrpSpPr>
        <p:grpSpPr>
          <a:xfrm>
            <a:off x="1719721" y="5411132"/>
            <a:ext cx="317131" cy="317131"/>
            <a:chOff x="1290919" y="1058164"/>
            <a:chExt cx="3765176" cy="3765176"/>
          </a:xfrm>
        </p:grpSpPr>
        <p:sp>
          <p:nvSpPr>
            <p:cNvPr id="12" name="Freeform: Shape 11">
              <a:extLst>
                <a:ext uri="{FF2B5EF4-FFF2-40B4-BE49-F238E27FC236}">
                  <a16:creationId xmlns:a16="http://schemas.microsoft.com/office/drawing/2014/main" id="{44852C74-A613-8EDD-F6DF-673A44A820F3}"/>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3" name="Oval 12">
              <a:extLst>
                <a:ext uri="{FF2B5EF4-FFF2-40B4-BE49-F238E27FC236}">
                  <a16:creationId xmlns:a16="http://schemas.microsoft.com/office/drawing/2014/main" id="{69ABE764-A4F5-EBA0-FA6A-4250926BBCC2}"/>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14" name="Rectangle: Rounded Corners 13">
            <a:extLst>
              <a:ext uri="{FF2B5EF4-FFF2-40B4-BE49-F238E27FC236}">
                <a16:creationId xmlns:a16="http://schemas.microsoft.com/office/drawing/2014/main" id="{3515D519-8064-F908-3726-ECC606861B22}"/>
              </a:ext>
            </a:extLst>
          </p:cNvPr>
          <p:cNvSpPr/>
          <p:nvPr/>
        </p:nvSpPr>
        <p:spPr>
          <a:xfrm>
            <a:off x="1769085" y="582785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5" name="Straight Arrow Connector 14">
            <a:extLst>
              <a:ext uri="{FF2B5EF4-FFF2-40B4-BE49-F238E27FC236}">
                <a16:creationId xmlns:a16="http://schemas.microsoft.com/office/drawing/2014/main" id="{DE1A6DFF-A85E-9700-E1EE-AE1502EE65B3}"/>
              </a:ext>
            </a:extLst>
          </p:cNvPr>
          <p:cNvCxnSpPr>
            <a:cxnSpLocks/>
          </p:cNvCxnSpPr>
          <p:nvPr/>
        </p:nvCxnSpPr>
        <p:spPr>
          <a:xfrm flipV="1">
            <a:off x="2279025" y="623993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16" name="Straight Arrow Connector 15">
            <a:extLst>
              <a:ext uri="{FF2B5EF4-FFF2-40B4-BE49-F238E27FC236}">
                <a16:creationId xmlns:a16="http://schemas.microsoft.com/office/drawing/2014/main" id="{104095AE-0145-F477-078A-D61202D95563}"/>
              </a:ext>
            </a:extLst>
          </p:cNvPr>
          <p:cNvCxnSpPr>
            <a:cxnSpLocks/>
            <a:stCxn id="14" idx="0"/>
          </p:cNvCxnSpPr>
          <p:nvPr/>
        </p:nvCxnSpPr>
        <p:spPr>
          <a:xfrm flipH="1" flipV="1">
            <a:off x="2279028" y="564714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17" name="Straight Arrow Connector 16">
            <a:extLst>
              <a:ext uri="{FF2B5EF4-FFF2-40B4-BE49-F238E27FC236}">
                <a16:creationId xmlns:a16="http://schemas.microsoft.com/office/drawing/2014/main" id="{8706D79A-2CE1-EE55-3827-9D34E464A13B}"/>
              </a:ext>
            </a:extLst>
          </p:cNvPr>
          <p:cNvCxnSpPr>
            <a:cxnSpLocks/>
            <a:stCxn id="9" idx="0"/>
            <a:endCxn id="4" idx="2"/>
          </p:cNvCxnSpPr>
          <p:nvPr/>
        </p:nvCxnSpPr>
        <p:spPr>
          <a:xfrm flipV="1">
            <a:off x="2279624" y="487416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19" name="Straight Connector 18">
            <a:extLst>
              <a:ext uri="{FF2B5EF4-FFF2-40B4-BE49-F238E27FC236}">
                <a16:creationId xmlns:a16="http://schemas.microsoft.com/office/drawing/2014/main" id="{52FFFCBF-5196-59C0-1C17-A2D52EB3EA64}"/>
              </a:ext>
            </a:extLst>
          </p:cNvPr>
          <p:cNvCxnSpPr>
            <a:stCxn id="13" idx="6"/>
            <a:endCxn id="9" idx="2"/>
          </p:cNvCxnSpPr>
          <p:nvPr/>
        </p:nvCxnSpPr>
        <p:spPr>
          <a:xfrm>
            <a:off x="2036852" y="5569698"/>
            <a:ext cx="165328" cy="2"/>
          </a:xfrm>
          <a:prstGeom prst="line">
            <a:avLst/>
          </a:prstGeom>
          <a:noFill/>
          <a:ln w="28575" cap="flat" cmpd="sng" algn="ctr">
            <a:solidFill>
              <a:sysClr val="windowText" lastClr="000000"/>
            </a:solidFill>
            <a:prstDash val="solid"/>
            <a:miter lim="800000"/>
          </a:ln>
          <a:effectLst/>
        </p:spPr>
      </p:cxnSp>
      <p:sp>
        <p:nvSpPr>
          <p:cNvPr id="20" name="Arrow: U-Turn 99">
            <a:extLst>
              <a:ext uri="{FF2B5EF4-FFF2-40B4-BE49-F238E27FC236}">
                <a16:creationId xmlns:a16="http://schemas.microsoft.com/office/drawing/2014/main" id="{15378129-F86E-AEE4-4F54-E88F1D39C02A}"/>
              </a:ext>
            </a:extLst>
          </p:cNvPr>
          <p:cNvSpPr/>
          <p:nvPr/>
        </p:nvSpPr>
        <p:spPr>
          <a:xfrm rot="16200000">
            <a:off x="1436352" y="433305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21" name="Arrow: U-Turn 99">
            <a:extLst>
              <a:ext uri="{FF2B5EF4-FFF2-40B4-BE49-F238E27FC236}">
                <a16:creationId xmlns:a16="http://schemas.microsoft.com/office/drawing/2014/main" id="{1A2B693D-93D8-F599-F683-F81A4595B286}"/>
              </a:ext>
            </a:extLst>
          </p:cNvPr>
          <p:cNvSpPr/>
          <p:nvPr/>
        </p:nvSpPr>
        <p:spPr>
          <a:xfrm rot="16200000">
            <a:off x="1482450" y="325642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2" name="Arrow: Bent 136">
            <a:extLst>
              <a:ext uri="{FF2B5EF4-FFF2-40B4-BE49-F238E27FC236}">
                <a16:creationId xmlns:a16="http://schemas.microsoft.com/office/drawing/2014/main" id="{EFFCD528-468A-9CF0-A301-A2FF553A7471}"/>
              </a:ext>
            </a:extLst>
          </p:cNvPr>
          <p:cNvSpPr/>
          <p:nvPr/>
        </p:nvSpPr>
        <p:spPr>
          <a:xfrm rot="5400000" flipH="1">
            <a:off x="2398049" y="475466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3" name="Arrow: Bent 136">
            <a:extLst>
              <a:ext uri="{FF2B5EF4-FFF2-40B4-BE49-F238E27FC236}">
                <a16:creationId xmlns:a16="http://schemas.microsoft.com/office/drawing/2014/main" id="{D789610E-9036-3C2C-8B5D-00D3AE6B4258}"/>
              </a:ext>
            </a:extLst>
          </p:cNvPr>
          <p:cNvSpPr/>
          <p:nvPr/>
        </p:nvSpPr>
        <p:spPr>
          <a:xfrm rot="16200000">
            <a:off x="1986426" y="475466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4" name="Straight Arrow Connector 23">
            <a:extLst>
              <a:ext uri="{FF2B5EF4-FFF2-40B4-BE49-F238E27FC236}">
                <a16:creationId xmlns:a16="http://schemas.microsoft.com/office/drawing/2014/main" id="{6C826D27-4B6D-0A88-8032-33E88877472C}"/>
              </a:ext>
            </a:extLst>
          </p:cNvPr>
          <p:cNvCxnSpPr>
            <a:cxnSpLocks/>
            <a:endCxn id="7" idx="2"/>
          </p:cNvCxnSpPr>
          <p:nvPr/>
        </p:nvCxnSpPr>
        <p:spPr>
          <a:xfrm flipV="1">
            <a:off x="2274697" y="3831260"/>
            <a:ext cx="4928" cy="371908"/>
          </a:xfrm>
          <a:prstGeom prst="straightConnector1">
            <a:avLst/>
          </a:prstGeom>
          <a:noFill/>
          <a:ln w="28575" cap="flat" cmpd="sng" algn="ctr">
            <a:solidFill>
              <a:schemeClr val="tx1"/>
            </a:solidFill>
            <a:prstDash val="solid"/>
            <a:miter lim="800000"/>
            <a:tailEnd type="stealth"/>
          </a:ln>
          <a:effectLst/>
        </p:spPr>
      </p:cxnSp>
      <p:sp>
        <p:nvSpPr>
          <p:cNvPr id="25" name="Rectangle: Rounded Corners 24">
            <a:extLst>
              <a:ext uri="{FF2B5EF4-FFF2-40B4-BE49-F238E27FC236}">
                <a16:creationId xmlns:a16="http://schemas.microsoft.com/office/drawing/2014/main" id="{10C6DBD5-C2A3-CA61-BDC7-E7DF26C12EA1}"/>
              </a:ext>
            </a:extLst>
          </p:cNvPr>
          <p:cNvSpPr/>
          <p:nvPr/>
        </p:nvSpPr>
        <p:spPr>
          <a:xfrm>
            <a:off x="3302440" y="3246826"/>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 name="Freeform: Shape 25">
            <a:extLst>
              <a:ext uri="{FF2B5EF4-FFF2-40B4-BE49-F238E27FC236}">
                <a16:creationId xmlns:a16="http://schemas.microsoft.com/office/drawing/2014/main" id="{C13F0FB8-C364-8A90-C8CF-504EAB0A8373}"/>
              </a:ext>
            </a:extLst>
          </p:cNvPr>
          <p:cNvSpPr/>
          <p:nvPr/>
        </p:nvSpPr>
        <p:spPr>
          <a:xfrm rot="16200000">
            <a:off x="3421294" y="344545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Freeform: Shape 26">
            <a:extLst>
              <a:ext uri="{FF2B5EF4-FFF2-40B4-BE49-F238E27FC236}">
                <a16:creationId xmlns:a16="http://schemas.microsoft.com/office/drawing/2014/main" id="{FB776F48-D0A9-56F6-820C-83EAA8BE522E}"/>
              </a:ext>
            </a:extLst>
          </p:cNvPr>
          <p:cNvSpPr/>
          <p:nvPr/>
        </p:nvSpPr>
        <p:spPr>
          <a:xfrm rot="10800000">
            <a:off x="3784854" y="368923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8" name="Rectangle: Rounded Corners 27">
            <a:extLst>
              <a:ext uri="{FF2B5EF4-FFF2-40B4-BE49-F238E27FC236}">
                <a16:creationId xmlns:a16="http://schemas.microsoft.com/office/drawing/2014/main" id="{0C882C62-0AB4-6776-82BE-AF728FD6E468}"/>
              </a:ext>
            </a:extLst>
          </p:cNvPr>
          <p:cNvSpPr/>
          <p:nvPr/>
        </p:nvSpPr>
        <p:spPr>
          <a:xfrm>
            <a:off x="3302440" y="4294342"/>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9" name="Rectangle: Rounded Corners 28">
            <a:extLst>
              <a:ext uri="{FF2B5EF4-FFF2-40B4-BE49-F238E27FC236}">
                <a16:creationId xmlns:a16="http://schemas.microsoft.com/office/drawing/2014/main" id="{B78A54CC-6586-662A-A562-2852944E9ADC}"/>
              </a:ext>
            </a:extLst>
          </p:cNvPr>
          <p:cNvSpPr/>
          <p:nvPr/>
        </p:nvSpPr>
        <p:spPr>
          <a:xfrm>
            <a:off x="3304131" y="4026263"/>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85000"/>
                    <a:lumOff val="15000"/>
                  </a:schemeClr>
                </a:solidFill>
                <a:effectLst/>
                <a:uLnTx/>
                <a:uFillTx/>
                <a:latin typeface="Calibri Light" panose="020F0302020204030204"/>
                <a:ea typeface="+mn-ea"/>
                <a:cs typeface="+mn-cs"/>
              </a:rPr>
              <a:t>Add</a:t>
            </a: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0" name="Arrow: U-Turn 99">
            <a:extLst>
              <a:ext uri="{FF2B5EF4-FFF2-40B4-BE49-F238E27FC236}">
                <a16:creationId xmlns:a16="http://schemas.microsoft.com/office/drawing/2014/main" id="{424BD30D-06CA-6ACE-C87B-943AC739DCCC}"/>
              </a:ext>
            </a:extLst>
          </p:cNvPr>
          <p:cNvSpPr/>
          <p:nvPr/>
        </p:nvSpPr>
        <p:spPr>
          <a:xfrm rot="5400000" flipH="1">
            <a:off x="3748435" y="311068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31" name="Straight Arrow Connector 30">
            <a:extLst>
              <a:ext uri="{FF2B5EF4-FFF2-40B4-BE49-F238E27FC236}">
                <a16:creationId xmlns:a16="http://schemas.microsoft.com/office/drawing/2014/main" id="{2ABCF0ED-88D8-0682-7817-9148D29224E7}"/>
              </a:ext>
            </a:extLst>
          </p:cNvPr>
          <p:cNvCxnSpPr>
            <a:cxnSpLocks/>
          </p:cNvCxnSpPr>
          <p:nvPr/>
        </p:nvCxnSpPr>
        <p:spPr>
          <a:xfrm flipV="1">
            <a:off x="3800114" y="4889662"/>
            <a:ext cx="1" cy="618092"/>
          </a:xfrm>
          <a:prstGeom prst="straightConnector1">
            <a:avLst/>
          </a:prstGeom>
          <a:noFill/>
          <a:ln w="28575" cap="flat" cmpd="sng" algn="ctr">
            <a:solidFill>
              <a:schemeClr val="tx1"/>
            </a:solidFill>
            <a:prstDash val="solid"/>
            <a:miter lim="800000"/>
            <a:tailEnd type="stealth"/>
          </a:ln>
          <a:effectLst/>
        </p:spPr>
      </p:cxnSp>
      <p:sp>
        <p:nvSpPr>
          <p:cNvPr id="348" name="Arrow: Bent 136">
            <a:extLst>
              <a:ext uri="{FF2B5EF4-FFF2-40B4-BE49-F238E27FC236}">
                <a16:creationId xmlns:a16="http://schemas.microsoft.com/office/drawing/2014/main" id="{D8B8BCF6-CF1B-4103-EA5C-5BEC1FDD47CB}"/>
              </a:ext>
            </a:extLst>
          </p:cNvPr>
          <p:cNvSpPr/>
          <p:nvPr/>
        </p:nvSpPr>
        <p:spPr>
          <a:xfrm rot="5400000" flipH="1">
            <a:off x="3918539" y="477016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49" name="Arrow: Bent 136">
            <a:extLst>
              <a:ext uri="{FF2B5EF4-FFF2-40B4-BE49-F238E27FC236}">
                <a16:creationId xmlns:a16="http://schemas.microsoft.com/office/drawing/2014/main" id="{11936998-680D-6054-7504-0F5AA0F821FF}"/>
              </a:ext>
            </a:extLst>
          </p:cNvPr>
          <p:cNvSpPr/>
          <p:nvPr/>
        </p:nvSpPr>
        <p:spPr>
          <a:xfrm rot="16200000">
            <a:off x="3506916" y="477016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50" name="Oval 349">
            <a:extLst>
              <a:ext uri="{FF2B5EF4-FFF2-40B4-BE49-F238E27FC236}">
                <a16:creationId xmlns:a16="http://schemas.microsoft.com/office/drawing/2014/main" id="{523C2C24-57C2-2DC4-EE8A-0D493D318F12}"/>
              </a:ext>
            </a:extLst>
          </p:cNvPr>
          <p:cNvSpPr/>
          <p:nvPr/>
        </p:nvSpPr>
        <p:spPr>
          <a:xfrm>
            <a:off x="3723412" y="5492255"/>
            <a:ext cx="154887" cy="154887"/>
          </a:xfrm>
          <a:prstGeom prst="ellipse">
            <a:avLst/>
          </a:prstGeom>
          <a:solidFill>
            <a:schemeClr val="bg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51" name="Cross 350">
            <a:extLst>
              <a:ext uri="{FF2B5EF4-FFF2-40B4-BE49-F238E27FC236}">
                <a16:creationId xmlns:a16="http://schemas.microsoft.com/office/drawing/2014/main" id="{01798879-0073-9A70-5838-712E17AAF5B5}"/>
              </a:ext>
            </a:extLst>
          </p:cNvPr>
          <p:cNvSpPr/>
          <p:nvPr/>
        </p:nvSpPr>
        <p:spPr>
          <a:xfrm>
            <a:off x="3751361" y="5520204"/>
            <a:ext cx="98987" cy="98987"/>
          </a:xfrm>
          <a:prstGeom prst="plus">
            <a:avLst>
              <a:gd name="adj" fmla="val 48099"/>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352" name="Group 351">
            <a:extLst>
              <a:ext uri="{FF2B5EF4-FFF2-40B4-BE49-F238E27FC236}">
                <a16:creationId xmlns:a16="http://schemas.microsoft.com/office/drawing/2014/main" id="{842E4960-C06D-C6A5-15D6-8D35DB3DAEC6}"/>
              </a:ext>
            </a:extLst>
          </p:cNvPr>
          <p:cNvGrpSpPr/>
          <p:nvPr/>
        </p:nvGrpSpPr>
        <p:grpSpPr>
          <a:xfrm>
            <a:off x="4057883" y="5416997"/>
            <a:ext cx="317131" cy="317131"/>
            <a:chOff x="1290919" y="1058164"/>
            <a:chExt cx="3765176" cy="3765176"/>
          </a:xfrm>
          <a:noFill/>
        </p:grpSpPr>
        <p:sp>
          <p:nvSpPr>
            <p:cNvPr id="353" name="Freeform: Shape 352">
              <a:extLst>
                <a:ext uri="{FF2B5EF4-FFF2-40B4-BE49-F238E27FC236}">
                  <a16:creationId xmlns:a16="http://schemas.microsoft.com/office/drawing/2014/main" id="{4FDD69EB-ED62-A94E-8060-ECA42935A692}"/>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54" name="Oval 353">
              <a:extLst>
                <a:ext uri="{FF2B5EF4-FFF2-40B4-BE49-F238E27FC236}">
                  <a16:creationId xmlns:a16="http://schemas.microsoft.com/office/drawing/2014/main" id="{440080DB-D4B2-3991-3E68-6FE8EFD62624}"/>
                </a:ext>
              </a:extLst>
            </p:cNvPr>
            <p:cNvSpPr/>
            <p:nvPr/>
          </p:nvSpPr>
          <p:spPr>
            <a:xfrm>
              <a:off x="1290919" y="1058164"/>
              <a:ext cx="3765176" cy="3765176"/>
            </a:xfrm>
            <a:prstGeom prst="ellipse">
              <a:avLst/>
            </a:pr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355" name="Straight Connector 354">
            <a:extLst>
              <a:ext uri="{FF2B5EF4-FFF2-40B4-BE49-F238E27FC236}">
                <a16:creationId xmlns:a16="http://schemas.microsoft.com/office/drawing/2014/main" id="{C40A730B-9C7A-3371-0924-562D69B34DFD}"/>
              </a:ext>
            </a:extLst>
          </p:cNvPr>
          <p:cNvCxnSpPr>
            <a:cxnSpLocks/>
            <a:endCxn id="354" idx="2"/>
          </p:cNvCxnSpPr>
          <p:nvPr/>
        </p:nvCxnSpPr>
        <p:spPr>
          <a:xfrm>
            <a:off x="3876589" y="5575563"/>
            <a:ext cx="181294" cy="0"/>
          </a:xfrm>
          <a:prstGeom prst="line">
            <a:avLst/>
          </a:prstGeom>
          <a:noFill/>
          <a:ln w="28575" cap="flat" cmpd="sng" algn="ctr">
            <a:solidFill>
              <a:schemeClr val="tx1"/>
            </a:solidFill>
            <a:prstDash val="solid"/>
            <a:miter lim="800000"/>
          </a:ln>
          <a:effectLst/>
        </p:spPr>
      </p:cxnSp>
      <p:sp>
        <p:nvSpPr>
          <p:cNvPr id="356" name="Rectangle: Rounded Corners 355">
            <a:extLst>
              <a:ext uri="{FF2B5EF4-FFF2-40B4-BE49-F238E27FC236}">
                <a16:creationId xmlns:a16="http://schemas.microsoft.com/office/drawing/2014/main" id="{AED63A21-3662-008C-DA26-E77EC3068D0E}"/>
              </a:ext>
            </a:extLst>
          </p:cNvPr>
          <p:cNvSpPr/>
          <p:nvPr/>
        </p:nvSpPr>
        <p:spPr>
          <a:xfrm>
            <a:off x="3289574" y="5830750"/>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357" name="Straight Arrow Connector 356">
            <a:extLst>
              <a:ext uri="{FF2B5EF4-FFF2-40B4-BE49-F238E27FC236}">
                <a16:creationId xmlns:a16="http://schemas.microsoft.com/office/drawing/2014/main" id="{08A71E71-1F87-6134-A47A-17CCC3CA9751}"/>
              </a:ext>
            </a:extLst>
          </p:cNvPr>
          <p:cNvCxnSpPr>
            <a:cxnSpLocks/>
          </p:cNvCxnSpPr>
          <p:nvPr/>
        </p:nvCxnSpPr>
        <p:spPr>
          <a:xfrm flipV="1">
            <a:off x="3799514" y="6242836"/>
            <a:ext cx="0" cy="265942"/>
          </a:xfrm>
          <a:prstGeom prst="straightConnector1">
            <a:avLst/>
          </a:prstGeom>
          <a:noFill/>
          <a:ln w="28575" cap="flat" cmpd="sng" algn="ctr">
            <a:solidFill>
              <a:schemeClr val="tx1"/>
            </a:solidFill>
            <a:prstDash val="solid"/>
            <a:miter lim="800000"/>
            <a:tailEnd type="stealth"/>
          </a:ln>
          <a:effectLst/>
        </p:spPr>
      </p:cxnSp>
      <p:cxnSp>
        <p:nvCxnSpPr>
          <p:cNvPr id="358" name="Straight Arrow Connector 357">
            <a:extLst>
              <a:ext uri="{FF2B5EF4-FFF2-40B4-BE49-F238E27FC236}">
                <a16:creationId xmlns:a16="http://schemas.microsoft.com/office/drawing/2014/main" id="{FC30B195-708F-EDEE-E8AA-D049F0E3A104}"/>
              </a:ext>
            </a:extLst>
          </p:cNvPr>
          <p:cNvCxnSpPr>
            <a:cxnSpLocks/>
            <a:stCxn id="356" idx="0"/>
          </p:cNvCxnSpPr>
          <p:nvPr/>
        </p:nvCxnSpPr>
        <p:spPr>
          <a:xfrm flipH="1" flipV="1">
            <a:off x="3799517" y="5650040"/>
            <a:ext cx="597" cy="180710"/>
          </a:xfrm>
          <a:prstGeom prst="straightConnector1">
            <a:avLst/>
          </a:prstGeom>
          <a:noFill/>
          <a:ln w="28575" cap="flat" cmpd="sng" algn="ctr">
            <a:solidFill>
              <a:schemeClr val="tx1"/>
            </a:solidFill>
            <a:prstDash val="solid"/>
            <a:miter lim="800000"/>
            <a:tailEnd type="stealth"/>
          </a:ln>
          <a:effectLst/>
        </p:spPr>
      </p:cxnSp>
      <p:sp>
        <p:nvSpPr>
          <p:cNvPr id="359" name="Arrow: U-Turn 99">
            <a:extLst>
              <a:ext uri="{FF2B5EF4-FFF2-40B4-BE49-F238E27FC236}">
                <a16:creationId xmlns:a16="http://schemas.microsoft.com/office/drawing/2014/main" id="{95A439D9-F719-0F7E-60D2-6F883B27392E}"/>
              </a:ext>
            </a:extLst>
          </p:cNvPr>
          <p:cNvSpPr/>
          <p:nvPr/>
        </p:nvSpPr>
        <p:spPr>
          <a:xfrm rot="5400000" flipH="1">
            <a:off x="3653637" y="423222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360" name="Straight Arrow Connector 359">
            <a:extLst>
              <a:ext uri="{FF2B5EF4-FFF2-40B4-BE49-F238E27FC236}">
                <a16:creationId xmlns:a16="http://schemas.microsoft.com/office/drawing/2014/main" id="{9371AAFD-3509-5D50-291E-D5994FDD5479}"/>
              </a:ext>
            </a:extLst>
          </p:cNvPr>
          <p:cNvCxnSpPr>
            <a:cxnSpLocks/>
            <a:stCxn id="25" idx="0"/>
            <a:endCxn id="361" idx="2"/>
          </p:cNvCxnSpPr>
          <p:nvPr/>
        </p:nvCxnSpPr>
        <p:spPr>
          <a:xfrm flipH="1" flipV="1">
            <a:off x="3811551" y="2792941"/>
            <a:ext cx="1429" cy="453885"/>
          </a:xfrm>
          <a:prstGeom prst="straightConnector1">
            <a:avLst/>
          </a:prstGeom>
          <a:noFill/>
          <a:ln w="28575" cap="flat" cmpd="sng" algn="ctr">
            <a:solidFill>
              <a:schemeClr val="tx1"/>
            </a:solidFill>
            <a:prstDash val="solid"/>
            <a:miter lim="800000"/>
            <a:tailEnd type="stealth"/>
          </a:ln>
          <a:effectLst/>
        </p:spPr>
      </p:cxnSp>
      <p:sp>
        <p:nvSpPr>
          <p:cNvPr id="361" name="Rectangle: Rounded Corners 360">
            <a:extLst>
              <a:ext uri="{FF2B5EF4-FFF2-40B4-BE49-F238E27FC236}">
                <a16:creationId xmlns:a16="http://schemas.microsoft.com/office/drawing/2014/main" id="{492D3E01-AED7-9221-CCB4-71624A0F1641}"/>
              </a:ext>
            </a:extLst>
          </p:cNvPr>
          <p:cNvSpPr/>
          <p:nvPr/>
        </p:nvSpPr>
        <p:spPr>
          <a:xfrm>
            <a:off x="3301011" y="2380855"/>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64" name="Rectangle: Rounded Corners 363">
            <a:extLst>
              <a:ext uri="{FF2B5EF4-FFF2-40B4-BE49-F238E27FC236}">
                <a16:creationId xmlns:a16="http://schemas.microsoft.com/office/drawing/2014/main" id="{AE94FF64-E51B-8F57-B02F-262267749F41}"/>
              </a:ext>
            </a:extLst>
          </p:cNvPr>
          <p:cNvSpPr/>
          <p:nvPr/>
        </p:nvSpPr>
        <p:spPr>
          <a:xfrm>
            <a:off x="3301011" y="2998528"/>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cxnSp>
        <p:nvCxnSpPr>
          <p:cNvPr id="365" name="Straight Arrow Connector 364">
            <a:extLst>
              <a:ext uri="{FF2B5EF4-FFF2-40B4-BE49-F238E27FC236}">
                <a16:creationId xmlns:a16="http://schemas.microsoft.com/office/drawing/2014/main" id="{94E4DCB1-F850-BD96-8DBF-ECEB8C7A80FE}"/>
              </a:ext>
            </a:extLst>
          </p:cNvPr>
          <p:cNvCxnSpPr>
            <a:cxnSpLocks/>
            <a:endCxn id="366" idx="2"/>
          </p:cNvCxnSpPr>
          <p:nvPr/>
        </p:nvCxnSpPr>
        <p:spPr>
          <a:xfrm flipV="1">
            <a:off x="3810594" y="1849868"/>
            <a:ext cx="5393" cy="531893"/>
          </a:xfrm>
          <a:prstGeom prst="straightConnector1">
            <a:avLst/>
          </a:prstGeom>
          <a:noFill/>
          <a:ln w="28575" cap="flat" cmpd="sng" algn="ctr">
            <a:solidFill>
              <a:schemeClr val="tx1"/>
            </a:solidFill>
            <a:prstDash val="solid"/>
            <a:miter lim="800000"/>
            <a:tailEnd type="stealth"/>
          </a:ln>
          <a:effectLst/>
        </p:spPr>
      </p:cxnSp>
      <p:sp>
        <p:nvSpPr>
          <p:cNvPr id="366" name="Rectangle: Rounded Corners 365">
            <a:extLst>
              <a:ext uri="{FF2B5EF4-FFF2-40B4-BE49-F238E27FC236}">
                <a16:creationId xmlns:a16="http://schemas.microsoft.com/office/drawing/2014/main" id="{74458AE5-FDFF-3C3D-A338-4310DE9970B6}"/>
              </a:ext>
            </a:extLst>
          </p:cNvPr>
          <p:cNvSpPr/>
          <p:nvPr/>
        </p:nvSpPr>
        <p:spPr>
          <a:xfrm>
            <a:off x="3305447" y="1668245"/>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67" name="Rectangle: Rounded Corners 366">
            <a:extLst>
              <a:ext uri="{FF2B5EF4-FFF2-40B4-BE49-F238E27FC236}">
                <a16:creationId xmlns:a16="http://schemas.microsoft.com/office/drawing/2014/main" id="{3F671D31-71D7-3445-DC3E-FB44E6132870}"/>
              </a:ext>
            </a:extLst>
          </p:cNvPr>
          <p:cNvSpPr/>
          <p:nvPr/>
        </p:nvSpPr>
        <p:spPr>
          <a:xfrm>
            <a:off x="3305447" y="1266020"/>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effectLst/>
                <a:uLnTx/>
                <a:uFillTx/>
                <a:latin typeface="Calibri Light" panose="020F0302020204030204"/>
                <a:ea typeface="+mn-ea"/>
                <a:cs typeface="+mn-cs"/>
              </a:rPr>
              <a:t>Softmax</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372" name="Straight Arrow Connector 371">
            <a:extLst>
              <a:ext uri="{FF2B5EF4-FFF2-40B4-BE49-F238E27FC236}">
                <a16:creationId xmlns:a16="http://schemas.microsoft.com/office/drawing/2014/main" id="{987429E0-41BA-F7CF-6DBE-BFF21721B44C}"/>
              </a:ext>
            </a:extLst>
          </p:cNvPr>
          <p:cNvCxnSpPr>
            <a:cxnSpLocks/>
            <a:stCxn id="366" idx="0"/>
            <a:endCxn id="367" idx="2"/>
          </p:cNvCxnSpPr>
          <p:nvPr/>
        </p:nvCxnSpPr>
        <p:spPr>
          <a:xfrm flipV="1">
            <a:off x="3815987" y="144764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377" name="Straight Arrow Connector 376">
            <a:extLst>
              <a:ext uri="{FF2B5EF4-FFF2-40B4-BE49-F238E27FC236}">
                <a16:creationId xmlns:a16="http://schemas.microsoft.com/office/drawing/2014/main" id="{7B677A50-167E-71C5-D96F-9C54131AD613}"/>
              </a:ext>
            </a:extLst>
          </p:cNvPr>
          <p:cNvCxnSpPr>
            <a:cxnSpLocks/>
          </p:cNvCxnSpPr>
          <p:nvPr/>
        </p:nvCxnSpPr>
        <p:spPr>
          <a:xfrm flipV="1">
            <a:off x="3815987" y="104541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378" name="Rectangle: Rounded Corners 377">
            <a:extLst>
              <a:ext uri="{FF2B5EF4-FFF2-40B4-BE49-F238E27FC236}">
                <a16:creationId xmlns:a16="http://schemas.microsoft.com/office/drawing/2014/main" id="{266AAC8A-E623-EA1C-B8B9-09E5D351F0AC}"/>
              </a:ext>
            </a:extLst>
          </p:cNvPr>
          <p:cNvSpPr/>
          <p:nvPr/>
        </p:nvSpPr>
        <p:spPr>
          <a:xfrm>
            <a:off x="3289574" y="2107212"/>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cxnSp>
        <p:nvCxnSpPr>
          <p:cNvPr id="379" name="Straight Connector 378">
            <a:extLst>
              <a:ext uri="{FF2B5EF4-FFF2-40B4-BE49-F238E27FC236}">
                <a16:creationId xmlns:a16="http://schemas.microsoft.com/office/drawing/2014/main" id="{4449FE92-6B69-F7CF-44A3-421BEA40BB05}"/>
              </a:ext>
            </a:extLst>
          </p:cNvPr>
          <p:cNvCxnSpPr>
            <a:cxnSpLocks/>
          </p:cNvCxnSpPr>
          <p:nvPr/>
        </p:nvCxnSpPr>
        <p:spPr>
          <a:xfrm flipH="1">
            <a:off x="3809253" y="4207886"/>
            <a:ext cx="1691" cy="86456"/>
          </a:xfrm>
          <a:prstGeom prst="line">
            <a:avLst/>
          </a:prstGeom>
          <a:noFill/>
          <a:ln w="38100" cap="flat" cmpd="sng" algn="ctr">
            <a:solidFill>
              <a:schemeClr val="tx1"/>
            </a:solidFill>
            <a:prstDash val="solid"/>
            <a:miter lim="800000"/>
          </a:ln>
          <a:effectLst/>
        </p:spPr>
      </p:cxnSp>
      <p:cxnSp>
        <p:nvCxnSpPr>
          <p:cNvPr id="380" name="Straight Connector 379">
            <a:extLst>
              <a:ext uri="{FF2B5EF4-FFF2-40B4-BE49-F238E27FC236}">
                <a16:creationId xmlns:a16="http://schemas.microsoft.com/office/drawing/2014/main" id="{85027A87-09D8-E28B-B97C-9B3CFC5528AE}"/>
              </a:ext>
            </a:extLst>
          </p:cNvPr>
          <p:cNvCxnSpPr>
            <a:cxnSpLocks/>
          </p:cNvCxnSpPr>
          <p:nvPr/>
        </p:nvCxnSpPr>
        <p:spPr>
          <a:xfrm flipH="1">
            <a:off x="2270840" y="4390800"/>
            <a:ext cx="1691" cy="86456"/>
          </a:xfrm>
          <a:prstGeom prst="line">
            <a:avLst/>
          </a:prstGeom>
          <a:noFill/>
          <a:ln w="28575" cap="flat" cmpd="sng" algn="ctr">
            <a:solidFill>
              <a:schemeClr val="tx1"/>
            </a:solidFill>
            <a:prstDash val="solid"/>
            <a:miter lim="800000"/>
          </a:ln>
          <a:effectLst/>
        </p:spPr>
      </p:cxnSp>
      <p:cxnSp>
        <p:nvCxnSpPr>
          <p:cNvPr id="381" name="Straight Connector 380">
            <a:extLst>
              <a:ext uri="{FF2B5EF4-FFF2-40B4-BE49-F238E27FC236}">
                <a16:creationId xmlns:a16="http://schemas.microsoft.com/office/drawing/2014/main" id="{8A0959C4-F010-2DD4-2A77-35687FBA489B}"/>
              </a:ext>
            </a:extLst>
          </p:cNvPr>
          <p:cNvCxnSpPr>
            <a:cxnSpLocks/>
            <a:stCxn id="8" idx="2"/>
            <a:endCxn id="7" idx="0"/>
          </p:cNvCxnSpPr>
          <p:nvPr/>
        </p:nvCxnSpPr>
        <p:spPr>
          <a:xfrm>
            <a:off x="2279625" y="3370893"/>
            <a:ext cx="0" cy="48281"/>
          </a:xfrm>
          <a:prstGeom prst="line">
            <a:avLst/>
          </a:prstGeom>
          <a:noFill/>
          <a:ln w="28575" cap="flat" cmpd="sng" algn="ctr">
            <a:solidFill>
              <a:schemeClr val="bg2">
                <a:lumMod val="50000"/>
              </a:schemeClr>
            </a:solidFill>
            <a:prstDash val="solid"/>
            <a:miter lim="800000"/>
          </a:ln>
          <a:effectLst/>
        </p:spPr>
      </p:cxnSp>
      <p:sp>
        <p:nvSpPr>
          <p:cNvPr id="382" name="Freeform: Shape 381">
            <a:extLst>
              <a:ext uri="{FF2B5EF4-FFF2-40B4-BE49-F238E27FC236}">
                <a16:creationId xmlns:a16="http://schemas.microsoft.com/office/drawing/2014/main" id="{DDEF8D49-1528-3FE3-44CE-C0359D0EFAD8}"/>
              </a:ext>
            </a:extLst>
          </p:cNvPr>
          <p:cNvSpPr/>
          <p:nvPr/>
        </p:nvSpPr>
        <p:spPr>
          <a:xfrm>
            <a:off x="2284189" y="293863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83" name="TextBox 382">
            <a:extLst>
              <a:ext uri="{FF2B5EF4-FFF2-40B4-BE49-F238E27FC236}">
                <a16:creationId xmlns:a16="http://schemas.microsoft.com/office/drawing/2014/main" id="{D57B6696-7219-0CCD-A748-5F9A2B6D1DFC}"/>
              </a:ext>
            </a:extLst>
          </p:cNvPr>
          <p:cNvSpPr txBox="1"/>
          <p:nvPr/>
        </p:nvSpPr>
        <p:spPr>
          <a:xfrm rot="5400000">
            <a:off x="4276822" y="3695364"/>
            <a:ext cx="1107996" cy="369332"/>
          </a:xfrm>
          <a:prstGeom prst="rect">
            <a:avLst/>
          </a:prstGeom>
          <a:noFill/>
        </p:spPr>
        <p:txBody>
          <a:bodyPr wrap="none" rtlCol="0">
            <a:spAutoFit/>
          </a:bodyPr>
          <a:lstStyle/>
          <a:p>
            <a:r>
              <a:rPr lang="en-US" b="1" dirty="0">
                <a:solidFill>
                  <a:srgbClr val="EA4335"/>
                </a:solidFill>
              </a:rPr>
              <a:t>Decoder</a:t>
            </a:r>
            <a:endParaRPr lang="en-IN" b="1" dirty="0">
              <a:solidFill>
                <a:srgbClr val="EA4335"/>
              </a:solidFill>
            </a:endParaRPr>
          </a:p>
        </p:txBody>
      </p:sp>
      <p:sp>
        <p:nvSpPr>
          <p:cNvPr id="384" name="Rectangle: Rounded Corners 383">
            <a:extLst>
              <a:ext uri="{FF2B5EF4-FFF2-40B4-BE49-F238E27FC236}">
                <a16:creationId xmlns:a16="http://schemas.microsoft.com/office/drawing/2014/main" id="{E3E67CBC-6ED1-DC47-9ED1-AA5D5B26A5D6}"/>
              </a:ext>
            </a:extLst>
          </p:cNvPr>
          <p:cNvSpPr/>
          <p:nvPr/>
        </p:nvSpPr>
        <p:spPr>
          <a:xfrm>
            <a:off x="1375020" y="3049723"/>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85" name="TextBox 384">
            <a:extLst>
              <a:ext uri="{FF2B5EF4-FFF2-40B4-BE49-F238E27FC236}">
                <a16:creationId xmlns:a16="http://schemas.microsoft.com/office/drawing/2014/main" id="{21088671-FE8D-25BE-BEA1-5FF4ED9B3DBE}"/>
              </a:ext>
            </a:extLst>
          </p:cNvPr>
          <p:cNvSpPr txBox="1"/>
          <p:nvPr/>
        </p:nvSpPr>
        <p:spPr>
          <a:xfrm>
            <a:off x="1615438" y="4375385"/>
            <a:ext cx="1107996" cy="369332"/>
          </a:xfrm>
          <a:prstGeom prst="rect">
            <a:avLst/>
          </a:prstGeom>
          <a:noFill/>
        </p:spPr>
        <p:txBody>
          <a:bodyPr wrap="none" rtlCol="0">
            <a:spAutoFit/>
          </a:bodyPr>
          <a:lstStyle/>
          <a:p>
            <a:r>
              <a:rPr lang="en-US" b="1" dirty="0">
                <a:solidFill>
                  <a:schemeClr val="bg1"/>
                </a:solidFill>
              </a:rPr>
              <a:t>Encoder</a:t>
            </a:r>
            <a:endParaRPr lang="en-IN" b="1" dirty="0">
              <a:solidFill>
                <a:schemeClr val="bg1"/>
              </a:solidFill>
            </a:endParaRPr>
          </a:p>
        </p:txBody>
      </p:sp>
      <p:sp>
        <p:nvSpPr>
          <p:cNvPr id="335" name="Oval 334">
            <a:extLst>
              <a:ext uri="{FF2B5EF4-FFF2-40B4-BE49-F238E27FC236}">
                <a16:creationId xmlns:a16="http://schemas.microsoft.com/office/drawing/2014/main" id="{A33B0F52-9615-811B-CA0E-DEBE6902FD4A}"/>
              </a:ext>
            </a:extLst>
          </p:cNvPr>
          <p:cNvSpPr/>
          <p:nvPr/>
        </p:nvSpPr>
        <p:spPr>
          <a:xfrm>
            <a:off x="5340080"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336" name="Oval 335">
            <a:extLst>
              <a:ext uri="{FF2B5EF4-FFF2-40B4-BE49-F238E27FC236}">
                <a16:creationId xmlns:a16="http://schemas.microsoft.com/office/drawing/2014/main" id="{A93E9CF0-266E-8722-CDFF-0359F5C5CD3D}"/>
              </a:ext>
            </a:extLst>
          </p:cNvPr>
          <p:cNvSpPr/>
          <p:nvPr/>
        </p:nvSpPr>
        <p:spPr>
          <a:xfrm>
            <a:off x="6424270"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337" name="Oval 336">
            <a:extLst>
              <a:ext uri="{FF2B5EF4-FFF2-40B4-BE49-F238E27FC236}">
                <a16:creationId xmlns:a16="http://schemas.microsoft.com/office/drawing/2014/main" id="{CA28874A-255C-EA11-4A8A-491C09D33512}"/>
              </a:ext>
            </a:extLst>
          </p:cNvPr>
          <p:cNvSpPr/>
          <p:nvPr/>
        </p:nvSpPr>
        <p:spPr>
          <a:xfrm>
            <a:off x="7508461"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338" name="Oval 337">
            <a:extLst>
              <a:ext uri="{FF2B5EF4-FFF2-40B4-BE49-F238E27FC236}">
                <a16:creationId xmlns:a16="http://schemas.microsoft.com/office/drawing/2014/main" id="{4C9219D1-350B-C7A4-9DAA-E0E1252904EF}"/>
              </a:ext>
            </a:extLst>
          </p:cNvPr>
          <p:cNvSpPr/>
          <p:nvPr/>
        </p:nvSpPr>
        <p:spPr>
          <a:xfrm>
            <a:off x="8998010"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339" name="TextBox 338">
            <a:extLst>
              <a:ext uri="{FF2B5EF4-FFF2-40B4-BE49-F238E27FC236}">
                <a16:creationId xmlns:a16="http://schemas.microsoft.com/office/drawing/2014/main" id="{992D43A6-DA99-D9EB-1DAD-DE5C662D0DD3}"/>
              </a:ext>
            </a:extLst>
          </p:cNvPr>
          <p:cNvSpPr txBox="1"/>
          <p:nvPr/>
        </p:nvSpPr>
        <p:spPr>
          <a:xfrm>
            <a:off x="7842198" y="3330189"/>
            <a:ext cx="1500908" cy="307777"/>
          </a:xfrm>
          <a:prstGeom prst="rect">
            <a:avLst/>
          </a:prstGeom>
          <a:noFill/>
        </p:spPr>
        <p:txBody>
          <a:bodyPr wrap="square">
            <a:spAutoFit/>
          </a:bodyPr>
          <a:lstStyle/>
          <a:p>
            <a:pPr algn="ctr"/>
            <a:r>
              <a:rPr lang="en-IN" sz="1400" b="0" i="0" kern="3000" spc="600" dirty="0">
                <a:solidFill>
                  <a:schemeClr val="tx1"/>
                </a:solidFill>
                <a:effectLst/>
                <a:latin typeface="+mn-lt"/>
                <a:ea typeface="+mn-ea"/>
                <a:cs typeface="+mn-cs"/>
              </a:rPr>
              <a:t>• • •</a:t>
            </a:r>
            <a:endParaRPr lang="en-IN" sz="1400" kern="3000" spc="600" dirty="0"/>
          </a:p>
        </p:txBody>
      </p:sp>
      <p:sp>
        <p:nvSpPr>
          <p:cNvPr id="340" name="TextBox 339">
            <a:extLst>
              <a:ext uri="{FF2B5EF4-FFF2-40B4-BE49-F238E27FC236}">
                <a16:creationId xmlns:a16="http://schemas.microsoft.com/office/drawing/2014/main" id="{57E03290-6DFA-7A2F-1CC3-99AD82FD7EF2}"/>
              </a:ext>
            </a:extLst>
          </p:cNvPr>
          <p:cNvSpPr txBox="1"/>
          <p:nvPr/>
        </p:nvSpPr>
        <p:spPr>
          <a:xfrm>
            <a:off x="5360748" y="2686469"/>
            <a:ext cx="595285" cy="320561"/>
          </a:xfrm>
          <a:prstGeom prst="rect">
            <a:avLst/>
          </a:prstGeom>
          <a:noFill/>
        </p:spPr>
        <p:txBody>
          <a:bodyPr wrap="none" rtlCol="0">
            <a:spAutoFit/>
          </a:bodyPr>
          <a:lstStyle/>
          <a:p>
            <a:pPr algn="ctr"/>
            <a:r>
              <a:rPr lang="en-US" sz="1600" dirty="0" err="1"/>
              <a:t>acha</a:t>
            </a:r>
            <a:endParaRPr lang="en-IN" sz="1600" dirty="0"/>
          </a:p>
        </p:txBody>
      </p:sp>
      <p:sp>
        <p:nvSpPr>
          <p:cNvPr id="341" name="TextBox 340">
            <a:extLst>
              <a:ext uri="{FF2B5EF4-FFF2-40B4-BE49-F238E27FC236}">
                <a16:creationId xmlns:a16="http://schemas.microsoft.com/office/drawing/2014/main" id="{D92860C9-408C-EDDC-1C31-68603670020C}"/>
              </a:ext>
            </a:extLst>
          </p:cNvPr>
          <p:cNvSpPr txBox="1"/>
          <p:nvPr/>
        </p:nvSpPr>
        <p:spPr>
          <a:xfrm>
            <a:off x="6288605" y="2686469"/>
            <a:ext cx="907954" cy="320561"/>
          </a:xfrm>
          <a:prstGeom prst="rect">
            <a:avLst/>
          </a:prstGeom>
          <a:noFill/>
        </p:spPr>
        <p:txBody>
          <a:bodyPr wrap="none" rtlCol="0">
            <a:spAutoFit/>
          </a:bodyPr>
          <a:lstStyle/>
          <a:p>
            <a:pPr algn="ctr"/>
            <a:r>
              <a:rPr lang="en-US" sz="1600" dirty="0" err="1"/>
              <a:t>achanak</a:t>
            </a:r>
            <a:endParaRPr lang="en-IN" sz="1600" dirty="0"/>
          </a:p>
        </p:txBody>
      </p:sp>
      <p:sp>
        <p:nvSpPr>
          <p:cNvPr id="342" name="TextBox 341">
            <a:extLst>
              <a:ext uri="{FF2B5EF4-FFF2-40B4-BE49-F238E27FC236}">
                <a16:creationId xmlns:a16="http://schemas.microsoft.com/office/drawing/2014/main" id="{E7BC6FBD-3103-BD5C-8623-CD151A3B741F}"/>
              </a:ext>
            </a:extLst>
          </p:cNvPr>
          <p:cNvSpPr txBox="1"/>
          <p:nvPr/>
        </p:nvSpPr>
        <p:spPr>
          <a:xfrm>
            <a:off x="7534444" y="2686469"/>
            <a:ext cx="584661" cy="320561"/>
          </a:xfrm>
          <a:prstGeom prst="rect">
            <a:avLst/>
          </a:prstGeom>
          <a:noFill/>
        </p:spPr>
        <p:txBody>
          <a:bodyPr wrap="none" rtlCol="0">
            <a:spAutoFit/>
          </a:bodyPr>
          <a:lstStyle/>
          <a:p>
            <a:pPr algn="ctr"/>
            <a:r>
              <a:rPr lang="en-US" sz="1600" dirty="0"/>
              <a:t>cake</a:t>
            </a:r>
            <a:endParaRPr lang="en-IN" sz="1600" dirty="0"/>
          </a:p>
        </p:txBody>
      </p:sp>
      <p:sp>
        <p:nvSpPr>
          <p:cNvPr id="343" name="TextBox 342">
            <a:extLst>
              <a:ext uri="{FF2B5EF4-FFF2-40B4-BE49-F238E27FC236}">
                <a16:creationId xmlns:a16="http://schemas.microsoft.com/office/drawing/2014/main" id="{82B8735B-FEEC-3138-31BF-EF1189D2196D}"/>
              </a:ext>
            </a:extLst>
          </p:cNvPr>
          <p:cNvSpPr txBox="1"/>
          <p:nvPr/>
        </p:nvSpPr>
        <p:spPr>
          <a:xfrm>
            <a:off x="8964798" y="2686469"/>
            <a:ext cx="703049" cy="320561"/>
          </a:xfrm>
          <a:prstGeom prst="rect">
            <a:avLst/>
          </a:prstGeom>
          <a:noFill/>
        </p:spPr>
        <p:txBody>
          <a:bodyPr wrap="none" rtlCol="0">
            <a:spAutoFit/>
          </a:bodyPr>
          <a:lstStyle/>
          <a:p>
            <a:pPr algn="ctr"/>
            <a:r>
              <a:rPr lang="en-US" sz="1600" dirty="0" err="1"/>
              <a:t>mujhe</a:t>
            </a:r>
            <a:endParaRPr lang="en-IN" sz="1600" dirty="0"/>
          </a:p>
        </p:txBody>
      </p:sp>
      <p:sp>
        <p:nvSpPr>
          <p:cNvPr id="344" name="Oval 343">
            <a:extLst>
              <a:ext uri="{FF2B5EF4-FFF2-40B4-BE49-F238E27FC236}">
                <a16:creationId xmlns:a16="http://schemas.microsoft.com/office/drawing/2014/main" id="{129A5D01-AD44-C7F5-E877-85D65C27E124}"/>
              </a:ext>
            </a:extLst>
          </p:cNvPr>
          <p:cNvSpPr/>
          <p:nvPr/>
        </p:nvSpPr>
        <p:spPr>
          <a:xfrm>
            <a:off x="10083451"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345" name="TextBox 344">
            <a:extLst>
              <a:ext uri="{FF2B5EF4-FFF2-40B4-BE49-F238E27FC236}">
                <a16:creationId xmlns:a16="http://schemas.microsoft.com/office/drawing/2014/main" id="{F096DFDD-3C5C-968F-FFD0-B227DB4D083F}"/>
              </a:ext>
            </a:extLst>
          </p:cNvPr>
          <p:cNvSpPr txBox="1"/>
          <p:nvPr/>
        </p:nvSpPr>
        <p:spPr>
          <a:xfrm>
            <a:off x="10158000" y="2686469"/>
            <a:ext cx="487520" cy="320561"/>
          </a:xfrm>
          <a:prstGeom prst="rect">
            <a:avLst/>
          </a:prstGeom>
          <a:noFill/>
        </p:spPr>
        <p:txBody>
          <a:bodyPr wrap="none" rtlCol="0">
            <a:spAutoFit/>
          </a:bodyPr>
          <a:lstStyle/>
          <a:p>
            <a:pPr algn="ctr"/>
            <a:r>
              <a:rPr lang="en-US" sz="1600" dirty="0"/>
              <a:t>you</a:t>
            </a:r>
            <a:endParaRPr lang="en-IN" sz="1600" dirty="0"/>
          </a:p>
        </p:txBody>
      </p:sp>
      <p:sp>
        <p:nvSpPr>
          <p:cNvPr id="346" name="Oval 345">
            <a:extLst>
              <a:ext uri="{FF2B5EF4-FFF2-40B4-BE49-F238E27FC236}">
                <a16:creationId xmlns:a16="http://schemas.microsoft.com/office/drawing/2014/main" id="{AEB4239F-137F-CC67-0865-664B87920DEE}"/>
              </a:ext>
            </a:extLst>
          </p:cNvPr>
          <p:cNvSpPr/>
          <p:nvPr/>
        </p:nvSpPr>
        <p:spPr>
          <a:xfrm>
            <a:off x="11168893" y="3168323"/>
            <a:ext cx="636620" cy="636619"/>
          </a:xfrm>
          <a:prstGeom prst="ellipse">
            <a:avLst/>
          </a:prstGeom>
          <a:solidFill>
            <a:srgbClr val="FBBC05"/>
          </a:solidFill>
          <a:ln w="9525" cap="flat">
            <a:noFill/>
            <a:prstDash val="solid"/>
            <a:miter/>
          </a:ln>
        </p:spPr>
        <p:txBody>
          <a:bodyPr rtlCol="0" anchor="ctr"/>
          <a:lstStyle/>
          <a:p>
            <a:pPr algn="l"/>
            <a:endParaRPr lang="en-IN" sz="1600" dirty="0"/>
          </a:p>
        </p:txBody>
      </p:sp>
      <p:sp>
        <p:nvSpPr>
          <p:cNvPr id="347" name="TextBox 346">
            <a:extLst>
              <a:ext uri="{FF2B5EF4-FFF2-40B4-BE49-F238E27FC236}">
                <a16:creationId xmlns:a16="http://schemas.microsoft.com/office/drawing/2014/main" id="{CB7E7EC5-A7E8-BBA5-288E-66403BBA036B}"/>
              </a:ext>
            </a:extLst>
          </p:cNvPr>
          <p:cNvSpPr txBox="1"/>
          <p:nvPr/>
        </p:nvSpPr>
        <p:spPr>
          <a:xfrm>
            <a:off x="11140990" y="2686469"/>
            <a:ext cx="692424" cy="320561"/>
          </a:xfrm>
          <a:prstGeom prst="rect">
            <a:avLst/>
          </a:prstGeom>
          <a:noFill/>
        </p:spPr>
        <p:txBody>
          <a:bodyPr wrap="none" rtlCol="0">
            <a:spAutoFit/>
          </a:bodyPr>
          <a:lstStyle/>
          <a:p>
            <a:pPr algn="ctr"/>
            <a:r>
              <a:rPr lang="en-US" sz="1600" dirty="0" err="1"/>
              <a:t>zyada</a:t>
            </a:r>
            <a:endParaRPr lang="en-IN" sz="1600" dirty="0"/>
          </a:p>
        </p:txBody>
      </p:sp>
      <p:sp>
        <p:nvSpPr>
          <p:cNvPr id="362" name="TextBox 361">
            <a:extLst>
              <a:ext uri="{FF2B5EF4-FFF2-40B4-BE49-F238E27FC236}">
                <a16:creationId xmlns:a16="http://schemas.microsoft.com/office/drawing/2014/main" id="{B89C8C8C-AC93-1813-8263-A0DE581903C4}"/>
              </a:ext>
            </a:extLst>
          </p:cNvPr>
          <p:cNvSpPr txBox="1"/>
          <p:nvPr/>
        </p:nvSpPr>
        <p:spPr>
          <a:xfrm>
            <a:off x="7583401" y="5775003"/>
            <a:ext cx="2018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Arial"/>
              </a:rPr>
              <a:t>I like cheese cake</a:t>
            </a:r>
            <a:endParaRPr kumimoji="0" lang="en-IN" b="0" i="0" u="none" strike="noStrike" kern="1200" cap="none" spc="0" normalizeH="0" baseline="0" noProof="0" dirty="0">
              <a:ln>
                <a:noFill/>
              </a:ln>
              <a:solidFill>
                <a:prstClr val="black"/>
              </a:solidFill>
              <a:effectLst/>
              <a:uLnTx/>
              <a:uFillTx/>
              <a:latin typeface="Arial"/>
            </a:endParaRPr>
          </a:p>
        </p:txBody>
      </p:sp>
      <p:sp>
        <p:nvSpPr>
          <p:cNvPr id="363" name="Rectangle: Rounded Corners 362">
            <a:extLst>
              <a:ext uri="{FF2B5EF4-FFF2-40B4-BE49-F238E27FC236}">
                <a16:creationId xmlns:a16="http://schemas.microsoft.com/office/drawing/2014/main" id="{BB58A0B9-062C-BB77-E2A7-DAA82F103E51}"/>
              </a:ext>
            </a:extLst>
          </p:cNvPr>
          <p:cNvSpPr/>
          <p:nvPr/>
        </p:nvSpPr>
        <p:spPr>
          <a:xfrm>
            <a:off x="5172676" y="3063638"/>
            <a:ext cx="6839949" cy="880955"/>
          </a:xfrm>
          <a:prstGeom prst="roundRect">
            <a:avLst/>
          </a:prstGeom>
          <a:noFill/>
          <a:ln w="57150" cap="flat">
            <a:solidFill>
              <a:schemeClr val="tx1"/>
            </a:solidFill>
            <a:prstDash val="solid"/>
            <a:miter/>
          </a:ln>
        </p:spPr>
        <p:txBody>
          <a:bodyPr rtlCol="0" anchor="ctr"/>
          <a:lstStyle/>
          <a:p>
            <a:pPr algn="l"/>
            <a:endParaRPr lang="en-IN"/>
          </a:p>
        </p:txBody>
      </p:sp>
      <p:sp>
        <p:nvSpPr>
          <p:cNvPr id="368" name="Rectangle: Rounded Corners 367">
            <a:extLst>
              <a:ext uri="{FF2B5EF4-FFF2-40B4-BE49-F238E27FC236}">
                <a16:creationId xmlns:a16="http://schemas.microsoft.com/office/drawing/2014/main" id="{AB5D4AC3-66CE-3D7B-F843-EC936C16C578}"/>
              </a:ext>
            </a:extLst>
          </p:cNvPr>
          <p:cNvSpPr/>
          <p:nvPr/>
        </p:nvSpPr>
        <p:spPr>
          <a:xfrm>
            <a:off x="3100582" y="1550894"/>
            <a:ext cx="1426594" cy="395721"/>
          </a:xfrm>
          <a:prstGeom prst="roundRect">
            <a:avLst/>
          </a:prstGeom>
          <a:noFill/>
          <a:ln w="57150" cap="flat">
            <a:solidFill>
              <a:srgbClr val="EA4335"/>
            </a:solidFill>
            <a:prstDash val="solid"/>
            <a:miter/>
          </a:ln>
        </p:spPr>
        <p:txBody>
          <a:bodyPr rtlCol="0" anchor="ctr"/>
          <a:lstStyle/>
          <a:p>
            <a:pPr algn="l"/>
            <a:endParaRPr lang="en-IN"/>
          </a:p>
        </p:txBody>
      </p:sp>
    </p:spTree>
    <p:extLst>
      <p:ext uri="{BB962C8B-B14F-4D97-AF65-F5344CB8AC3E}">
        <p14:creationId xmlns:p14="http://schemas.microsoft.com/office/powerpoint/2010/main" val="2593778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335"/>
                                        </p:tgtEl>
                                        <p:attrNameLst>
                                          <p:attrName>style.color</p:attrName>
                                        </p:attrNameLst>
                                      </p:cBhvr>
                                      <p:to>
                                        <a:schemeClr val="bg1"/>
                                      </p:to>
                                    </p:animClr>
                                    <p:animClr clrSpc="rgb" dir="cw">
                                      <p:cBhvr>
                                        <p:cTn id="7" dur="250" autoRev="1" fill="remove"/>
                                        <p:tgtEl>
                                          <p:spTgt spid="335"/>
                                        </p:tgtEl>
                                        <p:attrNameLst>
                                          <p:attrName>fillcolor</p:attrName>
                                        </p:attrNameLst>
                                      </p:cBhvr>
                                      <p:to>
                                        <a:schemeClr val="bg1"/>
                                      </p:to>
                                    </p:animClr>
                                    <p:set>
                                      <p:cBhvr>
                                        <p:cTn id="8" dur="250" autoRev="1" fill="remove"/>
                                        <p:tgtEl>
                                          <p:spTgt spid="335"/>
                                        </p:tgtEl>
                                        <p:attrNameLst>
                                          <p:attrName>fill.type</p:attrName>
                                        </p:attrNameLst>
                                      </p:cBhvr>
                                      <p:to>
                                        <p:strVal val="solid"/>
                                      </p:to>
                                    </p:set>
                                    <p:set>
                                      <p:cBhvr>
                                        <p:cTn id="9" dur="250" autoRev="1" fill="remove"/>
                                        <p:tgtEl>
                                          <p:spTgt spid="335"/>
                                        </p:tgtEl>
                                        <p:attrNameLst>
                                          <p:attrName>fill.on</p:attrName>
                                        </p:attrNameLst>
                                      </p:cBhvr>
                                      <p:to>
                                        <p:strVal val="true"/>
                                      </p:to>
                                    </p:set>
                                  </p:childTnLst>
                                </p:cTn>
                              </p:par>
                            </p:childTnLst>
                          </p:cTn>
                        </p:par>
                        <p:par>
                          <p:cTn id="10" fill="hold">
                            <p:stCondLst>
                              <p:cond delay="500"/>
                            </p:stCondLst>
                            <p:childTnLst>
                              <p:par>
                                <p:cTn id="11" presetID="27" presetClass="emph" presetSubtype="0" fill="remove" grpId="0" nodeType="afterEffect">
                                  <p:stCondLst>
                                    <p:cond delay="0"/>
                                  </p:stCondLst>
                                  <p:childTnLst>
                                    <p:animClr clrSpc="rgb" dir="cw">
                                      <p:cBhvr override="childStyle">
                                        <p:cTn id="12" dur="250" autoRev="1" fill="remove"/>
                                        <p:tgtEl>
                                          <p:spTgt spid="336"/>
                                        </p:tgtEl>
                                        <p:attrNameLst>
                                          <p:attrName>style.color</p:attrName>
                                        </p:attrNameLst>
                                      </p:cBhvr>
                                      <p:to>
                                        <a:schemeClr val="bg1"/>
                                      </p:to>
                                    </p:animClr>
                                    <p:animClr clrSpc="rgb" dir="cw">
                                      <p:cBhvr>
                                        <p:cTn id="13" dur="250" autoRev="1" fill="remove"/>
                                        <p:tgtEl>
                                          <p:spTgt spid="336"/>
                                        </p:tgtEl>
                                        <p:attrNameLst>
                                          <p:attrName>fillcolor</p:attrName>
                                        </p:attrNameLst>
                                      </p:cBhvr>
                                      <p:to>
                                        <a:schemeClr val="bg1"/>
                                      </p:to>
                                    </p:animClr>
                                    <p:set>
                                      <p:cBhvr>
                                        <p:cTn id="14" dur="250" autoRev="1" fill="remove"/>
                                        <p:tgtEl>
                                          <p:spTgt spid="336"/>
                                        </p:tgtEl>
                                        <p:attrNameLst>
                                          <p:attrName>fill.type</p:attrName>
                                        </p:attrNameLst>
                                      </p:cBhvr>
                                      <p:to>
                                        <p:strVal val="solid"/>
                                      </p:to>
                                    </p:set>
                                    <p:set>
                                      <p:cBhvr>
                                        <p:cTn id="15" dur="250" autoRev="1" fill="remove"/>
                                        <p:tgtEl>
                                          <p:spTgt spid="336"/>
                                        </p:tgtEl>
                                        <p:attrNameLst>
                                          <p:attrName>fill.on</p:attrName>
                                        </p:attrNameLst>
                                      </p:cBhvr>
                                      <p:to>
                                        <p:strVal val="true"/>
                                      </p:to>
                                    </p:set>
                                  </p:childTnLst>
                                </p:cTn>
                              </p:par>
                            </p:childTnLst>
                          </p:cTn>
                        </p:par>
                        <p:par>
                          <p:cTn id="16" fill="hold">
                            <p:stCondLst>
                              <p:cond delay="1000"/>
                            </p:stCondLst>
                            <p:childTnLst>
                              <p:par>
                                <p:cTn id="17" presetID="27" presetClass="emph" presetSubtype="0" fill="remove" grpId="0" nodeType="afterEffect">
                                  <p:stCondLst>
                                    <p:cond delay="0"/>
                                  </p:stCondLst>
                                  <p:childTnLst>
                                    <p:animClr clrSpc="rgb" dir="cw">
                                      <p:cBhvr override="childStyle">
                                        <p:cTn id="18" dur="250" autoRev="1" fill="remove"/>
                                        <p:tgtEl>
                                          <p:spTgt spid="337"/>
                                        </p:tgtEl>
                                        <p:attrNameLst>
                                          <p:attrName>style.color</p:attrName>
                                        </p:attrNameLst>
                                      </p:cBhvr>
                                      <p:to>
                                        <a:schemeClr val="bg1"/>
                                      </p:to>
                                    </p:animClr>
                                    <p:animClr clrSpc="rgb" dir="cw">
                                      <p:cBhvr>
                                        <p:cTn id="19" dur="250" autoRev="1" fill="remove"/>
                                        <p:tgtEl>
                                          <p:spTgt spid="337"/>
                                        </p:tgtEl>
                                        <p:attrNameLst>
                                          <p:attrName>fillcolor</p:attrName>
                                        </p:attrNameLst>
                                      </p:cBhvr>
                                      <p:to>
                                        <a:schemeClr val="bg1"/>
                                      </p:to>
                                    </p:animClr>
                                    <p:set>
                                      <p:cBhvr>
                                        <p:cTn id="20" dur="250" autoRev="1" fill="remove"/>
                                        <p:tgtEl>
                                          <p:spTgt spid="337"/>
                                        </p:tgtEl>
                                        <p:attrNameLst>
                                          <p:attrName>fill.type</p:attrName>
                                        </p:attrNameLst>
                                      </p:cBhvr>
                                      <p:to>
                                        <p:strVal val="solid"/>
                                      </p:to>
                                    </p:set>
                                    <p:set>
                                      <p:cBhvr>
                                        <p:cTn id="21" dur="250" autoRev="1" fill="remove"/>
                                        <p:tgtEl>
                                          <p:spTgt spid="337"/>
                                        </p:tgtEl>
                                        <p:attrNameLst>
                                          <p:attrName>fill.on</p:attrName>
                                        </p:attrNameLst>
                                      </p:cBhvr>
                                      <p:to>
                                        <p:strVal val="true"/>
                                      </p:to>
                                    </p:set>
                                  </p:childTnLst>
                                </p:cTn>
                              </p:par>
                            </p:childTnLst>
                          </p:cTn>
                        </p:par>
                        <p:par>
                          <p:cTn id="22" fill="hold">
                            <p:stCondLst>
                              <p:cond delay="1500"/>
                            </p:stCondLst>
                            <p:childTnLst>
                              <p:par>
                                <p:cTn id="23" presetID="27" presetClass="emph" presetSubtype="0" fill="remove" grpId="0" nodeType="afterEffect">
                                  <p:stCondLst>
                                    <p:cond delay="0"/>
                                  </p:stCondLst>
                                  <p:childTnLst>
                                    <p:animClr clrSpc="rgb" dir="cw">
                                      <p:cBhvr override="childStyle">
                                        <p:cTn id="24" dur="250" autoRev="1" fill="remove"/>
                                        <p:tgtEl>
                                          <p:spTgt spid="338"/>
                                        </p:tgtEl>
                                        <p:attrNameLst>
                                          <p:attrName>style.color</p:attrName>
                                        </p:attrNameLst>
                                      </p:cBhvr>
                                      <p:to>
                                        <a:schemeClr val="bg1"/>
                                      </p:to>
                                    </p:animClr>
                                    <p:animClr clrSpc="rgb" dir="cw">
                                      <p:cBhvr>
                                        <p:cTn id="25" dur="250" autoRev="1" fill="remove"/>
                                        <p:tgtEl>
                                          <p:spTgt spid="338"/>
                                        </p:tgtEl>
                                        <p:attrNameLst>
                                          <p:attrName>fillcolor</p:attrName>
                                        </p:attrNameLst>
                                      </p:cBhvr>
                                      <p:to>
                                        <a:schemeClr val="bg1"/>
                                      </p:to>
                                    </p:animClr>
                                    <p:set>
                                      <p:cBhvr>
                                        <p:cTn id="26" dur="250" autoRev="1" fill="remove"/>
                                        <p:tgtEl>
                                          <p:spTgt spid="338"/>
                                        </p:tgtEl>
                                        <p:attrNameLst>
                                          <p:attrName>fill.type</p:attrName>
                                        </p:attrNameLst>
                                      </p:cBhvr>
                                      <p:to>
                                        <p:strVal val="solid"/>
                                      </p:to>
                                    </p:set>
                                    <p:set>
                                      <p:cBhvr>
                                        <p:cTn id="27" dur="250" autoRev="1" fill="remove"/>
                                        <p:tgtEl>
                                          <p:spTgt spid="338"/>
                                        </p:tgtEl>
                                        <p:attrNameLst>
                                          <p:attrName>fill.on</p:attrName>
                                        </p:attrNameLst>
                                      </p:cBhvr>
                                      <p:to>
                                        <p:strVal val="true"/>
                                      </p:to>
                                    </p:set>
                                  </p:childTnLst>
                                </p:cTn>
                              </p:par>
                            </p:childTnLst>
                          </p:cTn>
                        </p:par>
                        <p:par>
                          <p:cTn id="28" fill="hold">
                            <p:stCondLst>
                              <p:cond delay="2000"/>
                            </p:stCondLst>
                            <p:childTnLst>
                              <p:par>
                                <p:cTn id="29" presetID="27" presetClass="emph" presetSubtype="0" fill="remove" grpId="0" nodeType="afterEffect">
                                  <p:stCondLst>
                                    <p:cond delay="0"/>
                                  </p:stCondLst>
                                  <p:childTnLst>
                                    <p:animClr clrSpc="rgb" dir="cw">
                                      <p:cBhvr override="childStyle">
                                        <p:cTn id="30" dur="250" autoRev="1" fill="remove"/>
                                        <p:tgtEl>
                                          <p:spTgt spid="344"/>
                                        </p:tgtEl>
                                        <p:attrNameLst>
                                          <p:attrName>style.color</p:attrName>
                                        </p:attrNameLst>
                                      </p:cBhvr>
                                      <p:to>
                                        <a:schemeClr val="bg1"/>
                                      </p:to>
                                    </p:animClr>
                                    <p:animClr clrSpc="rgb" dir="cw">
                                      <p:cBhvr>
                                        <p:cTn id="31" dur="250" autoRev="1" fill="remove"/>
                                        <p:tgtEl>
                                          <p:spTgt spid="344"/>
                                        </p:tgtEl>
                                        <p:attrNameLst>
                                          <p:attrName>fillcolor</p:attrName>
                                        </p:attrNameLst>
                                      </p:cBhvr>
                                      <p:to>
                                        <a:schemeClr val="bg1"/>
                                      </p:to>
                                    </p:animClr>
                                    <p:set>
                                      <p:cBhvr>
                                        <p:cTn id="32" dur="250" autoRev="1" fill="remove"/>
                                        <p:tgtEl>
                                          <p:spTgt spid="344"/>
                                        </p:tgtEl>
                                        <p:attrNameLst>
                                          <p:attrName>fill.type</p:attrName>
                                        </p:attrNameLst>
                                      </p:cBhvr>
                                      <p:to>
                                        <p:strVal val="solid"/>
                                      </p:to>
                                    </p:set>
                                    <p:set>
                                      <p:cBhvr>
                                        <p:cTn id="33" dur="250" autoRev="1" fill="remove"/>
                                        <p:tgtEl>
                                          <p:spTgt spid="344"/>
                                        </p:tgtEl>
                                        <p:attrNameLst>
                                          <p:attrName>fill.on</p:attrName>
                                        </p:attrNameLst>
                                      </p:cBhvr>
                                      <p:to>
                                        <p:strVal val="true"/>
                                      </p:to>
                                    </p:set>
                                  </p:childTnLst>
                                </p:cTn>
                              </p:par>
                            </p:childTnLst>
                          </p:cTn>
                        </p:par>
                        <p:par>
                          <p:cTn id="34" fill="hold">
                            <p:stCondLst>
                              <p:cond delay="2500"/>
                            </p:stCondLst>
                            <p:childTnLst>
                              <p:par>
                                <p:cTn id="35" presetID="27" presetClass="emph" presetSubtype="0" fill="remove" grpId="0" nodeType="afterEffect">
                                  <p:stCondLst>
                                    <p:cond delay="0"/>
                                  </p:stCondLst>
                                  <p:childTnLst>
                                    <p:animClr clrSpc="rgb" dir="cw">
                                      <p:cBhvr override="childStyle">
                                        <p:cTn id="36" dur="250" autoRev="1" fill="remove"/>
                                        <p:tgtEl>
                                          <p:spTgt spid="346"/>
                                        </p:tgtEl>
                                        <p:attrNameLst>
                                          <p:attrName>style.color</p:attrName>
                                        </p:attrNameLst>
                                      </p:cBhvr>
                                      <p:to>
                                        <a:schemeClr val="bg1"/>
                                      </p:to>
                                    </p:animClr>
                                    <p:animClr clrSpc="rgb" dir="cw">
                                      <p:cBhvr>
                                        <p:cTn id="37" dur="250" autoRev="1" fill="remove"/>
                                        <p:tgtEl>
                                          <p:spTgt spid="346"/>
                                        </p:tgtEl>
                                        <p:attrNameLst>
                                          <p:attrName>fillcolor</p:attrName>
                                        </p:attrNameLst>
                                      </p:cBhvr>
                                      <p:to>
                                        <a:schemeClr val="bg1"/>
                                      </p:to>
                                    </p:animClr>
                                    <p:set>
                                      <p:cBhvr>
                                        <p:cTn id="38" dur="250" autoRev="1" fill="remove"/>
                                        <p:tgtEl>
                                          <p:spTgt spid="346"/>
                                        </p:tgtEl>
                                        <p:attrNameLst>
                                          <p:attrName>fill.type</p:attrName>
                                        </p:attrNameLst>
                                      </p:cBhvr>
                                      <p:to>
                                        <p:strVal val="solid"/>
                                      </p:to>
                                    </p:set>
                                    <p:set>
                                      <p:cBhvr>
                                        <p:cTn id="39" dur="250" autoRev="1" fill="remove"/>
                                        <p:tgtEl>
                                          <p:spTgt spid="346"/>
                                        </p:tgtEl>
                                        <p:attrNameLst>
                                          <p:attrName>fill.on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62"/>
                                        </p:tgtEl>
                                        <p:attrNameLst>
                                          <p:attrName>style.visibility</p:attrName>
                                        </p:attrNameLst>
                                      </p:cBhvr>
                                      <p:to>
                                        <p:strVal val="visible"/>
                                      </p:to>
                                    </p:set>
                                    <p:animEffect transition="in" filter="fade">
                                      <p:cBhvr>
                                        <p:cTn id="44" dur="500"/>
                                        <p:tgtEl>
                                          <p:spTgt spid="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0" animBg="1"/>
      <p:bldP spid="336" grpId="0" animBg="1"/>
      <p:bldP spid="337" grpId="0" animBg="1"/>
      <p:bldP spid="338" grpId="0" animBg="1"/>
      <p:bldP spid="344" grpId="0" animBg="1"/>
      <p:bldP spid="346" grpId="0" animBg="1"/>
      <p:bldP spid="362"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4" name="Picture 433">
            <a:extLst>
              <a:ext uri="{FF2B5EF4-FFF2-40B4-BE49-F238E27FC236}">
                <a16:creationId xmlns:a16="http://schemas.microsoft.com/office/drawing/2014/main" id="{B9B1A6E0-3C34-9AF6-2D9B-7DEB2907E405}"/>
              </a:ext>
            </a:extLst>
          </p:cNvPr>
          <p:cNvPicPr>
            <a:picLocks noChangeAspect="1"/>
          </p:cNvPicPr>
          <p:nvPr/>
        </p:nvPicPr>
        <p:blipFill>
          <a:blip r:embed="rId2"/>
          <a:stretch>
            <a:fillRect/>
          </a:stretch>
        </p:blipFill>
        <p:spPr>
          <a:xfrm>
            <a:off x="7391762" y="5036297"/>
            <a:ext cx="2000250" cy="1066800"/>
          </a:xfrm>
          <a:prstGeom prst="rect">
            <a:avLst/>
          </a:prstGeom>
        </p:spPr>
      </p:pic>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334" name="Rectangle: Rounded Corners 333">
            <a:extLst>
              <a:ext uri="{FF2B5EF4-FFF2-40B4-BE49-F238E27FC236}">
                <a16:creationId xmlns:a16="http://schemas.microsoft.com/office/drawing/2014/main" id="{DBC240B2-A910-8CB2-00D8-1C5D6C5FEF32}"/>
              </a:ext>
            </a:extLst>
          </p:cNvPr>
          <p:cNvSpPr/>
          <p:nvPr/>
        </p:nvSpPr>
        <p:spPr>
          <a:xfrm>
            <a:off x="3182423" y="2008557"/>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35" name="Rectangle: Rounded Corners 334">
            <a:extLst>
              <a:ext uri="{FF2B5EF4-FFF2-40B4-BE49-F238E27FC236}">
                <a16:creationId xmlns:a16="http://schemas.microsoft.com/office/drawing/2014/main" id="{513F3C75-A581-B018-6A28-FB5FF971BBB8}"/>
              </a:ext>
            </a:extLst>
          </p:cNvPr>
          <p:cNvSpPr/>
          <p:nvPr/>
        </p:nvSpPr>
        <p:spPr>
          <a:xfrm>
            <a:off x="1375021" y="304995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336" name="Rectangle: Rounded Corners 335">
            <a:extLst>
              <a:ext uri="{FF2B5EF4-FFF2-40B4-BE49-F238E27FC236}">
                <a16:creationId xmlns:a16="http://schemas.microsoft.com/office/drawing/2014/main" id="{CE425A8C-7874-7960-2113-0E3043B92A53}"/>
              </a:ext>
            </a:extLst>
          </p:cNvPr>
          <p:cNvSpPr/>
          <p:nvPr/>
        </p:nvSpPr>
        <p:spPr>
          <a:xfrm>
            <a:off x="1769085" y="446207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37" name="Rectangle: Rounded Corners 336">
            <a:extLst>
              <a:ext uri="{FF2B5EF4-FFF2-40B4-BE49-F238E27FC236}">
                <a16:creationId xmlns:a16="http://schemas.microsoft.com/office/drawing/2014/main" id="{3A57E7B0-959B-9F76-A574-1E33E4EA8185}"/>
              </a:ext>
            </a:extLst>
          </p:cNvPr>
          <p:cNvSpPr/>
          <p:nvPr/>
        </p:nvSpPr>
        <p:spPr>
          <a:xfrm>
            <a:off x="1769085" y="4207755"/>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338" name="Rectangle: Rounded Corners 337">
            <a:extLst>
              <a:ext uri="{FF2B5EF4-FFF2-40B4-BE49-F238E27FC236}">
                <a16:creationId xmlns:a16="http://schemas.microsoft.com/office/drawing/2014/main" id="{BD7176F0-4158-4C21-79E7-615692DF0D34}"/>
              </a:ext>
            </a:extLst>
          </p:cNvPr>
          <p:cNvSpPr/>
          <p:nvPr/>
        </p:nvSpPr>
        <p:spPr>
          <a:xfrm>
            <a:off x="1769085" y="3419174"/>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39" name="Rectangle: Rounded Corners 338">
            <a:extLst>
              <a:ext uri="{FF2B5EF4-FFF2-40B4-BE49-F238E27FC236}">
                <a16:creationId xmlns:a16="http://schemas.microsoft.com/office/drawing/2014/main" id="{06C98EAC-A766-E3B7-DFBF-1AC2ACA63E81}"/>
              </a:ext>
            </a:extLst>
          </p:cNvPr>
          <p:cNvSpPr/>
          <p:nvPr/>
        </p:nvSpPr>
        <p:spPr>
          <a:xfrm>
            <a:off x="1769085" y="3173348"/>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40" name="Oval 339">
            <a:extLst>
              <a:ext uri="{FF2B5EF4-FFF2-40B4-BE49-F238E27FC236}">
                <a16:creationId xmlns:a16="http://schemas.microsoft.com/office/drawing/2014/main" id="{C1E30F81-F062-A5EA-D920-22F56699175A}"/>
              </a:ext>
            </a:extLst>
          </p:cNvPr>
          <p:cNvSpPr/>
          <p:nvPr/>
        </p:nvSpPr>
        <p:spPr>
          <a:xfrm>
            <a:off x="2202180" y="549225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41" name="Cross 340">
            <a:extLst>
              <a:ext uri="{FF2B5EF4-FFF2-40B4-BE49-F238E27FC236}">
                <a16:creationId xmlns:a16="http://schemas.microsoft.com/office/drawing/2014/main" id="{36A145FC-2D17-E3BF-BC02-050051EBFDFA}"/>
              </a:ext>
            </a:extLst>
          </p:cNvPr>
          <p:cNvSpPr/>
          <p:nvPr/>
        </p:nvSpPr>
        <p:spPr>
          <a:xfrm>
            <a:off x="2230129" y="552020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342" name="Group 341">
            <a:extLst>
              <a:ext uri="{FF2B5EF4-FFF2-40B4-BE49-F238E27FC236}">
                <a16:creationId xmlns:a16="http://schemas.microsoft.com/office/drawing/2014/main" id="{B2B08764-F0B9-8363-A966-EDBD4AB083ED}"/>
              </a:ext>
            </a:extLst>
          </p:cNvPr>
          <p:cNvGrpSpPr/>
          <p:nvPr/>
        </p:nvGrpSpPr>
        <p:grpSpPr>
          <a:xfrm>
            <a:off x="1719721" y="5411132"/>
            <a:ext cx="317131" cy="317131"/>
            <a:chOff x="1290919" y="1058164"/>
            <a:chExt cx="3765176" cy="3765176"/>
          </a:xfrm>
        </p:grpSpPr>
        <p:sp>
          <p:nvSpPr>
            <p:cNvPr id="343" name="Freeform: Shape 342">
              <a:extLst>
                <a:ext uri="{FF2B5EF4-FFF2-40B4-BE49-F238E27FC236}">
                  <a16:creationId xmlns:a16="http://schemas.microsoft.com/office/drawing/2014/main" id="{2F4B48B7-C351-486A-9627-D4D2E5AB0EEE}"/>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44" name="Oval 343">
              <a:extLst>
                <a:ext uri="{FF2B5EF4-FFF2-40B4-BE49-F238E27FC236}">
                  <a16:creationId xmlns:a16="http://schemas.microsoft.com/office/drawing/2014/main" id="{6D17BC9F-B66F-1694-B303-CB633DDD18D7}"/>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345" name="Rectangle: Rounded Corners 344">
            <a:extLst>
              <a:ext uri="{FF2B5EF4-FFF2-40B4-BE49-F238E27FC236}">
                <a16:creationId xmlns:a16="http://schemas.microsoft.com/office/drawing/2014/main" id="{E72D9BCC-0D5C-5FC6-2D4F-915E9165433A}"/>
              </a:ext>
            </a:extLst>
          </p:cNvPr>
          <p:cNvSpPr/>
          <p:nvPr/>
        </p:nvSpPr>
        <p:spPr>
          <a:xfrm>
            <a:off x="1769085" y="582785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346" name="Straight Arrow Connector 345">
            <a:extLst>
              <a:ext uri="{FF2B5EF4-FFF2-40B4-BE49-F238E27FC236}">
                <a16:creationId xmlns:a16="http://schemas.microsoft.com/office/drawing/2014/main" id="{7695DFF8-7102-8AB7-A3EE-D12D59D204C9}"/>
              </a:ext>
            </a:extLst>
          </p:cNvPr>
          <p:cNvCxnSpPr>
            <a:cxnSpLocks/>
          </p:cNvCxnSpPr>
          <p:nvPr/>
        </p:nvCxnSpPr>
        <p:spPr>
          <a:xfrm flipV="1">
            <a:off x="2279025" y="623993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347" name="Straight Arrow Connector 346">
            <a:extLst>
              <a:ext uri="{FF2B5EF4-FFF2-40B4-BE49-F238E27FC236}">
                <a16:creationId xmlns:a16="http://schemas.microsoft.com/office/drawing/2014/main" id="{21F71D46-12C9-0BF5-3579-F6AAAB773497}"/>
              </a:ext>
            </a:extLst>
          </p:cNvPr>
          <p:cNvCxnSpPr>
            <a:cxnSpLocks/>
            <a:stCxn id="345" idx="0"/>
          </p:cNvCxnSpPr>
          <p:nvPr/>
        </p:nvCxnSpPr>
        <p:spPr>
          <a:xfrm flipH="1" flipV="1">
            <a:off x="2279028" y="564714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362" name="Straight Arrow Connector 361">
            <a:extLst>
              <a:ext uri="{FF2B5EF4-FFF2-40B4-BE49-F238E27FC236}">
                <a16:creationId xmlns:a16="http://schemas.microsoft.com/office/drawing/2014/main" id="{4B00F7B6-14EF-FE91-09C7-43D72C743045}"/>
              </a:ext>
            </a:extLst>
          </p:cNvPr>
          <p:cNvCxnSpPr>
            <a:cxnSpLocks/>
            <a:stCxn id="340" idx="0"/>
            <a:endCxn id="336" idx="2"/>
          </p:cNvCxnSpPr>
          <p:nvPr/>
        </p:nvCxnSpPr>
        <p:spPr>
          <a:xfrm flipV="1">
            <a:off x="2279624" y="487416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363" name="Straight Connector 362">
            <a:extLst>
              <a:ext uri="{FF2B5EF4-FFF2-40B4-BE49-F238E27FC236}">
                <a16:creationId xmlns:a16="http://schemas.microsoft.com/office/drawing/2014/main" id="{82100800-3771-AB4A-BB51-F559D567A4D3}"/>
              </a:ext>
            </a:extLst>
          </p:cNvPr>
          <p:cNvCxnSpPr>
            <a:stCxn id="344" idx="6"/>
            <a:endCxn id="340" idx="2"/>
          </p:cNvCxnSpPr>
          <p:nvPr/>
        </p:nvCxnSpPr>
        <p:spPr>
          <a:xfrm>
            <a:off x="2036852" y="5569698"/>
            <a:ext cx="165328" cy="2"/>
          </a:xfrm>
          <a:prstGeom prst="line">
            <a:avLst/>
          </a:prstGeom>
          <a:noFill/>
          <a:ln w="28575" cap="flat" cmpd="sng" algn="ctr">
            <a:solidFill>
              <a:sysClr val="windowText" lastClr="000000"/>
            </a:solidFill>
            <a:prstDash val="solid"/>
            <a:miter lim="800000"/>
          </a:ln>
          <a:effectLst/>
        </p:spPr>
      </p:cxnSp>
      <p:sp>
        <p:nvSpPr>
          <p:cNvPr id="368" name="Arrow: U-Turn 99">
            <a:extLst>
              <a:ext uri="{FF2B5EF4-FFF2-40B4-BE49-F238E27FC236}">
                <a16:creationId xmlns:a16="http://schemas.microsoft.com/office/drawing/2014/main" id="{FAED7674-6D35-BDF6-ABF6-BAF0D797753A}"/>
              </a:ext>
            </a:extLst>
          </p:cNvPr>
          <p:cNvSpPr/>
          <p:nvPr/>
        </p:nvSpPr>
        <p:spPr>
          <a:xfrm rot="16200000">
            <a:off x="1436352" y="433305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369" name="Arrow: U-Turn 99">
            <a:extLst>
              <a:ext uri="{FF2B5EF4-FFF2-40B4-BE49-F238E27FC236}">
                <a16:creationId xmlns:a16="http://schemas.microsoft.com/office/drawing/2014/main" id="{3A0C66CD-4E71-6724-4656-10A8FE037A1D}"/>
              </a:ext>
            </a:extLst>
          </p:cNvPr>
          <p:cNvSpPr/>
          <p:nvPr/>
        </p:nvSpPr>
        <p:spPr>
          <a:xfrm rot="16200000">
            <a:off x="1482450" y="325642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70" name="Arrow: Bent 136">
            <a:extLst>
              <a:ext uri="{FF2B5EF4-FFF2-40B4-BE49-F238E27FC236}">
                <a16:creationId xmlns:a16="http://schemas.microsoft.com/office/drawing/2014/main" id="{E5C2F813-C461-2316-29C8-094BB622F43F}"/>
              </a:ext>
            </a:extLst>
          </p:cNvPr>
          <p:cNvSpPr/>
          <p:nvPr/>
        </p:nvSpPr>
        <p:spPr>
          <a:xfrm rot="5400000" flipH="1">
            <a:off x="2398049" y="475466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71" name="Arrow: Bent 136">
            <a:extLst>
              <a:ext uri="{FF2B5EF4-FFF2-40B4-BE49-F238E27FC236}">
                <a16:creationId xmlns:a16="http://schemas.microsoft.com/office/drawing/2014/main" id="{6B6B4D63-6648-8C3C-DA5D-68764AF757DA}"/>
              </a:ext>
            </a:extLst>
          </p:cNvPr>
          <p:cNvSpPr/>
          <p:nvPr/>
        </p:nvSpPr>
        <p:spPr>
          <a:xfrm rot="16200000">
            <a:off x="1986426" y="475466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373" name="Straight Arrow Connector 372">
            <a:extLst>
              <a:ext uri="{FF2B5EF4-FFF2-40B4-BE49-F238E27FC236}">
                <a16:creationId xmlns:a16="http://schemas.microsoft.com/office/drawing/2014/main" id="{06660292-535B-7816-9C73-731AD906510D}"/>
              </a:ext>
            </a:extLst>
          </p:cNvPr>
          <p:cNvCxnSpPr>
            <a:cxnSpLocks/>
            <a:endCxn id="338" idx="2"/>
          </p:cNvCxnSpPr>
          <p:nvPr/>
        </p:nvCxnSpPr>
        <p:spPr>
          <a:xfrm flipV="1">
            <a:off x="2274697" y="3831260"/>
            <a:ext cx="4928" cy="371908"/>
          </a:xfrm>
          <a:prstGeom prst="straightConnector1">
            <a:avLst/>
          </a:prstGeom>
          <a:noFill/>
          <a:ln w="28575" cap="flat" cmpd="sng" algn="ctr">
            <a:solidFill>
              <a:schemeClr val="tx1"/>
            </a:solidFill>
            <a:prstDash val="solid"/>
            <a:miter lim="800000"/>
            <a:tailEnd type="stealth"/>
          </a:ln>
          <a:effectLst/>
        </p:spPr>
      </p:cxnSp>
      <p:sp>
        <p:nvSpPr>
          <p:cNvPr id="374" name="Rectangle: Rounded Corners 373">
            <a:extLst>
              <a:ext uri="{FF2B5EF4-FFF2-40B4-BE49-F238E27FC236}">
                <a16:creationId xmlns:a16="http://schemas.microsoft.com/office/drawing/2014/main" id="{6100190F-1830-C336-9EE7-50D9E7451A1B}"/>
              </a:ext>
            </a:extLst>
          </p:cNvPr>
          <p:cNvSpPr/>
          <p:nvPr/>
        </p:nvSpPr>
        <p:spPr>
          <a:xfrm>
            <a:off x="3302440" y="3246826"/>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75" name="Freeform: Shape 374">
            <a:extLst>
              <a:ext uri="{FF2B5EF4-FFF2-40B4-BE49-F238E27FC236}">
                <a16:creationId xmlns:a16="http://schemas.microsoft.com/office/drawing/2014/main" id="{3E45C203-EB9E-C858-0F16-877417DBCCFF}"/>
              </a:ext>
            </a:extLst>
          </p:cNvPr>
          <p:cNvSpPr/>
          <p:nvPr/>
        </p:nvSpPr>
        <p:spPr>
          <a:xfrm rot="16200000">
            <a:off x="3421294" y="344545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76" name="Freeform: Shape 375">
            <a:extLst>
              <a:ext uri="{FF2B5EF4-FFF2-40B4-BE49-F238E27FC236}">
                <a16:creationId xmlns:a16="http://schemas.microsoft.com/office/drawing/2014/main" id="{076B5043-B0D6-B0DD-7ABB-B21AFE55131B}"/>
              </a:ext>
            </a:extLst>
          </p:cNvPr>
          <p:cNvSpPr/>
          <p:nvPr/>
        </p:nvSpPr>
        <p:spPr>
          <a:xfrm rot="10800000">
            <a:off x="3784854" y="368923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86" name="Rectangle: Rounded Corners 385">
            <a:extLst>
              <a:ext uri="{FF2B5EF4-FFF2-40B4-BE49-F238E27FC236}">
                <a16:creationId xmlns:a16="http://schemas.microsoft.com/office/drawing/2014/main" id="{0AFAE4F9-D92B-939A-E28C-5950C40D070A}"/>
              </a:ext>
            </a:extLst>
          </p:cNvPr>
          <p:cNvSpPr/>
          <p:nvPr/>
        </p:nvSpPr>
        <p:spPr>
          <a:xfrm>
            <a:off x="3302440" y="4294342"/>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87" name="Rectangle: Rounded Corners 386">
            <a:extLst>
              <a:ext uri="{FF2B5EF4-FFF2-40B4-BE49-F238E27FC236}">
                <a16:creationId xmlns:a16="http://schemas.microsoft.com/office/drawing/2014/main" id="{DA68504C-055E-485D-0731-7A9B94ADE0E0}"/>
              </a:ext>
            </a:extLst>
          </p:cNvPr>
          <p:cNvSpPr/>
          <p:nvPr/>
        </p:nvSpPr>
        <p:spPr>
          <a:xfrm>
            <a:off x="3304131" y="4026263"/>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85000"/>
                    <a:lumOff val="15000"/>
                  </a:schemeClr>
                </a:solidFill>
                <a:effectLst/>
                <a:uLnTx/>
                <a:uFillTx/>
                <a:latin typeface="Calibri Light" panose="020F0302020204030204"/>
                <a:ea typeface="+mn-ea"/>
                <a:cs typeface="+mn-cs"/>
              </a:rPr>
              <a:t>Add</a:t>
            </a: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88" name="Arrow: U-Turn 99">
            <a:extLst>
              <a:ext uri="{FF2B5EF4-FFF2-40B4-BE49-F238E27FC236}">
                <a16:creationId xmlns:a16="http://schemas.microsoft.com/office/drawing/2014/main" id="{4E1F2888-0D39-96F3-3013-52C3EBA5DEFF}"/>
              </a:ext>
            </a:extLst>
          </p:cNvPr>
          <p:cNvSpPr/>
          <p:nvPr/>
        </p:nvSpPr>
        <p:spPr>
          <a:xfrm rot="5400000" flipH="1">
            <a:off x="3748435" y="311068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389" name="Straight Arrow Connector 388">
            <a:extLst>
              <a:ext uri="{FF2B5EF4-FFF2-40B4-BE49-F238E27FC236}">
                <a16:creationId xmlns:a16="http://schemas.microsoft.com/office/drawing/2014/main" id="{4A1EF627-B417-7DC6-AB2D-0ACEBA0EA55B}"/>
              </a:ext>
            </a:extLst>
          </p:cNvPr>
          <p:cNvCxnSpPr>
            <a:cxnSpLocks/>
          </p:cNvCxnSpPr>
          <p:nvPr/>
        </p:nvCxnSpPr>
        <p:spPr>
          <a:xfrm flipV="1">
            <a:off x="3800114" y="4889662"/>
            <a:ext cx="1" cy="618092"/>
          </a:xfrm>
          <a:prstGeom prst="straightConnector1">
            <a:avLst/>
          </a:prstGeom>
          <a:noFill/>
          <a:ln w="28575" cap="flat" cmpd="sng" algn="ctr">
            <a:solidFill>
              <a:schemeClr val="tx1"/>
            </a:solidFill>
            <a:prstDash val="solid"/>
            <a:miter lim="800000"/>
            <a:tailEnd type="stealth"/>
          </a:ln>
          <a:effectLst/>
        </p:spPr>
      </p:cxnSp>
      <p:sp>
        <p:nvSpPr>
          <p:cNvPr id="390" name="Arrow: Bent 136">
            <a:extLst>
              <a:ext uri="{FF2B5EF4-FFF2-40B4-BE49-F238E27FC236}">
                <a16:creationId xmlns:a16="http://schemas.microsoft.com/office/drawing/2014/main" id="{486E8847-6F68-F5FA-A9F8-2BFC460C2280}"/>
              </a:ext>
            </a:extLst>
          </p:cNvPr>
          <p:cNvSpPr/>
          <p:nvPr/>
        </p:nvSpPr>
        <p:spPr>
          <a:xfrm rot="5400000" flipH="1">
            <a:off x="3918539" y="477016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91" name="Arrow: Bent 136">
            <a:extLst>
              <a:ext uri="{FF2B5EF4-FFF2-40B4-BE49-F238E27FC236}">
                <a16:creationId xmlns:a16="http://schemas.microsoft.com/office/drawing/2014/main" id="{DA367DD0-6C8A-AF28-BD5B-5DC467F5063C}"/>
              </a:ext>
            </a:extLst>
          </p:cNvPr>
          <p:cNvSpPr/>
          <p:nvPr/>
        </p:nvSpPr>
        <p:spPr>
          <a:xfrm rot="16200000">
            <a:off x="3506916" y="477016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92" name="Oval 391">
            <a:extLst>
              <a:ext uri="{FF2B5EF4-FFF2-40B4-BE49-F238E27FC236}">
                <a16:creationId xmlns:a16="http://schemas.microsoft.com/office/drawing/2014/main" id="{66592978-44AF-5A20-A0B9-01EF2C8B926C}"/>
              </a:ext>
            </a:extLst>
          </p:cNvPr>
          <p:cNvSpPr/>
          <p:nvPr/>
        </p:nvSpPr>
        <p:spPr>
          <a:xfrm>
            <a:off x="3723412" y="5492255"/>
            <a:ext cx="154887" cy="154887"/>
          </a:xfrm>
          <a:prstGeom prst="ellipse">
            <a:avLst/>
          </a:prstGeom>
          <a:solidFill>
            <a:schemeClr val="bg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93" name="Cross 392">
            <a:extLst>
              <a:ext uri="{FF2B5EF4-FFF2-40B4-BE49-F238E27FC236}">
                <a16:creationId xmlns:a16="http://schemas.microsoft.com/office/drawing/2014/main" id="{EE636E88-5C40-6D04-A515-E227A3B15E1B}"/>
              </a:ext>
            </a:extLst>
          </p:cNvPr>
          <p:cNvSpPr/>
          <p:nvPr/>
        </p:nvSpPr>
        <p:spPr>
          <a:xfrm>
            <a:off x="3751361" y="5520204"/>
            <a:ext cx="98987" cy="98987"/>
          </a:xfrm>
          <a:prstGeom prst="plus">
            <a:avLst>
              <a:gd name="adj" fmla="val 48099"/>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394" name="Group 393">
            <a:extLst>
              <a:ext uri="{FF2B5EF4-FFF2-40B4-BE49-F238E27FC236}">
                <a16:creationId xmlns:a16="http://schemas.microsoft.com/office/drawing/2014/main" id="{1689216C-68ED-B48A-2987-EB02396184C0}"/>
              </a:ext>
            </a:extLst>
          </p:cNvPr>
          <p:cNvGrpSpPr/>
          <p:nvPr/>
        </p:nvGrpSpPr>
        <p:grpSpPr>
          <a:xfrm>
            <a:off x="4057883" y="5416997"/>
            <a:ext cx="317131" cy="317131"/>
            <a:chOff x="1290919" y="1058164"/>
            <a:chExt cx="3765176" cy="3765176"/>
          </a:xfrm>
          <a:noFill/>
        </p:grpSpPr>
        <p:sp>
          <p:nvSpPr>
            <p:cNvPr id="395" name="Freeform: Shape 394">
              <a:extLst>
                <a:ext uri="{FF2B5EF4-FFF2-40B4-BE49-F238E27FC236}">
                  <a16:creationId xmlns:a16="http://schemas.microsoft.com/office/drawing/2014/main" id="{70EC77CC-0F45-86B6-3840-79130E158DB1}"/>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96" name="Oval 395">
              <a:extLst>
                <a:ext uri="{FF2B5EF4-FFF2-40B4-BE49-F238E27FC236}">
                  <a16:creationId xmlns:a16="http://schemas.microsoft.com/office/drawing/2014/main" id="{78C270C3-1E5B-CBE9-8A66-7FE8B0A62595}"/>
                </a:ext>
              </a:extLst>
            </p:cNvPr>
            <p:cNvSpPr/>
            <p:nvPr/>
          </p:nvSpPr>
          <p:spPr>
            <a:xfrm>
              <a:off x="1290919" y="1058164"/>
              <a:ext cx="3765176" cy="3765176"/>
            </a:xfrm>
            <a:prstGeom prst="ellipse">
              <a:avLst/>
            </a:pr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397" name="Straight Connector 396">
            <a:extLst>
              <a:ext uri="{FF2B5EF4-FFF2-40B4-BE49-F238E27FC236}">
                <a16:creationId xmlns:a16="http://schemas.microsoft.com/office/drawing/2014/main" id="{B3CFFE27-683A-BAC2-7394-FE9B2C8858D2}"/>
              </a:ext>
            </a:extLst>
          </p:cNvPr>
          <p:cNvCxnSpPr>
            <a:cxnSpLocks/>
            <a:endCxn id="396" idx="2"/>
          </p:cNvCxnSpPr>
          <p:nvPr/>
        </p:nvCxnSpPr>
        <p:spPr>
          <a:xfrm>
            <a:off x="3876589" y="5575563"/>
            <a:ext cx="181294" cy="0"/>
          </a:xfrm>
          <a:prstGeom prst="line">
            <a:avLst/>
          </a:prstGeom>
          <a:noFill/>
          <a:ln w="28575" cap="flat" cmpd="sng" algn="ctr">
            <a:solidFill>
              <a:schemeClr val="tx1"/>
            </a:solidFill>
            <a:prstDash val="solid"/>
            <a:miter lim="800000"/>
          </a:ln>
          <a:effectLst/>
        </p:spPr>
      </p:cxnSp>
      <p:sp>
        <p:nvSpPr>
          <p:cNvPr id="398" name="Rectangle: Rounded Corners 397">
            <a:extLst>
              <a:ext uri="{FF2B5EF4-FFF2-40B4-BE49-F238E27FC236}">
                <a16:creationId xmlns:a16="http://schemas.microsoft.com/office/drawing/2014/main" id="{20C5AD33-6152-873F-00A6-9CF7AE8D4054}"/>
              </a:ext>
            </a:extLst>
          </p:cNvPr>
          <p:cNvSpPr/>
          <p:nvPr/>
        </p:nvSpPr>
        <p:spPr>
          <a:xfrm>
            <a:off x="3289574" y="5830750"/>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399" name="Straight Arrow Connector 398">
            <a:extLst>
              <a:ext uri="{FF2B5EF4-FFF2-40B4-BE49-F238E27FC236}">
                <a16:creationId xmlns:a16="http://schemas.microsoft.com/office/drawing/2014/main" id="{7B31E315-448C-589B-D47E-B89746D2EE7E}"/>
              </a:ext>
            </a:extLst>
          </p:cNvPr>
          <p:cNvCxnSpPr>
            <a:cxnSpLocks/>
          </p:cNvCxnSpPr>
          <p:nvPr/>
        </p:nvCxnSpPr>
        <p:spPr>
          <a:xfrm flipV="1">
            <a:off x="3799514" y="6242836"/>
            <a:ext cx="0" cy="265942"/>
          </a:xfrm>
          <a:prstGeom prst="straightConnector1">
            <a:avLst/>
          </a:prstGeom>
          <a:noFill/>
          <a:ln w="28575" cap="flat" cmpd="sng" algn="ctr">
            <a:solidFill>
              <a:schemeClr val="tx1"/>
            </a:solidFill>
            <a:prstDash val="solid"/>
            <a:miter lim="800000"/>
            <a:tailEnd type="stealth"/>
          </a:ln>
          <a:effectLst/>
        </p:spPr>
      </p:cxnSp>
      <p:cxnSp>
        <p:nvCxnSpPr>
          <p:cNvPr id="400" name="Straight Arrow Connector 399">
            <a:extLst>
              <a:ext uri="{FF2B5EF4-FFF2-40B4-BE49-F238E27FC236}">
                <a16:creationId xmlns:a16="http://schemas.microsoft.com/office/drawing/2014/main" id="{D46B6A61-E2C4-48B6-D930-13573150E67B}"/>
              </a:ext>
            </a:extLst>
          </p:cNvPr>
          <p:cNvCxnSpPr>
            <a:cxnSpLocks/>
            <a:stCxn id="398" idx="0"/>
          </p:cNvCxnSpPr>
          <p:nvPr/>
        </p:nvCxnSpPr>
        <p:spPr>
          <a:xfrm flipH="1" flipV="1">
            <a:off x="3799517" y="5650040"/>
            <a:ext cx="597" cy="180710"/>
          </a:xfrm>
          <a:prstGeom prst="straightConnector1">
            <a:avLst/>
          </a:prstGeom>
          <a:noFill/>
          <a:ln w="28575" cap="flat" cmpd="sng" algn="ctr">
            <a:solidFill>
              <a:schemeClr val="tx1"/>
            </a:solidFill>
            <a:prstDash val="solid"/>
            <a:miter lim="800000"/>
            <a:tailEnd type="stealth"/>
          </a:ln>
          <a:effectLst/>
        </p:spPr>
      </p:cxnSp>
      <p:sp>
        <p:nvSpPr>
          <p:cNvPr id="401" name="Arrow: U-Turn 99">
            <a:extLst>
              <a:ext uri="{FF2B5EF4-FFF2-40B4-BE49-F238E27FC236}">
                <a16:creationId xmlns:a16="http://schemas.microsoft.com/office/drawing/2014/main" id="{54DC7D28-EF76-7745-C956-C6E8870653BF}"/>
              </a:ext>
            </a:extLst>
          </p:cNvPr>
          <p:cNvSpPr/>
          <p:nvPr/>
        </p:nvSpPr>
        <p:spPr>
          <a:xfrm rot="5400000" flipH="1">
            <a:off x="3653637" y="423222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402" name="Straight Arrow Connector 401">
            <a:extLst>
              <a:ext uri="{FF2B5EF4-FFF2-40B4-BE49-F238E27FC236}">
                <a16:creationId xmlns:a16="http://schemas.microsoft.com/office/drawing/2014/main" id="{1709F552-E75E-1C20-E507-BB932E94CB17}"/>
              </a:ext>
            </a:extLst>
          </p:cNvPr>
          <p:cNvCxnSpPr>
            <a:cxnSpLocks/>
            <a:stCxn id="374" idx="0"/>
            <a:endCxn id="403" idx="2"/>
          </p:cNvCxnSpPr>
          <p:nvPr/>
        </p:nvCxnSpPr>
        <p:spPr>
          <a:xfrm flipH="1" flipV="1">
            <a:off x="3811551" y="2792941"/>
            <a:ext cx="1429" cy="453885"/>
          </a:xfrm>
          <a:prstGeom prst="straightConnector1">
            <a:avLst/>
          </a:prstGeom>
          <a:noFill/>
          <a:ln w="28575" cap="flat" cmpd="sng" algn="ctr">
            <a:solidFill>
              <a:schemeClr val="tx1"/>
            </a:solidFill>
            <a:prstDash val="solid"/>
            <a:miter lim="800000"/>
            <a:tailEnd type="stealth"/>
          </a:ln>
          <a:effectLst/>
        </p:spPr>
      </p:cxnSp>
      <p:sp>
        <p:nvSpPr>
          <p:cNvPr id="403" name="Rectangle: Rounded Corners 402">
            <a:extLst>
              <a:ext uri="{FF2B5EF4-FFF2-40B4-BE49-F238E27FC236}">
                <a16:creationId xmlns:a16="http://schemas.microsoft.com/office/drawing/2014/main" id="{8690A720-071B-00CE-0549-9FDADD2DD227}"/>
              </a:ext>
            </a:extLst>
          </p:cNvPr>
          <p:cNvSpPr/>
          <p:nvPr/>
        </p:nvSpPr>
        <p:spPr>
          <a:xfrm>
            <a:off x="3301011" y="2380855"/>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404" name="Rectangle: Rounded Corners 403">
            <a:extLst>
              <a:ext uri="{FF2B5EF4-FFF2-40B4-BE49-F238E27FC236}">
                <a16:creationId xmlns:a16="http://schemas.microsoft.com/office/drawing/2014/main" id="{47A3747E-044D-A7B5-F992-80CD913FF070}"/>
              </a:ext>
            </a:extLst>
          </p:cNvPr>
          <p:cNvSpPr/>
          <p:nvPr/>
        </p:nvSpPr>
        <p:spPr>
          <a:xfrm>
            <a:off x="3301011" y="2998528"/>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cxnSp>
        <p:nvCxnSpPr>
          <p:cNvPr id="405" name="Straight Arrow Connector 404">
            <a:extLst>
              <a:ext uri="{FF2B5EF4-FFF2-40B4-BE49-F238E27FC236}">
                <a16:creationId xmlns:a16="http://schemas.microsoft.com/office/drawing/2014/main" id="{0A20B9CC-82B7-A90B-8DA7-FB8070CC70EA}"/>
              </a:ext>
            </a:extLst>
          </p:cNvPr>
          <p:cNvCxnSpPr>
            <a:cxnSpLocks/>
            <a:endCxn id="406" idx="2"/>
          </p:cNvCxnSpPr>
          <p:nvPr/>
        </p:nvCxnSpPr>
        <p:spPr>
          <a:xfrm flipV="1">
            <a:off x="3810594" y="1849868"/>
            <a:ext cx="5393" cy="531893"/>
          </a:xfrm>
          <a:prstGeom prst="straightConnector1">
            <a:avLst/>
          </a:prstGeom>
          <a:noFill/>
          <a:ln w="28575" cap="flat" cmpd="sng" algn="ctr">
            <a:solidFill>
              <a:schemeClr val="tx1"/>
            </a:solidFill>
            <a:prstDash val="solid"/>
            <a:miter lim="800000"/>
            <a:tailEnd type="stealth"/>
          </a:ln>
          <a:effectLst/>
        </p:spPr>
      </p:cxnSp>
      <p:sp>
        <p:nvSpPr>
          <p:cNvPr id="406" name="Rectangle: Rounded Corners 405">
            <a:extLst>
              <a:ext uri="{FF2B5EF4-FFF2-40B4-BE49-F238E27FC236}">
                <a16:creationId xmlns:a16="http://schemas.microsoft.com/office/drawing/2014/main" id="{CE9BABDE-DE33-8BA5-764A-15BC780B7D61}"/>
              </a:ext>
            </a:extLst>
          </p:cNvPr>
          <p:cNvSpPr/>
          <p:nvPr/>
        </p:nvSpPr>
        <p:spPr>
          <a:xfrm>
            <a:off x="3305447" y="1668245"/>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407" name="Rectangle: Rounded Corners 406">
            <a:extLst>
              <a:ext uri="{FF2B5EF4-FFF2-40B4-BE49-F238E27FC236}">
                <a16:creationId xmlns:a16="http://schemas.microsoft.com/office/drawing/2014/main" id="{41B233D3-7EDA-A01A-3845-69F622F382EB}"/>
              </a:ext>
            </a:extLst>
          </p:cNvPr>
          <p:cNvSpPr/>
          <p:nvPr/>
        </p:nvSpPr>
        <p:spPr>
          <a:xfrm>
            <a:off x="3305447" y="1266020"/>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effectLst/>
                <a:uLnTx/>
                <a:uFillTx/>
                <a:latin typeface="Calibri Light" panose="020F0302020204030204"/>
                <a:ea typeface="+mn-ea"/>
                <a:cs typeface="+mn-cs"/>
              </a:rPr>
              <a:t>Softmax</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408" name="Straight Arrow Connector 407">
            <a:extLst>
              <a:ext uri="{FF2B5EF4-FFF2-40B4-BE49-F238E27FC236}">
                <a16:creationId xmlns:a16="http://schemas.microsoft.com/office/drawing/2014/main" id="{BA2C1754-8222-E32B-F467-05795864C691}"/>
              </a:ext>
            </a:extLst>
          </p:cNvPr>
          <p:cNvCxnSpPr>
            <a:cxnSpLocks/>
            <a:stCxn id="406" idx="0"/>
            <a:endCxn id="407" idx="2"/>
          </p:cNvCxnSpPr>
          <p:nvPr/>
        </p:nvCxnSpPr>
        <p:spPr>
          <a:xfrm flipV="1">
            <a:off x="3815987" y="144764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409" name="Straight Arrow Connector 408">
            <a:extLst>
              <a:ext uri="{FF2B5EF4-FFF2-40B4-BE49-F238E27FC236}">
                <a16:creationId xmlns:a16="http://schemas.microsoft.com/office/drawing/2014/main" id="{DACB0A0A-8D4D-F762-4DC7-EB88AF707096}"/>
              </a:ext>
            </a:extLst>
          </p:cNvPr>
          <p:cNvCxnSpPr>
            <a:cxnSpLocks/>
          </p:cNvCxnSpPr>
          <p:nvPr/>
        </p:nvCxnSpPr>
        <p:spPr>
          <a:xfrm flipV="1">
            <a:off x="3815987" y="104541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410" name="Rectangle: Rounded Corners 409">
            <a:extLst>
              <a:ext uri="{FF2B5EF4-FFF2-40B4-BE49-F238E27FC236}">
                <a16:creationId xmlns:a16="http://schemas.microsoft.com/office/drawing/2014/main" id="{88A71768-0CAC-51CB-0C5C-4A7BB150C67E}"/>
              </a:ext>
            </a:extLst>
          </p:cNvPr>
          <p:cNvSpPr/>
          <p:nvPr/>
        </p:nvSpPr>
        <p:spPr>
          <a:xfrm>
            <a:off x="3289574" y="2107212"/>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cxnSp>
        <p:nvCxnSpPr>
          <p:cNvPr id="411" name="Straight Connector 410">
            <a:extLst>
              <a:ext uri="{FF2B5EF4-FFF2-40B4-BE49-F238E27FC236}">
                <a16:creationId xmlns:a16="http://schemas.microsoft.com/office/drawing/2014/main" id="{697CE3A3-D7AE-EF43-FED1-2B2374BF6EE1}"/>
              </a:ext>
            </a:extLst>
          </p:cNvPr>
          <p:cNvCxnSpPr>
            <a:cxnSpLocks/>
          </p:cNvCxnSpPr>
          <p:nvPr/>
        </p:nvCxnSpPr>
        <p:spPr>
          <a:xfrm flipH="1">
            <a:off x="3809253" y="4207886"/>
            <a:ext cx="1691" cy="86456"/>
          </a:xfrm>
          <a:prstGeom prst="line">
            <a:avLst/>
          </a:prstGeom>
          <a:noFill/>
          <a:ln w="38100" cap="flat" cmpd="sng" algn="ctr">
            <a:solidFill>
              <a:schemeClr val="tx1"/>
            </a:solidFill>
            <a:prstDash val="solid"/>
            <a:miter lim="800000"/>
          </a:ln>
          <a:effectLst/>
        </p:spPr>
      </p:cxnSp>
      <p:cxnSp>
        <p:nvCxnSpPr>
          <p:cNvPr id="412" name="Straight Connector 411">
            <a:extLst>
              <a:ext uri="{FF2B5EF4-FFF2-40B4-BE49-F238E27FC236}">
                <a16:creationId xmlns:a16="http://schemas.microsoft.com/office/drawing/2014/main" id="{D7EE5C0A-BFD7-2D4D-1EDC-B5F029427F33}"/>
              </a:ext>
            </a:extLst>
          </p:cNvPr>
          <p:cNvCxnSpPr>
            <a:cxnSpLocks/>
          </p:cNvCxnSpPr>
          <p:nvPr/>
        </p:nvCxnSpPr>
        <p:spPr>
          <a:xfrm flipH="1">
            <a:off x="2270840" y="4390800"/>
            <a:ext cx="1691" cy="86456"/>
          </a:xfrm>
          <a:prstGeom prst="line">
            <a:avLst/>
          </a:prstGeom>
          <a:noFill/>
          <a:ln w="28575" cap="flat" cmpd="sng" algn="ctr">
            <a:solidFill>
              <a:schemeClr val="tx1"/>
            </a:solidFill>
            <a:prstDash val="solid"/>
            <a:miter lim="800000"/>
          </a:ln>
          <a:effectLst/>
        </p:spPr>
      </p:cxnSp>
      <p:cxnSp>
        <p:nvCxnSpPr>
          <p:cNvPr id="413" name="Straight Connector 412">
            <a:extLst>
              <a:ext uri="{FF2B5EF4-FFF2-40B4-BE49-F238E27FC236}">
                <a16:creationId xmlns:a16="http://schemas.microsoft.com/office/drawing/2014/main" id="{CB59877F-A88E-E5B1-0D02-CD116F363D3E}"/>
              </a:ext>
            </a:extLst>
          </p:cNvPr>
          <p:cNvCxnSpPr>
            <a:cxnSpLocks/>
            <a:stCxn id="339" idx="2"/>
            <a:endCxn id="338" idx="0"/>
          </p:cNvCxnSpPr>
          <p:nvPr/>
        </p:nvCxnSpPr>
        <p:spPr>
          <a:xfrm>
            <a:off x="2279625" y="3370893"/>
            <a:ext cx="0" cy="48281"/>
          </a:xfrm>
          <a:prstGeom prst="line">
            <a:avLst/>
          </a:prstGeom>
          <a:noFill/>
          <a:ln w="28575" cap="flat" cmpd="sng" algn="ctr">
            <a:solidFill>
              <a:schemeClr val="bg2">
                <a:lumMod val="50000"/>
              </a:schemeClr>
            </a:solidFill>
            <a:prstDash val="solid"/>
            <a:miter lim="800000"/>
          </a:ln>
          <a:effectLst/>
        </p:spPr>
      </p:cxnSp>
      <p:sp>
        <p:nvSpPr>
          <p:cNvPr id="414" name="Freeform: Shape 413">
            <a:extLst>
              <a:ext uri="{FF2B5EF4-FFF2-40B4-BE49-F238E27FC236}">
                <a16:creationId xmlns:a16="http://schemas.microsoft.com/office/drawing/2014/main" id="{795F5D02-569E-39E5-71BD-2BAB4C5283C4}"/>
              </a:ext>
            </a:extLst>
          </p:cNvPr>
          <p:cNvSpPr/>
          <p:nvPr/>
        </p:nvSpPr>
        <p:spPr>
          <a:xfrm>
            <a:off x="2284189" y="293863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15" name="Rectangle: Rounded Corners 414">
            <a:extLst>
              <a:ext uri="{FF2B5EF4-FFF2-40B4-BE49-F238E27FC236}">
                <a16:creationId xmlns:a16="http://schemas.microsoft.com/office/drawing/2014/main" id="{1E0D5D5F-5582-7A68-1C2A-96928A93913A}"/>
              </a:ext>
            </a:extLst>
          </p:cNvPr>
          <p:cNvSpPr/>
          <p:nvPr/>
        </p:nvSpPr>
        <p:spPr>
          <a:xfrm>
            <a:off x="1375020" y="3049723"/>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16" name="TextBox 415">
            <a:extLst>
              <a:ext uri="{FF2B5EF4-FFF2-40B4-BE49-F238E27FC236}">
                <a16:creationId xmlns:a16="http://schemas.microsoft.com/office/drawing/2014/main" id="{6C1731A3-6FDD-54A2-E2C6-E0708164CE6F}"/>
              </a:ext>
            </a:extLst>
          </p:cNvPr>
          <p:cNvSpPr txBox="1"/>
          <p:nvPr/>
        </p:nvSpPr>
        <p:spPr>
          <a:xfrm>
            <a:off x="1615438" y="4375385"/>
            <a:ext cx="1107996" cy="369332"/>
          </a:xfrm>
          <a:prstGeom prst="rect">
            <a:avLst/>
          </a:prstGeom>
          <a:noFill/>
        </p:spPr>
        <p:txBody>
          <a:bodyPr wrap="none" rtlCol="0">
            <a:spAutoFit/>
          </a:bodyPr>
          <a:lstStyle/>
          <a:p>
            <a:r>
              <a:rPr lang="en-US" b="1" dirty="0">
                <a:solidFill>
                  <a:schemeClr val="bg1"/>
                </a:solidFill>
              </a:rPr>
              <a:t>Encoder</a:t>
            </a:r>
            <a:endParaRPr lang="en-IN" b="1" dirty="0">
              <a:solidFill>
                <a:schemeClr val="bg1"/>
              </a:solidFill>
            </a:endParaRPr>
          </a:p>
        </p:txBody>
      </p:sp>
      <p:sp>
        <p:nvSpPr>
          <p:cNvPr id="418" name="TextBox 417">
            <a:extLst>
              <a:ext uri="{FF2B5EF4-FFF2-40B4-BE49-F238E27FC236}">
                <a16:creationId xmlns:a16="http://schemas.microsoft.com/office/drawing/2014/main" id="{E5E1A4E0-5B8E-9AC5-7846-C7D47990D429}"/>
              </a:ext>
            </a:extLst>
          </p:cNvPr>
          <p:cNvSpPr txBox="1"/>
          <p:nvPr/>
        </p:nvSpPr>
        <p:spPr>
          <a:xfrm rot="5400000">
            <a:off x="4276822" y="3695364"/>
            <a:ext cx="1107996" cy="369332"/>
          </a:xfrm>
          <a:prstGeom prst="rect">
            <a:avLst/>
          </a:prstGeom>
          <a:noFill/>
        </p:spPr>
        <p:txBody>
          <a:bodyPr wrap="none" rtlCol="0">
            <a:spAutoFit/>
          </a:bodyPr>
          <a:lstStyle/>
          <a:p>
            <a:r>
              <a:rPr lang="en-US" b="1" dirty="0">
                <a:solidFill>
                  <a:srgbClr val="EA4335"/>
                </a:solidFill>
              </a:rPr>
              <a:t>Decoder</a:t>
            </a:r>
            <a:endParaRPr lang="en-IN" b="1" dirty="0">
              <a:solidFill>
                <a:srgbClr val="EA4335"/>
              </a:solidFill>
            </a:endParaRPr>
          </a:p>
        </p:txBody>
      </p:sp>
      <p:sp>
        <p:nvSpPr>
          <p:cNvPr id="419" name="Oval 418">
            <a:extLst>
              <a:ext uri="{FF2B5EF4-FFF2-40B4-BE49-F238E27FC236}">
                <a16:creationId xmlns:a16="http://schemas.microsoft.com/office/drawing/2014/main" id="{6D2381CF-A350-515B-F533-B4194996382D}"/>
              </a:ext>
            </a:extLst>
          </p:cNvPr>
          <p:cNvSpPr/>
          <p:nvPr/>
        </p:nvSpPr>
        <p:spPr>
          <a:xfrm>
            <a:off x="5340080"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0" name="Oval 419">
            <a:extLst>
              <a:ext uri="{FF2B5EF4-FFF2-40B4-BE49-F238E27FC236}">
                <a16:creationId xmlns:a16="http://schemas.microsoft.com/office/drawing/2014/main" id="{DC4B19C3-A60E-42DC-91E0-6CA682676176}"/>
              </a:ext>
            </a:extLst>
          </p:cNvPr>
          <p:cNvSpPr/>
          <p:nvPr/>
        </p:nvSpPr>
        <p:spPr>
          <a:xfrm>
            <a:off x="6424270"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1" name="Oval 420">
            <a:extLst>
              <a:ext uri="{FF2B5EF4-FFF2-40B4-BE49-F238E27FC236}">
                <a16:creationId xmlns:a16="http://schemas.microsoft.com/office/drawing/2014/main" id="{B456A3BA-C4B1-C676-5705-00FBF921B937}"/>
              </a:ext>
            </a:extLst>
          </p:cNvPr>
          <p:cNvSpPr/>
          <p:nvPr/>
        </p:nvSpPr>
        <p:spPr>
          <a:xfrm>
            <a:off x="7508461"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2" name="Oval 421">
            <a:extLst>
              <a:ext uri="{FF2B5EF4-FFF2-40B4-BE49-F238E27FC236}">
                <a16:creationId xmlns:a16="http://schemas.microsoft.com/office/drawing/2014/main" id="{0D06598A-AE80-E872-2D55-EFCD78604C9C}"/>
              </a:ext>
            </a:extLst>
          </p:cNvPr>
          <p:cNvSpPr/>
          <p:nvPr/>
        </p:nvSpPr>
        <p:spPr>
          <a:xfrm>
            <a:off x="8998010"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3" name="TextBox 422">
            <a:extLst>
              <a:ext uri="{FF2B5EF4-FFF2-40B4-BE49-F238E27FC236}">
                <a16:creationId xmlns:a16="http://schemas.microsoft.com/office/drawing/2014/main" id="{D8D93601-6F57-7E35-DC7A-9930566C67DA}"/>
              </a:ext>
            </a:extLst>
          </p:cNvPr>
          <p:cNvSpPr txBox="1"/>
          <p:nvPr/>
        </p:nvSpPr>
        <p:spPr>
          <a:xfrm>
            <a:off x="7842198" y="3330189"/>
            <a:ext cx="1500908" cy="307777"/>
          </a:xfrm>
          <a:prstGeom prst="rect">
            <a:avLst/>
          </a:prstGeom>
          <a:noFill/>
        </p:spPr>
        <p:txBody>
          <a:bodyPr wrap="square">
            <a:spAutoFit/>
          </a:bodyPr>
          <a:lstStyle/>
          <a:p>
            <a:pPr algn="ctr"/>
            <a:r>
              <a:rPr lang="en-IN" sz="1400" b="0" i="0" kern="3000" spc="600" dirty="0">
                <a:solidFill>
                  <a:schemeClr val="tx1"/>
                </a:solidFill>
                <a:effectLst/>
                <a:latin typeface="+mn-lt"/>
                <a:ea typeface="+mn-ea"/>
                <a:cs typeface="+mn-cs"/>
              </a:rPr>
              <a:t>• • •</a:t>
            </a:r>
            <a:endParaRPr lang="en-IN" sz="1400" kern="3000" spc="600" dirty="0"/>
          </a:p>
        </p:txBody>
      </p:sp>
      <p:sp>
        <p:nvSpPr>
          <p:cNvPr id="424" name="TextBox 423">
            <a:extLst>
              <a:ext uri="{FF2B5EF4-FFF2-40B4-BE49-F238E27FC236}">
                <a16:creationId xmlns:a16="http://schemas.microsoft.com/office/drawing/2014/main" id="{FA466964-0ECE-6677-E40E-8F3BFB3B46DF}"/>
              </a:ext>
            </a:extLst>
          </p:cNvPr>
          <p:cNvSpPr txBox="1"/>
          <p:nvPr/>
        </p:nvSpPr>
        <p:spPr>
          <a:xfrm>
            <a:off x="5360748" y="2686469"/>
            <a:ext cx="595285" cy="320561"/>
          </a:xfrm>
          <a:prstGeom prst="rect">
            <a:avLst/>
          </a:prstGeom>
          <a:noFill/>
        </p:spPr>
        <p:txBody>
          <a:bodyPr wrap="none" rtlCol="0">
            <a:spAutoFit/>
          </a:bodyPr>
          <a:lstStyle/>
          <a:p>
            <a:pPr algn="ctr"/>
            <a:r>
              <a:rPr lang="en-US" sz="1600" dirty="0" err="1"/>
              <a:t>acha</a:t>
            </a:r>
            <a:endParaRPr lang="en-IN" sz="1600" dirty="0"/>
          </a:p>
        </p:txBody>
      </p:sp>
      <p:sp>
        <p:nvSpPr>
          <p:cNvPr id="425" name="TextBox 424">
            <a:extLst>
              <a:ext uri="{FF2B5EF4-FFF2-40B4-BE49-F238E27FC236}">
                <a16:creationId xmlns:a16="http://schemas.microsoft.com/office/drawing/2014/main" id="{722C9888-8793-951D-64E0-8D39576E1097}"/>
              </a:ext>
            </a:extLst>
          </p:cNvPr>
          <p:cNvSpPr txBox="1"/>
          <p:nvPr/>
        </p:nvSpPr>
        <p:spPr>
          <a:xfrm>
            <a:off x="6288605" y="2686469"/>
            <a:ext cx="907954" cy="320561"/>
          </a:xfrm>
          <a:prstGeom prst="rect">
            <a:avLst/>
          </a:prstGeom>
          <a:noFill/>
        </p:spPr>
        <p:txBody>
          <a:bodyPr wrap="none" rtlCol="0">
            <a:spAutoFit/>
          </a:bodyPr>
          <a:lstStyle/>
          <a:p>
            <a:pPr algn="ctr"/>
            <a:r>
              <a:rPr lang="en-US" sz="1600" dirty="0" err="1"/>
              <a:t>achanak</a:t>
            </a:r>
            <a:endParaRPr lang="en-IN" sz="1600" dirty="0"/>
          </a:p>
        </p:txBody>
      </p:sp>
      <p:sp>
        <p:nvSpPr>
          <p:cNvPr id="426" name="TextBox 425">
            <a:extLst>
              <a:ext uri="{FF2B5EF4-FFF2-40B4-BE49-F238E27FC236}">
                <a16:creationId xmlns:a16="http://schemas.microsoft.com/office/drawing/2014/main" id="{711ADAF5-0C88-2BDC-A0E8-A7AE2D359B8A}"/>
              </a:ext>
            </a:extLst>
          </p:cNvPr>
          <p:cNvSpPr txBox="1"/>
          <p:nvPr/>
        </p:nvSpPr>
        <p:spPr>
          <a:xfrm>
            <a:off x="7534444" y="2686469"/>
            <a:ext cx="584661" cy="320561"/>
          </a:xfrm>
          <a:prstGeom prst="rect">
            <a:avLst/>
          </a:prstGeom>
          <a:noFill/>
        </p:spPr>
        <p:txBody>
          <a:bodyPr wrap="none" rtlCol="0">
            <a:spAutoFit/>
          </a:bodyPr>
          <a:lstStyle/>
          <a:p>
            <a:pPr algn="ctr"/>
            <a:r>
              <a:rPr lang="en-US" sz="1600" dirty="0"/>
              <a:t>cake</a:t>
            </a:r>
            <a:endParaRPr lang="en-IN" sz="1600" dirty="0"/>
          </a:p>
        </p:txBody>
      </p:sp>
      <p:sp>
        <p:nvSpPr>
          <p:cNvPr id="427" name="TextBox 426">
            <a:extLst>
              <a:ext uri="{FF2B5EF4-FFF2-40B4-BE49-F238E27FC236}">
                <a16:creationId xmlns:a16="http://schemas.microsoft.com/office/drawing/2014/main" id="{30BEAC99-1870-E810-00B3-03338231CA12}"/>
              </a:ext>
            </a:extLst>
          </p:cNvPr>
          <p:cNvSpPr txBox="1"/>
          <p:nvPr/>
        </p:nvSpPr>
        <p:spPr>
          <a:xfrm>
            <a:off x="8964798" y="2686469"/>
            <a:ext cx="703049" cy="320561"/>
          </a:xfrm>
          <a:prstGeom prst="rect">
            <a:avLst/>
          </a:prstGeom>
          <a:noFill/>
        </p:spPr>
        <p:txBody>
          <a:bodyPr wrap="none" rtlCol="0">
            <a:spAutoFit/>
          </a:bodyPr>
          <a:lstStyle/>
          <a:p>
            <a:pPr algn="ctr"/>
            <a:r>
              <a:rPr lang="en-US" sz="1600" dirty="0" err="1"/>
              <a:t>mujhe</a:t>
            </a:r>
            <a:endParaRPr lang="en-IN" sz="1600" dirty="0"/>
          </a:p>
        </p:txBody>
      </p:sp>
      <p:sp>
        <p:nvSpPr>
          <p:cNvPr id="428" name="Oval 427">
            <a:extLst>
              <a:ext uri="{FF2B5EF4-FFF2-40B4-BE49-F238E27FC236}">
                <a16:creationId xmlns:a16="http://schemas.microsoft.com/office/drawing/2014/main" id="{DE622D21-DD06-1EB5-0DD9-20B1FB489F52}"/>
              </a:ext>
            </a:extLst>
          </p:cNvPr>
          <p:cNvSpPr/>
          <p:nvPr/>
        </p:nvSpPr>
        <p:spPr>
          <a:xfrm>
            <a:off x="10083451"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9" name="TextBox 428">
            <a:extLst>
              <a:ext uri="{FF2B5EF4-FFF2-40B4-BE49-F238E27FC236}">
                <a16:creationId xmlns:a16="http://schemas.microsoft.com/office/drawing/2014/main" id="{B2819F98-CA4B-105B-C5DE-B002CA489A40}"/>
              </a:ext>
            </a:extLst>
          </p:cNvPr>
          <p:cNvSpPr txBox="1"/>
          <p:nvPr/>
        </p:nvSpPr>
        <p:spPr>
          <a:xfrm>
            <a:off x="10158000" y="2686469"/>
            <a:ext cx="487520" cy="320561"/>
          </a:xfrm>
          <a:prstGeom prst="rect">
            <a:avLst/>
          </a:prstGeom>
          <a:noFill/>
        </p:spPr>
        <p:txBody>
          <a:bodyPr wrap="none" rtlCol="0">
            <a:spAutoFit/>
          </a:bodyPr>
          <a:lstStyle/>
          <a:p>
            <a:pPr algn="ctr"/>
            <a:r>
              <a:rPr lang="en-US" sz="1600" dirty="0"/>
              <a:t>you</a:t>
            </a:r>
            <a:endParaRPr lang="en-IN" sz="1600" dirty="0"/>
          </a:p>
        </p:txBody>
      </p:sp>
      <p:sp>
        <p:nvSpPr>
          <p:cNvPr id="430" name="Oval 429">
            <a:extLst>
              <a:ext uri="{FF2B5EF4-FFF2-40B4-BE49-F238E27FC236}">
                <a16:creationId xmlns:a16="http://schemas.microsoft.com/office/drawing/2014/main" id="{81313084-1C2F-156F-F761-86865BF47593}"/>
              </a:ext>
            </a:extLst>
          </p:cNvPr>
          <p:cNvSpPr/>
          <p:nvPr/>
        </p:nvSpPr>
        <p:spPr>
          <a:xfrm>
            <a:off x="11168893" y="3168323"/>
            <a:ext cx="636620" cy="636619"/>
          </a:xfrm>
          <a:prstGeom prst="ellipse">
            <a:avLst/>
          </a:prstGeom>
          <a:solidFill>
            <a:srgbClr val="FBBC05"/>
          </a:solidFill>
          <a:ln w="9525" cap="flat">
            <a:noFill/>
            <a:prstDash val="solid"/>
            <a:miter/>
          </a:ln>
        </p:spPr>
        <p:txBody>
          <a:bodyPr rtlCol="0" anchor="ctr"/>
          <a:lstStyle/>
          <a:p>
            <a:pPr algn="l"/>
            <a:endParaRPr lang="en-IN" sz="1600" dirty="0"/>
          </a:p>
        </p:txBody>
      </p:sp>
      <p:sp>
        <p:nvSpPr>
          <p:cNvPr id="431" name="TextBox 430">
            <a:extLst>
              <a:ext uri="{FF2B5EF4-FFF2-40B4-BE49-F238E27FC236}">
                <a16:creationId xmlns:a16="http://schemas.microsoft.com/office/drawing/2014/main" id="{4C45570E-A3C5-534B-602A-FAC9C24B6F00}"/>
              </a:ext>
            </a:extLst>
          </p:cNvPr>
          <p:cNvSpPr txBox="1"/>
          <p:nvPr/>
        </p:nvSpPr>
        <p:spPr>
          <a:xfrm>
            <a:off x="11140990" y="2686469"/>
            <a:ext cx="692424" cy="320561"/>
          </a:xfrm>
          <a:prstGeom prst="rect">
            <a:avLst/>
          </a:prstGeom>
          <a:noFill/>
        </p:spPr>
        <p:txBody>
          <a:bodyPr wrap="none" rtlCol="0">
            <a:spAutoFit/>
          </a:bodyPr>
          <a:lstStyle/>
          <a:p>
            <a:pPr algn="ctr"/>
            <a:r>
              <a:rPr lang="en-US" sz="1600" dirty="0" err="1"/>
              <a:t>zyada</a:t>
            </a:r>
            <a:endParaRPr lang="en-IN" sz="1600" dirty="0"/>
          </a:p>
        </p:txBody>
      </p:sp>
      <p:sp>
        <p:nvSpPr>
          <p:cNvPr id="432" name="Rectangle: Rounded Corners 431">
            <a:extLst>
              <a:ext uri="{FF2B5EF4-FFF2-40B4-BE49-F238E27FC236}">
                <a16:creationId xmlns:a16="http://schemas.microsoft.com/office/drawing/2014/main" id="{6035260A-7153-C6DF-330E-2B69318E7090}"/>
              </a:ext>
            </a:extLst>
          </p:cNvPr>
          <p:cNvSpPr/>
          <p:nvPr/>
        </p:nvSpPr>
        <p:spPr>
          <a:xfrm>
            <a:off x="5172676" y="3063638"/>
            <a:ext cx="6839949" cy="880955"/>
          </a:xfrm>
          <a:prstGeom prst="roundRect">
            <a:avLst/>
          </a:prstGeom>
          <a:noFill/>
          <a:ln w="57150" cap="flat">
            <a:solidFill>
              <a:schemeClr val="tx1"/>
            </a:solidFill>
            <a:prstDash val="solid"/>
            <a:miter/>
          </a:ln>
        </p:spPr>
        <p:txBody>
          <a:bodyPr rtlCol="0" anchor="ctr"/>
          <a:lstStyle/>
          <a:p>
            <a:pPr algn="l"/>
            <a:endParaRPr lang="en-IN"/>
          </a:p>
        </p:txBody>
      </p:sp>
    </p:spTree>
    <p:extLst>
      <p:ext uri="{BB962C8B-B14F-4D97-AF65-F5344CB8AC3E}">
        <p14:creationId xmlns:p14="http://schemas.microsoft.com/office/powerpoint/2010/main" val="3331464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2.96296E-6 L 0.00326 -0.30093 " pathEditMode="relative" rAng="0" ptsTypes="AA">
                                      <p:cBhvr>
                                        <p:cTn id="6" dur="1000" fill="hold"/>
                                        <p:tgtEl>
                                          <p:spTgt spid="434"/>
                                        </p:tgtEl>
                                        <p:attrNameLst>
                                          <p:attrName>ppt_x</p:attrName>
                                          <p:attrName>ppt_y</p:attrName>
                                        </p:attrNameLst>
                                      </p:cBhvr>
                                      <p:rCtr x="156" y="-15046"/>
                                    </p:animMotion>
                                  </p:childTnLst>
                                </p:cTn>
                              </p:par>
                              <p:par>
                                <p:cTn id="7" presetID="10" presetClass="exit" presetSubtype="0" fill="hold" nodeType="withEffect">
                                  <p:stCondLst>
                                    <p:cond delay="500"/>
                                  </p:stCondLst>
                                  <p:childTnLst>
                                    <p:animEffect transition="out" filter="fade">
                                      <p:cBhvr>
                                        <p:cTn id="8" dur="500"/>
                                        <p:tgtEl>
                                          <p:spTgt spid="434"/>
                                        </p:tgtEl>
                                      </p:cBhvr>
                                    </p:animEffect>
                                    <p:set>
                                      <p:cBhvr>
                                        <p:cTn id="9" dur="1" fill="hold">
                                          <p:stCondLst>
                                            <p:cond delay="499"/>
                                          </p:stCondLst>
                                        </p:cTn>
                                        <p:tgtEl>
                                          <p:spTgt spid="4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334" name="Rectangle: Rounded Corners 333">
            <a:extLst>
              <a:ext uri="{FF2B5EF4-FFF2-40B4-BE49-F238E27FC236}">
                <a16:creationId xmlns:a16="http://schemas.microsoft.com/office/drawing/2014/main" id="{DBC240B2-A910-8CB2-00D8-1C5D6C5FEF32}"/>
              </a:ext>
            </a:extLst>
          </p:cNvPr>
          <p:cNvSpPr/>
          <p:nvPr/>
        </p:nvSpPr>
        <p:spPr>
          <a:xfrm>
            <a:off x="3182423" y="2008557"/>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35" name="Rectangle: Rounded Corners 334">
            <a:extLst>
              <a:ext uri="{FF2B5EF4-FFF2-40B4-BE49-F238E27FC236}">
                <a16:creationId xmlns:a16="http://schemas.microsoft.com/office/drawing/2014/main" id="{513F3C75-A581-B018-6A28-FB5FF971BBB8}"/>
              </a:ext>
            </a:extLst>
          </p:cNvPr>
          <p:cNvSpPr/>
          <p:nvPr/>
        </p:nvSpPr>
        <p:spPr>
          <a:xfrm>
            <a:off x="1375021" y="304995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336" name="Rectangle: Rounded Corners 335">
            <a:extLst>
              <a:ext uri="{FF2B5EF4-FFF2-40B4-BE49-F238E27FC236}">
                <a16:creationId xmlns:a16="http://schemas.microsoft.com/office/drawing/2014/main" id="{CE425A8C-7874-7960-2113-0E3043B92A53}"/>
              </a:ext>
            </a:extLst>
          </p:cNvPr>
          <p:cNvSpPr/>
          <p:nvPr/>
        </p:nvSpPr>
        <p:spPr>
          <a:xfrm>
            <a:off x="1769085" y="446207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37" name="Rectangle: Rounded Corners 336">
            <a:extLst>
              <a:ext uri="{FF2B5EF4-FFF2-40B4-BE49-F238E27FC236}">
                <a16:creationId xmlns:a16="http://schemas.microsoft.com/office/drawing/2014/main" id="{3A57E7B0-959B-9F76-A574-1E33E4EA8185}"/>
              </a:ext>
            </a:extLst>
          </p:cNvPr>
          <p:cNvSpPr/>
          <p:nvPr/>
        </p:nvSpPr>
        <p:spPr>
          <a:xfrm>
            <a:off x="1769085" y="4207755"/>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338" name="Rectangle: Rounded Corners 337">
            <a:extLst>
              <a:ext uri="{FF2B5EF4-FFF2-40B4-BE49-F238E27FC236}">
                <a16:creationId xmlns:a16="http://schemas.microsoft.com/office/drawing/2014/main" id="{BD7176F0-4158-4C21-79E7-615692DF0D34}"/>
              </a:ext>
            </a:extLst>
          </p:cNvPr>
          <p:cNvSpPr/>
          <p:nvPr/>
        </p:nvSpPr>
        <p:spPr>
          <a:xfrm>
            <a:off x="1769085" y="3419174"/>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39" name="Rectangle: Rounded Corners 338">
            <a:extLst>
              <a:ext uri="{FF2B5EF4-FFF2-40B4-BE49-F238E27FC236}">
                <a16:creationId xmlns:a16="http://schemas.microsoft.com/office/drawing/2014/main" id="{06C98EAC-A766-E3B7-DFBF-1AC2ACA63E81}"/>
              </a:ext>
            </a:extLst>
          </p:cNvPr>
          <p:cNvSpPr/>
          <p:nvPr/>
        </p:nvSpPr>
        <p:spPr>
          <a:xfrm>
            <a:off x="1769085" y="3173348"/>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40" name="Oval 339">
            <a:extLst>
              <a:ext uri="{FF2B5EF4-FFF2-40B4-BE49-F238E27FC236}">
                <a16:creationId xmlns:a16="http://schemas.microsoft.com/office/drawing/2014/main" id="{C1E30F81-F062-A5EA-D920-22F56699175A}"/>
              </a:ext>
            </a:extLst>
          </p:cNvPr>
          <p:cNvSpPr/>
          <p:nvPr/>
        </p:nvSpPr>
        <p:spPr>
          <a:xfrm>
            <a:off x="2202180" y="549225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41" name="Cross 340">
            <a:extLst>
              <a:ext uri="{FF2B5EF4-FFF2-40B4-BE49-F238E27FC236}">
                <a16:creationId xmlns:a16="http://schemas.microsoft.com/office/drawing/2014/main" id="{36A145FC-2D17-E3BF-BC02-050051EBFDFA}"/>
              </a:ext>
            </a:extLst>
          </p:cNvPr>
          <p:cNvSpPr/>
          <p:nvPr/>
        </p:nvSpPr>
        <p:spPr>
          <a:xfrm>
            <a:off x="2230129" y="552020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342" name="Group 341">
            <a:extLst>
              <a:ext uri="{FF2B5EF4-FFF2-40B4-BE49-F238E27FC236}">
                <a16:creationId xmlns:a16="http://schemas.microsoft.com/office/drawing/2014/main" id="{B2B08764-F0B9-8363-A966-EDBD4AB083ED}"/>
              </a:ext>
            </a:extLst>
          </p:cNvPr>
          <p:cNvGrpSpPr/>
          <p:nvPr/>
        </p:nvGrpSpPr>
        <p:grpSpPr>
          <a:xfrm>
            <a:off x="1719721" y="5411132"/>
            <a:ext cx="317131" cy="317131"/>
            <a:chOff x="1290919" y="1058164"/>
            <a:chExt cx="3765176" cy="3765176"/>
          </a:xfrm>
        </p:grpSpPr>
        <p:sp>
          <p:nvSpPr>
            <p:cNvPr id="343" name="Freeform: Shape 342">
              <a:extLst>
                <a:ext uri="{FF2B5EF4-FFF2-40B4-BE49-F238E27FC236}">
                  <a16:creationId xmlns:a16="http://schemas.microsoft.com/office/drawing/2014/main" id="{2F4B48B7-C351-486A-9627-D4D2E5AB0EEE}"/>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44" name="Oval 343">
              <a:extLst>
                <a:ext uri="{FF2B5EF4-FFF2-40B4-BE49-F238E27FC236}">
                  <a16:creationId xmlns:a16="http://schemas.microsoft.com/office/drawing/2014/main" id="{6D17BC9F-B66F-1694-B303-CB633DDD18D7}"/>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345" name="Rectangle: Rounded Corners 344">
            <a:extLst>
              <a:ext uri="{FF2B5EF4-FFF2-40B4-BE49-F238E27FC236}">
                <a16:creationId xmlns:a16="http://schemas.microsoft.com/office/drawing/2014/main" id="{E72D9BCC-0D5C-5FC6-2D4F-915E9165433A}"/>
              </a:ext>
            </a:extLst>
          </p:cNvPr>
          <p:cNvSpPr/>
          <p:nvPr/>
        </p:nvSpPr>
        <p:spPr>
          <a:xfrm>
            <a:off x="1769085" y="582785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346" name="Straight Arrow Connector 345">
            <a:extLst>
              <a:ext uri="{FF2B5EF4-FFF2-40B4-BE49-F238E27FC236}">
                <a16:creationId xmlns:a16="http://schemas.microsoft.com/office/drawing/2014/main" id="{7695DFF8-7102-8AB7-A3EE-D12D59D204C9}"/>
              </a:ext>
            </a:extLst>
          </p:cNvPr>
          <p:cNvCxnSpPr>
            <a:cxnSpLocks/>
          </p:cNvCxnSpPr>
          <p:nvPr/>
        </p:nvCxnSpPr>
        <p:spPr>
          <a:xfrm flipV="1">
            <a:off x="2279025" y="623993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347" name="Straight Arrow Connector 346">
            <a:extLst>
              <a:ext uri="{FF2B5EF4-FFF2-40B4-BE49-F238E27FC236}">
                <a16:creationId xmlns:a16="http://schemas.microsoft.com/office/drawing/2014/main" id="{21F71D46-12C9-0BF5-3579-F6AAAB773497}"/>
              </a:ext>
            </a:extLst>
          </p:cNvPr>
          <p:cNvCxnSpPr>
            <a:cxnSpLocks/>
            <a:stCxn id="345" idx="0"/>
          </p:cNvCxnSpPr>
          <p:nvPr/>
        </p:nvCxnSpPr>
        <p:spPr>
          <a:xfrm flipH="1" flipV="1">
            <a:off x="2279028" y="564714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362" name="Straight Arrow Connector 361">
            <a:extLst>
              <a:ext uri="{FF2B5EF4-FFF2-40B4-BE49-F238E27FC236}">
                <a16:creationId xmlns:a16="http://schemas.microsoft.com/office/drawing/2014/main" id="{4B00F7B6-14EF-FE91-09C7-43D72C743045}"/>
              </a:ext>
            </a:extLst>
          </p:cNvPr>
          <p:cNvCxnSpPr>
            <a:cxnSpLocks/>
            <a:stCxn id="340" idx="0"/>
            <a:endCxn id="336" idx="2"/>
          </p:cNvCxnSpPr>
          <p:nvPr/>
        </p:nvCxnSpPr>
        <p:spPr>
          <a:xfrm flipV="1">
            <a:off x="2279624" y="487416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363" name="Straight Connector 362">
            <a:extLst>
              <a:ext uri="{FF2B5EF4-FFF2-40B4-BE49-F238E27FC236}">
                <a16:creationId xmlns:a16="http://schemas.microsoft.com/office/drawing/2014/main" id="{82100800-3771-AB4A-BB51-F559D567A4D3}"/>
              </a:ext>
            </a:extLst>
          </p:cNvPr>
          <p:cNvCxnSpPr>
            <a:stCxn id="344" idx="6"/>
            <a:endCxn id="340" idx="2"/>
          </p:cNvCxnSpPr>
          <p:nvPr/>
        </p:nvCxnSpPr>
        <p:spPr>
          <a:xfrm>
            <a:off x="2036852" y="5569698"/>
            <a:ext cx="165328" cy="2"/>
          </a:xfrm>
          <a:prstGeom prst="line">
            <a:avLst/>
          </a:prstGeom>
          <a:noFill/>
          <a:ln w="28575" cap="flat" cmpd="sng" algn="ctr">
            <a:solidFill>
              <a:sysClr val="windowText" lastClr="000000"/>
            </a:solidFill>
            <a:prstDash val="solid"/>
            <a:miter lim="800000"/>
          </a:ln>
          <a:effectLst/>
        </p:spPr>
      </p:cxnSp>
      <p:sp>
        <p:nvSpPr>
          <p:cNvPr id="368" name="Arrow: U-Turn 99">
            <a:extLst>
              <a:ext uri="{FF2B5EF4-FFF2-40B4-BE49-F238E27FC236}">
                <a16:creationId xmlns:a16="http://schemas.microsoft.com/office/drawing/2014/main" id="{FAED7674-6D35-BDF6-ABF6-BAF0D797753A}"/>
              </a:ext>
            </a:extLst>
          </p:cNvPr>
          <p:cNvSpPr/>
          <p:nvPr/>
        </p:nvSpPr>
        <p:spPr>
          <a:xfrm rot="16200000">
            <a:off x="1436352" y="433305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369" name="Arrow: U-Turn 99">
            <a:extLst>
              <a:ext uri="{FF2B5EF4-FFF2-40B4-BE49-F238E27FC236}">
                <a16:creationId xmlns:a16="http://schemas.microsoft.com/office/drawing/2014/main" id="{3A0C66CD-4E71-6724-4656-10A8FE037A1D}"/>
              </a:ext>
            </a:extLst>
          </p:cNvPr>
          <p:cNvSpPr/>
          <p:nvPr/>
        </p:nvSpPr>
        <p:spPr>
          <a:xfrm rot="16200000">
            <a:off x="1482450" y="325642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70" name="Arrow: Bent 136">
            <a:extLst>
              <a:ext uri="{FF2B5EF4-FFF2-40B4-BE49-F238E27FC236}">
                <a16:creationId xmlns:a16="http://schemas.microsoft.com/office/drawing/2014/main" id="{E5C2F813-C461-2316-29C8-094BB622F43F}"/>
              </a:ext>
            </a:extLst>
          </p:cNvPr>
          <p:cNvSpPr/>
          <p:nvPr/>
        </p:nvSpPr>
        <p:spPr>
          <a:xfrm rot="5400000" flipH="1">
            <a:off x="2398049" y="475466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71" name="Arrow: Bent 136">
            <a:extLst>
              <a:ext uri="{FF2B5EF4-FFF2-40B4-BE49-F238E27FC236}">
                <a16:creationId xmlns:a16="http://schemas.microsoft.com/office/drawing/2014/main" id="{6B6B4D63-6648-8C3C-DA5D-68764AF757DA}"/>
              </a:ext>
            </a:extLst>
          </p:cNvPr>
          <p:cNvSpPr/>
          <p:nvPr/>
        </p:nvSpPr>
        <p:spPr>
          <a:xfrm rot="16200000">
            <a:off x="1986426" y="475466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373" name="Straight Arrow Connector 372">
            <a:extLst>
              <a:ext uri="{FF2B5EF4-FFF2-40B4-BE49-F238E27FC236}">
                <a16:creationId xmlns:a16="http://schemas.microsoft.com/office/drawing/2014/main" id="{06660292-535B-7816-9C73-731AD906510D}"/>
              </a:ext>
            </a:extLst>
          </p:cNvPr>
          <p:cNvCxnSpPr>
            <a:cxnSpLocks/>
            <a:endCxn id="338" idx="2"/>
          </p:cNvCxnSpPr>
          <p:nvPr/>
        </p:nvCxnSpPr>
        <p:spPr>
          <a:xfrm flipV="1">
            <a:off x="2274697" y="3831260"/>
            <a:ext cx="4928" cy="371908"/>
          </a:xfrm>
          <a:prstGeom prst="straightConnector1">
            <a:avLst/>
          </a:prstGeom>
          <a:noFill/>
          <a:ln w="28575" cap="flat" cmpd="sng" algn="ctr">
            <a:solidFill>
              <a:schemeClr val="tx1"/>
            </a:solidFill>
            <a:prstDash val="solid"/>
            <a:miter lim="800000"/>
            <a:tailEnd type="stealth"/>
          </a:ln>
          <a:effectLst/>
        </p:spPr>
      </p:cxnSp>
      <p:sp>
        <p:nvSpPr>
          <p:cNvPr id="374" name="Rectangle: Rounded Corners 373">
            <a:extLst>
              <a:ext uri="{FF2B5EF4-FFF2-40B4-BE49-F238E27FC236}">
                <a16:creationId xmlns:a16="http://schemas.microsoft.com/office/drawing/2014/main" id="{6100190F-1830-C336-9EE7-50D9E7451A1B}"/>
              </a:ext>
            </a:extLst>
          </p:cNvPr>
          <p:cNvSpPr/>
          <p:nvPr/>
        </p:nvSpPr>
        <p:spPr>
          <a:xfrm>
            <a:off x="3302440" y="3246826"/>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75" name="Freeform: Shape 374">
            <a:extLst>
              <a:ext uri="{FF2B5EF4-FFF2-40B4-BE49-F238E27FC236}">
                <a16:creationId xmlns:a16="http://schemas.microsoft.com/office/drawing/2014/main" id="{3E45C203-EB9E-C858-0F16-877417DBCCFF}"/>
              </a:ext>
            </a:extLst>
          </p:cNvPr>
          <p:cNvSpPr/>
          <p:nvPr/>
        </p:nvSpPr>
        <p:spPr>
          <a:xfrm rot="16200000">
            <a:off x="3421294" y="344545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76" name="Freeform: Shape 375">
            <a:extLst>
              <a:ext uri="{FF2B5EF4-FFF2-40B4-BE49-F238E27FC236}">
                <a16:creationId xmlns:a16="http://schemas.microsoft.com/office/drawing/2014/main" id="{076B5043-B0D6-B0DD-7ABB-B21AFE55131B}"/>
              </a:ext>
            </a:extLst>
          </p:cNvPr>
          <p:cNvSpPr/>
          <p:nvPr/>
        </p:nvSpPr>
        <p:spPr>
          <a:xfrm rot="10800000">
            <a:off x="3784854" y="368923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86" name="Rectangle: Rounded Corners 385">
            <a:extLst>
              <a:ext uri="{FF2B5EF4-FFF2-40B4-BE49-F238E27FC236}">
                <a16:creationId xmlns:a16="http://schemas.microsoft.com/office/drawing/2014/main" id="{0AFAE4F9-D92B-939A-E28C-5950C40D070A}"/>
              </a:ext>
            </a:extLst>
          </p:cNvPr>
          <p:cNvSpPr/>
          <p:nvPr/>
        </p:nvSpPr>
        <p:spPr>
          <a:xfrm>
            <a:off x="3302440" y="4294342"/>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87" name="Rectangle: Rounded Corners 386">
            <a:extLst>
              <a:ext uri="{FF2B5EF4-FFF2-40B4-BE49-F238E27FC236}">
                <a16:creationId xmlns:a16="http://schemas.microsoft.com/office/drawing/2014/main" id="{DA68504C-055E-485D-0731-7A9B94ADE0E0}"/>
              </a:ext>
            </a:extLst>
          </p:cNvPr>
          <p:cNvSpPr/>
          <p:nvPr/>
        </p:nvSpPr>
        <p:spPr>
          <a:xfrm>
            <a:off x="3304131" y="4026263"/>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85000"/>
                    <a:lumOff val="15000"/>
                  </a:schemeClr>
                </a:solidFill>
                <a:effectLst/>
                <a:uLnTx/>
                <a:uFillTx/>
                <a:latin typeface="Calibri Light" panose="020F0302020204030204"/>
                <a:ea typeface="+mn-ea"/>
                <a:cs typeface="+mn-cs"/>
              </a:rPr>
              <a:t>Add</a:t>
            </a: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88" name="Arrow: U-Turn 99">
            <a:extLst>
              <a:ext uri="{FF2B5EF4-FFF2-40B4-BE49-F238E27FC236}">
                <a16:creationId xmlns:a16="http://schemas.microsoft.com/office/drawing/2014/main" id="{4E1F2888-0D39-96F3-3013-52C3EBA5DEFF}"/>
              </a:ext>
            </a:extLst>
          </p:cNvPr>
          <p:cNvSpPr/>
          <p:nvPr/>
        </p:nvSpPr>
        <p:spPr>
          <a:xfrm rot="5400000" flipH="1">
            <a:off x="3748435" y="311068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389" name="Straight Arrow Connector 388">
            <a:extLst>
              <a:ext uri="{FF2B5EF4-FFF2-40B4-BE49-F238E27FC236}">
                <a16:creationId xmlns:a16="http://schemas.microsoft.com/office/drawing/2014/main" id="{4A1EF627-B417-7DC6-AB2D-0ACEBA0EA55B}"/>
              </a:ext>
            </a:extLst>
          </p:cNvPr>
          <p:cNvCxnSpPr>
            <a:cxnSpLocks/>
          </p:cNvCxnSpPr>
          <p:nvPr/>
        </p:nvCxnSpPr>
        <p:spPr>
          <a:xfrm flipV="1">
            <a:off x="3800114" y="4889662"/>
            <a:ext cx="1" cy="618092"/>
          </a:xfrm>
          <a:prstGeom prst="straightConnector1">
            <a:avLst/>
          </a:prstGeom>
          <a:noFill/>
          <a:ln w="28575" cap="flat" cmpd="sng" algn="ctr">
            <a:solidFill>
              <a:schemeClr val="tx1"/>
            </a:solidFill>
            <a:prstDash val="solid"/>
            <a:miter lim="800000"/>
            <a:tailEnd type="stealth"/>
          </a:ln>
          <a:effectLst/>
        </p:spPr>
      </p:cxnSp>
      <p:sp>
        <p:nvSpPr>
          <p:cNvPr id="390" name="Arrow: Bent 136">
            <a:extLst>
              <a:ext uri="{FF2B5EF4-FFF2-40B4-BE49-F238E27FC236}">
                <a16:creationId xmlns:a16="http://schemas.microsoft.com/office/drawing/2014/main" id="{486E8847-6F68-F5FA-A9F8-2BFC460C2280}"/>
              </a:ext>
            </a:extLst>
          </p:cNvPr>
          <p:cNvSpPr/>
          <p:nvPr/>
        </p:nvSpPr>
        <p:spPr>
          <a:xfrm rot="5400000" flipH="1">
            <a:off x="3918539" y="477016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91" name="Arrow: Bent 136">
            <a:extLst>
              <a:ext uri="{FF2B5EF4-FFF2-40B4-BE49-F238E27FC236}">
                <a16:creationId xmlns:a16="http://schemas.microsoft.com/office/drawing/2014/main" id="{DA367DD0-6C8A-AF28-BD5B-5DC467F5063C}"/>
              </a:ext>
            </a:extLst>
          </p:cNvPr>
          <p:cNvSpPr/>
          <p:nvPr/>
        </p:nvSpPr>
        <p:spPr>
          <a:xfrm rot="16200000">
            <a:off x="3506916" y="477016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92" name="Oval 391">
            <a:extLst>
              <a:ext uri="{FF2B5EF4-FFF2-40B4-BE49-F238E27FC236}">
                <a16:creationId xmlns:a16="http://schemas.microsoft.com/office/drawing/2014/main" id="{66592978-44AF-5A20-A0B9-01EF2C8B926C}"/>
              </a:ext>
            </a:extLst>
          </p:cNvPr>
          <p:cNvSpPr/>
          <p:nvPr/>
        </p:nvSpPr>
        <p:spPr>
          <a:xfrm>
            <a:off x="3723412" y="5492255"/>
            <a:ext cx="154887" cy="154887"/>
          </a:xfrm>
          <a:prstGeom prst="ellipse">
            <a:avLst/>
          </a:prstGeom>
          <a:solidFill>
            <a:schemeClr val="bg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93" name="Cross 392">
            <a:extLst>
              <a:ext uri="{FF2B5EF4-FFF2-40B4-BE49-F238E27FC236}">
                <a16:creationId xmlns:a16="http://schemas.microsoft.com/office/drawing/2014/main" id="{EE636E88-5C40-6D04-A515-E227A3B15E1B}"/>
              </a:ext>
            </a:extLst>
          </p:cNvPr>
          <p:cNvSpPr/>
          <p:nvPr/>
        </p:nvSpPr>
        <p:spPr>
          <a:xfrm>
            <a:off x="3751361" y="5520204"/>
            <a:ext cx="98987" cy="98987"/>
          </a:xfrm>
          <a:prstGeom prst="plus">
            <a:avLst>
              <a:gd name="adj" fmla="val 48099"/>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394" name="Group 393">
            <a:extLst>
              <a:ext uri="{FF2B5EF4-FFF2-40B4-BE49-F238E27FC236}">
                <a16:creationId xmlns:a16="http://schemas.microsoft.com/office/drawing/2014/main" id="{1689216C-68ED-B48A-2987-EB02396184C0}"/>
              </a:ext>
            </a:extLst>
          </p:cNvPr>
          <p:cNvGrpSpPr/>
          <p:nvPr/>
        </p:nvGrpSpPr>
        <p:grpSpPr>
          <a:xfrm>
            <a:off x="4057883" y="5416997"/>
            <a:ext cx="317131" cy="317131"/>
            <a:chOff x="1290919" y="1058164"/>
            <a:chExt cx="3765176" cy="3765176"/>
          </a:xfrm>
          <a:noFill/>
        </p:grpSpPr>
        <p:sp>
          <p:nvSpPr>
            <p:cNvPr id="395" name="Freeform: Shape 394">
              <a:extLst>
                <a:ext uri="{FF2B5EF4-FFF2-40B4-BE49-F238E27FC236}">
                  <a16:creationId xmlns:a16="http://schemas.microsoft.com/office/drawing/2014/main" id="{70EC77CC-0F45-86B6-3840-79130E158DB1}"/>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96" name="Oval 395">
              <a:extLst>
                <a:ext uri="{FF2B5EF4-FFF2-40B4-BE49-F238E27FC236}">
                  <a16:creationId xmlns:a16="http://schemas.microsoft.com/office/drawing/2014/main" id="{78C270C3-1E5B-CBE9-8A66-7FE8B0A62595}"/>
                </a:ext>
              </a:extLst>
            </p:cNvPr>
            <p:cNvSpPr/>
            <p:nvPr/>
          </p:nvSpPr>
          <p:spPr>
            <a:xfrm>
              <a:off x="1290919" y="1058164"/>
              <a:ext cx="3765176" cy="3765176"/>
            </a:xfrm>
            <a:prstGeom prst="ellipse">
              <a:avLst/>
            </a:pr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397" name="Straight Connector 396">
            <a:extLst>
              <a:ext uri="{FF2B5EF4-FFF2-40B4-BE49-F238E27FC236}">
                <a16:creationId xmlns:a16="http://schemas.microsoft.com/office/drawing/2014/main" id="{B3CFFE27-683A-BAC2-7394-FE9B2C8858D2}"/>
              </a:ext>
            </a:extLst>
          </p:cNvPr>
          <p:cNvCxnSpPr>
            <a:cxnSpLocks/>
            <a:endCxn id="396" idx="2"/>
          </p:cNvCxnSpPr>
          <p:nvPr/>
        </p:nvCxnSpPr>
        <p:spPr>
          <a:xfrm>
            <a:off x="3876589" y="5575563"/>
            <a:ext cx="181294" cy="0"/>
          </a:xfrm>
          <a:prstGeom prst="line">
            <a:avLst/>
          </a:prstGeom>
          <a:noFill/>
          <a:ln w="28575" cap="flat" cmpd="sng" algn="ctr">
            <a:solidFill>
              <a:schemeClr val="tx1"/>
            </a:solidFill>
            <a:prstDash val="solid"/>
            <a:miter lim="800000"/>
          </a:ln>
          <a:effectLst/>
        </p:spPr>
      </p:cxnSp>
      <p:sp>
        <p:nvSpPr>
          <p:cNvPr id="398" name="Rectangle: Rounded Corners 397">
            <a:extLst>
              <a:ext uri="{FF2B5EF4-FFF2-40B4-BE49-F238E27FC236}">
                <a16:creationId xmlns:a16="http://schemas.microsoft.com/office/drawing/2014/main" id="{20C5AD33-6152-873F-00A6-9CF7AE8D4054}"/>
              </a:ext>
            </a:extLst>
          </p:cNvPr>
          <p:cNvSpPr/>
          <p:nvPr/>
        </p:nvSpPr>
        <p:spPr>
          <a:xfrm>
            <a:off x="3289574" y="5830750"/>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399" name="Straight Arrow Connector 398">
            <a:extLst>
              <a:ext uri="{FF2B5EF4-FFF2-40B4-BE49-F238E27FC236}">
                <a16:creationId xmlns:a16="http://schemas.microsoft.com/office/drawing/2014/main" id="{7B31E315-448C-589B-D47E-B89746D2EE7E}"/>
              </a:ext>
            </a:extLst>
          </p:cNvPr>
          <p:cNvCxnSpPr>
            <a:cxnSpLocks/>
          </p:cNvCxnSpPr>
          <p:nvPr/>
        </p:nvCxnSpPr>
        <p:spPr>
          <a:xfrm flipV="1">
            <a:off x="3799514" y="6242836"/>
            <a:ext cx="0" cy="265942"/>
          </a:xfrm>
          <a:prstGeom prst="straightConnector1">
            <a:avLst/>
          </a:prstGeom>
          <a:noFill/>
          <a:ln w="28575" cap="flat" cmpd="sng" algn="ctr">
            <a:solidFill>
              <a:schemeClr val="tx1"/>
            </a:solidFill>
            <a:prstDash val="solid"/>
            <a:miter lim="800000"/>
            <a:tailEnd type="stealth"/>
          </a:ln>
          <a:effectLst/>
        </p:spPr>
      </p:cxnSp>
      <p:cxnSp>
        <p:nvCxnSpPr>
          <p:cNvPr id="400" name="Straight Arrow Connector 399">
            <a:extLst>
              <a:ext uri="{FF2B5EF4-FFF2-40B4-BE49-F238E27FC236}">
                <a16:creationId xmlns:a16="http://schemas.microsoft.com/office/drawing/2014/main" id="{D46B6A61-E2C4-48B6-D930-13573150E67B}"/>
              </a:ext>
            </a:extLst>
          </p:cNvPr>
          <p:cNvCxnSpPr>
            <a:cxnSpLocks/>
            <a:stCxn id="398" idx="0"/>
          </p:cNvCxnSpPr>
          <p:nvPr/>
        </p:nvCxnSpPr>
        <p:spPr>
          <a:xfrm flipH="1" flipV="1">
            <a:off x="3799517" y="5650040"/>
            <a:ext cx="597" cy="180710"/>
          </a:xfrm>
          <a:prstGeom prst="straightConnector1">
            <a:avLst/>
          </a:prstGeom>
          <a:noFill/>
          <a:ln w="28575" cap="flat" cmpd="sng" algn="ctr">
            <a:solidFill>
              <a:schemeClr val="tx1"/>
            </a:solidFill>
            <a:prstDash val="solid"/>
            <a:miter lim="800000"/>
            <a:tailEnd type="stealth"/>
          </a:ln>
          <a:effectLst/>
        </p:spPr>
      </p:cxnSp>
      <p:sp>
        <p:nvSpPr>
          <p:cNvPr id="401" name="Arrow: U-Turn 99">
            <a:extLst>
              <a:ext uri="{FF2B5EF4-FFF2-40B4-BE49-F238E27FC236}">
                <a16:creationId xmlns:a16="http://schemas.microsoft.com/office/drawing/2014/main" id="{54DC7D28-EF76-7745-C956-C6E8870653BF}"/>
              </a:ext>
            </a:extLst>
          </p:cNvPr>
          <p:cNvSpPr/>
          <p:nvPr/>
        </p:nvSpPr>
        <p:spPr>
          <a:xfrm rot="5400000" flipH="1">
            <a:off x="3653637" y="423222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402" name="Straight Arrow Connector 401">
            <a:extLst>
              <a:ext uri="{FF2B5EF4-FFF2-40B4-BE49-F238E27FC236}">
                <a16:creationId xmlns:a16="http://schemas.microsoft.com/office/drawing/2014/main" id="{1709F552-E75E-1C20-E507-BB932E94CB17}"/>
              </a:ext>
            </a:extLst>
          </p:cNvPr>
          <p:cNvCxnSpPr>
            <a:cxnSpLocks/>
            <a:stCxn id="374" idx="0"/>
            <a:endCxn id="403" idx="2"/>
          </p:cNvCxnSpPr>
          <p:nvPr/>
        </p:nvCxnSpPr>
        <p:spPr>
          <a:xfrm flipH="1" flipV="1">
            <a:off x="3811551" y="2792941"/>
            <a:ext cx="1429" cy="453885"/>
          </a:xfrm>
          <a:prstGeom prst="straightConnector1">
            <a:avLst/>
          </a:prstGeom>
          <a:noFill/>
          <a:ln w="28575" cap="flat" cmpd="sng" algn="ctr">
            <a:solidFill>
              <a:schemeClr val="tx1"/>
            </a:solidFill>
            <a:prstDash val="solid"/>
            <a:miter lim="800000"/>
            <a:tailEnd type="stealth"/>
          </a:ln>
          <a:effectLst/>
        </p:spPr>
      </p:cxnSp>
      <p:sp>
        <p:nvSpPr>
          <p:cNvPr id="403" name="Rectangle: Rounded Corners 402">
            <a:extLst>
              <a:ext uri="{FF2B5EF4-FFF2-40B4-BE49-F238E27FC236}">
                <a16:creationId xmlns:a16="http://schemas.microsoft.com/office/drawing/2014/main" id="{8690A720-071B-00CE-0549-9FDADD2DD227}"/>
              </a:ext>
            </a:extLst>
          </p:cNvPr>
          <p:cNvSpPr/>
          <p:nvPr/>
        </p:nvSpPr>
        <p:spPr>
          <a:xfrm>
            <a:off x="3301011" y="2380855"/>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404" name="Rectangle: Rounded Corners 403">
            <a:extLst>
              <a:ext uri="{FF2B5EF4-FFF2-40B4-BE49-F238E27FC236}">
                <a16:creationId xmlns:a16="http://schemas.microsoft.com/office/drawing/2014/main" id="{47A3747E-044D-A7B5-F992-80CD913FF070}"/>
              </a:ext>
            </a:extLst>
          </p:cNvPr>
          <p:cNvSpPr/>
          <p:nvPr/>
        </p:nvSpPr>
        <p:spPr>
          <a:xfrm>
            <a:off x="3301011" y="2998528"/>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cxnSp>
        <p:nvCxnSpPr>
          <p:cNvPr id="405" name="Straight Arrow Connector 404">
            <a:extLst>
              <a:ext uri="{FF2B5EF4-FFF2-40B4-BE49-F238E27FC236}">
                <a16:creationId xmlns:a16="http://schemas.microsoft.com/office/drawing/2014/main" id="{0A20B9CC-82B7-A90B-8DA7-FB8070CC70EA}"/>
              </a:ext>
            </a:extLst>
          </p:cNvPr>
          <p:cNvCxnSpPr>
            <a:cxnSpLocks/>
            <a:endCxn id="406" idx="2"/>
          </p:cNvCxnSpPr>
          <p:nvPr/>
        </p:nvCxnSpPr>
        <p:spPr>
          <a:xfrm flipV="1">
            <a:off x="3810594" y="1849868"/>
            <a:ext cx="5393" cy="531893"/>
          </a:xfrm>
          <a:prstGeom prst="straightConnector1">
            <a:avLst/>
          </a:prstGeom>
          <a:noFill/>
          <a:ln w="28575" cap="flat" cmpd="sng" algn="ctr">
            <a:solidFill>
              <a:schemeClr val="tx1"/>
            </a:solidFill>
            <a:prstDash val="solid"/>
            <a:miter lim="800000"/>
            <a:tailEnd type="stealth"/>
          </a:ln>
          <a:effectLst/>
        </p:spPr>
      </p:cxnSp>
      <p:sp>
        <p:nvSpPr>
          <p:cNvPr id="406" name="Rectangle: Rounded Corners 405">
            <a:extLst>
              <a:ext uri="{FF2B5EF4-FFF2-40B4-BE49-F238E27FC236}">
                <a16:creationId xmlns:a16="http://schemas.microsoft.com/office/drawing/2014/main" id="{CE9BABDE-DE33-8BA5-764A-15BC780B7D61}"/>
              </a:ext>
            </a:extLst>
          </p:cNvPr>
          <p:cNvSpPr/>
          <p:nvPr/>
        </p:nvSpPr>
        <p:spPr>
          <a:xfrm>
            <a:off x="3305447" y="1668245"/>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407" name="Rectangle: Rounded Corners 406">
            <a:extLst>
              <a:ext uri="{FF2B5EF4-FFF2-40B4-BE49-F238E27FC236}">
                <a16:creationId xmlns:a16="http://schemas.microsoft.com/office/drawing/2014/main" id="{41B233D3-7EDA-A01A-3845-69F622F382EB}"/>
              </a:ext>
            </a:extLst>
          </p:cNvPr>
          <p:cNvSpPr/>
          <p:nvPr/>
        </p:nvSpPr>
        <p:spPr>
          <a:xfrm>
            <a:off x="3305447" y="1266020"/>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effectLst/>
                <a:uLnTx/>
                <a:uFillTx/>
                <a:latin typeface="Calibri Light" panose="020F0302020204030204"/>
                <a:ea typeface="+mn-ea"/>
                <a:cs typeface="+mn-cs"/>
              </a:rPr>
              <a:t>Softmax</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408" name="Straight Arrow Connector 407">
            <a:extLst>
              <a:ext uri="{FF2B5EF4-FFF2-40B4-BE49-F238E27FC236}">
                <a16:creationId xmlns:a16="http://schemas.microsoft.com/office/drawing/2014/main" id="{BA2C1754-8222-E32B-F467-05795864C691}"/>
              </a:ext>
            </a:extLst>
          </p:cNvPr>
          <p:cNvCxnSpPr>
            <a:cxnSpLocks/>
            <a:stCxn id="406" idx="0"/>
            <a:endCxn id="407" idx="2"/>
          </p:cNvCxnSpPr>
          <p:nvPr/>
        </p:nvCxnSpPr>
        <p:spPr>
          <a:xfrm flipV="1">
            <a:off x="3815987" y="144764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409" name="Straight Arrow Connector 408">
            <a:extLst>
              <a:ext uri="{FF2B5EF4-FFF2-40B4-BE49-F238E27FC236}">
                <a16:creationId xmlns:a16="http://schemas.microsoft.com/office/drawing/2014/main" id="{DACB0A0A-8D4D-F762-4DC7-EB88AF707096}"/>
              </a:ext>
            </a:extLst>
          </p:cNvPr>
          <p:cNvCxnSpPr>
            <a:cxnSpLocks/>
          </p:cNvCxnSpPr>
          <p:nvPr/>
        </p:nvCxnSpPr>
        <p:spPr>
          <a:xfrm flipV="1">
            <a:off x="3815987" y="104541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410" name="Rectangle: Rounded Corners 409">
            <a:extLst>
              <a:ext uri="{FF2B5EF4-FFF2-40B4-BE49-F238E27FC236}">
                <a16:creationId xmlns:a16="http://schemas.microsoft.com/office/drawing/2014/main" id="{88A71768-0CAC-51CB-0C5C-4A7BB150C67E}"/>
              </a:ext>
            </a:extLst>
          </p:cNvPr>
          <p:cNvSpPr/>
          <p:nvPr/>
        </p:nvSpPr>
        <p:spPr>
          <a:xfrm>
            <a:off x="3289574" y="2107212"/>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cxnSp>
        <p:nvCxnSpPr>
          <p:cNvPr id="411" name="Straight Connector 410">
            <a:extLst>
              <a:ext uri="{FF2B5EF4-FFF2-40B4-BE49-F238E27FC236}">
                <a16:creationId xmlns:a16="http://schemas.microsoft.com/office/drawing/2014/main" id="{697CE3A3-D7AE-EF43-FED1-2B2374BF6EE1}"/>
              </a:ext>
            </a:extLst>
          </p:cNvPr>
          <p:cNvCxnSpPr>
            <a:cxnSpLocks/>
          </p:cNvCxnSpPr>
          <p:nvPr/>
        </p:nvCxnSpPr>
        <p:spPr>
          <a:xfrm flipH="1">
            <a:off x="3809253" y="4207886"/>
            <a:ext cx="1691" cy="86456"/>
          </a:xfrm>
          <a:prstGeom prst="line">
            <a:avLst/>
          </a:prstGeom>
          <a:noFill/>
          <a:ln w="38100" cap="flat" cmpd="sng" algn="ctr">
            <a:solidFill>
              <a:schemeClr val="tx1"/>
            </a:solidFill>
            <a:prstDash val="solid"/>
            <a:miter lim="800000"/>
          </a:ln>
          <a:effectLst/>
        </p:spPr>
      </p:cxnSp>
      <p:cxnSp>
        <p:nvCxnSpPr>
          <p:cNvPr id="412" name="Straight Connector 411">
            <a:extLst>
              <a:ext uri="{FF2B5EF4-FFF2-40B4-BE49-F238E27FC236}">
                <a16:creationId xmlns:a16="http://schemas.microsoft.com/office/drawing/2014/main" id="{D7EE5C0A-BFD7-2D4D-1EDC-B5F029427F33}"/>
              </a:ext>
            </a:extLst>
          </p:cNvPr>
          <p:cNvCxnSpPr>
            <a:cxnSpLocks/>
          </p:cNvCxnSpPr>
          <p:nvPr/>
        </p:nvCxnSpPr>
        <p:spPr>
          <a:xfrm flipH="1">
            <a:off x="2270840" y="4390800"/>
            <a:ext cx="1691" cy="86456"/>
          </a:xfrm>
          <a:prstGeom prst="line">
            <a:avLst/>
          </a:prstGeom>
          <a:noFill/>
          <a:ln w="28575" cap="flat" cmpd="sng" algn="ctr">
            <a:solidFill>
              <a:schemeClr val="tx1"/>
            </a:solidFill>
            <a:prstDash val="solid"/>
            <a:miter lim="800000"/>
          </a:ln>
          <a:effectLst/>
        </p:spPr>
      </p:cxnSp>
      <p:cxnSp>
        <p:nvCxnSpPr>
          <p:cNvPr id="413" name="Straight Connector 412">
            <a:extLst>
              <a:ext uri="{FF2B5EF4-FFF2-40B4-BE49-F238E27FC236}">
                <a16:creationId xmlns:a16="http://schemas.microsoft.com/office/drawing/2014/main" id="{CB59877F-A88E-E5B1-0D02-CD116F363D3E}"/>
              </a:ext>
            </a:extLst>
          </p:cNvPr>
          <p:cNvCxnSpPr>
            <a:cxnSpLocks/>
            <a:stCxn id="339" idx="2"/>
            <a:endCxn id="338" idx="0"/>
          </p:cNvCxnSpPr>
          <p:nvPr/>
        </p:nvCxnSpPr>
        <p:spPr>
          <a:xfrm>
            <a:off x="2279625" y="3370893"/>
            <a:ext cx="0" cy="48281"/>
          </a:xfrm>
          <a:prstGeom prst="line">
            <a:avLst/>
          </a:prstGeom>
          <a:noFill/>
          <a:ln w="28575" cap="flat" cmpd="sng" algn="ctr">
            <a:solidFill>
              <a:schemeClr val="bg2">
                <a:lumMod val="50000"/>
              </a:schemeClr>
            </a:solidFill>
            <a:prstDash val="solid"/>
            <a:miter lim="800000"/>
          </a:ln>
          <a:effectLst/>
        </p:spPr>
      </p:cxnSp>
      <p:sp>
        <p:nvSpPr>
          <p:cNvPr id="414" name="Freeform: Shape 413">
            <a:extLst>
              <a:ext uri="{FF2B5EF4-FFF2-40B4-BE49-F238E27FC236}">
                <a16:creationId xmlns:a16="http://schemas.microsoft.com/office/drawing/2014/main" id="{795F5D02-569E-39E5-71BD-2BAB4C5283C4}"/>
              </a:ext>
            </a:extLst>
          </p:cNvPr>
          <p:cNvSpPr/>
          <p:nvPr/>
        </p:nvSpPr>
        <p:spPr>
          <a:xfrm>
            <a:off x="2284189" y="293863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15" name="Rectangle: Rounded Corners 414">
            <a:extLst>
              <a:ext uri="{FF2B5EF4-FFF2-40B4-BE49-F238E27FC236}">
                <a16:creationId xmlns:a16="http://schemas.microsoft.com/office/drawing/2014/main" id="{1E0D5D5F-5582-7A68-1C2A-96928A93913A}"/>
              </a:ext>
            </a:extLst>
          </p:cNvPr>
          <p:cNvSpPr/>
          <p:nvPr/>
        </p:nvSpPr>
        <p:spPr>
          <a:xfrm>
            <a:off x="1375020" y="3049723"/>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16" name="TextBox 415">
            <a:extLst>
              <a:ext uri="{FF2B5EF4-FFF2-40B4-BE49-F238E27FC236}">
                <a16:creationId xmlns:a16="http://schemas.microsoft.com/office/drawing/2014/main" id="{6C1731A3-6FDD-54A2-E2C6-E0708164CE6F}"/>
              </a:ext>
            </a:extLst>
          </p:cNvPr>
          <p:cNvSpPr txBox="1"/>
          <p:nvPr/>
        </p:nvSpPr>
        <p:spPr>
          <a:xfrm>
            <a:off x="1615438" y="4375385"/>
            <a:ext cx="1107996" cy="369332"/>
          </a:xfrm>
          <a:prstGeom prst="rect">
            <a:avLst/>
          </a:prstGeom>
          <a:noFill/>
        </p:spPr>
        <p:txBody>
          <a:bodyPr wrap="none" rtlCol="0">
            <a:spAutoFit/>
          </a:bodyPr>
          <a:lstStyle/>
          <a:p>
            <a:r>
              <a:rPr lang="en-US" b="1" dirty="0">
                <a:solidFill>
                  <a:schemeClr val="bg1"/>
                </a:solidFill>
              </a:rPr>
              <a:t>Encoder</a:t>
            </a:r>
            <a:endParaRPr lang="en-IN" b="1" dirty="0">
              <a:solidFill>
                <a:schemeClr val="bg1"/>
              </a:solidFill>
            </a:endParaRPr>
          </a:p>
        </p:txBody>
      </p:sp>
      <p:sp>
        <p:nvSpPr>
          <p:cNvPr id="418" name="TextBox 417">
            <a:extLst>
              <a:ext uri="{FF2B5EF4-FFF2-40B4-BE49-F238E27FC236}">
                <a16:creationId xmlns:a16="http://schemas.microsoft.com/office/drawing/2014/main" id="{E5E1A4E0-5B8E-9AC5-7846-C7D47990D429}"/>
              </a:ext>
            </a:extLst>
          </p:cNvPr>
          <p:cNvSpPr txBox="1"/>
          <p:nvPr/>
        </p:nvSpPr>
        <p:spPr>
          <a:xfrm rot="5400000">
            <a:off x="4276822" y="3695364"/>
            <a:ext cx="1107996" cy="369332"/>
          </a:xfrm>
          <a:prstGeom prst="rect">
            <a:avLst/>
          </a:prstGeom>
          <a:noFill/>
        </p:spPr>
        <p:txBody>
          <a:bodyPr wrap="none" rtlCol="0">
            <a:spAutoFit/>
          </a:bodyPr>
          <a:lstStyle/>
          <a:p>
            <a:r>
              <a:rPr lang="en-US" b="1" dirty="0">
                <a:solidFill>
                  <a:srgbClr val="EA4335"/>
                </a:solidFill>
              </a:rPr>
              <a:t>Decoder</a:t>
            </a:r>
            <a:endParaRPr lang="en-IN" b="1" dirty="0">
              <a:solidFill>
                <a:srgbClr val="EA4335"/>
              </a:solidFill>
            </a:endParaRPr>
          </a:p>
        </p:txBody>
      </p:sp>
      <p:sp>
        <p:nvSpPr>
          <p:cNvPr id="419" name="Oval 418">
            <a:extLst>
              <a:ext uri="{FF2B5EF4-FFF2-40B4-BE49-F238E27FC236}">
                <a16:creationId xmlns:a16="http://schemas.microsoft.com/office/drawing/2014/main" id="{6D2381CF-A350-515B-F533-B4194996382D}"/>
              </a:ext>
            </a:extLst>
          </p:cNvPr>
          <p:cNvSpPr/>
          <p:nvPr/>
        </p:nvSpPr>
        <p:spPr>
          <a:xfrm>
            <a:off x="5340080"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0" name="Oval 419">
            <a:extLst>
              <a:ext uri="{FF2B5EF4-FFF2-40B4-BE49-F238E27FC236}">
                <a16:creationId xmlns:a16="http://schemas.microsoft.com/office/drawing/2014/main" id="{DC4B19C3-A60E-42DC-91E0-6CA682676176}"/>
              </a:ext>
            </a:extLst>
          </p:cNvPr>
          <p:cNvSpPr/>
          <p:nvPr/>
        </p:nvSpPr>
        <p:spPr>
          <a:xfrm>
            <a:off x="6424270"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1" name="Oval 420">
            <a:extLst>
              <a:ext uri="{FF2B5EF4-FFF2-40B4-BE49-F238E27FC236}">
                <a16:creationId xmlns:a16="http://schemas.microsoft.com/office/drawing/2014/main" id="{B456A3BA-C4B1-C676-5705-00FBF921B937}"/>
              </a:ext>
            </a:extLst>
          </p:cNvPr>
          <p:cNvSpPr/>
          <p:nvPr/>
        </p:nvSpPr>
        <p:spPr>
          <a:xfrm>
            <a:off x="7508461"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2" name="Oval 421">
            <a:extLst>
              <a:ext uri="{FF2B5EF4-FFF2-40B4-BE49-F238E27FC236}">
                <a16:creationId xmlns:a16="http://schemas.microsoft.com/office/drawing/2014/main" id="{0D06598A-AE80-E872-2D55-EFCD78604C9C}"/>
              </a:ext>
            </a:extLst>
          </p:cNvPr>
          <p:cNvSpPr/>
          <p:nvPr/>
        </p:nvSpPr>
        <p:spPr>
          <a:xfrm>
            <a:off x="8998010"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3" name="TextBox 422">
            <a:extLst>
              <a:ext uri="{FF2B5EF4-FFF2-40B4-BE49-F238E27FC236}">
                <a16:creationId xmlns:a16="http://schemas.microsoft.com/office/drawing/2014/main" id="{D8D93601-6F57-7E35-DC7A-9930566C67DA}"/>
              </a:ext>
            </a:extLst>
          </p:cNvPr>
          <p:cNvSpPr txBox="1"/>
          <p:nvPr/>
        </p:nvSpPr>
        <p:spPr>
          <a:xfrm>
            <a:off x="7842198" y="3330189"/>
            <a:ext cx="1500908" cy="307777"/>
          </a:xfrm>
          <a:prstGeom prst="rect">
            <a:avLst/>
          </a:prstGeom>
          <a:noFill/>
        </p:spPr>
        <p:txBody>
          <a:bodyPr wrap="square">
            <a:spAutoFit/>
          </a:bodyPr>
          <a:lstStyle/>
          <a:p>
            <a:pPr algn="ctr"/>
            <a:r>
              <a:rPr lang="en-IN" sz="1400" b="0" i="0" kern="3000" spc="600" dirty="0">
                <a:solidFill>
                  <a:schemeClr val="tx1"/>
                </a:solidFill>
                <a:effectLst/>
                <a:latin typeface="+mn-lt"/>
                <a:ea typeface="+mn-ea"/>
                <a:cs typeface="+mn-cs"/>
              </a:rPr>
              <a:t>• • •</a:t>
            </a:r>
            <a:endParaRPr lang="en-IN" sz="1400" kern="3000" spc="600" dirty="0"/>
          </a:p>
        </p:txBody>
      </p:sp>
      <p:sp>
        <p:nvSpPr>
          <p:cNvPr id="424" name="TextBox 423">
            <a:extLst>
              <a:ext uri="{FF2B5EF4-FFF2-40B4-BE49-F238E27FC236}">
                <a16:creationId xmlns:a16="http://schemas.microsoft.com/office/drawing/2014/main" id="{FA466964-0ECE-6677-E40E-8F3BFB3B46DF}"/>
              </a:ext>
            </a:extLst>
          </p:cNvPr>
          <p:cNvSpPr txBox="1"/>
          <p:nvPr/>
        </p:nvSpPr>
        <p:spPr>
          <a:xfrm>
            <a:off x="5360748" y="2686469"/>
            <a:ext cx="595285" cy="320561"/>
          </a:xfrm>
          <a:prstGeom prst="rect">
            <a:avLst/>
          </a:prstGeom>
          <a:noFill/>
        </p:spPr>
        <p:txBody>
          <a:bodyPr wrap="none" rtlCol="0">
            <a:spAutoFit/>
          </a:bodyPr>
          <a:lstStyle/>
          <a:p>
            <a:pPr algn="ctr"/>
            <a:r>
              <a:rPr lang="en-US" sz="1600" dirty="0" err="1"/>
              <a:t>acha</a:t>
            </a:r>
            <a:endParaRPr lang="en-IN" sz="1600" dirty="0"/>
          </a:p>
        </p:txBody>
      </p:sp>
      <p:sp>
        <p:nvSpPr>
          <p:cNvPr id="425" name="TextBox 424">
            <a:extLst>
              <a:ext uri="{FF2B5EF4-FFF2-40B4-BE49-F238E27FC236}">
                <a16:creationId xmlns:a16="http://schemas.microsoft.com/office/drawing/2014/main" id="{722C9888-8793-951D-64E0-8D39576E1097}"/>
              </a:ext>
            </a:extLst>
          </p:cNvPr>
          <p:cNvSpPr txBox="1"/>
          <p:nvPr/>
        </p:nvSpPr>
        <p:spPr>
          <a:xfrm>
            <a:off x="6288605" y="2686469"/>
            <a:ext cx="907954" cy="320561"/>
          </a:xfrm>
          <a:prstGeom prst="rect">
            <a:avLst/>
          </a:prstGeom>
          <a:noFill/>
        </p:spPr>
        <p:txBody>
          <a:bodyPr wrap="none" rtlCol="0">
            <a:spAutoFit/>
          </a:bodyPr>
          <a:lstStyle/>
          <a:p>
            <a:pPr algn="ctr"/>
            <a:r>
              <a:rPr lang="en-US" sz="1600" dirty="0" err="1"/>
              <a:t>achanak</a:t>
            </a:r>
            <a:endParaRPr lang="en-IN" sz="1600" dirty="0"/>
          </a:p>
        </p:txBody>
      </p:sp>
      <p:sp>
        <p:nvSpPr>
          <p:cNvPr id="426" name="TextBox 425">
            <a:extLst>
              <a:ext uri="{FF2B5EF4-FFF2-40B4-BE49-F238E27FC236}">
                <a16:creationId xmlns:a16="http://schemas.microsoft.com/office/drawing/2014/main" id="{711ADAF5-0C88-2BDC-A0E8-A7AE2D359B8A}"/>
              </a:ext>
            </a:extLst>
          </p:cNvPr>
          <p:cNvSpPr txBox="1"/>
          <p:nvPr/>
        </p:nvSpPr>
        <p:spPr>
          <a:xfrm>
            <a:off x="7534444" y="2686469"/>
            <a:ext cx="584661" cy="320561"/>
          </a:xfrm>
          <a:prstGeom prst="rect">
            <a:avLst/>
          </a:prstGeom>
          <a:noFill/>
        </p:spPr>
        <p:txBody>
          <a:bodyPr wrap="none" rtlCol="0">
            <a:spAutoFit/>
          </a:bodyPr>
          <a:lstStyle/>
          <a:p>
            <a:pPr algn="ctr"/>
            <a:r>
              <a:rPr lang="en-US" sz="1600" dirty="0"/>
              <a:t>cake</a:t>
            </a:r>
            <a:endParaRPr lang="en-IN" sz="1600" dirty="0"/>
          </a:p>
        </p:txBody>
      </p:sp>
      <p:sp>
        <p:nvSpPr>
          <p:cNvPr id="427" name="TextBox 426">
            <a:extLst>
              <a:ext uri="{FF2B5EF4-FFF2-40B4-BE49-F238E27FC236}">
                <a16:creationId xmlns:a16="http://schemas.microsoft.com/office/drawing/2014/main" id="{30BEAC99-1870-E810-00B3-03338231CA12}"/>
              </a:ext>
            </a:extLst>
          </p:cNvPr>
          <p:cNvSpPr txBox="1"/>
          <p:nvPr/>
        </p:nvSpPr>
        <p:spPr>
          <a:xfrm>
            <a:off x="8964798" y="2686469"/>
            <a:ext cx="703049" cy="320561"/>
          </a:xfrm>
          <a:prstGeom prst="rect">
            <a:avLst/>
          </a:prstGeom>
          <a:noFill/>
        </p:spPr>
        <p:txBody>
          <a:bodyPr wrap="none" rtlCol="0">
            <a:spAutoFit/>
          </a:bodyPr>
          <a:lstStyle/>
          <a:p>
            <a:pPr algn="ctr"/>
            <a:r>
              <a:rPr lang="en-US" sz="1600" dirty="0" err="1"/>
              <a:t>mujhe</a:t>
            </a:r>
            <a:endParaRPr lang="en-IN" sz="1600" dirty="0"/>
          </a:p>
        </p:txBody>
      </p:sp>
      <p:sp>
        <p:nvSpPr>
          <p:cNvPr id="428" name="Oval 427">
            <a:extLst>
              <a:ext uri="{FF2B5EF4-FFF2-40B4-BE49-F238E27FC236}">
                <a16:creationId xmlns:a16="http://schemas.microsoft.com/office/drawing/2014/main" id="{DE622D21-DD06-1EB5-0DD9-20B1FB489F52}"/>
              </a:ext>
            </a:extLst>
          </p:cNvPr>
          <p:cNvSpPr/>
          <p:nvPr/>
        </p:nvSpPr>
        <p:spPr>
          <a:xfrm>
            <a:off x="10083451"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9" name="TextBox 428">
            <a:extLst>
              <a:ext uri="{FF2B5EF4-FFF2-40B4-BE49-F238E27FC236}">
                <a16:creationId xmlns:a16="http://schemas.microsoft.com/office/drawing/2014/main" id="{B2819F98-CA4B-105B-C5DE-B002CA489A40}"/>
              </a:ext>
            </a:extLst>
          </p:cNvPr>
          <p:cNvSpPr txBox="1"/>
          <p:nvPr/>
        </p:nvSpPr>
        <p:spPr>
          <a:xfrm>
            <a:off x="10158000" y="2686469"/>
            <a:ext cx="487520" cy="320561"/>
          </a:xfrm>
          <a:prstGeom prst="rect">
            <a:avLst/>
          </a:prstGeom>
          <a:noFill/>
        </p:spPr>
        <p:txBody>
          <a:bodyPr wrap="none" rtlCol="0">
            <a:spAutoFit/>
          </a:bodyPr>
          <a:lstStyle/>
          <a:p>
            <a:pPr algn="ctr"/>
            <a:r>
              <a:rPr lang="en-US" sz="1600" dirty="0"/>
              <a:t>you</a:t>
            </a:r>
            <a:endParaRPr lang="en-IN" sz="1600" dirty="0"/>
          </a:p>
        </p:txBody>
      </p:sp>
      <p:sp>
        <p:nvSpPr>
          <p:cNvPr id="430" name="Oval 429">
            <a:extLst>
              <a:ext uri="{FF2B5EF4-FFF2-40B4-BE49-F238E27FC236}">
                <a16:creationId xmlns:a16="http://schemas.microsoft.com/office/drawing/2014/main" id="{81313084-1C2F-156F-F761-86865BF47593}"/>
              </a:ext>
            </a:extLst>
          </p:cNvPr>
          <p:cNvSpPr/>
          <p:nvPr/>
        </p:nvSpPr>
        <p:spPr>
          <a:xfrm>
            <a:off x="11168893" y="3168323"/>
            <a:ext cx="636620" cy="636619"/>
          </a:xfrm>
          <a:prstGeom prst="ellipse">
            <a:avLst/>
          </a:prstGeom>
          <a:solidFill>
            <a:srgbClr val="FBBC05"/>
          </a:solidFill>
          <a:ln w="9525" cap="flat">
            <a:noFill/>
            <a:prstDash val="solid"/>
            <a:miter/>
          </a:ln>
        </p:spPr>
        <p:txBody>
          <a:bodyPr rtlCol="0" anchor="ctr"/>
          <a:lstStyle/>
          <a:p>
            <a:pPr algn="l"/>
            <a:endParaRPr lang="en-IN" sz="1600" dirty="0"/>
          </a:p>
        </p:txBody>
      </p:sp>
      <p:sp>
        <p:nvSpPr>
          <p:cNvPr id="431" name="TextBox 430">
            <a:extLst>
              <a:ext uri="{FF2B5EF4-FFF2-40B4-BE49-F238E27FC236}">
                <a16:creationId xmlns:a16="http://schemas.microsoft.com/office/drawing/2014/main" id="{4C45570E-A3C5-534B-602A-FAC9C24B6F00}"/>
              </a:ext>
            </a:extLst>
          </p:cNvPr>
          <p:cNvSpPr txBox="1"/>
          <p:nvPr/>
        </p:nvSpPr>
        <p:spPr>
          <a:xfrm>
            <a:off x="11140990" y="2686469"/>
            <a:ext cx="692424" cy="320561"/>
          </a:xfrm>
          <a:prstGeom prst="rect">
            <a:avLst/>
          </a:prstGeom>
          <a:noFill/>
        </p:spPr>
        <p:txBody>
          <a:bodyPr wrap="none" rtlCol="0">
            <a:spAutoFit/>
          </a:bodyPr>
          <a:lstStyle/>
          <a:p>
            <a:pPr algn="ctr"/>
            <a:r>
              <a:rPr lang="en-US" sz="1600" dirty="0" err="1"/>
              <a:t>zyada</a:t>
            </a:r>
            <a:endParaRPr lang="en-IN" sz="1600" dirty="0"/>
          </a:p>
        </p:txBody>
      </p:sp>
      <p:sp>
        <p:nvSpPr>
          <p:cNvPr id="432" name="Rectangle: Rounded Corners 431">
            <a:extLst>
              <a:ext uri="{FF2B5EF4-FFF2-40B4-BE49-F238E27FC236}">
                <a16:creationId xmlns:a16="http://schemas.microsoft.com/office/drawing/2014/main" id="{6035260A-7153-C6DF-330E-2B69318E7090}"/>
              </a:ext>
            </a:extLst>
          </p:cNvPr>
          <p:cNvSpPr/>
          <p:nvPr/>
        </p:nvSpPr>
        <p:spPr>
          <a:xfrm>
            <a:off x="5172676" y="3063638"/>
            <a:ext cx="6839949" cy="880955"/>
          </a:xfrm>
          <a:prstGeom prst="roundRect">
            <a:avLst/>
          </a:prstGeom>
          <a:noFill/>
          <a:ln w="57150" cap="flat">
            <a:solidFill>
              <a:schemeClr val="tx1"/>
            </a:solidFill>
            <a:prstDash val="solid"/>
            <a:miter/>
          </a:ln>
        </p:spPr>
        <p:txBody>
          <a:bodyPr rtlCol="0" anchor="ctr"/>
          <a:lstStyle/>
          <a:p>
            <a:pPr algn="l"/>
            <a:endParaRPr lang="en-IN"/>
          </a:p>
        </p:txBody>
      </p:sp>
      <p:graphicFrame>
        <p:nvGraphicFramePr>
          <p:cNvPr id="435" name="Table 23">
            <a:extLst>
              <a:ext uri="{FF2B5EF4-FFF2-40B4-BE49-F238E27FC236}">
                <a16:creationId xmlns:a16="http://schemas.microsoft.com/office/drawing/2014/main" id="{AC737D6C-B0D2-C954-4471-A5590AB4D4BE}"/>
              </a:ext>
            </a:extLst>
          </p:cNvPr>
          <p:cNvGraphicFramePr>
            <a:graphicFrameLocks noGrp="1"/>
          </p:cNvGraphicFramePr>
          <p:nvPr/>
        </p:nvGraphicFramePr>
        <p:xfrm>
          <a:off x="5516989" y="1621303"/>
          <a:ext cx="282801" cy="1028572"/>
        </p:xfrm>
        <a:graphic>
          <a:graphicData uri="http://schemas.openxmlformats.org/drawingml/2006/table">
            <a:tbl>
              <a:tblPr firstRow="1" bandRow="1">
                <a:tableStyleId>{5940675A-B579-460E-94D1-54222C63F5DA}</a:tableStyleId>
              </a:tblPr>
              <a:tblGrid>
                <a:gridCol w="282801">
                  <a:extLst>
                    <a:ext uri="{9D8B030D-6E8A-4147-A177-3AD203B41FA5}">
                      <a16:colId xmlns:a16="http://schemas.microsoft.com/office/drawing/2014/main" val="2483525685"/>
                    </a:ext>
                  </a:extLst>
                </a:gridCol>
              </a:tblGrid>
              <a:tr h="257941">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bl>
          </a:graphicData>
        </a:graphic>
      </p:graphicFrame>
      <p:graphicFrame>
        <p:nvGraphicFramePr>
          <p:cNvPr id="436" name="Table 23">
            <a:extLst>
              <a:ext uri="{FF2B5EF4-FFF2-40B4-BE49-F238E27FC236}">
                <a16:creationId xmlns:a16="http://schemas.microsoft.com/office/drawing/2014/main" id="{566CA83F-AE20-956D-4277-2B1DDE38C7EA}"/>
              </a:ext>
            </a:extLst>
          </p:cNvPr>
          <p:cNvGraphicFramePr>
            <a:graphicFrameLocks noGrp="1"/>
          </p:cNvGraphicFramePr>
          <p:nvPr/>
        </p:nvGraphicFramePr>
        <p:xfrm>
          <a:off x="6601179" y="1621303"/>
          <a:ext cx="282801" cy="1028572"/>
        </p:xfrm>
        <a:graphic>
          <a:graphicData uri="http://schemas.openxmlformats.org/drawingml/2006/table">
            <a:tbl>
              <a:tblPr firstRow="1" bandRow="1">
                <a:tableStyleId>{5940675A-B579-460E-94D1-54222C63F5DA}</a:tableStyleId>
              </a:tblPr>
              <a:tblGrid>
                <a:gridCol w="282801">
                  <a:extLst>
                    <a:ext uri="{9D8B030D-6E8A-4147-A177-3AD203B41FA5}">
                      <a16:colId xmlns:a16="http://schemas.microsoft.com/office/drawing/2014/main" val="2483525685"/>
                    </a:ext>
                  </a:extLst>
                </a:gridCol>
              </a:tblGrid>
              <a:tr h="257941">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bl>
          </a:graphicData>
        </a:graphic>
      </p:graphicFrame>
      <p:graphicFrame>
        <p:nvGraphicFramePr>
          <p:cNvPr id="439" name="Table 23">
            <a:extLst>
              <a:ext uri="{FF2B5EF4-FFF2-40B4-BE49-F238E27FC236}">
                <a16:creationId xmlns:a16="http://schemas.microsoft.com/office/drawing/2014/main" id="{927BCAD5-6ADB-1C77-D3EF-2EC9B04F4A2A}"/>
              </a:ext>
            </a:extLst>
          </p:cNvPr>
          <p:cNvGraphicFramePr>
            <a:graphicFrameLocks noGrp="1"/>
          </p:cNvGraphicFramePr>
          <p:nvPr/>
        </p:nvGraphicFramePr>
        <p:xfrm>
          <a:off x="7700797" y="1617486"/>
          <a:ext cx="282801" cy="1028572"/>
        </p:xfrm>
        <a:graphic>
          <a:graphicData uri="http://schemas.openxmlformats.org/drawingml/2006/table">
            <a:tbl>
              <a:tblPr firstRow="1" bandRow="1">
                <a:tableStyleId>{5940675A-B579-460E-94D1-54222C63F5DA}</a:tableStyleId>
              </a:tblPr>
              <a:tblGrid>
                <a:gridCol w="282801">
                  <a:extLst>
                    <a:ext uri="{9D8B030D-6E8A-4147-A177-3AD203B41FA5}">
                      <a16:colId xmlns:a16="http://schemas.microsoft.com/office/drawing/2014/main" val="2483525685"/>
                    </a:ext>
                  </a:extLst>
                </a:gridCol>
              </a:tblGrid>
              <a:tr h="257941">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bl>
          </a:graphicData>
        </a:graphic>
      </p:graphicFrame>
      <p:graphicFrame>
        <p:nvGraphicFramePr>
          <p:cNvPr id="440" name="Table 23">
            <a:extLst>
              <a:ext uri="{FF2B5EF4-FFF2-40B4-BE49-F238E27FC236}">
                <a16:creationId xmlns:a16="http://schemas.microsoft.com/office/drawing/2014/main" id="{29A3105F-3747-37E7-5E99-9B68D266A177}"/>
              </a:ext>
            </a:extLst>
          </p:cNvPr>
          <p:cNvGraphicFramePr>
            <a:graphicFrameLocks noGrp="1"/>
          </p:cNvGraphicFramePr>
          <p:nvPr/>
        </p:nvGraphicFramePr>
        <p:xfrm>
          <a:off x="9144109" y="1619394"/>
          <a:ext cx="282801" cy="1028572"/>
        </p:xfrm>
        <a:graphic>
          <a:graphicData uri="http://schemas.openxmlformats.org/drawingml/2006/table">
            <a:tbl>
              <a:tblPr firstRow="1" bandRow="1">
                <a:tableStyleId>{5940675A-B579-460E-94D1-54222C63F5DA}</a:tableStyleId>
              </a:tblPr>
              <a:tblGrid>
                <a:gridCol w="282801">
                  <a:extLst>
                    <a:ext uri="{9D8B030D-6E8A-4147-A177-3AD203B41FA5}">
                      <a16:colId xmlns:a16="http://schemas.microsoft.com/office/drawing/2014/main" val="2483525685"/>
                    </a:ext>
                  </a:extLst>
                </a:gridCol>
              </a:tblGrid>
              <a:tr h="257941">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bl>
          </a:graphicData>
        </a:graphic>
      </p:graphicFrame>
      <p:graphicFrame>
        <p:nvGraphicFramePr>
          <p:cNvPr id="441" name="Table 23">
            <a:extLst>
              <a:ext uri="{FF2B5EF4-FFF2-40B4-BE49-F238E27FC236}">
                <a16:creationId xmlns:a16="http://schemas.microsoft.com/office/drawing/2014/main" id="{46E29D69-5C6F-65FA-484D-5A9A717295A3}"/>
              </a:ext>
            </a:extLst>
          </p:cNvPr>
          <p:cNvGraphicFramePr>
            <a:graphicFrameLocks noGrp="1"/>
          </p:cNvGraphicFramePr>
          <p:nvPr/>
        </p:nvGraphicFramePr>
        <p:xfrm>
          <a:off x="10228299" y="1619394"/>
          <a:ext cx="282801" cy="1028572"/>
        </p:xfrm>
        <a:graphic>
          <a:graphicData uri="http://schemas.openxmlformats.org/drawingml/2006/table">
            <a:tbl>
              <a:tblPr firstRow="1" bandRow="1">
                <a:tableStyleId>{5940675A-B579-460E-94D1-54222C63F5DA}</a:tableStyleId>
              </a:tblPr>
              <a:tblGrid>
                <a:gridCol w="282801">
                  <a:extLst>
                    <a:ext uri="{9D8B030D-6E8A-4147-A177-3AD203B41FA5}">
                      <a16:colId xmlns:a16="http://schemas.microsoft.com/office/drawing/2014/main" val="2483525685"/>
                    </a:ext>
                  </a:extLst>
                </a:gridCol>
              </a:tblGrid>
              <a:tr h="257941">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bl>
          </a:graphicData>
        </a:graphic>
      </p:graphicFrame>
      <p:graphicFrame>
        <p:nvGraphicFramePr>
          <p:cNvPr id="442" name="Table 23">
            <a:extLst>
              <a:ext uri="{FF2B5EF4-FFF2-40B4-BE49-F238E27FC236}">
                <a16:creationId xmlns:a16="http://schemas.microsoft.com/office/drawing/2014/main" id="{FA932DA5-A6C3-AC92-B367-611C7B6C0316}"/>
              </a:ext>
            </a:extLst>
          </p:cNvPr>
          <p:cNvGraphicFramePr>
            <a:graphicFrameLocks noGrp="1"/>
          </p:cNvGraphicFramePr>
          <p:nvPr/>
        </p:nvGraphicFramePr>
        <p:xfrm>
          <a:off x="11327917" y="1615577"/>
          <a:ext cx="282801" cy="1028572"/>
        </p:xfrm>
        <a:graphic>
          <a:graphicData uri="http://schemas.openxmlformats.org/drawingml/2006/table">
            <a:tbl>
              <a:tblPr firstRow="1" bandRow="1">
                <a:tableStyleId>{5940675A-B579-460E-94D1-54222C63F5DA}</a:tableStyleId>
              </a:tblPr>
              <a:tblGrid>
                <a:gridCol w="282801">
                  <a:extLst>
                    <a:ext uri="{9D8B030D-6E8A-4147-A177-3AD203B41FA5}">
                      <a16:colId xmlns:a16="http://schemas.microsoft.com/office/drawing/2014/main" val="2483525685"/>
                    </a:ext>
                  </a:extLst>
                </a:gridCol>
              </a:tblGrid>
              <a:tr h="257941">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bl>
          </a:graphicData>
        </a:graphic>
      </p:graphicFrame>
      <p:sp>
        <p:nvSpPr>
          <p:cNvPr id="2" name="TextBox 1">
            <a:extLst>
              <a:ext uri="{FF2B5EF4-FFF2-40B4-BE49-F238E27FC236}">
                <a16:creationId xmlns:a16="http://schemas.microsoft.com/office/drawing/2014/main" id="{2528C1B2-F725-05BA-417C-32EFD1EE3126}"/>
              </a:ext>
            </a:extLst>
          </p:cNvPr>
          <p:cNvSpPr txBox="1"/>
          <p:nvPr/>
        </p:nvSpPr>
        <p:spPr>
          <a:xfrm>
            <a:off x="5288736" y="1086069"/>
            <a:ext cx="739305"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2F6DFF"/>
                </a:solidFill>
                <a:latin typeface="Arial"/>
              </a:rPr>
              <a:t>4 x 1</a:t>
            </a:r>
            <a:endParaRPr kumimoji="0" lang="en-IN" sz="2000" b="0" i="0" u="none" strike="noStrike" kern="1200" cap="none" spc="0" normalizeH="0" baseline="0" noProof="0" dirty="0">
              <a:ln>
                <a:noFill/>
              </a:ln>
              <a:solidFill>
                <a:srgbClr val="2F6DFF"/>
              </a:solidFill>
              <a:effectLst/>
              <a:uLnTx/>
              <a:uFillTx/>
              <a:latin typeface="Arial"/>
            </a:endParaRPr>
          </a:p>
        </p:txBody>
      </p:sp>
    </p:spTree>
    <p:extLst>
      <p:ext uri="{BB962C8B-B14F-4D97-AF65-F5344CB8AC3E}">
        <p14:creationId xmlns:p14="http://schemas.microsoft.com/office/powerpoint/2010/main" val="1214703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4" name="Picture 433">
            <a:extLst>
              <a:ext uri="{FF2B5EF4-FFF2-40B4-BE49-F238E27FC236}">
                <a16:creationId xmlns:a16="http://schemas.microsoft.com/office/drawing/2014/main" id="{B9B1A6E0-3C34-9AF6-2D9B-7DEB2907E405}"/>
              </a:ext>
            </a:extLst>
          </p:cNvPr>
          <p:cNvPicPr>
            <a:picLocks noChangeAspect="1"/>
          </p:cNvPicPr>
          <p:nvPr/>
        </p:nvPicPr>
        <p:blipFill>
          <a:blip r:embed="rId2"/>
          <a:stretch>
            <a:fillRect/>
          </a:stretch>
        </p:blipFill>
        <p:spPr>
          <a:xfrm>
            <a:off x="7118980" y="4518328"/>
            <a:ext cx="2000250" cy="1066800"/>
          </a:xfrm>
          <a:prstGeom prst="rect">
            <a:avLst/>
          </a:prstGeom>
        </p:spPr>
      </p:pic>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334" name="Rectangle: Rounded Corners 333">
            <a:extLst>
              <a:ext uri="{FF2B5EF4-FFF2-40B4-BE49-F238E27FC236}">
                <a16:creationId xmlns:a16="http://schemas.microsoft.com/office/drawing/2014/main" id="{DBC240B2-A910-8CB2-00D8-1C5D6C5FEF32}"/>
              </a:ext>
            </a:extLst>
          </p:cNvPr>
          <p:cNvSpPr/>
          <p:nvPr/>
        </p:nvSpPr>
        <p:spPr>
          <a:xfrm>
            <a:off x="3182423" y="2008557"/>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35" name="Rectangle: Rounded Corners 334">
            <a:extLst>
              <a:ext uri="{FF2B5EF4-FFF2-40B4-BE49-F238E27FC236}">
                <a16:creationId xmlns:a16="http://schemas.microsoft.com/office/drawing/2014/main" id="{513F3C75-A581-B018-6A28-FB5FF971BBB8}"/>
              </a:ext>
            </a:extLst>
          </p:cNvPr>
          <p:cNvSpPr/>
          <p:nvPr/>
        </p:nvSpPr>
        <p:spPr>
          <a:xfrm>
            <a:off x="1375021" y="304995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336" name="Rectangle: Rounded Corners 335">
            <a:extLst>
              <a:ext uri="{FF2B5EF4-FFF2-40B4-BE49-F238E27FC236}">
                <a16:creationId xmlns:a16="http://schemas.microsoft.com/office/drawing/2014/main" id="{CE425A8C-7874-7960-2113-0E3043B92A53}"/>
              </a:ext>
            </a:extLst>
          </p:cNvPr>
          <p:cNvSpPr/>
          <p:nvPr/>
        </p:nvSpPr>
        <p:spPr>
          <a:xfrm>
            <a:off x="1769085" y="446207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37" name="Rectangle: Rounded Corners 336">
            <a:extLst>
              <a:ext uri="{FF2B5EF4-FFF2-40B4-BE49-F238E27FC236}">
                <a16:creationId xmlns:a16="http://schemas.microsoft.com/office/drawing/2014/main" id="{3A57E7B0-959B-9F76-A574-1E33E4EA8185}"/>
              </a:ext>
            </a:extLst>
          </p:cNvPr>
          <p:cNvSpPr/>
          <p:nvPr/>
        </p:nvSpPr>
        <p:spPr>
          <a:xfrm>
            <a:off x="1769085" y="4207755"/>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338" name="Rectangle: Rounded Corners 337">
            <a:extLst>
              <a:ext uri="{FF2B5EF4-FFF2-40B4-BE49-F238E27FC236}">
                <a16:creationId xmlns:a16="http://schemas.microsoft.com/office/drawing/2014/main" id="{BD7176F0-4158-4C21-79E7-615692DF0D34}"/>
              </a:ext>
            </a:extLst>
          </p:cNvPr>
          <p:cNvSpPr/>
          <p:nvPr/>
        </p:nvSpPr>
        <p:spPr>
          <a:xfrm>
            <a:off x="1769085" y="3419174"/>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39" name="Rectangle: Rounded Corners 338">
            <a:extLst>
              <a:ext uri="{FF2B5EF4-FFF2-40B4-BE49-F238E27FC236}">
                <a16:creationId xmlns:a16="http://schemas.microsoft.com/office/drawing/2014/main" id="{06C98EAC-A766-E3B7-DFBF-1AC2ACA63E81}"/>
              </a:ext>
            </a:extLst>
          </p:cNvPr>
          <p:cNvSpPr/>
          <p:nvPr/>
        </p:nvSpPr>
        <p:spPr>
          <a:xfrm>
            <a:off x="1769085" y="3173348"/>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40" name="Oval 339">
            <a:extLst>
              <a:ext uri="{FF2B5EF4-FFF2-40B4-BE49-F238E27FC236}">
                <a16:creationId xmlns:a16="http://schemas.microsoft.com/office/drawing/2014/main" id="{C1E30F81-F062-A5EA-D920-22F56699175A}"/>
              </a:ext>
            </a:extLst>
          </p:cNvPr>
          <p:cNvSpPr/>
          <p:nvPr/>
        </p:nvSpPr>
        <p:spPr>
          <a:xfrm>
            <a:off x="2202180" y="549225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41" name="Cross 340">
            <a:extLst>
              <a:ext uri="{FF2B5EF4-FFF2-40B4-BE49-F238E27FC236}">
                <a16:creationId xmlns:a16="http://schemas.microsoft.com/office/drawing/2014/main" id="{36A145FC-2D17-E3BF-BC02-050051EBFDFA}"/>
              </a:ext>
            </a:extLst>
          </p:cNvPr>
          <p:cNvSpPr/>
          <p:nvPr/>
        </p:nvSpPr>
        <p:spPr>
          <a:xfrm>
            <a:off x="2230129" y="552020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342" name="Group 341">
            <a:extLst>
              <a:ext uri="{FF2B5EF4-FFF2-40B4-BE49-F238E27FC236}">
                <a16:creationId xmlns:a16="http://schemas.microsoft.com/office/drawing/2014/main" id="{B2B08764-F0B9-8363-A966-EDBD4AB083ED}"/>
              </a:ext>
            </a:extLst>
          </p:cNvPr>
          <p:cNvGrpSpPr/>
          <p:nvPr/>
        </p:nvGrpSpPr>
        <p:grpSpPr>
          <a:xfrm>
            <a:off x="1719721" y="5411132"/>
            <a:ext cx="317131" cy="317131"/>
            <a:chOff x="1290919" y="1058164"/>
            <a:chExt cx="3765176" cy="3765176"/>
          </a:xfrm>
        </p:grpSpPr>
        <p:sp>
          <p:nvSpPr>
            <p:cNvPr id="343" name="Freeform: Shape 342">
              <a:extLst>
                <a:ext uri="{FF2B5EF4-FFF2-40B4-BE49-F238E27FC236}">
                  <a16:creationId xmlns:a16="http://schemas.microsoft.com/office/drawing/2014/main" id="{2F4B48B7-C351-486A-9627-D4D2E5AB0EEE}"/>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44" name="Oval 343">
              <a:extLst>
                <a:ext uri="{FF2B5EF4-FFF2-40B4-BE49-F238E27FC236}">
                  <a16:creationId xmlns:a16="http://schemas.microsoft.com/office/drawing/2014/main" id="{6D17BC9F-B66F-1694-B303-CB633DDD18D7}"/>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345" name="Rectangle: Rounded Corners 344">
            <a:extLst>
              <a:ext uri="{FF2B5EF4-FFF2-40B4-BE49-F238E27FC236}">
                <a16:creationId xmlns:a16="http://schemas.microsoft.com/office/drawing/2014/main" id="{E72D9BCC-0D5C-5FC6-2D4F-915E9165433A}"/>
              </a:ext>
            </a:extLst>
          </p:cNvPr>
          <p:cNvSpPr/>
          <p:nvPr/>
        </p:nvSpPr>
        <p:spPr>
          <a:xfrm>
            <a:off x="1769085" y="582785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346" name="Straight Arrow Connector 345">
            <a:extLst>
              <a:ext uri="{FF2B5EF4-FFF2-40B4-BE49-F238E27FC236}">
                <a16:creationId xmlns:a16="http://schemas.microsoft.com/office/drawing/2014/main" id="{7695DFF8-7102-8AB7-A3EE-D12D59D204C9}"/>
              </a:ext>
            </a:extLst>
          </p:cNvPr>
          <p:cNvCxnSpPr>
            <a:cxnSpLocks/>
          </p:cNvCxnSpPr>
          <p:nvPr/>
        </p:nvCxnSpPr>
        <p:spPr>
          <a:xfrm flipV="1">
            <a:off x="2279025" y="623993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347" name="Straight Arrow Connector 346">
            <a:extLst>
              <a:ext uri="{FF2B5EF4-FFF2-40B4-BE49-F238E27FC236}">
                <a16:creationId xmlns:a16="http://schemas.microsoft.com/office/drawing/2014/main" id="{21F71D46-12C9-0BF5-3579-F6AAAB773497}"/>
              </a:ext>
            </a:extLst>
          </p:cNvPr>
          <p:cNvCxnSpPr>
            <a:cxnSpLocks/>
            <a:stCxn id="345" idx="0"/>
          </p:cNvCxnSpPr>
          <p:nvPr/>
        </p:nvCxnSpPr>
        <p:spPr>
          <a:xfrm flipH="1" flipV="1">
            <a:off x="2279028" y="564714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362" name="Straight Arrow Connector 361">
            <a:extLst>
              <a:ext uri="{FF2B5EF4-FFF2-40B4-BE49-F238E27FC236}">
                <a16:creationId xmlns:a16="http://schemas.microsoft.com/office/drawing/2014/main" id="{4B00F7B6-14EF-FE91-09C7-43D72C743045}"/>
              </a:ext>
            </a:extLst>
          </p:cNvPr>
          <p:cNvCxnSpPr>
            <a:cxnSpLocks/>
            <a:stCxn id="340" idx="0"/>
            <a:endCxn id="336" idx="2"/>
          </p:cNvCxnSpPr>
          <p:nvPr/>
        </p:nvCxnSpPr>
        <p:spPr>
          <a:xfrm flipV="1">
            <a:off x="2279624" y="487416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363" name="Straight Connector 362">
            <a:extLst>
              <a:ext uri="{FF2B5EF4-FFF2-40B4-BE49-F238E27FC236}">
                <a16:creationId xmlns:a16="http://schemas.microsoft.com/office/drawing/2014/main" id="{82100800-3771-AB4A-BB51-F559D567A4D3}"/>
              </a:ext>
            </a:extLst>
          </p:cNvPr>
          <p:cNvCxnSpPr>
            <a:stCxn id="344" idx="6"/>
            <a:endCxn id="340" idx="2"/>
          </p:cNvCxnSpPr>
          <p:nvPr/>
        </p:nvCxnSpPr>
        <p:spPr>
          <a:xfrm>
            <a:off x="2036852" y="5569698"/>
            <a:ext cx="165328" cy="2"/>
          </a:xfrm>
          <a:prstGeom prst="line">
            <a:avLst/>
          </a:prstGeom>
          <a:noFill/>
          <a:ln w="28575" cap="flat" cmpd="sng" algn="ctr">
            <a:solidFill>
              <a:sysClr val="windowText" lastClr="000000"/>
            </a:solidFill>
            <a:prstDash val="solid"/>
            <a:miter lim="800000"/>
          </a:ln>
          <a:effectLst/>
        </p:spPr>
      </p:cxnSp>
      <p:sp>
        <p:nvSpPr>
          <p:cNvPr id="368" name="Arrow: U-Turn 99">
            <a:extLst>
              <a:ext uri="{FF2B5EF4-FFF2-40B4-BE49-F238E27FC236}">
                <a16:creationId xmlns:a16="http://schemas.microsoft.com/office/drawing/2014/main" id="{FAED7674-6D35-BDF6-ABF6-BAF0D797753A}"/>
              </a:ext>
            </a:extLst>
          </p:cNvPr>
          <p:cNvSpPr/>
          <p:nvPr/>
        </p:nvSpPr>
        <p:spPr>
          <a:xfrm rot="16200000">
            <a:off x="1436352" y="433305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369" name="Arrow: U-Turn 99">
            <a:extLst>
              <a:ext uri="{FF2B5EF4-FFF2-40B4-BE49-F238E27FC236}">
                <a16:creationId xmlns:a16="http://schemas.microsoft.com/office/drawing/2014/main" id="{3A0C66CD-4E71-6724-4656-10A8FE037A1D}"/>
              </a:ext>
            </a:extLst>
          </p:cNvPr>
          <p:cNvSpPr/>
          <p:nvPr/>
        </p:nvSpPr>
        <p:spPr>
          <a:xfrm rot="16200000">
            <a:off x="1482450" y="325642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70" name="Arrow: Bent 136">
            <a:extLst>
              <a:ext uri="{FF2B5EF4-FFF2-40B4-BE49-F238E27FC236}">
                <a16:creationId xmlns:a16="http://schemas.microsoft.com/office/drawing/2014/main" id="{E5C2F813-C461-2316-29C8-094BB622F43F}"/>
              </a:ext>
            </a:extLst>
          </p:cNvPr>
          <p:cNvSpPr/>
          <p:nvPr/>
        </p:nvSpPr>
        <p:spPr>
          <a:xfrm rot="5400000" flipH="1">
            <a:off x="2398049" y="475466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71" name="Arrow: Bent 136">
            <a:extLst>
              <a:ext uri="{FF2B5EF4-FFF2-40B4-BE49-F238E27FC236}">
                <a16:creationId xmlns:a16="http://schemas.microsoft.com/office/drawing/2014/main" id="{6B6B4D63-6648-8C3C-DA5D-68764AF757DA}"/>
              </a:ext>
            </a:extLst>
          </p:cNvPr>
          <p:cNvSpPr/>
          <p:nvPr/>
        </p:nvSpPr>
        <p:spPr>
          <a:xfrm rot="16200000">
            <a:off x="1986426" y="475466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373" name="Straight Arrow Connector 372">
            <a:extLst>
              <a:ext uri="{FF2B5EF4-FFF2-40B4-BE49-F238E27FC236}">
                <a16:creationId xmlns:a16="http://schemas.microsoft.com/office/drawing/2014/main" id="{06660292-535B-7816-9C73-731AD906510D}"/>
              </a:ext>
            </a:extLst>
          </p:cNvPr>
          <p:cNvCxnSpPr>
            <a:cxnSpLocks/>
            <a:endCxn id="338" idx="2"/>
          </p:cNvCxnSpPr>
          <p:nvPr/>
        </p:nvCxnSpPr>
        <p:spPr>
          <a:xfrm flipV="1">
            <a:off x="2274697" y="3831260"/>
            <a:ext cx="4928" cy="371908"/>
          </a:xfrm>
          <a:prstGeom prst="straightConnector1">
            <a:avLst/>
          </a:prstGeom>
          <a:noFill/>
          <a:ln w="28575" cap="flat" cmpd="sng" algn="ctr">
            <a:solidFill>
              <a:schemeClr val="tx1"/>
            </a:solidFill>
            <a:prstDash val="solid"/>
            <a:miter lim="800000"/>
            <a:tailEnd type="stealth"/>
          </a:ln>
          <a:effectLst/>
        </p:spPr>
      </p:cxnSp>
      <p:sp>
        <p:nvSpPr>
          <p:cNvPr id="374" name="Rectangle: Rounded Corners 373">
            <a:extLst>
              <a:ext uri="{FF2B5EF4-FFF2-40B4-BE49-F238E27FC236}">
                <a16:creationId xmlns:a16="http://schemas.microsoft.com/office/drawing/2014/main" id="{6100190F-1830-C336-9EE7-50D9E7451A1B}"/>
              </a:ext>
            </a:extLst>
          </p:cNvPr>
          <p:cNvSpPr/>
          <p:nvPr/>
        </p:nvSpPr>
        <p:spPr>
          <a:xfrm>
            <a:off x="3302440" y="3246826"/>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75" name="Freeform: Shape 374">
            <a:extLst>
              <a:ext uri="{FF2B5EF4-FFF2-40B4-BE49-F238E27FC236}">
                <a16:creationId xmlns:a16="http://schemas.microsoft.com/office/drawing/2014/main" id="{3E45C203-EB9E-C858-0F16-877417DBCCFF}"/>
              </a:ext>
            </a:extLst>
          </p:cNvPr>
          <p:cNvSpPr/>
          <p:nvPr/>
        </p:nvSpPr>
        <p:spPr>
          <a:xfrm rot="16200000">
            <a:off x="3421294" y="344545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76" name="Freeform: Shape 375">
            <a:extLst>
              <a:ext uri="{FF2B5EF4-FFF2-40B4-BE49-F238E27FC236}">
                <a16:creationId xmlns:a16="http://schemas.microsoft.com/office/drawing/2014/main" id="{076B5043-B0D6-B0DD-7ABB-B21AFE55131B}"/>
              </a:ext>
            </a:extLst>
          </p:cNvPr>
          <p:cNvSpPr/>
          <p:nvPr/>
        </p:nvSpPr>
        <p:spPr>
          <a:xfrm rot="10800000">
            <a:off x="3784854" y="368923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86" name="Rectangle: Rounded Corners 385">
            <a:extLst>
              <a:ext uri="{FF2B5EF4-FFF2-40B4-BE49-F238E27FC236}">
                <a16:creationId xmlns:a16="http://schemas.microsoft.com/office/drawing/2014/main" id="{0AFAE4F9-D92B-939A-E28C-5950C40D070A}"/>
              </a:ext>
            </a:extLst>
          </p:cNvPr>
          <p:cNvSpPr/>
          <p:nvPr/>
        </p:nvSpPr>
        <p:spPr>
          <a:xfrm>
            <a:off x="3302440" y="4294342"/>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87" name="Rectangle: Rounded Corners 386">
            <a:extLst>
              <a:ext uri="{FF2B5EF4-FFF2-40B4-BE49-F238E27FC236}">
                <a16:creationId xmlns:a16="http://schemas.microsoft.com/office/drawing/2014/main" id="{DA68504C-055E-485D-0731-7A9B94ADE0E0}"/>
              </a:ext>
            </a:extLst>
          </p:cNvPr>
          <p:cNvSpPr/>
          <p:nvPr/>
        </p:nvSpPr>
        <p:spPr>
          <a:xfrm>
            <a:off x="3304131" y="4026263"/>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85000"/>
                    <a:lumOff val="15000"/>
                  </a:schemeClr>
                </a:solidFill>
                <a:effectLst/>
                <a:uLnTx/>
                <a:uFillTx/>
                <a:latin typeface="Calibri Light" panose="020F0302020204030204"/>
                <a:ea typeface="+mn-ea"/>
                <a:cs typeface="+mn-cs"/>
              </a:rPr>
              <a:t>Add</a:t>
            </a: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88" name="Arrow: U-Turn 99">
            <a:extLst>
              <a:ext uri="{FF2B5EF4-FFF2-40B4-BE49-F238E27FC236}">
                <a16:creationId xmlns:a16="http://schemas.microsoft.com/office/drawing/2014/main" id="{4E1F2888-0D39-96F3-3013-52C3EBA5DEFF}"/>
              </a:ext>
            </a:extLst>
          </p:cNvPr>
          <p:cNvSpPr/>
          <p:nvPr/>
        </p:nvSpPr>
        <p:spPr>
          <a:xfrm rot="5400000" flipH="1">
            <a:off x="3748435" y="311068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389" name="Straight Arrow Connector 388">
            <a:extLst>
              <a:ext uri="{FF2B5EF4-FFF2-40B4-BE49-F238E27FC236}">
                <a16:creationId xmlns:a16="http://schemas.microsoft.com/office/drawing/2014/main" id="{4A1EF627-B417-7DC6-AB2D-0ACEBA0EA55B}"/>
              </a:ext>
            </a:extLst>
          </p:cNvPr>
          <p:cNvCxnSpPr>
            <a:cxnSpLocks/>
          </p:cNvCxnSpPr>
          <p:nvPr/>
        </p:nvCxnSpPr>
        <p:spPr>
          <a:xfrm flipV="1">
            <a:off x="3800114" y="4889662"/>
            <a:ext cx="1" cy="618092"/>
          </a:xfrm>
          <a:prstGeom prst="straightConnector1">
            <a:avLst/>
          </a:prstGeom>
          <a:noFill/>
          <a:ln w="28575" cap="flat" cmpd="sng" algn="ctr">
            <a:solidFill>
              <a:schemeClr val="tx1"/>
            </a:solidFill>
            <a:prstDash val="solid"/>
            <a:miter lim="800000"/>
            <a:tailEnd type="stealth"/>
          </a:ln>
          <a:effectLst/>
        </p:spPr>
      </p:cxnSp>
      <p:sp>
        <p:nvSpPr>
          <p:cNvPr id="390" name="Arrow: Bent 136">
            <a:extLst>
              <a:ext uri="{FF2B5EF4-FFF2-40B4-BE49-F238E27FC236}">
                <a16:creationId xmlns:a16="http://schemas.microsoft.com/office/drawing/2014/main" id="{486E8847-6F68-F5FA-A9F8-2BFC460C2280}"/>
              </a:ext>
            </a:extLst>
          </p:cNvPr>
          <p:cNvSpPr/>
          <p:nvPr/>
        </p:nvSpPr>
        <p:spPr>
          <a:xfrm rot="5400000" flipH="1">
            <a:off x="3918539" y="477016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91" name="Arrow: Bent 136">
            <a:extLst>
              <a:ext uri="{FF2B5EF4-FFF2-40B4-BE49-F238E27FC236}">
                <a16:creationId xmlns:a16="http://schemas.microsoft.com/office/drawing/2014/main" id="{DA367DD0-6C8A-AF28-BD5B-5DC467F5063C}"/>
              </a:ext>
            </a:extLst>
          </p:cNvPr>
          <p:cNvSpPr/>
          <p:nvPr/>
        </p:nvSpPr>
        <p:spPr>
          <a:xfrm rot="16200000">
            <a:off x="3506916" y="477016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92" name="Oval 391">
            <a:extLst>
              <a:ext uri="{FF2B5EF4-FFF2-40B4-BE49-F238E27FC236}">
                <a16:creationId xmlns:a16="http://schemas.microsoft.com/office/drawing/2014/main" id="{66592978-44AF-5A20-A0B9-01EF2C8B926C}"/>
              </a:ext>
            </a:extLst>
          </p:cNvPr>
          <p:cNvSpPr/>
          <p:nvPr/>
        </p:nvSpPr>
        <p:spPr>
          <a:xfrm>
            <a:off x="3723412" y="5492255"/>
            <a:ext cx="154887" cy="154887"/>
          </a:xfrm>
          <a:prstGeom prst="ellipse">
            <a:avLst/>
          </a:prstGeom>
          <a:solidFill>
            <a:schemeClr val="bg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93" name="Cross 392">
            <a:extLst>
              <a:ext uri="{FF2B5EF4-FFF2-40B4-BE49-F238E27FC236}">
                <a16:creationId xmlns:a16="http://schemas.microsoft.com/office/drawing/2014/main" id="{EE636E88-5C40-6D04-A515-E227A3B15E1B}"/>
              </a:ext>
            </a:extLst>
          </p:cNvPr>
          <p:cNvSpPr/>
          <p:nvPr/>
        </p:nvSpPr>
        <p:spPr>
          <a:xfrm>
            <a:off x="3751361" y="5520204"/>
            <a:ext cx="98987" cy="98987"/>
          </a:xfrm>
          <a:prstGeom prst="plus">
            <a:avLst>
              <a:gd name="adj" fmla="val 48099"/>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394" name="Group 393">
            <a:extLst>
              <a:ext uri="{FF2B5EF4-FFF2-40B4-BE49-F238E27FC236}">
                <a16:creationId xmlns:a16="http://schemas.microsoft.com/office/drawing/2014/main" id="{1689216C-68ED-B48A-2987-EB02396184C0}"/>
              </a:ext>
            </a:extLst>
          </p:cNvPr>
          <p:cNvGrpSpPr/>
          <p:nvPr/>
        </p:nvGrpSpPr>
        <p:grpSpPr>
          <a:xfrm>
            <a:off x="4057883" y="5416997"/>
            <a:ext cx="317131" cy="317131"/>
            <a:chOff x="1290919" y="1058164"/>
            <a:chExt cx="3765176" cy="3765176"/>
          </a:xfrm>
          <a:noFill/>
        </p:grpSpPr>
        <p:sp>
          <p:nvSpPr>
            <p:cNvPr id="395" name="Freeform: Shape 394">
              <a:extLst>
                <a:ext uri="{FF2B5EF4-FFF2-40B4-BE49-F238E27FC236}">
                  <a16:creationId xmlns:a16="http://schemas.microsoft.com/office/drawing/2014/main" id="{70EC77CC-0F45-86B6-3840-79130E158DB1}"/>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96" name="Oval 395">
              <a:extLst>
                <a:ext uri="{FF2B5EF4-FFF2-40B4-BE49-F238E27FC236}">
                  <a16:creationId xmlns:a16="http://schemas.microsoft.com/office/drawing/2014/main" id="{78C270C3-1E5B-CBE9-8A66-7FE8B0A62595}"/>
                </a:ext>
              </a:extLst>
            </p:cNvPr>
            <p:cNvSpPr/>
            <p:nvPr/>
          </p:nvSpPr>
          <p:spPr>
            <a:xfrm>
              <a:off x="1290919" y="1058164"/>
              <a:ext cx="3765176" cy="3765176"/>
            </a:xfrm>
            <a:prstGeom prst="ellipse">
              <a:avLst/>
            </a:pr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397" name="Straight Connector 396">
            <a:extLst>
              <a:ext uri="{FF2B5EF4-FFF2-40B4-BE49-F238E27FC236}">
                <a16:creationId xmlns:a16="http://schemas.microsoft.com/office/drawing/2014/main" id="{B3CFFE27-683A-BAC2-7394-FE9B2C8858D2}"/>
              </a:ext>
            </a:extLst>
          </p:cNvPr>
          <p:cNvCxnSpPr>
            <a:cxnSpLocks/>
            <a:endCxn id="396" idx="2"/>
          </p:cNvCxnSpPr>
          <p:nvPr/>
        </p:nvCxnSpPr>
        <p:spPr>
          <a:xfrm>
            <a:off x="3876589" y="5575563"/>
            <a:ext cx="181294" cy="0"/>
          </a:xfrm>
          <a:prstGeom prst="line">
            <a:avLst/>
          </a:prstGeom>
          <a:noFill/>
          <a:ln w="28575" cap="flat" cmpd="sng" algn="ctr">
            <a:solidFill>
              <a:schemeClr val="tx1"/>
            </a:solidFill>
            <a:prstDash val="solid"/>
            <a:miter lim="800000"/>
          </a:ln>
          <a:effectLst/>
        </p:spPr>
      </p:cxnSp>
      <p:sp>
        <p:nvSpPr>
          <p:cNvPr id="398" name="Rectangle: Rounded Corners 397">
            <a:extLst>
              <a:ext uri="{FF2B5EF4-FFF2-40B4-BE49-F238E27FC236}">
                <a16:creationId xmlns:a16="http://schemas.microsoft.com/office/drawing/2014/main" id="{20C5AD33-6152-873F-00A6-9CF7AE8D4054}"/>
              </a:ext>
            </a:extLst>
          </p:cNvPr>
          <p:cNvSpPr/>
          <p:nvPr/>
        </p:nvSpPr>
        <p:spPr>
          <a:xfrm>
            <a:off x="3289574" y="5830750"/>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399" name="Straight Arrow Connector 398">
            <a:extLst>
              <a:ext uri="{FF2B5EF4-FFF2-40B4-BE49-F238E27FC236}">
                <a16:creationId xmlns:a16="http://schemas.microsoft.com/office/drawing/2014/main" id="{7B31E315-448C-589B-D47E-B89746D2EE7E}"/>
              </a:ext>
            </a:extLst>
          </p:cNvPr>
          <p:cNvCxnSpPr>
            <a:cxnSpLocks/>
          </p:cNvCxnSpPr>
          <p:nvPr/>
        </p:nvCxnSpPr>
        <p:spPr>
          <a:xfrm flipV="1">
            <a:off x="3799514" y="6242836"/>
            <a:ext cx="0" cy="265942"/>
          </a:xfrm>
          <a:prstGeom prst="straightConnector1">
            <a:avLst/>
          </a:prstGeom>
          <a:noFill/>
          <a:ln w="28575" cap="flat" cmpd="sng" algn="ctr">
            <a:solidFill>
              <a:schemeClr val="tx1"/>
            </a:solidFill>
            <a:prstDash val="solid"/>
            <a:miter lim="800000"/>
            <a:tailEnd type="stealth"/>
          </a:ln>
          <a:effectLst/>
        </p:spPr>
      </p:cxnSp>
      <p:cxnSp>
        <p:nvCxnSpPr>
          <p:cNvPr id="400" name="Straight Arrow Connector 399">
            <a:extLst>
              <a:ext uri="{FF2B5EF4-FFF2-40B4-BE49-F238E27FC236}">
                <a16:creationId xmlns:a16="http://schemas.microsoft.com/office/drawing/2014/main" id="{D46B6A61-E2C4-48B6-D930-13573150E67B}"/>
              </a:ext>
            </a:extLst>
          </p:cNvPr>
          <p:cNvCxnSpPr>
            <a:cxnSpLocks/>
            <a:stCxn id="398" idx="0"/>
          </p:cNvCxnSpPr>
          <p:nvPr/>
        </p:nvCxnSpPr>
        <p:spPr>
          <a:xfrm flipH="1" flipV="1">
            <a:off x="3799517" y="5650040"/>
            <a:ext cx="597" cy="180710"/>
          </a:xfrm>
          <a:prstGeom prst="straightConnector1">
            <a:avLst/>
          </a:prstGeom>
          <a:noFill/>
          <a:ln w="28575" cap="flat" cmpd="sng" algn="ctr">
            <a:solidFill>
              <a:schemeClr val="tx1"/>
            </a:solidFill>
            <a:prstDash val="solid"/>
            <a:miter lim="800000"/>
            <a:tailEnd type="stealth"/>
          </a:ln>
          <a:effectLst/>
        </p:spPr>
      </p:cxnSp>
      <p:sp>
        <p:nvSpPr>
          <p:cNvPr id="401" name="Arrow: U-Turn 99">
            <a:extLst>
              <a:ext uri="{FF2B5EF4-FFF2-40B4-BE49-F238E27FC236}">
                <a16:creationId xmlns:a16="http://schemas.microsoft.com/office/drawing/2014/main" id="{54DC7D28-EF76-7745-C956-C6E8870653BF}"/>
              </a:ext>
            </a:extLst>
          </p:cNvPr>
          <p:cNvSpPr/>
          <p:nvPr/>
        </p:nvSpPr>
        <p:spPr>
          <a:xfrm rot="5400000" flipH="1">
            <a:off x="3653637" y="423222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402" name="Straight Arrow Connector 401">
            <a:extLst>
              <a:ext uri="{FF2B5EF4-FFF2-40B4-BE49-F238E27FC236}">
                <a16:creationId xmlns:a16="http://schemas.microsoft.com/office/drawing/2014/main" id="{1709F552-E75E-1C20-E507-BB932E94CB17}"/>
              </a:ext>
            </a:extLst>
          </p:cNvPr>
          <p:cNvCxnSpPr>
            <a:cxnSpLocks/>
            <a:stCxn id="374" idx="0"/>
            <a:endCxn id="403" idx="2"/>
          </p:cNvCxnSpPr>
          <p:nvPr/>
        </p:nvCxnSpPr>
        <p:spPr>
          <a:xfrm flipH="1" flipV="1">
            <a:off x="3811551" y="2792941"/>
            <a:ext cx="1429" cy="453885"/>
          </a:xfrm>
          <a:prstGeom prst="straightConnector1">
            <a:avLst/>
          </a:prstGeom>
          <a:noFill/>
          <a:ln w="28575" cap="flat" cmpd="sng" algn="ctr">
            <a:solidFill>
              <a:schemeClr val="tx1"/>
            </a:solidFill>
            <a:prstDash val="solid"/>
            <a:miter lim="800000"/>
            <a:tailEnd type="stealth"/>
          </a:ln>
          <a:effectLst/>
        </p:spPr>
      </p:cxnSp>
      <p:sp>
        <p:nvSpPr>
          <p:cNvPr id="403" name="Rectangle: Rounded Corners 402">
            <a:extLst>
              <a:ext uri="{FF2B5EF4-FFF2-40B4-BE49-F238E27FC236}">
                <a16:creationId xmlns:a16="http://schemas.microsoft.com/office/drawing/2014/main" id="{8690A720-071B-00CE-0549-9FDADD2DD227}"/>
              </a:ext>
            </a:extLst>
          </p:cNvPr>
          <p:cNvSpPr/>
          <p:nvPr/>
        </p:nvSpPr>
        <p:spPr>
          <a:xfrm>
            <a:off x="3301011" y="2380855"/>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404" name="Rectangle: Rounded Corners 403">
            <a:extLst>
              <a:ext uri="{FF2B5EF4-FFF2-40B4-BE49-F238E27FC236}">
                <a16:creationId xmlns:a16="http://schemas.microsoft.com/office/drawing/2014/main" id="{47A3747E-044D-A7B5-F992-80CD913FF070}"/>
              </a:ext>
            </a:extLst>
          </p:cNvPr>
          <p:cNvSpPr/>
          <p:nvPr/>
        </p:nvSpPr>
        <p:spPr>
          <a:xfrm>
            <a:off x="3301011" y="2998528"/>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cxnSp>
        <p:nvCxnSpPr>
          <p:cNvPr id="405" name="Straight Arrow Connector 404">
            <a:extLst>
              <a:ext uri="{FF2B5EF4-FFF2-40B4-BE49-F238E27FC236}">
                <a16:creationId xmlns:a16="http://schemas.microsoft.com/office/drawing/2014/main" id="{0A20B9CC-82B7-A90B-8DA7-FB8070CC70EA}"/>
              </a:ext>
            </a:extLst>
          </p:cNvPr>
          <p:cNvCxnSpPr>
            <a:cxnSpLocks/>
            <a:endCxn id="406" idx="2"/>
          </p:cNvCxnSpPr>
          <p:nvPr/>
        </p:nvCxnSpPr>
        <p:spPr>
          <a:xfrm flipV="1">
            <a:off x="3810594" y="1849868"/>
            <a:ext cx="5393" cy="531893"/>
          </a:xfrm>
          <a:prstGeom prst="straightConnector1">
            <a:avLst/>
          </a:prstGeom>
          <a:noFill/>
          <a:ln w="28575" cap="flat" cmpd="sng" algn="ctr">
            <a:solidFill>
              <a:schemeClr val="tx1"/>
            </a:solidFill>
            <a:prstDash val="solid"/>
            <a:miter lim="800000"/>
            <a:tailEnd type="stealth"/>
          </a:ln>
          <a:effectLst/>
        </p:spPr>
      </p:cxnSp>
      <p:sp>
        <p:nvSpPr>
          <p:cNvPr id="406" name="Rectangle: Rounded Corners 405">
            <a:extLst>
              <a:ext uri="{FF2B5EF4-FFF2-40B4-BE49-F238E27FC236}">
                <a16:creationId xmlns:a16="http://schemas.microsoft.com/office/drawing/2014/main" id="{CE9BABDE-DE33-8BA5-764A-15BC780B7D61}"/>
              </a:ext>
            </a:extLst>
          </p:cNvPr>
          <p:cNvSpPr/>
          <p:nvPr/>
        </p:nvSpPr>
        <p:spPr>
          <a:xfrm>
            <a:off x="3305447" y="1668245"/>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407" name="Rectangle: Rounded Corners 406">
            <a:extLst>
              <a:ext uri="{FF2B5EF4-FFF2-40B4-BE49-F238E27FC236}">
                <a16:creationId xmlns:a16="http://schemas.microsoft.com/office/drawing/2014/main" id="{41B233D3-7EDA-A01A-3845-69F622F382EB}"/>
              </a:ext>
            </a:extLst>
          </p:cNvPr>
          <p:cNvSpPr/>
          <p:nvPr/>
        </p:nvSpPr>
        <p:spPr>
          <a:xfrm>
            <a:off x="3305447" y="1266020"/>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effectLst/>
                <a:uLnTx/>
                <a:uFillTx/>
                <a:latin typeface="Calibri Light" panose="020F0302020204030204"/>
                <a:ea typeface="+mn-ea"/>
                <a:cs typeface="+mn-cs"/>
              </a:rPr>
              <a:t>Softmax</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408" name="Straight Arrow Connector 407">
            <a:extLst>
              <a:ext uri="{FF2B5EF4-FFF2-40B4-BE49-F238E27FC236}">
                <a16:creationId xmlns:a16="http://schemas.microsoft.com/office/drawing/2014/main" id="{BA2C1754-8222-E32B-F467-05795864C691}"/>
              </a:ext>
            </a:extLst>
          </p:cNvPr>
          <p:cNvCxnSpPr>
            <a:cxnSpLocks/>
            <a:stCxn id="406" idx="0"/>
            <a:endCxn id="407" idx="2"/>
          </p:cNvCxnSpPr>
          <p:nvPr/>
        </p:nvCxnSpPr>
        <p:spPr>
          <a:xfrm flipV="1">
            <a:off x="3815987" y="144764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409" name="Straight Arrow Connector 408">
            <a:extLst>
              <a:ext uri="{FF2B5EF4-FFF2-40B4-BE49-F238E27FC236}">
                <a16:creationId xmlns:a16="http://schemas.microsoft.com/office/drawing/2014/main" id="{DACB0A0A-8D4D-F762-4DC7-EB88AF707096}"/>
              </a:ext>
            </a:extLst>
          </p:cNvPr>
          <p:cNvCxnSpPr>
            <a:cxnSpLocks/>
          </p:cNvCxnSpPr>
          <p:nvPr/>
        </p:nvCxnSpPr>
        <p:spPr>
          <a:xfrm flipV="1">
            <a:off x="3815987" y="104541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410" name="Rectangle: Rounded Corners 409">
            <a:extLst>
              <a:ext uri="{FF2B5EF4-FFF2-40B4-BE49-F238E27FC236}">
                <a16:creationId xmlns:a16="http://schemas.microsoft.com/office/drawing/2014/main" id="{88A71768-0CAC-51CB-0C5C-4A7BB150C67E}"/>
              </a:ext>
            </a:extLst>
          </p:cNvPr>
          <p:cNvSpPr/>
          <p:nvPr/>
        </p:nvSpPr>
        <p:spPr>
          <a:xfrm>
            <a:off x="3289574" y="2107212"/>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cxnSp>
        <p:nvCxnSpPr>
          <p:cNvPr id="411" name="Straight Connector 410">
            <a:extLst>
              <a:ext uri="{FF2B5EF4-FFF2-40B4-BE49-F238E27FC236}">
                <a16:creationId xmlns:a16="http://schemas.microsoft.com/office/drawing/2014/main" id="{697CE3A3-D7AE-EF43-FED1-2B2374BF6EE1}"/>
              </a:ext>
            </a:extLst>
          </p:cNvPr>
          <p:cNvCxnSpPr>
            <a:cxnSpLocks/>
          </p:cNvCxnSpPr>
          <p:nvPr/>
        </p:nvCxnSpPr>
        <p:spPr>
          <a:xfrm flipH="1">
            <a:off x="3809253" y="4207886"/>
            <a:ext cx="1691" cy="86456"/>
          </a:xfrm>
          <a:prstGeom prst="line">
            <a:avLst/>
          </a:prstGeom>
          <a:noFill/>
          <a:ln w="38100" cap="flat" cmpd="sng" algn="ctr">
            <a:solidFill>
              <a:schemeClr val="tx1"/>
            </a:solidFill>
            <a:prstDash val="solid"/>
            <a:miter lim="800000"/>
          </a:ln>
          <a:effectLst/>
        </p:spPr>
      </p:cxnSp>
      <p:cxnSp>
        <p:nvCxnSpPr>
          <p:cNvPr id="412" name="Straight Connector 411">
            <a:extLst>
              <a:ext uri="{FF2B5EF4-FFF2-40B4-BE49-F238E27FC236}">
                <a16:creationId xmlns:a16="http://schemas.microsoft.com/office/drawing/2014/main" id="{D7EE5C0A-BFD7-2D4D-1EDC-B5F029427F33}"/>
              </a:ext>
            </a:extLst>
          </p:cNvPr>
          <p:cNvCxnSpPr>
            <a:cxnSpLocks/>
          </p:cNvCxnSpPr>
          <p:nvPr/>
        </p:nvCxnSpPr>
        <p:spPr>
          <a:xfrm flipH="1">
            <a:off x="2270840" y="4390800"/>
            <a:ext cx="1691" cy="86456"/>
          </a:xfrm>
          <a:prstGeom prst="line">
            <a:avLst/>
          </a:prstGeom>
          <a:noFill/>
          <a:ln w="28575" cap="flat" cmpd="sng" algn="ctr">
            <a:solidFill>
              <a:schemeClr val="tx1"/>
            </a:solidFill>
            <a:prstDash val="solid"/>
            <a:miter lim="800000"/>
          </a:ln>
          <a:effectLst/>
        </p:spPr>
      </p:cxnSp>
      <p:cxnSp>
        <p:nvCxnSpPr>
          <p:cNvPr id="413" name="Straight Connector 412">
            <a:extLst>
              <a:ext uri="{FF2B5EF4-FFF2-40B4-BE49-F238E27FC236}">
                <a16:creationId xmlns:a16="http://schemas.microsoft.com/office/drawing/2014/main" id="{CB59877F-A88E-E5B1-0D02-CD116F363D3E}"/>
              </a:ext>
            </a:extLst>
          </p:cNvPr>
          <p:cNvCxnSpPr>
            <a:cxnSpLocks/>
            <a:stCxn id="339" idx="2"/>
            <a:endCxn id="338" idx="0"/>
          </p:cNvCxnSpPr>
          <p:nvPr/>
        </p:nvCxnSpPr>
        <p:spPr>
          <a:xfrm>
            <a:off x="2279625" y="3370893"/>
            <a:ext cx="0" cy="48281"/>
          </a:xfrm>
          <a:prstGeom prst="line">
            <a:avLst/>
          </a:prstGeom>
          <a:noFill/>
          <a:ln w="28575" cap="flat" cmpd="sng" algn="ctr">
            <a:solidFill>
              <a:schemeClr val="bg2">
                <a:lumMod val="50000"/>
              </a:schemeClr>
            </a:solidFill>
            <a:prstDash val="solid"/>
            <a:miter lim="800000"/>
          </a:ln>
          <a:effectLst/>
        </p:spPr>
      </p:cxnSp>
      <p:sp>
        <p:nvSpPr>
          <p:cNvPr id="414" name="Freeform: Shape 413">
            <a:extLst>
              <a:ext uri="{FF2B5EF4-FFF2-40B4-BE49-F238E27FC236}">
                <a16:creationId xmlns:a16="http://schemas.microsoft.com/office/drawing/2014/main" id="{795F5D02-569E-39E5-71BD-2BAB4C5283C4}"/>
              </a:ext>
            </a:extLst>
          </p:cNvPr>
          <p:cNvSpPr/>
          <p:nvPr/>
        </p:nvSpPr>
        <p:spPr>
          <a:xfrm>
            <a:off x="2284189" y="293863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15" name="Rectangle: Rounded Corners 414">
            <a:extLst>
              <a:ext uri="{FF2B5EF4-FFF2-40B4-BE49-F238E27FC236}">
                <a16:creationId xmlns:a16="http://schemas.microsoft.com/office/drawing/2014/main" id="{1E0D5D5F-5582-7A68-1C2A-96928A93913A}"/>
              </a:ext>
            </a:extLst>
          </p:cNvPr>
          <p:cNvSpPr/>
          <p:nvPr/>
        </p:nvSpPr>
        <p:spPr>
          <a:xfrm>
            <a:off x="1375020" y="3049723"/>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16" name="TextBox 415">
            <a:extLst>
              <a:ext uri="{FF2B5EF4-FFF2-40B4-BE49-F238E27FC236}">
                <a16:creationId xmlns:a16="http://schemas.microsoft.com/office/drawing/2014/main" id="{6C1731A3-6FDD-54A2-E2C6-E0708164CE6F}"/>
              </a:ext>
            </a:extLst>
          </p:cNvPr>
          <p:cNvSpPr txBox="1"/>
          <p:nvPr/>
        </p:nvSpPr>
        <p:spPr>
          <a:xfrm>
            <a:off x="1615438" y="4375385"/>
            <a:ext cx="1107996" cy="369332"/>
          </a:xfrm>
          <a:prstGeom prst="rect">
            <a:avLst/>
          </a:prstGeom>
          <a:noFill/>
        </p:spPr>
        <p:txBody>
          <a:bodyPr wrap="none" rtlCol="0">
            <a:spAutoFit/>
          </a:bodyPr>
          <a:lstStyle/>
          <a:p>
            <a:r>
              <a:rPr lang="en-US" b="1" dirty="0">
                <a:solidFill>
                  <a:schemeClr val="bg1"/>
                </a:solidFill>
              </a:rPr>
              <a:t>Encoder</a:t>
            </a:r>
            <a:endParaRPr lang="en-IN" b="1" dirty="0">
              <a:solidFill>
                <a:schemeClr val="bg1"/>
              </a:solidFill>
            </a:endParaRPr>
          </a:p>
        </p:txBody>
      </p:sp>
      <p:sp>
        <p:nvSpPr>
          <p:cNvPr id="418" name="TextBox 417">
            <a:extLst>
              <a:ext uri="{FF2B5EF4-FFF2-40B4-BE49-F238E27FC236}">
                <a16:creationId xmlns:a16="http://schemas.microsoft.com/office/drawing/2014/main" id="{E5E1A4E0-5B8E-9AC5-7846-C7D47990D429}"/>
              </a:ext>
            </a:extLst>
          </p:cNvPr>
          <p:cNvSpPr txBox="1"/>
          <p:nvPr/>
        </p:nvSpPr>
        <p:spPr>
          <a:xfrm rot="5400000">
            <a:off x="4276822" y="3695364"/>
            <a:ext cx="1107996" cy="369332"/>
          </a:xfrm>
          <a:prstGeom prst="rect">
            <a:avLst/>
          </a:prstGeom>
          <a:noFill/>
        </p:spPr>
        <p:txBody>
          <a:bodyPr wrap="none" rtlCol="0">
            <a:spAutoFit/>
          </a:bodyPr>
          <a:lstStyle/>
          <a:p>
            <a:r>
              <a:rPr lang="en-US" b="1" dirty="0">
                <a:solidFill>
                  <a:srgbClr val="EA4335"/>
                </a:solidFill>
              </a:rPr>
              <a:t>Decoder</a:t>
            </a:r>
            <a:endParaRPr lang="en-IN" b="1" dirty="0">
              <a:solidFill>
                <a:srgbClr val="EA4335"/>
              </a:solidFill>
            </a:endParaRPr>
          </a:p>
        </p:txBody>
      </p:sp>
      <p:sp>
        <p:nvSpPr>
          <p:cNvPr id="419" name="Oval 418">
            <a:extLst>
              <a:ext uri="{FF2B5EF4-FFF2-40B4-BE49-F238E27FC236}">
                <a16:creationId xmlns:a16="http://schemas.microsoft.com/office/drawing/2014/main" id="{6D2381CF-A350-515B-F533-B4194996382D}"/>
              </a:ext>
            </a:extLst>
          </p:cNvPr>
          <p:cNvSpPr/>
          <p:nvPr/>
        </p:nvSpPr>
        <p:spPr>
          <a:xfrm>
            <a:off x="5340080"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0" name="Oval 419">
            <a:extLst>
              <a:ext uri="{FF2B5EF4-FFF2-40B4-BE49-F238E27FC236}">
                <a16:creationId xmlns:a16="http://schemas.microsoft.com/office/drawing/2014/main" id="{DC4B19C3-A60E-42DC-91E0-6CA682676176}"/>
              </a:ext>
            </a:extLst>
          </p:cNvPr>
          <p:cNvSpPr/>
          <p:nvPr/>
        </p:nvSpPr>
        <p:spPr>
          <a:xfrm>
            <a:off x="6424270"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1" name="Oval 420">
            <a:extLst>
              <a:ext uri="{FF2B5EF4-FFF2-40B4-BE49-F238E27FC236}">
                <a16:creationId xmlns:a16="http://schemas.microsoft.com/office/drawing/2014/main" id="{B456A3BA-C4B1-C676-5705-00FBF921B937}"/>
              </a:ext>
            </a:extLst>
          </p:cNvPr>
          <p:cNvSpPr/>
          <p:nvPr/>
        </p:nvSpPr>
        <p:spPr>
          <a:xfrm>
            <a:off x="7508461"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2" name="Oval 421">
            <a:extLst>
              <a:ext uri="{FF2B5EF4-FFF2-40B4-BE49-F238E27FC236}">
                <a16:creationId xmlns:a16="http://schemas.microsoft.com/office/drawing/2014/main" id="{0D06598A-AE80-E872-2D55-EFCD78604C9C}"/>
              </a:ext>
            </a:extLst>
          </p:cNvPr>
          <p:cNvSpPr/>
          <p:nvPr/>
        </p:nvSpPr>
        <p:spPr>
          <a:xfrm>
            <a:off x="8998010"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3" name="TextBox 422">
            <a:extLst>
              <a:ext uri="{FF2B5EF4-FFF2-40B4-BE49-F238E27FC236}">
                <a16:creationId xmlns:a16="http://schemas.microsoft.com/office/drawing/2014/main" id="{D8D93601-6F57-7E35-DC7A-9930566C67DA}"/>
              </a:ext>
            </a:extLst>
          </p:cNvPr>
          <p:cNvSpPr txBox="1"/>
          <p:nvPr/>
        </p:nvSpPr>
        <p:spPr>
          <a:xfrm>
            <a:off x="7842198" y="3330189"/>
            <a:ext cx="1500908" cy="307777"/>
          </a:xfrm>
          <a:prstGeom prst="rect">
            <a:avLst/>
          </a:prstGeom>
          <a:noFill/>
        </p:spPr>
        <p:txBody>
          <a:bodyPr wrap="square">
            <a:spAutoFit/>
          </a:bodyPr>
          <a:lstStyle/>
          <a:p>
            <a:pPr algn="ctr"/>
            <a:r>
              <a:rPr lang="en-IN" sz="1400" b="0" i="0" kern="3000" spc="600" dirty="0">
                <a:solidFill>
                  <a:schemeClr val="tx1"/>
                </a:solidFill>
                <a:effectLst/>
                <a:latin typeface="+mn-lt"/>
                <a:ea typeface="+mn-ea"/>
                <a:cs typeface="+mn-cs"/>
              </a:rPr>
              <a:t>• • •</a:t>
            </a:r>
            <a:endParaRPr lang="en-IN" sz="1400" kern="3000" spc="600" dirty="0"/>
          </a:p>
        </p:txBody>
      </p:sp>
      <p:sp>
        <p:nvSpPr>
          <p:cNvPr id="424" name="TextBox 423">
            <a:extLst>
              <a:ext uri="{FF2B5EF4-FFF2-40B4-BE49-F238E27FC236}">
                <a16:creationId xmlns:a16="http://schemas.microsoft.com/office/drawing/2014/main" id="{FA466964-0ECE-6677-E40E-8F3BFB3B46DF}"/>
              </a:ext>
            </a:extLst>
          </p:cNvPr>
          <p:cNvSpPr txBox="1"/>
          <p:nvPr/>
        </p:nvSpPr>
        <p:spPr>
          <a:xfrm>
            <a:off x="5360748" y="2686469"/>
            <a:ext cx="595285" cy="320561"/>
          </a:xfrm>
          <a:prstGeom prst="rect">
            <a:avLst/>
          </a:prstGeom>
          <a:noFill/>
        </p:spPr>
        <p:txBody>
          <a:bodyPr wrap="none" rtlCol="0">
            <a:spAutoFit/>
          </a:bodyPr>
          <a:lstStyle/>
          <a:p>
            <a:pPr algn="ctr"/>
            <a:r>
              <a:rPr lang="en-US" sz="1600" dirty="0" err="1"/>
              <a:t>acha</a:t>
            </a:r>
            <a:endParaRPr lang="en-IN" sz="1600" dirty="0"/>
          </a:p>
        </p:txBody>
      </p:sp>
      <p:sp>
        <p:nvSpPr>
          <p:cNvPr id="425" name="TextBox 424">
            <a:extLst>
              <a:ext uri="{FF2B5EF4-FFF2-40B4-BE49-F238E27FC236}">
                <a16:creationId xmlns:a16="http://schemas.microsoft.com/office/drawing/2014/main" id="{722C9888-8793-951D-64E0-8D39576E1097}"/>
              </a:ext>
            </a:extLst>
          </p:cNvPr>
          <p:cNvSpPr txBox="1"/>
          <p:nvPr/>
        </p:nvSpPr>
        <p:spPr>
          <a:xfrm>
            <a:off x="6288605" y="2686469"/>
            <a:ext cx="907954" cy="320561"/>
          </a:xfrm>
          <a:prstGeom prst="rect">
            <a:avLst/>
          </a:prstGeom>
          <a:noFill/>
        </p:spPr>
        <p:txBody>
          <a:bodyPr wrap="none" rtlCol="0">
            <a:spAutoFit/>
          </a:bodyPr>
          <a:lstStyle/>
          <a:p>
            <a:pPr algn="ctr"/>
            <a:r>
              <a:rPr lang="en-US" sz="1600" dirty="0" err="1"/>
              <a:t>achanak</a:t>
            </a:r>
            <a:endParaRPr lang="en-IN" sz="1600" dirty="0"/>
          </a:p>
        </p:txBody>
      </p:sp>
      <p:sp>
        <p:nvSpPr>
          <p:cNvPr id="426" name="TextBox 425">
            <a:extLst>
              <a:ext uri="{FF2B5EF4-FFF2-40B4-BE49-F238E27FC236}">
                <a16:creationId xmlns:a16="http://schemas.microsoft.com/office/drawing/2014/main" id="{711ADAF5-0C88-2BDC-A0E8-A7AE2D359B8A}"/>
              </a:ext>
            </a:extLst>
          </p:cNvPr>
          <p:cNvSpPr txBox="1"/>
          <p:nvPr/>
        </p:nvSpPr>
        <p:spPr>
          <a:xfrm>
            <a:off x="7534444" y="2686469"/>
            <a:ext cx="584661" cy="320561"/>
          </a:xfrm>
          <a:prstGeom prst="rect">
            <a:avLst/>
          </a:prstGeom>
          <a:noFill/>
        </p:spPr>
        <p:txBody>
          <a:bodyPr wrap="none" rtlCol="0">
            <a:spAutoFit/>
          </a:bodyPr>
          <a:lstStyle/>
          <a:p>
            <a:pPr algn="ctr"/>
            <a:r>
              <a:rPr lang="en-US" sz="1600" dirty="0"/>
              <a:t>cake</a:t>
            </a:r>
            <a:endParaRPr lang="en-IN" sz="1600" dirty="0"/>
          </a:p>
        </p:txBody>
      </p:sp>
      <p:sp>
        <p:nvSpPr>
          <p:cNvPr id="427" name="TextBox 426">
            <a:extLst>
              <a:ext uri="{FF2B5EF4-FFF2-40B4-BE49-F238E27FC236}">
                <a16:creationId xmlns:a16="http://schemas.microsoft.com/office/drawing/2014/main" id="{30BEAC99-1870-E810-00B3-03338231CA12}"/>
              </a:ext>
            </a:extLst>
          </p:cNvPr>
          <p:cNvSpPr txBox="1"/>
          <p:nvPr/>
        </p:nvSpPr>
        <p:spPr>
          <a:xfrm>
            <a:off x="8964798" y="2686469"/>
            <a:ext cx="703049" cy="320561"/>
          </a:xfrm>
          <a:prstGeom prst="rect">
            <a:avLst/>
          </a:prstGeom>
          <a:noFill/>
        </p:spPr>
        <p:txBody>
          <a:bodyPr wrap="none" rtlCol="0">
            <a:spAutoFit/>
          </a:bodyPr>
          <a:lstStyle/>
          <a:p>
            <a:pPr algn="ctr"/>
            <a:r>
              <a:rPr lang="en-US" sz="1600" dirty="0" err="1"/>
              <a:t>mujhe</a:t>
            </a:r>
            <a:endParaRPr lang="en-IN" sz="1600" dirty="0"/>
          </a:p>
        </p:txBody>
      </p:sp>
      <p:sp>
        <p:nvSpPr>
          <p:cNvPr id="428" name="Oval 427">
            <a:extLst>
              <a:ext uri="{FF2B5EF4-FFF2-40B4-BE49-F238E27FC236}">
                <a16:creationId xmlns:a16="http://schemas.microsoft.com/office/drawing/2014/main" id="{DE622D21-DD06-1EB5-0DD9-20B1FB489F52}"/>
              </a:ext>
            </a:extLst>
          </p:cNvPr>
          <p:cNvSpPr/>
          <p:nvPr/>
        </p:nvSpPr>
        <p:spPr>
          <a:xfrm>
            <a:off x="10083451"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9" name="TextBox 428">
            <a:extLst>
              <a:ext uri="{FF2B5EF4-FFF2-40B4-BE49-F238E27FC236}">
                <a16:creationId xmlns:a16="http://schemas.microsoft.com/office/drawing/2014/main" id="{B2819F98-CA4B-105B-C5DE-B002CA489A40}"/>
              </a:ext>
            </a:extLst>
          </p:cNvPr>
          <p:cNvSpPr txBox="1"/>
          <p:nvPr/>
        </p:nvSpPr>
        <p:spPr>
          <a:xfrm>
            <a:off x="10158000" y="2686469"/>
            <a:ext cx="487520" cy="320561"/>
          </a:xfrm>
          <a:prstGeom prst="rect">
            <a:avLst/>
          </a:prstGeom>
          <a:noFill/>
        </p:spPr>
        <p:txBody>
          <a:bodyPr wrap="none" rtlCol="0">
            <a:spAutoFit/>
          </a:bodyPr>
          <a:lstStyle/>
          <a:p>
            <a:pPr algn="ctr"/>
            <a:r>
              <a:rPr lang="en-US" sz="1600" dirty="0"/>
              <a:t>you</a:t>
            </a:r>
            <a:endParaRPr lang="en-IN" sz="1600" dirty="0"/>
          </a:p>
        </p:txBody>
      </p:sp>
      <p:sp>
        <p:nvSpPr>
          <p:cNvPr id="430" name="Oval 429">
            <a:extLst>
              <a:ext uri="{FF2B5EF4-FFF2-40B4-BE49-F238E27FC236}">
                <a16:creationId xmlns:a16="http://schemas.microsoft.com/office/drawing/2014/main" id="{81313084-1C2F-156F-F761-86865BF47593}"/>
              </a:ext>
            </a:extLst>
          </p:cNvPr>
          <p:cNvSpPr/>
          <p:nvPr/>
        </p:nvSpPr>
        <p:spPr>
          <a:xfrm>
            <a:off x="11168893" y="3168323"/>
            <a:ext cx="636620" cy="636619"/>
          </a:xfrm>
          <a:prstGeom prst="ellipse">
            <a:avLst/>
          </a:prstGeom>
          <a:solidFill>
            <a:srgbClr val="FBBC05"/>
          </a:solidFill>
          <a:ln w="9525" cap="flat">
            <a:noFill/>
            <a:prstDash val="solid"/>
            <a:miter/>
          </a:ln>
        </p:spPr>
        <p:txBody>
          <a:bodyPr rtlCol="0" anchor="ctr"/>
          <a:lstStyle/>
          <a:p>
            <a:pPr algn="l"/>
            <a:endParaRPr lang="en-IN" sz="1600" dirty="0"/>
          </a:p>
        </p:txBody>
      </p:sp>
      <p:sp>
        <p:nvSpPr>
          <p:cNvPr id="431" name="TextBox 430">
            <a:extLst>
              <a:ext uri="{FF2B5EF4-FFF2-40B4-BE49-F238E27FC236}">
                <a16:creationId xmlns:a16="http://schemas.microsoft.com/office/drawing/2014/main" id="{4C45570E-A3C5-534B-602A-FAC9C24B6F00}"/>
              </a:ext>
            </a:extLst>
          </p:cNvPr>
          <p:cNvSpPr txBox="1"/>
          <p:nvPr/>
        </p:nvSpPr>
        <p:spPr>
          <a:xfrm>
            <a:off x="11140990" y="2686469"/>
            <a:ext cx="692424" cy="320561"/>
          </a:xfrm>
          <a:prstGeom prst="rect">
            <a:avLst/>
          </a:prstGeom>
          <a:noFill/>
        </p:spPr>
        <p:txBody>
          <a:bodyPr wrap="none" rtlCol="0">
            <a:spAutoFit/>
          </a:bodyPr>
          <a:lstStyle/>
          <a:p>
            <a:pPr algn="ctr"/>
            <a:r>
              <a:rPr lang="en-US" sz="1600" dirty="0" err="1"/>
              <a:t>zyada</a:t>
            </a:r>
            <a:endParaRPr lang="en-IN" sz="1600" dirty="0"/>
          </a:p>
        </p:txBody>
      </p:sp>
      <p:sp>
        <p:nvSpPr>
          <p:cNvPr id="432" name="Rectangle: Rounded Corners 431">
            <a:extLst>
              <a:ext uri="{FF2B5EF4-FFF2-40B4-BE49-F238E27FC236}">
                <a16:creationId xmlns:a16="http://schemas.microsoft.com/office/drawing/2014/main" id="{6035260A-7153-C6DF-330E-2B69318E7090}"/>
              </a:ext>
            </a:extLst>
          </p:cNvPr>
          <p:cNvSpPr/>
          <p:nvPr/>
        </p:nvSpPr>
        <p:spPr>
          <a:xfrm>
            <a:off x="5172676" y="3063638"/>
            <a:ext cx="6839949" cy="880955"/>
          </a:xfrm>
          <a:prstGeom prst="roundRect">
            <a:avLst/>
          </a:prstGeom>
          <a:noFill/>
          <a:ln w="57150" cap="flat">
            <a:solidFill>
              <a:schemeClr val="tx1"/>
            </a:solidFill>
            <a:prstDash val="solid"/>
            <a:miter/>
          </a:ln>
        </p:spPr>
        <p:txBody>
          <a:bodyPr rtlCol="0" anchor="ctr"/>
          <a:lstStyle/>
          <a:p>
            <a:pPr algn="l"/>
            <a:endParaRPr lang="en-IN"/>
          </a:p>
        </p:txBody>
      </p:sp>
      <p:sp>
        <p:nvSpPr>
          <p:cNvPr id="2" name="Double Bracket 1">
            <a:extLst>
              <a:ext uri="{FF2B5EF4-FFF2-40B4-BE49-F238E27FC236}">
                <a16:creationId xmlns:a16="http://schemas.microsoft.com/office/drawing/2014/main" id="{D7B832D4-7659-9219-33F0-675D5E73E372}"/>
              </a:ext>
            </a:extLst>
          </p:cNvPr>
          <p:cNvSpPr/>
          <p:nvPr/>
        </p:nvSpPr>
        <p:spPr>
          <a:xfrm>
            <a:off x="6883077" y="4234695"/>
            <a:ext cx="2524008" cy="1616709"/>
          </a:xfrm>
          <a:prstGeom prst="bracketPair">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 name="TextBox 2">
            <a:extLst>
              <a:ext uri="{FF2B5EF4-FFF2-40B4-BE49-F238E27FC236}">
                <a16:creationId xmlns:a16="http://schemas.microsoft.com/office/drawing/2014/main" id="{5AA49D8B-256A-D45E-1D1C-09CDAC316DDD}"/>
              </a:ext>
            </a:extLst>
          </p:cNvPr>
          <p:cNvSpPr txBox="1"/>
          <p:nvPr/>
        </p:nvSpPr>
        <p:spPr>
          <a:xfrm>
            <a:off x="5770314" y="4747126"/>
            <a:ext cx="1125629" cy="461665"/>
          </a:xfrm>
          <a:prstGeom prst="rect">
            <a:avLst/>
          </a:prstGeom>
          <a:noFill/>
        </p:spPr>
        <p:txBody>
          <a:bodyPr wrap="none" rtlCol="0">
            <a:spAutoFit/>
          </a:bodyPr>
          <a:lstStyle/>
          <a:p>
            <a:pPr algn="ctr"/>
            <a:r>
              <a:rPr lang="en-US" sz="2400" dirty="0"/>
              <a:t>Flatten</a:t>
            </a:r>
            <a:endParaRPr lang="en-IN" sz="2400" dirty="0"/>
          </a:p>
        </p:txBody>
      </p:sp>
    </p:spTree>
    <p:extLst>
      <p:ext uri="{BB962C8B-B14F-4D97-AF65-F5344CB8AC3E}">
        <p14:creationId xmlns:p14="http://schemas.microsoft.com/office/powerpoint/2010/main" val="368749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334" name="Rectangle: Rounded Corners 333">
            <a:extLst>
              <a:ext uri="{FF2B5EF4-FFF2-40B4-BE49-F238E27FC236}">
                <a16:creationId xmlns:a16="http://schemas.microsoft.com/office/drawing/2014/main" id="{DBC240B2-A910-8CB2-00D8-1C5D6C5FEF32}"/>
              </a:ext>
            </a:extLst>
          </p:cNvPr>
          <p:cNvSpPr/>
          <p:nvPr/>
        </p:nvSpPr>
        <p:spPr>
          <a:xfrm>
            <a:off x="3182423" y="2008557"/>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35" name="Rectangle: Rounded Corners 334">
            <a:extLst>
              <a:ext uri="{FF2B5EF4-FFF2-40B4-BE49-F238E27FC236}">
                <a16:creationId xmlns:a16="http://schemas.microsoft.com/office/drawing/2014/main" id="{513F3C75-A581-B018-6A28-FB5FF971BBB8}"/>
              </a:ext>
            </a:extLst>
          </p:cNvPr>
          <p:cNvSpPr/>
          <p:nvPr/>
        </p:nvSpPr>
        <p:spPr>
          <a:xfrm>
            <a:off x="1375021" y="304995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336" name="Rectangle: Rounded Corners 335">
            <a:extLst>
              <a:ext uri="{FF2B5EF4-FFF2-40B4-BE49-F238E27FC236}">
                <a16:creationId xmlns:a16="http://schemas.microsoft.com/office/drawing/2014/main" id="{CE425A8C-7874-7960-2113-0E3043B92A53}"/>
              </a:ext>
            </a:extLst>
          </p:cNvPr>
          <p:cNvSpPr/>
          <p:nvPr/>
        </p:nvSpPr>
        <p:spPr>
          <a:xfrm>
            <a:off x="1769085" y="446207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37" name="Rectangle: Rounded Corners 336">
            <a:extLst>
              <a:ext uri="{FF2B5EF4-FFF2-40B4-BE49-F238E27FC236}">
                <a16:creationId xmlns:a16="http://schemas.microsoft.com/office/drawing/2014/main" id="{3A57E7B0-959B-9F76-A574-1E33E4EA8185}"/>
              </a:ext>
            </a:extLst>
          </p:cNvPr>
          <p:cNvSpPr/>
          <p:nvPr/>
        </p:nvSpPr>
        <p:spPr>
          <a:xfrm>
            <a:off x="1769085" y="4207755"/>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338" name="Rectangle: Rounded Corners 337">
            <a:extLst>
              <a:ext uri="{FF2B5EF4-FFF2-40B4-BE49-F238E27FC236}">
                <a16:creationId xmlns:a16="http://schemas.microsoft.com/office/drawing/2014/main" id="{BD7176F0-4158-4C21-79E7-615692DF0D34}"/>
              </a:ext>
            </a:extLst>
          </p:cNvPr>
          <p:cNvSpPr/>
          <p:nvPr/>
        </p:nvSpPr>
        <p:spPr>
          <a:xfrm>
            <a:off x="1769085" y="3419174"/>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39" name="Rectangle: Rounded Corners 338">
            <a:extLst>
              <a:ext uri="{FF2B5EF4-FFF2-40B4-BE49-F238E27FC236}">
                <a16:creationId xmlns:a16="http://schemas.microsoft.com/office/drawing/2014/main" id="{06C98EAC-A766-E3B7-DFBF-1AC2ACA63E81}"/>
              </a:ext>
            </a:extLst>
          </p:cNvPr>
          <p:cNvSpPr/>
          <p:nvPr/>
        </p:nvSpPr>
        <p:spPr>
          <a:xfrm>
            <a:off x="1769085" y="3173348"/>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40" name="Oval 339">
            <a:extLst>
              <a:ext uri="{FF2B5EF4-FFF2-40B4-BE49-F238E27FC236}">
                <a16:creationId xmlns:a16="http://schemas.microsoft.com/office/drawing/2014/main" id="{C1E30F81-F062-A5EA-D920-22F56699175A}"/>
              </a:ext>
            </a:extLst>
          </p:cNvPr>
          <p:cNvSpPr/>
          <p:nvPr/>
        </p:nvSpPr>
        <p:spPr>
          <a:xfrm>
            <a:off x="2202180" y="549225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41" name="Cross 340">
            <a:extLst>
              <a:ext uri="{FF2B5EF4-FFF2-40B4-BE49-F238E27FC236}">
                <a16:creationId xmlns:a16="http://schemas.microsoft.com/office/drawing/2014/main" id="{36A145FC-2D17-E3BF-BC02-050051EBFDFA}"/>
              </a:ext>
            </a:extLst>
          </p:cNvPr>
          <p:cNvSpPr/>
          <p:nvPr/>
        </p:nvSpPr>
        <p:spPr>
          <a:xfrm>
            <a:off x="2230129" y="552020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342" name="Group 341">
            <a:extLst>
              <a:ext uri="{FF2B5EF4-FFF2-40B4-BE49-F238E27FC236}">
                <a16:creationId xmlns:a16="http://schemas.microsoft.com/office/drawing/2014/main" id="{B2B08764-F0B9-8363-A966-EDBD4AB083ED}"/>
              </a:ext>
            </a:extLst>
          </p:cNvPr>
          <p:cNvGrpSpPr/>
          <p:nvPr/>
        </p:nvGrpSpPr>
        <p:grpSpPr>
          <a:xfrm>
            <a:off x="1719721" y="5411132"/>
            <a:ext cx="317131" cy="317131"/>
            <a:chOff x="1290919" y="1058164"/>
            <a:chExt cx="3765176" cy="3765176"/>
          </a:xfrm>
        </p:grpSpPr>
        <p:sp>
          <p:nvSpPr>
            <p:cNvPr id="343" name="Freeform: Shape 342">
              <a:extLst>
                <a:ext uri="{FF2B5EF4-FFF2-40B4-BE49-F238E27FC236}">
                  <a16:creationId xmlns:a16="http://schemas.microsoft.com/office/drawing/2014/main" id="{2F4B48B7-C351-486A-9627-D4D2E5AB0EEE}"/>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44" name="Oval 343">
              <a:extLst>
                <a:ext uri="{FF2B5EF4-FFF2-40B4-BE49-F238E27FC236}">
                  <a16:creationId xmlns:a16="http://schemas.microsoft.com/office/drawing/2014/main" id="{6D17BC9F-B66F-1694-B303-CB633DDD18D7}"/>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345" name="Rectangle: Rounded Corners 344">
            <a:extLst>
              <a:ext uri="{FF2B5EF4-FFF2-40B4-BE49-F238E27FC236}">
                <a16:creationId xmlns:a16="http://schemas.microsoft.com/office/drawing/2014/main" id="{E72D9BCC-0D5C-5FC6-2D4F-915E9165433A}"/>
              </a:ext>
            </a:extLst>
          </p:cNvPr>
          <p:cNvSpPr/>
          <p:nvPr/>
        </p:nvSpPr>
        <p:spPr>
          <a:xfrm>
            <a:off x="1769085" y="582785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346" name="Straight Arrow Connector 345">
            <a:extLst>
              <a:ext uri="{FF2B5EF4-FFF2-40B4-BE49-F238E27FC236}">
                <a16:creationId xmlns:a16="http://schemas.microsoft.com/office/drawing/2014/main" id="{7695DFF8-7102-8AB7-A3EE-D12D59D204C9}"/>
              </a:ext>
            </a:extLst>
          </p:cNvPr>
          <p:cNvCxnSpPr>
            <a:cxnSpLocks/>
          </p:cNvCxnSpPr>
          <p:nvPr/>
        </p:nvCxnSpPr>
        <p:spPr>
          <a:xfrm flipV="1">
            <a:off x="2279025" y="623993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347" name="Straight Arrow Connector 346">
            <a:extLst>
              <a:ext uri="{FF2B5EF4-FFF2-40B4-BE49-F238E27FC236}">
                <a16:creationId xmlns:a16="http://schemas.microsoft.com/office/drawing/2014/main" id="{21F71D46-12C9-0BF5-3579-F6AAAB773497}"/>
              </a:ext>
            </a:extLst>
          </p:cNvPr>
          <p:cNvCxnSpPr>
            <a:cxnSpLocks/>
            <a:stCxn id="345" idx="0"/>
          </p:cNvCxnSpPr>
          <p:nvPr/>
        </p:nvCxnSpPr>
        <p:spPr>
          <a:xfrm flipH="1" flipV="1">
            <a:off x="2279028" y="564714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362" name="Straight Arrow Connector 361">
            <a:extLst>
              <a:ext uri="{FF2B5EF4-FFF2-40B4-BE49-F238E27FC236}">
                <a16:creationId xmlns:a16="http://schemas.microsoft.com/office/drawing/2014/main" id="{4B00F7B6-14EF-FE91-09C7-43D72C743045}"/>
              </a:ext>
            </a:extLst>
          </p:cNvPr>
          <p:cNvCxnSpPr>
            <a:cxnSpLocks/>
            <a:stCxn id="340" idx="0"/>
            <a:endCxn id="336" idx="2"/>
          </p:cNvCxnSpPr>
          <p:nvPr/>
        </p:nvCxnSpPr>
        <p:spPr>
          <a:xfrm flipV="1">
            <a:off x="2279624" y="487416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363" name="Straight Connector 362">
            <a:extLst>
              <a:ext uri="{FF2B5EF4-FFF2-40B4-BE49-F238E27FC236}">
                <a16:creationId xmlns:a16="http://schemas.microsoft.com/office/drawing/2014/main" id="{82100800-3771-AB4A-BB51-F559D567A4D3}"/>
              </a:ext>
            </a:extLst>
          </p:cNvPr>
          <p:cNvCxnSpPr>
            <a:stCxn id="344" idx="6"/>
            <a:endCxn id="340" idx="2"/>
          </p:cNvCxnSpPr>
          <p:nvPr/>
        </p:nvCxnSpPr>
        <p:spPr>
          <a:xfrm>
            <a:off x="2036852" y="5569698"/>
            <a:ext cx="165328" cy="2"/>
          </a:xfrm>
          <a:prstGeom prst="line">
            <a:avLst/>
          </a:prstGeom>
          <a:noFill/>
          <a:ln w="28575" cap="flat" cmpd="sng" algn="ctr">
            <a:solidFill>
              <a:sysClr val="windowText" lastClr="000000"/>
            </a:solidFill>
            <a:prstDash val="solid"/>
            <a:miter lim="800000"/>
          </a:ln>
          <a:effectLst/>
        </p:spPr>
      </p:cxnSp>
      <p:sp>
        <p:nvSpPr>
          <p:cNvPr id="368" name="Arrow: U-Turn 99">
            <a:extLst>
              <a:ext uri="{FF2B5EF4-FFF2-40B4-BE49-F238E27FC236}">
                <a16:creationId xmlns:a16="http://schemas.microsoft.com/office/drawing/2014/main" id="{FAED7674-6D35-BDF6-ABF6-BAF0D797753A}"/>
              </a:ext>
            </a:extLst>
          </p:cNvPr>
          <p:cNvSpPr/>
          <p:nvPr/>
        </p:nvSpPr>
        <p:spPr>
          <a:xfrm rot="16200000">
            <a:off x="1436352" y="433305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369" name="Arrow: U-Turn 99">
            <a:extLst>
              <a:ext uri="{FF2B5EF4-FFF2-40B4-BE49-F238E27FC236}">
                <a16:creationId xmlns:a16="http://schemas.microsoft.com/office/drawing/2014/main" id="{3A0C66CD-4E71-6724-4656-10A8FE037A1D}"/>
              </a:ext>
            </a:extLst>
          </p:cNvPr>
          <p:cNvSpPr/>
          <p:nvPr/>
        </p:nvSpPr>
        <p:spPr>
          <a:xfrm rot="16200000">
            <a:off x="1482450" y="325642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70" name="Arrow: Bent 136">
            <a:extLst>
              <a:ext uri="{FF2B5EF4-FFF2-40B4-BE49-F238E27FC236}">
                <a16:creationId xmlns:a16="http://schemas.microsoft.com/office/drawing/2014/main" id="{E5C2F813-C461-2316-29C8-094BB622F43F}"/>
              </a:ext>
            </a:extLst>
          </p:cNvPr>
          <p:cNvSpPr/>
          <p:nvPr/>
        </p:nvSpPr>
        <p:spPr>
          <a:xfrm rot="5400000" flipH="1">
            <a:off x="2398049" y="475466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71" name="Arrow: Bent 136">
            <a:extLst>
              <a:ext uri="{FF2B5EF4-FFF2-40B4-BE49-F238E27FC236}">
                <a16:creationId xmlns:a16="http://schemas.microsoft.com/office/drawing/2014/main" id="{6B6B4D63-6648-8C3C-DA5D-68764AF757DA}"/>
              </a:ext>
            </a:extLst>
          </p:cNvPr>
          <p:cNvSpPr/>
          <p:nvPr/>
        </p:nvSpPr>
        <p:spPr>
          <a:xfrm rot="16200000">
            <a:off x="1986426" y="475466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373" name="Straight Arrow Connector 372">
            <a:extLst>
              <a:ext uri="{FF2B5EF4-FFF2-40B4-BE49-F238E27FC236}">
                <a16:creationId xmlns:a16="http://schemas.microsoft.com/office/drawing/2014/main" id="{06660292-535B-7816-9C73-731AD906510D}"/>
              </a:ext>
            </a:extLst>
          </p:cNvPr>
          <p:cNvCxnSpPr>
            <a:cxnSpLocks/>
            <a:endCxn id="338" idx="2"/>
          </p:cNvCxnSpPr>
          <p:nvPr/>
        </p:nvCxnSpPr>
        <p:spPr>
          <a:xfrm flipV="1">
            <a:off x="2274697" y="3831260"/>
            <a:ext cx="4928" cy="371908"/>
          </a:xfrm>
          <a:prstGeom prst="straightConnector1">
            <a:avLst/>
          </a:prstGeom>
          <a:noFill/>
          <a:ln w="28575" cap="flat" cmpd="sng" algn="ctr">
            <a:solidFill>
              <a:schemeClr val="tx1"/>
            </a:solidFill>
            <a:prstDash val="solid"/>
            <a:miter lim="800000"/>
            <a:tailEnd type="stealth"/>
          </a:ln>
          <a:effectLst/>
        </p:spPr>
      </p:cxnSp>
      <p:sp>
        <p:nvSpPr>
          <p:cNvPr id="374" name="Rectangle: Rounded Corners 373">
            <a:extLst>
              <a:ext uri="{FF2B5EF4-FFF2-40B4-BE49-F238E27FC236}">
                <a16:creationId xmlns:a16="http://schemas.microsoft.com/office/drawing/2014/main" id="{6100190F-1830-C336-9EE7-50D9E7451A1B}"/>
              </a:ext>
            </a:extLst>
          </p:cNvPr>
          <p:cNvSpPr/>
          <p:nvPr/>
        </p:nvSpPr>
        <p:spPr>
          <a:xfrm>
            <a:off x="3302440" y="3246826"/>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75" name="Freeform: Shape 374">
            <a:extLst>
              <a:ext uri="{FF2B5EF4-FFF2-40B4-BE49-F238E27FC236}">
                <a16:creationId xmlns:a16="http://schemas.microsoft.com/office/drawing/2014/main" id="{3E45C203-EB9E-C858-0F16-877417DBCCFF}"/>
              </a:ext>
            </a:extLst>
          </p:cNvPr>
          <p:cNvSpPr/>
          <p:nvPr/>
        </p:nvSpPr>
        <p:spPr>
          <a:xfrm rot="16200000">
            <a:off x="3421294" y="344545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76" name="Freeform: Shape 375">
            <a:extLst>
              <a:ext uri="{FF2B5EF4-FFF2-40B4-BE49-F238E27FC236}">
                <a16:creationId xmlns:a16="http://schemas.microsoft.com/office/drawing/2014/main" id="{076B5043-B0D6-B0DD-7ABB-B21AFE55131B}"/>
              </a:ext>
            </a:extLst>
          </p:cNvPr>
          <p:cNvSpPr/>
          <p:nvPr/>
        </p:nvSpPr>
        <p:spPr>
          <a:xfrm rot="10800000">
            <a:off x="3784854" y="368923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86" name="Rectangle: Rounded Corners 385">
            <a:extLst>
              <a:ext uri="{FF2B5EF4-FFF2-40B4-BE49-F238E27FC236}">
                <a16:creationId xmlns:a16="http://schemas.microsoft.com/office/drawing/2014/main" id="{0AFAE4F9-D92B-939A-E28C-5950C40D070A}"/>
              </a:ext>
            </a:extLst>
          </p:cNvPr>
          <p:cNvSpPr/>
          <p:nvPr/>
        </p:nvSpPr>
        <p:spPr>
          <a:xfrm>
            <a:off x="3302440" y="4294342"/>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87" name="Rectangle: Rounded Corners 386">
            <a:extLst>
              <a:ext uri="{FF2B5EF4-FFF2-40B4-BE49-F238E27FC236}">
                <a16:creationId xmlns:a16="http://schemas.microsoft.com/office/drawing/2014/main" id="{DA68504C-055E-485D-0731-7A9B94ADE0E0}"/>
              </a:ext>
            </a:extLst>
          </p:cNvPr>
          <p:cNvSpPr/>
          <p:nvPr/>
        </p:nvSpPr>
        <p:spPr>
          <a:xfrm>
            <a:off x="3304131" y="4026263"/>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85000"/>
                    <a:lumOff val="15000"/>
                  </a:schemeClr>
                </a:solidFill>
                <a:effectLst/>
                <a:uLnTx/>
                <a:uFillTx/>
                <a:latin typeface="Calibri Light" panose="020F0302020204030204"/>
                <a:ea typeface="+mn-ea"/>
                <a:cs typeface="+mn-cs"/>
              </a:rPr>
              <a:t>Add</a:t>
            </a: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88" name="Arrow: U-Turn 99">
            <a:extLst>
              <a:ext uri="{FF2B5EF4-FFF2-40B4-BE49-F238E27FC236}">
                <a16:creationId xmlns:a16="http://schemas.microsoft.com/office/drawing/2014/main" id="{4E1F2888-0D39-96F3-3013-52C3EBA5DEFF}"/>
              </a:ext>
            </a:extLst>
          </p:cNvPr>
          <p:cNvSpPr/>
          <p:nvPr/>
        </p:nvSpPr>
        <p:spPr>
          <a:xfrm rot="5400000" flipH="1">
            <a:off x="3748435" y="311068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389" name="Straight Arrow Connector 388">
            <a:extLst>
              <a:ext uri="{FF2B5EF4-FFF2-40B4-BE49-F238E27FC236}">
                <a16:creationId xmlns:a16="http://schemas.microsoft.com/office/drawing/2014/main" id="{4A1EF627-B417-7DC6-AB2D-0ACEBA0EA55B}"/>
              </a:ext>
            </a:extLst>
          </p:cNvPr>
          <p:cNvCxnSpPr>
            <a:cxnSpLocks/>
          </p:cNvCxnSpPr>
          <p:nvPr/>
        </p:nvCxnSpPr>
        <p:spPr>
          <a:xfrm flipV="1">
            <a:off x="3800114" y="4889662"/>
            <a:ext cx="1" cy="618092"/>
          </a:xfrm>
          <a:prstGeom prst="straightConnector1">
            <a:avLst/>
          </a:prstGeom>
          <a:noFill/>
          <a:ln w="28575" cap="flat" cmpd="sng" algn="ctr">
            <a:solidFill>
              <a:schemeClr val="tx1"/>
            </a:solidFill>
            <a:prstDash val="solid"/>
            <a:miter lim="800000"/>
            <a:tailEnd type="stealth"/>
          </a:ln>
          <a:effectLst/>
        </p:spPr>
      </p:cxnSp>
      <p:sp>
        <p:nvSpPr>
          <p:cNvPr id="390" name="Arrow: Bent 136">
            <a:extLst>
              <a:ext uri="{FF2B5EF4-FFF2-40B4-BE49-F238E27FC236}">
                <a16:creationId xmlns:a16="http://schemas.microsoft.com/office/drawing/2014/main" id="{486E8847-6F68-F5FA-A9F8-2BFC460C2280}"/>
              </a:ext>
            </a:extLst>
          </p:cNvPr>
          <p:cNvSpPr/>
          <p:nvPr/>
        </p:nvSpPr>
        <p:spPr>
          <a:xfrm rot="5400000" flipH="1">
            <a:off x="3918539" y="477016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91" name="Arrow: Bent 136">
            <a:extLst>
              <a:ext uri="{FF2B5EF4-FFF2-40B4-BE49-F238E27FC236}">
                <a16:creationId xmlns:a16="http://schemas.microsoft.com/office/drawing/2014/main" id="{DA367DD0-6C8A-AF28-BD5B-5DC467F5063C}"/>
              </a:ext>
            </a:extLst>
          </p:cNvPr>
          <p:cNvSpPr/>
          <p:nvPr/>
        </p:nvSpPr>
        <p:spPr>
          <a:xfrm rot="16200000">
            <a:off x="3506916" y="477016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92" name="Oval 391">
            <a:extLst>
              <a:ext uri="{FF2B5EF4-FFF2-40B4-BE49-F238E27FC236}">
                <a16:creationId xmlns:a16="http://schemas.microsoft.com/office/drawing/2014/main" id="{66592978-44AF-5A20-A0B9-01EF2C8B926C}"/>
              </a:ext>
            </a:extLst>
          </p:cNvPr>
          <p:cNvSpPr/>
          <p:nvPr/>
        </p:nvSpPr>
        <p:spPr>
          <a:xfrm>
            <a:off x="3723412" y="5492255"/>
            <a:ext cx="154887" cy="154887"/>
          </a:xfrm>
          <a:prstGeom prst="ellipse">
            <a:avLst/>
          </a:prstGeom>
          <a:solidFill>
            <a:schemeClr val="bg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93" name="Cross 392">
            <a:extLst>
              <a:ext uri="{FF2B5EF4-FFF2-40B4-BE49-F238E27FC236}">
                <a16:creationId xmlns:a16="http://schemas.microsoft.com/office/drawing/2014/main" id="{EE636E88-5C40-6D04-A515-E227A3B15E1B}"/>
              </a:ext>
            </a:extLst>
          </p:cNvPr>
          <p:cNvSpPr/>
          <p:nvPr/>
        </p:nvSpPr>
        <p:spPr>
          <a:xfrm>
            <a:off x="3751361" y="5520204"/>
            <a:ext cx="98987" cy="98987"/>
          </a:xfrm>
          <a:prstGeom prst="plus">
            <a:avLst>
              <a:gd name="adj" fmla="val 48099"/>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394" name="Group 393">
            <a:extLst>
              <a:ext uri="{FF2B5EF4-FFF2-40B4-BE49-F238E27FC236}">
                <a16:creationId xmlns:a16="http://schemas.microsoft.com/office/drawing/2014/main" id="{1689216C-68ED-B48A-2987-EB02396184C0}"/>
              </a:ext>
            </a:extLst>
          </p:cNvPr>
          <p:cNvGrpSpPr/>
          <p:nvPr/>
        </p:nvGrpSpPr>
        <p:grpSpPr>
          <a:xfrm>
            <a:off x="4057883" y="5416997"/>
            <a:ext cx="317131" cy="317131"/>
            <a:chOff x="1290919" y="1058164"/>
            <a:chExt cx="3765176" cy="3765176"/>
          </a:xfrm>
          <a:noFill/>
        </p:grpSpPr>
        <p:sp>
          <p:nvSpPr>
            <p:cNvPr id="395" name="Freeform: Shape 394">
              <a:extLst>
                <a:ext uri="{FF2B5EF4-FFF2-40B4-BE49-F238E27FC236}">
                  <a16:creationId xmlns:a16="http://schemas.microsoft.com/office/drawing/2014/main" id="{70EC77CC-0F45-86B6-3840-79130E158DB1}"/>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96" name="Oval 395">
              <a:extLst>
                <a:ext uri="{FF2B5EF4-FFF2-40B4-BE49-F238E27FC236}">
                  <a16:creationId xmlns:a16="http://schemas.microsoft.com/office/drawing/2014/main" id="{78C270C3-1E5B-CBE9-8A66-7FE8B0A62595}"/>
                </a:ext>
              </a:extLst>
            </p:cNvPr>
            <p:cNvSpPr/>
            <p:nvPr/>
          </p:nvSpPr>
          <p:spPr>
            <a:xfrm>
              <a:off x="1290919" y="1058164"/>
              <a:ext cx="3765176" cy="3765176"/>
            </a:xfrm>
            <a:prstGeom prst="ellipse">
              <a:avLst/>
            </a:pr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397" name="Straight Connector 396">
            <a:extLst>
              <a:ext uri="{FF2B5EF4-FFF2-40B4-BE49-F238E27FC236}">
                <a16:creationId xmlns:a16="http://schemas.microsoft.com/office/drawing/2014/main" id="{B3CFFE27-683A-BAC2-7394-FE9B2C8858D2}"/>
              </a:ext>
            </a:extLst>
          </p:cNvPr>
          <p:cNvCxnSpPr>
            <a:cxnSpLocks/>
            <a:endCxn id="396" idx="2"/>
          </p:cNvCxnSpPr>
          <p:nvPr/>
        </p:nvCxnSpPr>
        <p:spPr>
          <a:xfrm>
            <a:off x="3876589" y="5575563"/>
            <a:ext cx="181294" cy="0"/>
          </a:xfrm>
          <a:prstGeom prst="line">
            <a:avLst/>
          </a:prstGeom>
          <a:noFill/>
          <a:ln w="28575" cap="flat" cmpd="sng" algn="ctr">
            <a:solidFill>
              <a:schemeClr val="tx1"/>
            </a:solidFill>
            <a:prstDash val="solid"/>
            <a:miter lim="800000"/>
          </a:ln>
          <a:effectLst/>
        </p:spPr>
      </p:cxnSp>
      <p:sp>
        <p:nvSpPr>
          <p:cNvPr id="398" name="Rectangle: Rounded Corners 397">
            <a:extLst>
              <a:ext uri="{FF2B5EF4-FFF2-40B4-BE49-F238E27FC236}">
                <a16:creationId xmlns:a16="http://schemas.microsoft.com/office/drawing/2014/main" id="{20C5AD33-6152-873F-00A6-9CF7AE8D4054}"/>
              </a:ext>
            </a:extLst>
          </p:cNvPr>
          <p:cNvSpPr/>
          <p:nvPr/>
        </p:nvSpPr>
        <p:spPr>
          <a:xfrm>
            <a:off x="3289574" y="5830750"/>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399" name="Straight Arrow Connector 398">
            <a:extLst>
              <a:ext uri="{FF2B5EF4-FFF2-40B4-BE49-F238E27FC236}">
                <a16:creationId xmlns:a16="http://schemas.microsoft.com/office/drawing/2014/main" id="{7B31E315-448C-589B-D47E-B89746D2EE7E}"/>
              </a:ext>
            </a:extLst>
          </p:cNvPr>
          <p:cNvCxnSpPr>
            <a:cxnSpLocks/>
          </p:cNvCxnSpPr>
          <p:nvPr/>
        </p:nvCxnSpPr>
        <p:spPr>
          <a:xfrm flipV="1">
            <a:off x="3799514" y="6242836"/>
            <a:ext cx="0" cy="265942"/>
          </a:xfrm>
          <a:prstGeom prst="straightConnector1">
            <a:avLst/>
          </a:prstGeom>
          <a:noFill/>
          <a:ln w="28575" cap="flat" cmpd="sng" algn="ctr">
            <a:solidFill>
              <a:schemeClr val="tx1"/>
            </a:solidFill>
            <a:prstDash val="solid"/>
            <a:miter lim="800000"/>
            <a:tailEnd type="stealth"/>
          </a:ln>
          <a:effectLst/>
        </p:spPr>
      </p:cxnSp>
      <p:cxnSp>
        <p:nvCxnSpPr>
          <p:cNvPr id="400" name="Straight Arrow Connector 399">
            <a:extLst>
              <a:ext uri="{FF2B5EF4-FFF2-40B4-BE49-F238E27FC236}">
                <a16:creationId xmlns:a16="http://schemas.microsoft.com/office/drawing/2014/main" id="{D46B6A61-E2C4-48B6-D930-13573150E67B}"/>
              </a:ext>
            </a:extLst>
          </p:cNvPr>
          <p:cNvCxnSpPr>
            <a:cxnSpLocks/>
            <a:stCxn id="398" idx="0"/>
          </p:cNvCxnSpPr>
          <p:nvPr/>
        </p:nvCxnSpPr>
        <p:spPr>
          <a:xfrm flipH="1" flipV="1">
            <a:off x="3799517" y="5650040"/>
            <a:ext cx="597" cy="180710"/>
          </a:xfrm>
          <a:prstGeom prst="straightConnector1">
            <a:avLst/>
          </a:prstGeom>
          <a:noFill/>
          <a:ln w="28575" cap="flat" cmpd="sng" algn="ctr">
            <a:solidFill>
              <a:schemeClr val="tx1"/>
            </a:solidFill>
            <a:prstDash val="solid"/>
            <a:miter lim="800000"/>
            <a:tailEnd type="stealth"/>
          </a:ln>
          <a:effectLst/>
        </p:spPr>
      </p:cxnSp>
      <p:sp>
        <p:nvSpPr>
          <p:cNvPr id="401" name="Arrow: U-Turn 99">
            <a:extLst>
              <a:ext uri="{FF2B5EF4-FFF2-40B4-BE49-F238E27FC236}">
                <a16:creationId xmlns:a16="http://schemas.microsoft.com/office/drawing/2014/main" id="{54DC7D28-EF76-7745-C956-C6E8870653BF}"/>
              </a:ext>
            </a:extLst>
          </p:cNvPr>
          <p:cNvSpPr/>
          <p:nvPr/>
        </p:nvSpPr>
        <p:spPr>
          <a:xfrm rot="5400000" flipH="1">
            <a:off x="3653637" y="423222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402" name="Straight Arrow Connector 401">
            <a:extLst>
              <a:ext uri="{FF2B5EF4-FFF2-40B4-BE49-F238E27FC236}">
                <a16:creationId xmlns:a16="http://schemas.microsoft.com/office/drawing/2014/main" id="{1709F552-E75E-1C20-E507-BB932E94CB17}"/>
              </a:ext>
            </a:extLst>
          </p:cNvPr>
          <p:cNvCxnSpPr>
            <a:cxnSpLocks/>
            <a:stCxn id="374" idx="0"/>
            <a:endCxn id="403" idx="2"/>
          </p:cNvCxnSpPr>
          <p:nvPr/>
        </p:nvCxnSpPr>
        <p:spPr>
          <a:xfrm flipH="1" flipV="1">
            <a:off x="3811551" y="2792941"/>
            <a:ext cx="1429" cy="453885"/>
          </a:xfrm>
          <a:prstGeom prst="straightConnector1">
            <a:avLst/>
          </a:prstGeom>
          <a:noFill/>
          <a:ln w="28575" cap="flat" cmpd="sng" algn="ctr">
            <a:solidFill>
              <a:schemeClr val="tx1"/>
            </a:solidFill>
            <a:prstDash val="solid"/>
            <a:miter lim="800000"/>
            <a:tailEnd type="stealth"/>
          </a:ln>
          <a:effectLst/>
        </p:spPr>
      </p:cxnSp>
      <p:sp>
        <p:nvSpPr>
          <p:cNvPr id="403" name="Rectangle: Rounded Corners 402">
            <a:extLst>
              <a:ext uri="{FF2B5EF4-FFF2-40B4-BE49-F238E27FC236}">
                <a16:creationId xmlns:a16="http://schemas.microsoft.com/office/drawing/2014/main" id="{8690A720-071B-00CE-0549-9FDADD2DD227}"/>
              </a:ext>
            </a:extLst>
          </p:cNvPr>
          <p:cNvSpPr/>
          <p:nvPr/>
        </p:nvSpPr>
        <p:spPr>
          <a:xfrm>
            <a:off x="3301011" y="2380855"/>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404" name="Rectangle: Rounded Corners 403">
            <a:extLst>
              <a:ext uri="{FF2B5EF4-FFF2-40B4-BE49-F238E27FC236}">
                <a16:creationId xmlns:a16="http://schemas.microsoft.com/office/drawing/2014/main" id="{47A3747E-044D-A7B5-F992-80CD913FF070}"/>
              </a:ext>
            </a:extLst>
          </p:cNvPr>
          <p:cNvSpPr/>
          <p:nvPr/>
        </p:nvSpPr>
        <p:spPr>
          <a:xfrm>
            <a:off x="3301011" y="2998528"/>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cxnSp>
        <p:nvCxnSpPr>
          <p:cNvPr id="405" name="Straight Arrow Connector 404">
            <a:extLst>
              <a:ext uri="{FF2B5EF4-FFF2-40B4-BE49-F238E27FC236}">
                <a16:creationId xmlns:a16="http://schemas.microsoft.com/office/drawing/2014/main" id="{0A20B9CC-82B7-A90B-8DA7-FB8070CC70EA}"/>
              </a:ext>
            </a:extLst>
          </p:cNvPr>
          <p:cNvCxnSpPr>
            <a:cxnSpLocks/>
            <a:endCxn id="406" idx="2"/>
          </p:cNvCxnSpPr>
          <p:nvPr/>
        </p:nvCxnSpPr>
        <p:spPr>
          <a:xfrm flipV="1">
            <a:off x="3810594" y="1849868"/>
            <a:ext cx="5393" cy="531893"/>
          </a:xfrm>
          <a:prstGeom prst="straightConnector1">
            <a:avLst/>
          </a:prstGeom>
          <a:noFill/>
          <a:ln w="28575" cap="flat" cmpd="sng" algn="ctr">
            <a:solidFill>
              <a:schemeClr val="tx1"/>
            </a:solidFill>
            <a:prstDash val="solid"/>
            <a:miter lim="800000"/>
            <a:tailEnd type="stealth"/>
          </a:ln>
          <a:effectLst/>
        </p:spPr>
      </p:cxnSp>
      <p:sp>
        <p:nvSpPr>
          <p:cNvPr id="406" name="Rectangle: Rounded Corners 405">
            <a:extLst>
              <a:ext uri="{FF2B5EF4-FFF2-40B4-BE49-F238E27FC236}">
                <a16:creationId xmlns:a16="http://schemas.microsoft.com/office/drawing/2014/main" id="{CE9BABDE-DE33-8BA5-764A-15BC780B7D61}"/>
              </a:ext>
            </a:extLst>
          </p:cNvPr>
          <p:cNvSpPr/>
          <p:nvPr/>
        </p:nvSpPr>
        <p:spPr>
          <a:xfrm>
            <a:off x="3305447" y="1668245"/>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407" name="Rectangle: Rounded Corners 406">
            <a:extLst>
              <a:ext uri="{FF2B5EF4-FFF2-40B4-BE49-F238E27FC236}">
                <a16:creationId xmlns:a16="http://schemas.microsoft.com/office/drawing/2014/main" id="{41B233D3-7EDA-A01A-3845-69F622F382EB}"/>
              </a:ext>
            </a:extLst>
          </p:cNvPr>
          <p:cNvSpPr/>
          <p:nvPr/>
        </p:nvSpPr>
        <p:spPr>
          <a:xfrm>
            <a:off x="3305447" y="1266020"/>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effectLst/>
                <a:uLnTx/>
                <a:uFillTx/>
                <a:latin typeface="Calibri Light" panose="020F0302020204030204"/>
                <a:ea typeface="+mn-ea"/>
                <a:cs typeface="+mn-cs"/>
              </a:rPr>
              <a:t>Softmax</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408" name="Straight Arrow Connector 407">
            <a:extLst>
              <a:ext uri="{FF2B5EF4-FFF2-40B4-BE49-F238E27FC236}">
                <a16:creationId xmlns:a16="http://schemas.microsoft.com/office/drawing/2014/main" id="{BA2C1754-8222-E32B-F467-05795864C691}"/>
              </a:ext>
            </a:extLst>
          </p:cNvPr>
          <p:cNvCxnSpPr>
            <a:cxnSpLocks/>
            <a:stCxn id="406" idx="0"/>
            <a:endCxn id="407" idx="2"/>
          </p:cNvCxnSpPr>
          <p:nvPr/>
        </p:nvCxnSpPr>
        <p:spPr>
          <a:xfrm flipV="1">
            <a:off x="3815987" y="144764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409" name="Straight Arrow Connector 408">
            <a:extLst>
              <a:ext uri="{FF2B5EF4-FFF2-40B4-BE49-F238E27FC236}">
                <a16:creationId xmlns:a16="http://schemas.microsoft.com/office/drawing/2014/main" id="{DACB0A0A-8D4D-F762-4DC7-EB88AF707096}"/>
              </a:ext>
            </a:extLst>
          </p:cNvPr>
          <p:cNvCxnSpPr>
            <a:cxnSpLocks/>
          </p:cNvCxnSpPr>
          <p:nvPr/>
        </p:nvCxnSpPr>
        <p:spPr>
          <a:xfrm flipV="1">
            <a:off x="3815987" y="104541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410" name="Rectangle: Rounded Corners 409">
            <a:extLst>
              <a:ext uri="{FF2B5EF4-FFF2-40B4-BE49-F238E27FC236}">
                <a16:creationId xmlns:a16="http://schemas.microsoft.com/office/drawing/2014/main" id="{88A71768-0CAC-51CB-0C5C-4A7BB150C67E}"/>
              </a:ext>
            </a:extLst>
          </p:cNvPr>
          <p:cNvSpPr/>
          <p:nvPr/>
        </p:nvSpPr>
        <p:spPr>
          <a:xfrm>
            <a:off x="3289574" y="2107212"/>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cxnSp>
        <p:nvCxnSpPr>
          <p:cNvPr id="411" name="Straight Connector 410">
            <a:extLst>
              <a:ext uri="{FF2B5EF4-FFF2-40B4-BE49-F238E27FC236}">
                <a16:creationId xmlns:a16="http://schemas.microsoft.com/office/drawing/2014/main" id="{697CE3A3-D7AE-EF43-FED1-2B2374BF6EE1}"/>
              </a:ext>
            </a:extLst>
          </p:cNvPr>
          <p:cNvCxnSpPr>
            <a:cxnSpLocks/>
          </p:cNvCxnSpPr>
          <p:nvPr/>
        </p:nvCxnSpPr>
        <p:spPr>
          <a:xfrm flipH="1">
            <a:off x="3809253" y="4207886"/>
            <a:ext cx="1691" cy="86456"/>
          </a:xfrm>
          <a:prstGeom prst="line">
            <a:avLst/>
          </a:prstGeom>
          <a:noFill/>
          <a:ln w="38100" cap="flat" cmpd="sng" algn="ctr">
            <a:solidFill>
              <a:schemeClr val="tx1"/>
            </a:solidFill>
            <a:prstDash val="solid"/>
            <a:miter lim="800000"/>
          </a:ln>
          <a:effectLst/>
        </p:spPr>
      </p:cxnSp>
      <p:cxnSp>
        <p:nvCxnSpPr>
          <p:cNvPr id="412" name="Straight Connector 411">
            <a:extLst>
              <a:ext uri="{FF2B5EF4-FFF2-40B4-BE49-F238E27FC236}">
                <a16:creationId xmlns:a16="http://schemas.microsoft.com/office/drawing/2014/main" id="{D7EE5C0A-BFD7-2D4D-1EDC-B5F029427F33}"/>
              </a:ext>
            </a:extLst>
          </p:cNvPr>
          <p:cNvCxnSpPr>
            <a:cxnSpLocks/>
          </p:cNvCxnSpPr>
          <p:nvPr/>
        </p:nvCxnSpPr>
        <p:spPr>
          <a:xfrm flipH="1">
            <a:off x="2270840" y="4390800"/>
            <a:ext cx="1691" cy="86456"/>
          </a:xfrm>
          <a:prstGeom prst="line">
            <a:avLst/>
          </a:prstGeom>
          <a:noFill/>
          <a:ln w="28575" cap="flat" cmpd="sng" algn="ctr">
            <a:solidFill>
              <a:schemeClr val="tx1"/>
            </a:solidFill>
            <a:prstDash val="solid"/>
            <a:miter lim="800000"/>
          </a:ln>
          <a:effectLst/>
        </p:spPr>
      </p:cxnSp>
      <p:cxnSp>
        <p:nvCxnSpPr>
          <p:cNvPr id="413" name="Straight Connector 412">
            <a:extLst>
              <a:ext uri="{FF2B5EF4-FFF2-40B4-BE49-F238E27FC236}">
                <a16:creationId xmlns:a16="http://schemas.microsoft.com/office/drawing/2014/main" id="{CB59877F-A88E-E5B1-0D02-CD116F363D3E}"/>
              </a:ext>
            </a:extLst>
          </p:cNvPr>
          <p:cNvCxnSpPr>
            <a:cxnSpLocks/>
            <a:stCxn id="339" idx="2"/>
            <a:endCxn id="338" idx="0"/>
          </p:cNvCxnSpPr>
          <p:nvPr/>
        </p:nvCxnSpPr>
        <p:spPr>
          <a:xfrm>
            <a:off x="2279625" y="3370893"/>
            <a:ext cx="0" cy="48281"/>
          </a:xfrm>
          <a:prstGeom prst="line">
            <a:avLst/>
          </a:prstGeom>
          <a:noFill/>
          <a:ln w="28575" cap="flat" cmpd="sng" algn="ctr">
            <a:solidFill>
              <a:schemeClr val="bg2">
                <a:lumMod val="50000"/>
              </a:schemeClr>
            </a:solidFill>
            <a:prstDash val="solid"/>
            <a:miter lim="800000"/>
          </a:ln>
          <a:effectLst/>
        </p:spPr>
      </p:cxnSp>
      <p:sp>
        <p:nvSpPr>
          <p:cNvPr id="414" name="Freeform: Shape 413">
            <a:extLst>
              <a:ext uri="{FF2B5EF4-FFF2-40B4-BE49-F238E27FC236}">
                <a16:creationId xmlns:a16="http://schemas.microsoft.com/office/drawing/2014/main" id="{795F5D02-569E-39E5-71BD-2BAB4C5283C4}"/>
              </a:ext>
            </a:extLst>
          </p:cNvPr>
          <p:cNvSpPr/>
          <p:nvPr/>
        </p:nvSpPr>
        <p:spPr>
          <a:xfrm>
            <a:off x="2284189" y="293863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15" name="Rectangle: Rounded Corners 414">
            <a:extLst>
              <a:ext uri="{FF2B5EF4-FFF2-40B4-BE49-F238E27FC236}">
                <a16:creationId xmlns:a16="http://schemas.microsoft.com/office/drawing/2014/main" id="{1E0D5D5F-5582-7A68-1C2A-96928A93913A}"/>
              </a:ext>
            </a:extLst>
          </p:cNvPr>
          <p:cNvSpPr/>
          <p:nvPr/>
        </p:nvSpPr>
        <p:spPr>
          <a:xfrm>
            <a:off x="1375020" y="3049723"/>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16" name="TextBox 415">
            <a:extLst>
              <a:ext uri="{FF2B5EF4-FFF2-40B4-BE49-F238E27FC236}">
                <a16:creationId xmlns:a16="http://schemas.microsoft.com/office/drawing/2014/main" id="{6C1731A3-6FDD-54A2-E2C6-E0708164CE6F}"/>
              </a:ext>
            </a:extLst>
          </p:cNvPr>
          <p:cNvSpPr txBox="1"/>
          <p:nvPr/>
        </p:nvSpPr>
        <p:spPr>
          <a:xfrm>
            <a:off x="1615438" y="4375385"/>
            <a:ext cx="1107996" cy="369332"/>
          </a:xfrm>
          <a:prstGeom prst="rect">
            <a:avLst/>
          </a:prstGeom>
          <a:noFill/>
        </p:spPr>
        <p:txBody>
          <a:bodyPr wrap="none" rtlCol="0">
            <a:spAutoFit/>
          </a:bodyPr>
          <a:lstStyle/>
          <a:p>
            <a:r>
              <a:rPr lang="en-US" b="1" dirty="0">
                <a:solidFill>
                  <a:schemeClr val="bg1"/>
                </a:solidFill>
              </a:rPr>
              <a:t>Encoder</a:t>
            </a:r>
            <a:endParaRPr lang="en-IN" b="1" dirty="0">
              <a:solidFill>
                <a:schemeClr val="bg1"/>
              </a:solidFill>
            </a:endParaRPr>
          </a:p>
        </p:txBody>
      </p:sp>
      <p:sp>
        <p:nvSpPr>
          <p:cNvPr id="418" name="TextBox 417">
            <a:extLst>
              <a:ext uri="{FF2B5EF4-FFF2-40B4-BE49-F238E27FC236}">
                <a16:creationId xmlns:a16="http://schemas.microsoft.com/office/drawing/2014/main" id="{E5E1A4E0-5B8E-9AC5-7846-C7D47990D429}"/>
              </a:ext>
            </a:extLst>
          </p:cNvPr>
          <p:cNvSpPr txBox="1"/>
          <p:nvPr/>
        </p:nvSpPr>
        <p:spPr>
          <a:xfrm rot="5400000">
            <a:off x="4276822" y="3695364"/>
            <a:ext cx="1107996" cy="369332"/>
          </a:xfrm>
          <a:prstGeom prst="rect">
            <a:avLst/>
          </a:prstGeom>
          <a:noFill/>
        </p:spPr>
        <p:txBody>
          <a:bodyPr wrap="none" rtlCol="0">
            <a:spAutoFit/>
          </a:bodyPr>
          <a:lstStyle/>
          <a:p>
            <a:r>
              <a:rPr lang="en-US" b="1" dirty="0">
                <a:solidFill>
                  <a:srgbClr val="EA4335"/>
                </a:solidFill>
              </a:rPr>
              <a:t>Decoder</a:t>
            </a:r>
            <a:endParaRPr lang="en-IN" b="1" dirty="0">
              <a:solidFill>
                <a:srgbClr val="EA4335"/>
              </a:solidFill>
            </a:endParaRPr>
          </a:p>
        </p:txBody>
      </p:sp>
      <p:sp>
        <p:nvSpPr>
          <p:cNvPr id="419" name="Oval 418">
            <a:extLst>
              <a:ext uri="{FF2B5EF4-FFF2-40B4-BE49-F238E27FC236}">
                <a16:creationId xmlns:a16="http://schemas.microsoft.com/office/drawing/2014/main" id="{6D2381CF-A350-515B-F533-B4194996382D}"/>
              </a:ext>
            </a:extLst>
          </p:cNvPr>
          <p:cNvSpPr/>
          <p:nvPr/>
        </p:nvSpPr>
        <p:spPr>
          <a:xfrm>
            <a:off x="5340080"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0" name="Oval 419">
            <a:extLst>
              <a:ext uri="{FF2B5EF4-FFF2-40B4-BE49-F238E27FC236}">
                <a16:creationId xmlns:a16="http://schemas.microsoft.com/office/drawing/2014/main" id="{DC4B19C3-A60E-42DC-91E0-6CA682676176}"/>
              </a:ext>
            </a:extLst>
          </p:cNvPr>
          <p:cNvSpPr/>
          <p:nvPr/>
        </p:nvSpPr>
        <p:spPr>
          <a:xfrm>
            <a:off x="6424270"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1" name="Oval 420">
            <a:extLst>
              <a:ext uri="{FF2B5EF4-FFF2-40B4-BE49-F238E27FC236}">
                <a16:creationId xmlns:a16="http://schemas.microsoft.com/office/drawing/2014/main" id="{B456A3BA-C4B1-C676-5705-00FBF921B937}"/>
              </a:ext>
            </a:extLst>
          </p:cNvPr>
          <p:cNvSpPr/>
          <p:nvPr/>
        </p:nvSpPr>
        <p:spPr>
          <a:xfrm>
            <a:off x="7508461"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2" name="Oval 421">
            <a:extLst>
              <a:ext uri="{FF2B5EF4-FFF2-40B4-BE49-F238E27FC236}">
                <a16:creationId xmlns:a16="http://schemas.microsoft.com/office/drawing/2014/main" id="{0D06598A-AE80-E872-2D55-EFCD78604C9C}"/>
              </a:ext>
            </a:extLst>
          </p:cNvPr>
          <p:cNvSpPr/>
          <p:nvPr/>
        </p:nvSpPr>
        <p:spPr>
          <a:xfrm>
            <a:off x="8998010"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3" name="TextBox 422">
            <a:extLst>
              <a:ext uri="{FF2B5EF4-FFF2-40B4-BE49-F238E27FC236}">
                <a16:creationId xmlns:a16="http://schemas.microsoft.com/office/drawing/2014/main" id="{D8D93601-6F57-7E35-DC7A-9930566C67DA}"/>
              </a:ext>
            </a:extLst>
          </p:cNvPr>
          <p:cNvSpPr txBox="1"/>
          <p:nvPr/>
        </p:nvSpPr>
        <p:spPr>
          <a:xfrm>
            <a:off x="7842198" y="3330189"/>
            <a:ext cx="1500908" cy="307777"/>
          </a:xfrm>
          <a:prstGeom prst="rect">
            <a:avLst/>
          </a:prstGeom>
          <a:noFill/>
        </p:spPr>
        <p:txBody>
          <a:bodyPr wrap="square">
            <a:spAutoFit/>
          </a:bodyPr>
          <a:lstStyle/>
          <a:p>
            <a:pPr algn="ctr"/>
            <a:r>
              <a:rPr lang="en-IN" sz="1400" b="0" i="0" kern="3000" spc="600" dirty="0">
                <a:solidFill>
                  <a:schemeClr val="tx1"/>
                </a:solidFill>
                <a:effectLst/>
                <a:latin typeface="+mn-lt"/>
                <a:ea typeface="+mn-ea"/>
                <a:cs typeface="+mn-cs"/>
              </a:rPr>
              <a:t>• • •</a:t>
            </a:r>
            <a:endParaRPr lang="en-IN" sz="1400" kern="3000" spc="600" dirty="0"/>
          </a:p>
        </p:txBody>
      </p:sp>
      <p:sp>
        <p:nvSpPr>
          <p:cNvPr id="424" name="TextBox 423">
            <a:extLst>
              <a:ext uri="{FF2B5EF4-FFF2-40B4-BE49-F238E27FC236}">
                <a16:creationId xmlns:a16="http://schemas.microsoft.com/office/drawing/2014/main" id="{FA466964-0ECE-6677-E40E-8F3BFB3B46DF}"/>
              </a:ext>
            </a:extLst>
          </p:cNvPr>
          <p:cNvSpPr txBox="1"/>
          <p:nvPr/>
        </p:nvSpPr>
        <p:spPr>
          <a:xfrm>
            <a:off x="5360748" y="2686469"/>
            <a:ext cx="595285" cy="320561"/>
          </a:xfrm>
          <a:prstGeom prst="rect">
            <a:avLst/>
          </a:prstGeom>
          <a:noFill/>
        </p:spPr>
        <p:txBody>
          <a:bodyPr wrap="none" rtlCol="0">
            <a:spAutoFit/>
          </a:bodyPr>
          <a:lstStyle/>
          <a:p>
            <a:pPr algn="ctr"/>
            <a:r>
              <a:rPr lang="en-US" sz="1600" dirty="0" err="1"/>
              <a:t>acha</a:t>
            </a:r>
            <a:endParaRPr lang="en-IN" sz="1600" dirty="0"/>
          </a:p>
        </p:txBody>
      </p:sp>
      <p:sp>
        <p:nvSpPr>
          <p:cNvPr id="425" name="TextBox 424">
            <a:extLst>
              <a:ext uri="{FF2B5EF4-FFF2-40B4-BE49-F238E27FC236}">
                <a16:creationId xmlns:a16="http://schemas.microsoft.com/office/drawing/2014/main" id="{722C9888-8793-951D-64E0-8D39576E1097}"/>
              </a:ext>
            </a:extLst>
          </p:cNvPr>
          <p:cNvSpPr txBox="1"/>
          <p:nvPr/>
        </p:nvSpPr>
        <p:spPr>
          <a:xfrm>
            <a:off x="6288605" y="2686469"/>
            <a:ext cx="907954" cy="320561"/>
          </a:xfrm>
          <a:prstGeom prst="rect">
            <a:avLst/>
          </a:prstGeom>
          <a:noFill/>
        </p:spPr>
        <p:txBody>
          <a:bodyPr wrap="none" rtlCol="0">
            <a:spAutoFit/>
          </a:bodyPr>
          <a:lstStyle/>
          <a:p>
            <a:pPr algn="ctr"/>
            <a:r>
              <a:rPr lang="en-US" sz="1600" dirty="0" err="1"/>
              <a:t>achanak</a:t>
            </a:r>
            <a:endParaRPr lang="en-IN" sz="1600" dirty="0"/>
          </a:p>
        </p:txBody>
      </p:sp>
      <p:sp>
        <p:nvSpPr>
          <p:cNvPr id="426" name="TextBox 425">
            <a:extLst>
              <a:ext uri="{FF2B5EF4-FFF2-40B4-BE49-F238E27FC236}">
                <a16:creationId xmlns:a16="http://schemas.microsoft.com/office/drawing/2014/main" id="{711ADAF5-0C88-2BDC-A0E8-A7AE2D359B8A}"/>
              </a:ext>
            </a:extLst>
          </p:cNvPr>
          <p:cNvSpPr txBox="1"/>
          <p:nvPr/>
        </p:nvSpPr>
        <p:spPr>
          <a:xfrm>
            <a:off x="7534444" y="2686469"/>
            <a:ext cx="584661" cy="320561"/>
          </a:xfrm>
          <a:prstGeom prst="rect">
            <a:avLst/>
          </a:prstGeom>
          <a:noFill/>
        </p:spPr>
        <p:txBody>
          <a:bodyPr wrap="none" rtlCol="0">
            <a:spAutoFit/>
          </a:bodyPr>
          <a:lstStyle/>
          <a:p>
            <a:pPr algn="ctr"/>
            <a:r>
              <a:rPr lang="en-US" sz="1600" dirty="0"/>
              <a:t>cake</a:t>
            </a:r>
            <a:endParaRPr lang="en-IN" sz="1600" dirty="0"/>
          </a:p>
        </p:txBody>
      </p:sp>
      <p:sp>
        <p:nvSpPr>
          <p:cNvPr id="427" name="TextBox 426">
            <a:extLst>
              <a:ext uri="{FF2B5EF4-FFF2-40B4-BE49-F238E27FC236}">
                <a16:creationId xmlns:a16="http://schemas.microsoft.com/office/drawing/2014/main" id="{30BEAC99-1870-E810-00B3-03338231CA12}"/>
              </a:ext>
            </a:extLst>
          </p:cNvPr>
          <p:cNvSpPr txBox="1"/>
          <p:nvPr/>
        </p:nvSpPr>
        <p:spPr>
          <a:xfrm>
            <a:off x="8964798" y="2686469"/>
            <a:ext cx="703049" cy="320561"/>
          </a:xfrm>
          <a:prstGeom prst="rect">
            <a:avLst/>
          </a:prstGeom>
          <a:noFill/>
        </p:spPr>
        <p:txBody>
          <a:bodyPr wrap="none" rtlCol="0">
            <a:spAutoFit/>
          </a:bodyPr>
          <a:lstStyle/>
          <a:p>
            <a:pPr algn="ctr"/>
            <a:r>
              <a:rPr lang="en-US" sz="1600" dirty="0" err="1"/>
              <a:t>mujhe</a:t>
            </a:r>
            <a:endParaRPr lang="en-IN" sz="1600" dirty="0"/>
          </a:p>
        </p:txBody>
      </p:sp>
      <p:sp>
        <p:nvSpPr>
          <p:cNvPr id="428" name="Oval 427">
            <a:extLst>
              <a:ext uri="{FF2B5EF4-FFF2-40B4-BE49-F238E27FC236}">
                <a16:creationId xmlns:a16="http://schemas.microsoft.com/office/drawing/2014/main" id="{DE622D21-DD06-1EB5-0DD9-20B1FB489F52}"/>
              </a:ext>
            </a:extLst>
          </p:cNvPr>
          <p:cNvSpPr/>
          <p:nvPr/>
        </p:nvSpPr>
        <p:spPr>
          <a:xfrm>
            <a:off x="10083451"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9" name="TextBox 428">
            <a:extLst>
              <a:ext uri="{FF2B5EF4-FFF2-40B4-BE49-F238E27FC236}">
                <a16:creationId xmlns:a16="http://schemas.microsoft.com/office/drawing/2014/main" id="{B2819F98-CA4B-105B-C5DE-B002CA489A40}"/>
              </a:ext>
            </a:extLst>
          </p:cNvPr>
          <p:cNvSpPr txBox="1"/>
          <p:nvPr/>
        </p:nvSpPr>
        <p:spPr>
          <a:xfrm>
            <a:off x="10158000" y="2686469"/>
            <a:ext cx="487520" cy="320561"/>
          </a:xfrm>
          <a:prstGeom prst="rect">
            <a:avLst/>
          </a:prstGeom>
          <a:noFill/>
        </p:spPr>
        <p:txBody>
          <a:bodyPr wrap="none" rtlCol="0">
            <a:spAutoFit/>
          </a:bodyPr>
          <a:lstStyle/>
          <a:p>
            <a:pPr algn="ctr"/>
            <a:r>
              <a:rPr lang="en-US" sz="1600" dirty="0"/>
              <a:t>you</a:t>
            </a:r>
            <a:endParaRPr lang="en-IN" sz="1600" dirty="0"/>
          </a:p>
        </p:txBody>
      </p:sp>
      <p:sp>
        <p:nvSpPr>
          <p:cNvPr id="430" name="Oval 429">
            <a:extLst>
              <a:ext uri="{FF2B5EF4-FFF2-40B4-BE49-F238E27FC236}">
                <a16:creationId xmlns:a16="http://schemas.microsoft.com/office/drawing/2014/main" id="{81313084-1C2F-156F-F761-86865BF47593}"/>
              </a:ext>
            </a:extLst>
          </p:cNvPr>
          <p:cNvSpPr/>
          <p:nvPr/>
        </p:nvSpPr>
        <p:spPr>
          <a:xfrm>
            <a:off x="11168893" y="3168323"/>
            <a:ext cx="636620" cy="636619"/>
          </a:xfrm>
          <a:prstGeom prst="ellipse">
            <a:avLst/>
          </a:prstGeom>
          <a:solidFill>
            <a:srgbClr val="FBBC05"/>
          </a:solidFill>
          <a:ln w="9525" cap="flat">
            <a:noFill/>
            <a:prstDash val="solid"/>
            <a:miter/>
          </a:ln>
        </p:spPr>
        <p:txBody>
          <a:bodyPr rtlCol="0" anchor="ctr"/>
          <a:lstStyle/>
          <a:p>
            <a:pPr algn="l"/>
            <a:endParaRPr lang="en-IN" sz="1600" dirty="0"/>
          </a:p>
        </p:txBody>
      </p:sp>
      <p:sp>
        <p:nvSpPr>
          <p:cNvPr id="431" name="TextBox 430">
            <a:extLst>
              <a:ext uri="{FF2B5EF4-FFF2-40B4-BE49-F238E27FC236}">
                <a16:creationId xmlns:a16="http://schemas.microsoft.com/office/drawing/2014/main" id="{4C45570E-A3C5-534B-602A-FAC9C24B6F00}"/>
              </a:ext>
            </a:extLst>
          </p:cNvPr>
          <p:cNvSpPr txBox="1"/>
          <p:nvPr/>
        </p:nvSpPr>
        <p:spPr>
          <a:xfrm>
            <a:off x="11140990" y="2686469"/>
            <a:ext cx="692424" cy="320561"/>
          </a:xfrm>
          <a:prstGeom prst="rect">
            <a:avLst/>
          </a:prstGeom>
          <a:noFill/>
        </p:spPr>
        <p:txBody>
          <a:bodyPr wrap="none" rtlCol="0">
            <a:spAutoFit/>
          </a:bodyPr>
          <a:lstStyle/>
          <a:p>
            <a:pPr algn="ctr"/>
            <a:r>
              <a:rPr lang="en-US" sz="1600" dirty="0" err="1"/>
              <a:t>zyada</a:t>
            </a:r>
            <a:endParaRPr lang="en-IN" sz="1600" dirty="0"/>
          </a:p>
        </p:txBody>
      </p:sp>
      <p:sp>
        <p:nvSpPr>
          <p:cNvPr id="432" name="Rectangle: Rounded Corners 431">
            <a:extLst>
              <a:ext uri="{FF2B5EF4-FFF2-40B4-BE49-F238E27FC236}">
                <a16:creationId xmlns:a16="http://schemas.microsoft.com/office/drawing/2014/main" id="{6035260A-7153-C6DF-330E-2B69318E7090}"/>
              </a:ext>
            </a:extLst>
          </p:cNvPr>
          <p:cNvSpPr/>
          <p:nvPr/>
        </p:nvSpPr>
        <p:spPr>
          <a:xfrm>
            <a:off x="5172676" y="3063638"/>
            <a:ext cx="6839949" cy="880955"/>
          </a:xfrm>
          <a:prstGeom prst="roundRect">
            <a:avLst/>
          </a:prstGeom>
          <a:noFill/>
          <a:ln w="57150" cap="flat">
            <a:solidFill>
              <a:schemeClr val="tx1"/>
            </a:solidFill>
            <a:prstDash val="solid"/>
            <a:miter/>
          </a:ln>
        </p:spPr>
        <p:txBody>
          <a:bodyPr rtlCol="0" anchor="ctr"/>
          <a:lstStyle/>
          <a:p>
            <a:pPr algn="l"/>
            <a:endParaRPr lang="en-IN"/>
          </a:p>
        </p:txBody>
      </p:sp>
      <p:pic>
        <p:nvPicPr>
          <p:cNvPr id="16" name="Picture 15">
            <a:extLst>
              <a:ext uri="{FF2B5EF4-FFF2-40B4-BE49-F238E27FC236}">
                <a16:creationId xmlns:a16="http://schemas.microsoft.com/office/drawing/2014/main" id="{D4511ABF-1BE3-70C4-B942-342ED1386FF4}"/>
              </a:ext>
            </a:extLst>
          </p:cNvPr>
          <p:cNvPicPr>
            <a:picLocks noChangeAspect="1"/>
          </p:cNvPicPr>
          <p:nvPr/>
        </p:nvPicPr>
        <p:blipFill>
          <a:blip r:embed="rId2"/>
          <a:stretch>
            <a:fillRect/>
          </a:stretch>
        </p:blipFill>
        <p:spPr>
          <a:xfrm rot="16200000">
            <a:off x="5525944" y="4363771"/>
            <a:ext cx="296516" cy="1020015"/>
          </a:xfrm>
          <a:prstGeom prst="rect">
            <a:avLst/>
          </a:prstGeom>
        </p:spPr>
      </p:pic>
      <p:pic>
        <p:nvPicPr>
          <p:cNvPr id="17" name="Picture 16">
            <a:extLst>
              <a:ext uri="{FF2B5EF4-FFF2-40B4-BE49-F238E27FC236}">
                <a16:creationId xmlns:a16="http://schemas.microsoft.com/office/drawing/2014/main" id="{9FAE26C7-C69B-C919-47A1-8782A3EEE4FC}"/>
              </a:ext>
            </a:extLst>
          </p:cNvPr>
          <p:cNvPicPr>
            <a:picLocks noChangeAspect="1"/>
          </p:cNvPicPr>
          <p:nvPr/>
        </p:nvPicPr>
        <p:blipFill>
          <a:blip r:embed="rId2"/>
          <a:stretch>
            <a:fillRect/>
          </a:stretch>
        </p:blipFill>
        <p:spPr>
          <a:xfrm rot="16200000">
            <a:off x="11362842" y="4367511"/>
            <a:ext cx="296516" cy="1020015"/>
          </a:xfrm>
          <a:prstGeom prst="rect">
            <a:avLst/>
          </a:prstGeom>
        </p:spPr>
      </p:pic>
      <p:pic>
        <p:nvPicPr>
          <p:cNvPr id="18" name="Picture 17">
            <a:extLst>
              <a:ext uri="{FF2B5EF4-FFF2-40B4-BE49-F238E27FC236}">
                <a16:creationId xmlns:a16="http://schemas.microsoft.com/office/drawing/2014/main" id="{5013B0E5-58CA-B562-38D6-F718770ACC96}"/>
              </a:ext>
            </a:extLst>
          </p:cNvPr>
          <p:cNvPicPr>
            <a:picLocks noChangeAspect="1"/>
          </p:cNvPicPr>
          <p:nvPr/>
        </p:nvPicPr>
        <p:blipFill>
          <a:blip r:embed="rId2"/>
          <a:stretch>
            <a:fillRect/>
          </a:stretch>
        </p:blipFill>
        <p:spPr>
          <a:xfrm rot="16200000">
            <a:off x="10195461" y="4369969"/>
            <a:ext cx="296516" cy="1020015"/>
          </a:xfrm>
          <a:prstGeom prst="rect">
            <a:avLst/>
          </a:prstGeom>
        </p:spPr>
      </p:pic>
      <p:pic>
        <p:nvPicPr>
          <p:cNvPr id="19" name="Picture 18">
            <a:extLst>
              <a:ext uri="{FF2B5EF4-FFF2-40B4-BE49-F238E27FC236}">
                <a16:creationId xmlns:a16="http://schemas.microsoft.com/office/drawing/2014/main" id="{2BF05617-B349-D567-9E1D-A1E84B7F0B10}"/>
              </a:ext>
            </a:extLst>
          </p:cNvPr>
          <p:cNvPicPr>
            <a:picLocks noChangeAspect="1"/>
          </p:cNvPicPr>
          <p:nvPr/>
        </p:nvPicPr>
        <p:blipFill>
          <a:blip r:embed="rId2"/>
          <a:stretch>
            <a:fillRect/>
          </a:stretch>
        </p:blipFill>
        <p:spPr>
          <a:xfrm rot="16200000">
            <a:off x="9028082" y="4369969"/>
            <a:ext cx="296516" cy="1020015"/>
          </a:xfrm>
          <a:prstGeom prst="rect">
            <a:avLst/>
          </a:prstGeom>
        </p:spPr>
      </p:pic>
      <p:pic>
        <p:nvPicPr>
          <p:cNvPr id="20" name="Picture 19">
            <a:extLst>
              <a:ext uri="{FF2B5EF4-FFF2-40B4-BE49-F238E27FC236}">
                <a16:creationId xmlns:a16="http://schemas.microsoft.com/office/drawing/2014/main" id="{9D909125-7A3F-B9BB-EA94-61DD604ED71A}"/>
              </a:ext>
            </a:extLst>
          </p:cNvPr>
          <p:cNvPicPr>
            <a:picLocks noChangeAspect="1"/>
          </p:cNvPicPr>
          <p:nvPr/>
        </p:nvPicPr>
        <p:blipFill>
          <a:blip r:embed="rId2"/>
          <a:stretch>
            <a:fillRect/>
          </a:stretch>
        </p:blipFill>
        <p:spPr>
          <a:xfrm rot="16200000">
            <a:off x="7860702" y="4371775"/>
            <a:ext cx="296516" cy="1020015"/>
          </a:xfrm>
          <a:prstGeom prst="rect">
            <a:avLst/>
          </a:prstGeom>
        </p:spPr>
      </p:pic>
      <p:pic>
        <p:nvPicPr>
          <p:cNvPr id="21" name="Picture 20">
            <a:extLst>
              <a:ext uri="{FF2B5EF4-FFF2-40B4-BE49-F238E27FC236}">
                <a16:creationId xmlns:a16="http://schemas.microsoft.com/office/drawing/2014/main" id="{CA0ECE2E-9CF8-DD56-4955-F87357673F55}"/>
              </a:ext>
            </a:extLst>
          </p:cNvPr>
          <p:cNvPicPr>
            <a:picLocks noChangeAspect="1"/>
          </p:cNvPicPr>
          <p:nvPr/>
        </p:nvPicPr>
        <p:blipFill>
          <a:blip r:embed="rId2"/>
          <a:stretch>
            <a:fillRect/>
          </a:stretch>
        </p:blipFill>
        <p:spPr>
          <a:xfrm rot="16200000">
            <a:off x="6693323" y="4371775"/>
            <a:ext cx="296516" cy="1020015"/>
          </a:xfrm>
          <a:prstGeom prst="rect">
            <a:avLst/>
          </a:prstGeom>
        </p:spPr>
      </p:pic>
    </p:spTree>
    <p:extLst>
      <p:ext uri="{BB962C8B-B14F-4D97-AF65-F5344CB8AC3E}">
        <p14:creationId xmlns:p14="http://schemas.microsoft.com/office/powerpoint/2010/main" val="2510962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F695AB4-5A05-0699-FEEF-C6457A74646E}"/>
              </a:ext>
            </a:extLst>
          </p:cNvPr>
          <p:cNvSpPr/>
          <p:nvPr/>
        </p:nvSpPr>
        <p:spPr>
          <a:xfrm>
            <a:off x="2277035" y="268942"/>
            <a:ext cx="1913702" cy="706158"/>
          </a:xfrm>
          <a:prstGeom prst="roundRect">
            <a:avLst>
              <a:gd name="adj" fmla="val 9190"/>
            </a:avLst>
          </a:prstGeom>
          <a:solidFill>
            <a:srgbClr val="FCE0E1"/>
          </a:solidFill>
          <a:ln w="57150" cap="flat">
            <a:solidFill>
              <a:schemeClr val="tx1"/>
            </a:solidFill>
            <a:prstDash val="solid"/>
            <a:miter/>
          </a:ln>
        </p:spPr>
        <p:txBody>
          <a:bodyPr rtlCol="0" anchor="ctr"/>
          <a:lstStyle/>
          <a:p>
            <a:pPr algn="ctr"/>
            <a:r>
              <a:rPr lang="en-US" b="1" dirty="0"/>
              <a:t>Input</a:t>
            </a:r>
          </a:p>
          <a:p>
            <a:pPr algn="ctr"/>
            <a:r>
              <a:rPr lang="en-US" b="1" dirty="0"/>
              <a:t>Embedding</a:t>
            </a:r>
            <a:endParaRPr lang="en-IN" b="1" dirty="0"/>
          </a:p>
        </p:txBody>
      </p:sp>
      <p:sp>
        <p:nvSpPr>
          <p:cNvPr id="6" name="Rectangle: Rounded Corners 5">
            <a:extLst>
              <a:ext uri="{FF2B5EF4-FFF2-40B4-BE49-F238E27FC236}">
                <a16:creationId xmlns:a16="http://schemas.microsoft.com/office/drawing/2014/main" id="{26303E1F-4A64-954A-7023-8607F6123296}"/>
              </a:ext>
            </a:extLst>
          </p:cNvPr>
          <p:cNvSpPr/>
          <p:nvPr/>
        </p:nvSpPr>
        <p:spPr>
          <a:xfrm>
            <a:off x="5307105" y="268942"/>
            <a:ext cx="1913702" cy="706158"/>
          </a:xfrm>
          <a:prstGeom prst="roundRect">
            <a:avLst>
              <a:gd name="adj" fmla="val 9190"/>
            </a:avLst>
          </a:prstGeom>
          <a:solidFill>
            <a:srgbClr val="FCE0E1"/>
          </a:solidFill>
          <a:ln w="57150" cap="flat">
            <a:solidFill>
              <a:schemeClr val="tx1"/>
            </a:solidFill>
            <a:prstDash val="solid"/>
            <a:miter/>
          </a:ln>
        </p:spPr>
        <p:txBody>
          <a:bodyPr rtlCol="0" anchor="ctr"/>
          <a:lstStyle/>
          <a:p>
            <a:pPr algn="ctr"/>
            <a:r>
              <a:rPr lang="en-US" b="1" dirty="0"/>
              <a:t>Output</a:t>
            </a:r>
          </a:p>
          <a:p>
            <a:pPr algn="ctr"/>
            <a:r>
              <a:rPr lang="en-US" b="1" dirty="0"/>
              <a:t>Embedding</a:t>
            </a:r>
            <a:endParaRPr lang="en-IN" b="1" dirty="0"/>
          </a:p>
        </p:txBody>
      </p:sp>
      <p:sp>
        <p:nvSpPr>
          <p:cNvPr id="7" name="TextBox 6">
            <a:extLst>
              <a:ext uri="{FF2B5EF4-FFF2-40B4-BE49-F238E27FC236}">
                <a16:creationId xmlns:a16="http://schemas.microsoft.com/office/drawing/2014/main" id="{1C25DD77-EB83-E208-D3B3-60F151CC7A09}"/>
              </a:ext>
            </a:extLst>
          </p:cNvPr>
          <p:cNvSpPr txBox="1"/>
          <p:nvPr/>
        </p:nvSpPr>
        <p:spPr>
          <a:xfrm>
            <a:off x="4425755" y="160356"/>
            <a:ext cx="646331" cy="923330"/>
          </a:xfrm>
          <a:prstGeom prst="rect">
            <a:avLst/>
          </a:prstGeom>
          <a:noFill/>
        </p:spPr>
        <p:txBody>
          <a:bodyPr wrap="none" rtlCol="0">
            <a:spAutoFit/>
          </a:bodyPr>
          <a:lstStyle/>
          <a:p>
            <a:r>
              <a:rPr lang="en-US" sz="5400" dirty="0"/>
              <a:t>&amp;</a:t>
            </a:r>
            <a:endParaRPr lang="en-IN" sz="5400" dirty="0"/>
          </a:p>
        </p:txBody>
      </p:sp>
      <p:sp>
        <p:nvSpPr>
          <p:cNvPr id="2" name="TextBox 1">
            <a:extLst>
              <a:ext uri="{FF2B5EF4-FFF2-40B4-BE49-F238E27FC236}">
                <a16:creationId xmlns:a16="http://schemas.microsoft.com/office/drawing/2014/main" id="{14E29EFD-CD8F-1768-AF7D-C49CD0B189F1}"/>
              </a:ext>
            </a:extLst>
          </p:cNvPr>
          <p:cNvSpPr txBox="1"/>
          <p:nvPr/>
        </p:nvSpPr>
        <p:spPr>
          <a:xfrm>
            <a:off x="834322" y="1654362"/>
            <a:ext cx="3397055" cy="400110"/>
          </a:xfrm>
          <a:prstGeom prst="rect">
            <a:avLst/>
          </a:prstGeom>
          <a:noFill/>
        </p:spPr>
        <p:txBody>
          <a:bodyPr wrap="square" rtlCol="0">
            <a:spAutoFit/>
          </a:bodyPr>
          <a:lstStyle/>
          <a:p>
            <a:pPr algn="ctr"/>
            <a:r>
              <a:rPr lang="en-US" sz="2000" b="1" dirty="0"/>
              <a:t>[                                        ]</a:t>
            </a:r>
            <a:endParaRPr lang="en-IN" sz="2000" b="1" dirty="0"/>
          </a:p>
        </p:txBody>
      </p:sp>
      <p:sp>
        <p:nvSpPr>
          <p:cNvPr id="14" name="TextBox 13">
            <a:extLst>
              <a:ext uri="{FF2B5EF4-FFF2-40B4-BE49-F238E27FC236}">
                <a16:creationId xmlns:a16="http://schemas.microsoft.com/office/drawing/2014/main" id="{4630B70E-95FF-391A-86FF-A8BA3234EABB}"/>
              </a:ext>
            </a:extLst>
          </p:cNvPr>
          <p:cNvSpPr txBox="1"/>
          <p:nvPr/>
        </p:nvSpPr>
        <p:spPr>
          <a:xfrm>
            <a:off x="1111520" y="1726076"/>
            <a:ext cx="409552" cy="307777"/>
          </a:xfrm>
          <a:prstGeom prst="rect">
            <a:avLst/>
          </a:prstGeom>
          <a:noFill/>
        </p:spPr>
        <p:txBody>
          <a:bodyPr wrap="square" rtlCol="0">
            <a:spAutoFit/>
          </a:bodyPr>
          <a:lstStyle/>
          <a:p>
            <a:pPr algn="ctr"/>
            <a:r>
              <a:rPr lang="en-US" sz="1400" b="1" dirty="0">
                <a:solidFill>
                  <a:srgbClr val="EA4335"/>
                </a:solidFill>
              </a:rPr>
              <a:t>42</a:t>
            </a:r>
            <a:endParaRPr lang="en-US" sz="1400" b="1" dirty="0">
              <a:solidFill>
                <a:schemeClr val="bg2">
                  <a:lumMod val="75000"/>
                </a:schemeClr>
              </a:solidFill>
            </a:endParaRPr>
          </a:p>
        </p:txBody>
      </p:sp>
      <p:sp>
        <p:nvSpPr>
          <p:cNvPr id="18" name="TextBox 17">
            <a:extLst>
              <a:ext uri="{FF2B5EF4-FFF2-40B4-BE49-F238E27FC236}">
                <a16:creationId xmlns:a16="http://schemas.microsoft.com/office/drawing/2014/main" id="{2F64128A-BBC5-969B-19E7-CB743565BA69}"/>
              </a:ext>
            </a:extLst>
          </p:cNvPr>
          <p:cNvSpPr txBox="1"/>
          <p:nvPr/>
        </p:nvSpPr>
        <p:spPr>
          <a:xfrm>
            <a:off x="3482761" y="1726077"/>
            <a:ext cx="409552" cy="307777"/>
          </a:xfrm>
          <a:prstGeom prst="rect">
            <a:avLst/>
          </a:prstGeom>
          <a:noFill/>
        </p:spPr>
        <p:txBody>
          <a:bodyPr wrap="square" rtlCol="0">
            <a:spAutoFit/>
          </a:bodyPr>
          <a:lstStyle/>
          <a:p>
            <a:pPr algn="ctr"/>
            <a:r>
              <a:rPr lang="en-US" sz="1400" b="1" dirty="0">
                <a:solidFill>
                  <a:srgbClr val="EA4335"/>
                </a:solidFill>
              </a:rPr>
              <a:t>79</a:t>
            </a:r>
            <a:endParaRPr lang="en-US" sz="1400" b="1" dirty="0">
              <a:solidFill>
                <a:schemeClr val="bg2">
                  <a:lumMod val="75000"/>
                </a:schemeClr>
              </a:solidFill>
            </a:endParaRPr>
          </a:p>
        </p:txBody>
      </p:sp>
      <p:sp>
        <p:nvSpPr>
          <p:cNvPr id="19" name="TextBox 18">
            <a:extLst>
              <a:ext uri="{FF2B5EF4-FFF2-40B4-BE49-F238E27FC236}">
                <a16:creationId xmlns:a16="http://schemas.microsoft.com/office/drawing/2014/main" id="{71ABF139-D790-5AA6-8D7E-13C970940E54}"/>
              </a:ext>
            </a:extLst>
          </p:cNvPr>
          <p:cNvSpPr txBox="1"/>
          <p:nvPr/>
        </p:nvSpPr>
        <p:spPr>
          <a:xfrm>
            <a:off x="2477482" y="1726078"/>
            <a:ext cx="471836" cy="307777"/>
          </a:xfrm>
          <a:prstGeom prst="rect">
            <a:avLst/>
          </a:prstGeom>
          <a:noFill/>
        </p:spPr>
        <p:txBody>
          <a:bodyPr wrap="square" rtlCol="0">
            <a:spAutoFit/>
          </a:bodyPr>
          <a:lstStyle/>
          <a:p>
            <a:pPr algn="ctr"/>
            <a:r>
              <a:rPr lang="en-US" sz="1400" b="1" dirty="0">
                <a:solidFill>
                  <a:srgbClr val="EA4335"/>
                </a:solidFill>
              </a:rPr>
              <a:t>112</a:t>
            </a:r>
            <a:endParaRPr lang="en-US" sz="1400" b="1" dirty="0">
              <a:solidFill>
                <a:schemeClr val="bg2">
                  <a:lumMod val="75000"/>
                </a:schemeClr>
              </a:solidFill>
            </a:endParaRPr>
          </a:p>
        </p:txBody>
      </p:sp>
      <p:sp>
        <p:nvSpPr>
          <p:cNvPr id="20" name="TextBox 19">
            <a:extLst>
              <a:ext uri="{FF2B5EF4-FFF2-40B4-BE49-F238E27FC236}">
                <a16:creationId xmlns:a16="http://schemas.microsoft.com/office/drawing/2014/main" id="{D2E20BE0-9F64-24EA-61DA-C2FE59E0B08B}"/>
              </a:ext>
            </a:extLst>
          </p:cNvPr>
          <p:cNvSpPr txBox="1"/>
          <p:nvPr/>
        </p:nvSpPr>
        <p:spPr>
          <a:xfrm>
            <a:off x="1643800" y="1726077"/>
            <a:ext cx="497898" cy="307777"/>
          </a:xfrm>
          <a:prstGeom prst="rect">
            <a:avLst/>
          </a:prstGeom>
          <a:noFill/>
        </p:spPr>
        <p:txBody>
          <a:bodyPr wrap="square" rtlCol="0">
            <a:spAutoFit/>
          </a:bodyPr>
          <a:lstStyle/>
          <a:p>
            <a:pPr algn="ctr"/>
            <a:r>
              <a:rPr lang="en-US" sz="1400" b="1" dirty="0">
                <a:solidFill>
                  <a:srgbClr val="EA4335"/>
                </a:solidFill>
              </a:rPr>
              <a:t>256</a:t>
            </a:r>
            <a:endParaRPr lang="en-US" sz="1400" b="1" dirty="0">
              <a:solidFill>
                <a:schemeClr val="bg2">
                  <a:lumMod val="75000"/>
                </a:schemeClr>
              </a:solidFill>
            </a:endParaRPr>
          </a:p>
        </p:txBody>
      </p:sp>
      <p:sp>
        <p:nvSpPr>
          <p:cNvPr id="22" name="TextBox 21">
            <a:extLst>
              <a:ext uri="{FF2B5EF4-FFF2-40B4-BE49-F238E27FC236}">
                <a16:creationId xmlns:a16="http://schemas.microsoft.com/office/drawing/2014/main" id="{16FBC001-A5F7-DA43-155F-BB921F0775B3}"/>
              </a:ext>
            </a:extLst>
          </p:cNvPr>
          <p:cNvSpPr txBox="1"/>
          <p:nvPr/>
        </p:nvSpPr>
        <p:spPr>
          <a:xfrm>
            <a:off x="1166220" y="1381945"/>
            <a:ext cx="2862653" cy="369332"/>
          </a:xfrm>
          <a:prstGeom prst="rect">
            <a:avLst/>
          </a:prstGeom>
          <a:noFill/>
        </p:spPr>
        <p:txBody>
          <a:bodyPr wrap="square">
            <a:spAutoFit/>
          </a:bodyPr>
          <a:lstStyle/>
          <a:p>
            <a:pPr algn="ctr"/>
            <a:r>
              <a:rPr lang="en-US" dirty="0">
                <a:solidFill>
                  <a:srgbClr val="2F6DFF"/>
                </a:solidFill>
                <a:latin typeface="Arial" panose="020B0604020202020204" pitchFamily="34" charset="0"/>
                <a:cs typeface="Arial" panose="020B0604020202020204" pitchFamily="34" charset="0"/>
              </a:rPr>
              <a:t>I     love     cheese     cake</a:t>
            </a:r>
            <a:endParaRPr lang="en-IN" dirty="0"/>
          </a:p>
        </p:txBody>
      </p:sp>
      <p:graphicFrame>
        <p:nvGraphicFramePr>
          <p:cNvPr id="23" name="Table 23">
            <a:extLst>
              <a:ext uri="{FF2B5EF4-FFF2-40B4-BE49-F238E27FC236}">
                <a16:creationId xmlns:a16="http://schemas.microsoft.com/office/drawing/2014/main" id="{82D8BB0D-E658-7067-EEDC-86E8E756AB82}"/>
              </a:ext>
            </a:extLst>
          </p:cNvPr>
          <p:cNvGraphicFramePr>
            <a:graphicFrameLocks noGrp="1"/>
          </p:cNvGraphicFramePr>
          <p:nvPr/>
        </p:nvGraphicFramePr>
        <p:xfrm>
          <a:off x="1166220" y="2105567"/>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7.2</a:t>
                      </a:r>
                      <a:endParaRPr lang="en-IN" sz="800" b="1" dirty="0"/>
                    </a:p>
                  </a:txBody>
                  <a:tcPr anchor="ctr"/>
                </a:tc>
                <a:extLst>
                  <a:ext uri="{0D108BD9-81ED-4DB2-BD59-A6C34878D82A}">
                    <a16:rowId xmlns:a16="http://schemas.microsoft.com/office/drawing/2014/main" val="1048760423"/>
                  </a:ext>
                </a:extLst>
              </a:tr>
              <a:tr h="399032">
                <a:tc>
                  <a:txBody>
                    <a:bodyPr/>
                    <a:lstStyle/>
                    <a:p>
                      <a:pPr algn="ctr"/>
                      <a:r>
                        <a:rPr lang="en-US" sz="800" b="1" dirty="0"/>
                        <a:t>2.5</a:t>
                      </a:r>
                      <a:endParaRPr lang="en-IN" sz="800" b="1" dirty="0"/>
                    </a:p>
                  </a:txBody>
                  <a:tcPr anchor="ctr"/>
                </a:tc>
                <a:extLst>
                  <a:ext uri="{0D108BD9-81ED-4DB2-BD59-A6C34878D82A}">
                    <a16:rowId xmlns:a16="http://schemas.microsoft.com/office/drawing/2014/main" val="2678581315"/>
                  </a:ext>
                </a:extLst>
              </a:tr>
              <a:tr h="399032">
                <a:tc>
                  <a:txBody>
                    <a:bodyPr/>
                    <a:lstStyle/>
                    <a:p>
                      <a:pPr algn="ctr"/>
                      <a:r>
                        <a:rPr lang="en-US" sz="800" b="1" dirty="0"/>
                        <a:t>2.0</a:t>
                      </a:r>
                      <a:endParaRPr lang="en-IN" sz="800" b="1" dirty="0"/>
                    </a:p>
                  </a:txBody>
                  <a:tcPr anchor="ctr"/>
                </a:tc>
                <a:extLst>
                  <a:ext uri="{0D108BD9-81ED-4DB2-BD59-A6C34878D82A}">
                    <a16:rowId xmlns:a16="http://schemas.microsoft.com/office/drawing/2014/main" val="378662452"/>
                  </a:ext>
                </a:extLst>
              </a:tr>
              <a:tr h="399032">
                <a:tc>
                  <a:txBody>
                    <a:bodyPr/>
                    <a:lstStyle/>
                    <a:p>
                      <a:pPr algn="ctr"/>
                      <a:r>
                        <a:rPr lang="en-US" sz="800" b="1" dirty="0"/>
                        <a:t>1.8</a:t>
                      </a:r>
                      <a:endParaRPr lang="en-IN" sz="800" b="1" dirty="0"/>
                    </a:p>
                  </a:txBody>
                  <a:tcPr anchor="ctr"/>
                </a:tc>
                <a:extLst>
                  <a:ext uri="{0D108BD9-81ED-4DB2-BD59-A6C34878D82A}">
                    <a16:rowId xmlns:a16="http://schemas.microsoft.com/office/drawing/2014/main" val="2480511951"/>
                  </a:ext>
                </a:extLst>
              </a:tr>
              <a:tr h="399032">
                <a:tc>
                  <a:txBody>
                    <a:bodyPr/>
                    <a:lstStyle/>
                    <a:p>
                      <a:pPr algn="ctr"/>
                      <a:r>
                        <a:rPr lang="en-US" sz="800" b="1" dirty="0"/>
                        <a:t>0.2</a:t>
                      </a:r>
                      <a:endParaRPr lang="en-IN" sz="800" b="1" dirty="0"/>
                    </a:p>
                  </a:txBody>
                  <a:tcPr anchor="ctr"/>
                </a:tc>
                <a:extLst>
                  <a:ext uri="{0D108BD9-81ED-4DB2-BD59-A6C34878D82A}">
                    <a16:rowId xmlns:a16="http://schemas.microsoft.com/office/drawing/2014/main" val="1771594280"/>
                  </a:ext>
                </a:extLst>
              </a:tr>
            </a:tbl>
          </a:graphicData>
        </a:graphic>
      </p:graphicFrame>
      <p:graphicFrame>
        <p:nvGraphicFramePr>
          <p:cNvPr id="29" name="Table 23">
            <a:extLst>
              <a:ext uri="{FF2B5EF4-FFF2-40B4-BE49-F238E27FC236}">
                <a16:creationId xmlns:a16="http://schemas.microsoft.com/office/drawing/2014/main" id="{88447519-F00C-28D7-FD85-009EDA49F86E}"/>
              </a:ext>
            </a:extLst>
          </p:cNvPr>
          <p:cNvGraphicFramePr>
            <a:graphicFrameLocks noGrp="1"/>
          </p:cNvGraphicFramePr>
          <p:nvPr/>
        </p:nvGraphicFramePr>
        <p:xfrm>
          <a:off x="1715323" y="2105567"/>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1.6</a:t>
                      </a:r>
                      <a:endParaRPr lang="en-IN" sz="800" b="1" dirty="0"/>
                    </a:p>
                  </a:txBody>
                  <a:tcPr anchor="ctr"/>
                </a:tc>
                <a:extLst>
                  <a:ext uri="{0D108BD9-81ED-4DB2-BD59-A6C34878D82A}">
                    <a16:rowId xmlns:a16="http://schemas.microsoft.com/office/drawing/2014/main" val="1048760423"/>
                  </a:ext>
                </a:extLst>
              </a:tr>
              <a:tr h="399032">
                <a:tc>
                  <a:txBody>
                    <a:bodyPr/>
                    <a:lstStyle/>
                    <a:p>
                      <a:pPr algn="ctr"/>
                      <a:r>
                        <a:rPr lang="en-US" sz="800" b="1" dirty="0"/>
                        <a:t>3.3</a:t>
                      </a:r>
                      <a:endParaRPr lang="en-IN" sz="800" b="1" dirty="0"/>
                    </a:p>
                  </a:txBody>
                  <a:tcPr anchor="ctr"/>
                </a:tc>
                <a:extLst>
                  <a:ext uri="{0D108BD9-81ED-4DB2-BD59-A6C34878D82A}">
                    <a16:rowId xmlns:a16="http://schemas.microsoft.com/office/drawing/2014/main" val="2678581315"/>
                  </a:ext>
                </a:extLst>
              </a:tr>
              <a:tr h="399032">
                <a:tc>
                  <a:txBody>
                    <a:bodyPr/>
                    <a:lstStyle/>
                    <a:p>
                      <a:pPr algn="ctr"/>
                      <a:r>
                        <a:rPr lang="en-US" sz="800" b="1" dirty="0"/>
                        <a:t>4.1</a:t>
                      </a:r>
                      <a:endParaRPr lang="en-IN" sz="800" b="1" dirty="0"/>
                    </a:p>
                  </a:txBody>
                  <a:tcPr anchor="ctr"/>
                </a:tc>
                <a:extLst>
                  <a:ext uri="{0D108BD9-81ED-4DB2-BD59-A6C34878D82A}">
                    <a16:rowId xmlns:a16="http://schemas.microsoft.com/office/drawing/2014/main" val="378662452"/>
                  </a:ext>
                </a:extLst>
              </a:tr>
              <a:tr h="399032">
                <a:tc>
                  <a:txBody>
                    <a:bodyPr/>
                    <a:lstStyle/>
                    <a:p>
                      <a:pPr algn="ctr"/>
                      <a:r>
                        <a:rPr lang="en-US" sz="800" b="1" dirty="0"/>
                        <a:t>2.1</a:t>
                      </a:r>
                      <a:endParaRPr lang="en-IN" sz="800" b="1" dirty="0"/>
                    </a:p>
                  </a:txBody>
                  <a:tcPr anchor="ctr"/>
                </a:tc>
                <a:extLst>
                  <a:ext uri="{0D108BD9-81ED-4DB2-BD59-A6C34878D82A}">
                    <a16:rowId xmlns:a16="http://schemas.microsoft.com/office/drawing/2014/main" val="2480511951"/>
                  </a:ext>
                </a:extLst>
              </a:tr>
              <a:tr h="399032">
                <a:tc>
                  <a:txBody>
                    <a:bodyPr/>
                    <a:lstStyle/>
                    <a:p>
                      <a:pPr algn="ctr"/>
                      <a:r>
                        <a:rPr lang="en-US" sz="800" b="1" dirty="0"/>
                        <a:t>3.5</a:t>
                      </a:r>
                      <a:endParaRPr lang="en-IN" sz="800" b="1" dirty="0"/>
                    </a:p>
                  </a:txBody>
                  <a:tcPr anchor="ctr"/>
                </a:tc>
                <a:extLst>
                  <a:ext uri="{0D108BD9-81ED-4DB2-BD59-A6C34878D82A}">
                    <a16:rowId xmlns:a16="http://schemas.microsoft.com/office/drawing/2014/main" val="1771594280"/>
                  </a:ext>
                </a:extLst>
              </a:tr>
            </a:tbl>
          </a:graphicData>
        </a:graphic>
      </p:graphicFrame>
      <p:graphicFrame>
        <p:nvGraphicFramePr>
          <p:cNvPr id="30" name="Table 23">
            <a:extLst>
              <a:ext uri="{FF2B5EF4-FFF2-40B4-BE49-F238E27FC236}">
                <a16:creationId xmlns:a16="http://schemas.microsoft.com/office/drawing/2014/main" id="{12DB99A6-509C-B7F5-B4D1-4636B148F313}"/>
              </a:ext>
            </a:extLst>
          </p:cNvPr>
          <p:cNvGraphicFramePr>
            <a:graphicFrameLocks noGrp="1"/>
          </p:cNvGraphicFramePr>
          <p:nvPr/>
        </p:nvGraphicFramePr>
        <p:xfrm>
          <a:off x="2532849" y="2105567"/>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0.1</a:t>
                      </a:r>
                      <a:endParaRPr lang="en-IN" sz="800" b="1" dirty="0"/>
                    </a:p>
                  </a:txBody>
                  <a:tcPr anchor="ctr"/>
                </a:tc>
                <a:extLst>
                  <a:ext uri="{0D108BD9-81ED-4DB2-BD59-A6C34878D82A}">
                    <a16:rowId xmlns:a16="http://schemas.microsoft.com/office/drawing/2014/main" val="1048760423"/>
                  </a:ext>
                </a:extLst>
              </a:tr>
              <a:tr h="399032">
                <a:tc>
                  <a:txBody>
                    <a:bodyPr/>
                    <a:lstStyle/>
                    <a:p>
                      <a:pPr algn="ctr"/>
                      <a:r>
                        <a:rPr lang="en-US" sz="800" b="1" dirty="0"/>
                        <a:t>3.0</a:t>
                      </a:r>
                      <a:endParaRPr lang="en-IN" sz="800" b="1" dirty="0"/>
                    </a:p>
                  </a:txBody>
                  <a:tcPr anchor="ctr"/>
                </a:tc>
                <a:extLst>
                  <a:ext uri="{0D108BD9-81ED-4DB2-BD59-A6C34878D82A}">
                    <a16:rowId xmlns:a16="http://schemas.microsoft.com/office/drawing/2014/main" val="2678581315"/>
                  </a:ext>
                </a:extLst>
              </a:tr>
              <a:tr h="399032">
                <a:tc>
                  <a:txBody>
                    <a:bodyPr/>
                    <a:lstStyle/>
                    <a:p>
                      <a:pPr algn="ctr"/>
                      <a:r>
                        <a:rPr lang="en-US" sz="800" b="1" dirty="0"/>
                        <a:t>7.8</a:t>
                      </a:r>
                      <a:endParaRPr lang="en-IN" sz="800" b="1" dirty="0"/>
                    </a:p>
                  </a:txBody>
                  <a:tcPr anchor="ctr"/>
                </a:tc>
                <a:extLst>
                  <a:ext uri="{0D108BD9-81ED-4DB2-BD59-A6C34878D82A}">
                    <a16:rowId xmlns:a16="http://schemas.microsoft.com/office/drawing/2014/main" val="378662452"/>
                  </a:ext>
                </a:extLst>
              </a:tr>
              <a:tr h="399032">
                <a:tc>
                  <a:txBody>
                    <a:bodyPr/>
                    <a:lstStyle/>
                    <a:p>
                      <a:pPr algn="ctr"/>
                      <a:r>
                        <a:rPr lang="en-US" sz="800" b="1" dirty="0"/>
                        <a:t>0.2</a:t>
                      </a:r>
                      <a:endParaRPr lang="en-IN" sz="800" b="1" dirty="0"/>
                    </a:p>
                  </a:txBody>
                  <a:tcPr anchor="ctr"/>
                </a:tc>
                <a:extLst>
                  <a:ext uri="{0D108BD9-81ED-4DB2-BD59-A6C34878D82A}">
                    <a16:rowId xmlns:a16="http://schemas.microsoft.com/office/drawing/2014/main" val="2480511951"/>
                  </a:ext>
                </a:extLst>
              </a:tr>
              <a:tr h="399032">
                <a:tc>
                  <a:txBody>
                    <a:bodyPr/>
                    <a:lstStyle/>
                    <a:p>
                      <a:pPr algn="ctr"/>
                      <a:r>
                        <a:rPr lang="en-US" sz="800" b="1" dirty="0"/>
                        <a:t>8.1</a:t>
                      </a:r>
                      <a:endParaRPr lang="en-IN" sz="800" b="1" dirty="0"/>
                    </a:p>
                  </a:txBody>
                  <a:tcPr anchor="ctr"/>
                </a:tc>
                <a:extLst>
                  <a:ext uri="{0D108BD9-81ED-4DB2-BD59-A6C34878D82A}">
                    <a16:rowId xmlns:a16="http://schemas.microsoft.com/office/drawing/2014/main" val="1771594280"/>
                  </a:ext>
                </a:extLst>
              </a:tr>
            </a:tbl>
          </a:graphicData>
        </a:graphic>
      </p:graphicFrame>
      <p:graphicFrame>
        <p:nvGraphicFramePr>
          <p:cNvPr id="31" name="Table 23">
            <a:extLst>
              <a:ext uri="{FF2B5EF4-FFF2-40B4-BE49-F238E27FC236}">
                <a16:creationId xmlns:a16="http://schemas.microsoft.com/office/drawing/2014/main" id="{26B6EA29-415A-2267-32A6-AF9D06C25514}"/>
              </a:ext>
            </a:extLst>
          </p:cNvPr>
          <p:cNvGraphicFramePr>
            <a:graphicFrameLocks noGrp="1"/>
          </p:cNvGraphicFramePr>
          <p:nvPr/>
        </p:nvGraphicFramePr>
        <p:xfrm>
          <a:off x="3510111" y="2102786"/>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0.4</a:t>
                      </a:r>
                      <a:endParaRPr lang="en-IN" sz="800" b="1" dirty="0"/>
                    </a:p>
                  </a:txBody>
                  <a:tcPr anchor="ctr"/>
                </a:tc>
                <a:extLst>
                  <a:ext uri="{0D108BD9-81ED-4DB2-BD59-A6C34878D82A}">
                    <a16:rowId xmlns:a16="http://schemas.microsoft.com/office/drawing/2014/main" val="1048760423"/>
                  </a:ext>
                </a:extLst>
              </a:tr>
              <a:tr h="399032">
                <a:tc>
                  <a:txBody>
                    <a:bodyPr/>
                    <a:lstStyle/>
                    <a:p>
                      <a:pPr algn="ctr"/>
                      <a:r>
                        <a:rPr lang="en-US" sz="800" b="1" dirty="0"/>
                        <a:t>2.7</a:t>
                      </a:r>
                      <a:endParaRPr lang="en-IN" sz="800" b="1" dirty="0"/>
                    </a:p>
                  </a:txBody>
                  <a:tcPr anchor="ctr"/>
                </a:tc>
                <a:extLst>
                  <a:ext uri="{0D108BD9-81ED-4DB2-BD59-A6C34878D82A}">
                    <a16:rowId xmlns:a16="http://schemas.microsoft.com/office/drawing/2014/main" val="2678581315"/>
                  </a:ext>
                </a:extLst>
              </a:tr>
              <a:tr h="399032">
                <a:tc>
                  <a:txBody>
                    <a:bodyPr/>
                    <a:lstStyle/>
                    <a:p>
                      <a:pPr algn="ctr"/>
                      <a:r>
                        <a:rPr lang="en-US" sz="800" b="1" dirty="0"/>
                        <a:t>7.3</a:t>
                      </a:r>
                      <a:endParaRPr lang="en-IN" sz="800" b="1" dirty="0"/>
                    </a:p>
                  </a:txBody>
                  <a:tcPr anchor="ctr"/>
                </a:tc>
                <a:extLst>
                  <a:ext uri="{0D108BD9-81ED-4DB2-BD59-A6C34878D82A}">
                    <a16:rowId xmlns:a16="http://schemas.microsoft.com/office/drawing/2014/main" val="378662452"/>
                  </a:ext>
                </a:extLst>
              </a:tr>
              <a:tr h="399032">
                <a:tc>
                  <a:txBody>
                    <a:bodyPr/>
                    <a:lstStyle/>
                    <a:p>
                      <a:pPr algn="ctr"/>
                      <a:r>
                        <a:rPr lang="en-US" sz="800" b="1" dirty="0"/>
                        <a:t>1.0</a:t>
                      </a:r>
                      <a:endParaRPr lang="en-IN" sz="800" b="1" dirty="0"/>
                    </a:p>
                  </a:txBody>
                  <a:tcPr anchor="ctr"/>
                </a:tc>
                <a:extLst>
                  <a:ext uri="{0D108BD9-81ED-4DB2-BD59-A6C34878D82A}">
                    <a16:rowId xmlns:a16="http://schemas.microsoft.com/office/drawing/2014/main" val="2480511951"/>
                  </a:ext>
                </a:extLst>
              </a:tr>
              <a:tr h="399032">
                <a:tc>
                  <a:txBody>
                    <a:bodyPr/>
                    <a:lstStyle/>
                    <a:p>
                      <a:pPr algn="ctr"/>
                      <a:r>
                        <a:rPr lang="en-US" sz="800" b="1" dirty="0"/>
                        <a:t>8.4</a:t>
                      </a:r>
                      <a:endParaRPr lang="en-IN" sz="800" b="1" dirty="0"/>
                    </a:p>
                  </a:txBody>
                  <a:tcPr anchor="ctr"/>
                </a:tc>
                <a:extLst>
                  <a:ext uri="{0D108BD9-81ED-4DB2-BD59-A6C34878D82A}">
                    <a16:rowId xmlns:a16="http://schemas.microsoft.com/office/drawing/2014/main" val="1771594280"/>
                  </a:ext>
                </a:extLst>
              </a:tr>
            </a:tbl>
          </a:graphicData>
        </a:graphic>
      </p:graphicFrame>
      <p:sp>
        <p:nvSpPr>
          <p:cNvPr id="3" name="TextBox 2">
            <a:extLst>
              <a:ext uri="{FF2B5EF4-FFF2-40B4-BE49-F238E27FC236}">
                <a16:creationId xmlns:a16="http://schemas.microsoft.com/office/drawing/2014/main" id="{3887FA0D-3B37-2533-A7D1-9812FB8F6AAE}"/>
              </a:ext>
            </a:extLst>
          </p:cNvPr>
          <p:cNvSpPr txBox="1"/>
          <p:nvPr/>
        </p:nvSpPr>
        <p:spPr>
          <a:xfrm>
            <a:off x="5304899" y="2102786"/>
            <a:ext cx="5916706" cy="1477328"/>
          </a:xfrm>
          <a:prstGeom prst="rect">
            <a:avLst/>
          </a:prstGeom>
          <a:noFill/>
        </p:spPr>
        <p:txBody>
          <a:bodyPr wrap="square" rtlCol="0">
            <a:spAutoFit/>
          </a:bodyPr>
          <a:lstStyle/>
          <a:p>
            <a:r>
              <a:rPr lang="en-US" dirty="0"/>
              <a:t>Initially, these vectors are filled up with random numbers.</a:t>
            </a:r>
          </a:p>
          <a:p>
            <a:endParaRPr lang="en-US" dirty="0"/>
          </a:p>
          <a:p>
            <a:r>
              <a:rPr lang="en-US" dirty="0"/>
              <a:t>Later on, during training phase the model updates them with values that better help them with the assigned task</a:t>
            </a:r>
            <a:endParaRPr lang="en-IN" dirty="0"/>
          </a:p>
        </p:txBody>
      </p:sp>
    </p:spTree>
    <p:extLst>
      <p:ext uri="{BB962C8B-B14F-4D97-AF65-F5344CB8AC3E}">
        <p14:creationId xmlns:p14="http://schemas.microsoft.com/office/powerpoint/2010/main" val="3324245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334" name="Rectangle: Rounded Corners 333">
            <a:extLst>
              <a:ext uri="{FF2B5EF4-FFF2-40B4-BE49-F238E27FC236}">
                <a16:creationId xmlns:a16="http://schemas.microsoft.com/office/drawing/2014/main" id="{DBC240B2-A910-8CB2-00D8-1C5D6C5FEF32}"/>
              </a:ext>
            </a:extLst>
          </p:cNvPr>
          <p:cNvSpPr/>
          <p:nvPr/>
        </p:nvSpPr>
        <p:spPr>
          <a:xfrm>
            <a:off x="3182423" y="2008557"/>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35" name="Rectangle: Rounded Corners 334">
            <a:extLst>
              <a:ext uri="{FF2B5EF4-FFF2-40B4-BE49-F238E27FC236}">
                <a16:creationId xmlns:a16="http://schemas.microsoft.com/office/drawing/2014/main" id="{513F3C75-A581-B018-6A28-FB5FF971BBB8}"/>
              </a:ext>
            </a:extLst>
          </p:cNvPr>
          <p:cNvSpPr/>
          <p:nvPr/>
        </p:nvSpPr>
        <p:spPr>
          <a:xfrm>
            <a:off x="1375021" y="3049958"/>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336" name="Rectangle: Rounded Corners 335">
            <a:extLst>
              <a:ext uri="{FF2B5EF4-FFF2-40B4-BE49-F238E27FC236}">
                <a16:creationId xmlns:a16="http://schemas.microsoft.com/office/drawing/2014/main" id="{CE425A8C-7874-7960-2113-0E3043B92A53}"/>
              </a:ext>
            </a:extLst>
          </p:cNvPr>
          <p:cNvSpPr/>
          <p:nvPr/>
        </p:nvSpPr>
        <p:spPr>
          <a:xfrm>
            <a:off x="1769085" y="4462078"/>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37" name="Rectangle: Rounded Corners 336">
            <a:extLst>
              <a:ext uri="{FF2B5EF4-FFF2-40B4-BE49-F238E27FC236}">
                <a16:creationId xmlns:a16="http://schemas.microsoft.com/office/drawing/2014/main" id="{3A57E7B0-959B-9F76-A574-1E33E4EA8185}"/>
              </a:ext>
            </a:extLst>
          </p:cNvPr>
          <p:cNvSpPr/>
          <p:nvPr/>
        </p:nvSpPr>
        <p:spPr>
          <a:xfrm>
            <a:off x="1769085" y="4207755"/>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sp>
        <p:nvSpPr>
          <p:cNvPr id="338" name="Rectangle: Rounded Corners 337">
            <a:extLst>
              <a:ext uri="{FF2B5EF4-FFF2-40B4-BE49-F238E27FC236}">
                <a16:creationId xmlns:a16="http://schemas.microsoft.com/office/drawing/2014/main" id="{BD7176F0-4158-4C21-79E7-615692DF0D34}"/>
              </a:ext>
            </a:extLst>
          </p:cNvPr>
          <p:cNvSpPr/>
          <p:nvPr/>
        </p:nvSpPr>
        <p:spPr>
          <a:xfrm>
            <a:off x="1769085" y="3419174"/>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39" name="Rectangle: Rounded Corners 338">
            <a:extLst>
              <a:ext uri="{FF2B5EF4-FFF2-40B4-BE49-F238E27FC236}">
                <a16:creationId xmlns:a16="http://schemas.microsoft.com/office/drawing/2014/main" id="{06C98EAC-A766-E3B7-DFBF-1AC2ACA63E81}"/>
              </a:ext>
            </a:extLst>
          </p:cNvPr>
          <p:cNvSpPr/>
          <p:nvPr/>
        </p:nvSpPr>
        <p:spPr>
          <a:xfrm>
            <a:off x="1769085" y="3173348"/>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40" name="Oval 339">
            <a:extLst>
              <a:ext uri="{FF2B5EF4-FFF2-40B4-BE49-F238E27FC236}">
                <a16:creationId xmlns:a16="http://schemas.microsoft.com/office/drawing/2014/main" id="{C1E30F81-F062-A5EA-D920-22F56699175A}"/>
              </a:ext>
            </a:extLst>
          </p:cNvPr>
          <p:cNvSpPr/>
          <p:nvPr/>
        </p:nvSpPr>
        <p:spPr>
          <a:xfrm>
            <a:off x="2202180" y="5492256"/>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41" name="Cross 340">
            <a:extLst>
              <a:ext uri="{FF2B5EF4-FFF2-40B4-BE49-F238E27FC236}">
                <a16:creationId xmlns:a16="http://schemas.microsoft.com/office/drawing/2014/main" id="{36A145FC-2D17-E3BF-BC02-050051EBFDFA}"/>
              </a:ext>
            </a:extLst>
          </p:cNvPr>
          <p:cNvSpPr/>
          <p:nvPr/>
        </p:nvSpPr>
        <p:spPr>
          <a:xfrm>
            <a:off x="2230129" y="5520205"/>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342" name="Group 341">
            <a:extLst>
              <a:ext uri="{FF2B5EF4-FFF2-40B4-BE49-F238E27FC236}">
                <a16:creationId xmlns:a16="http://schemas.microsoft.com/office/drawing/2014/main" id="{B2B08764-F0B9-8363-A966-EDBD4AB083ED}"/>
              </a:ext>
            </a:extLst>
          </p:cNvPr>
          <p:cNvGrpSpPr/>
          <p:nvPr/>
        </p:nvGrpSpPr>
        <p:grpSpPr>
          <a:xfrm>
            <a:off x="1719721" y="5411132"/>
            <a:ext cx="317131" cy="317131"/>
            <a:chOff x="1290919" y="1058164"/>
            <a:chExt cx="3765176" cy="3765176"/>
          </a:xfrm>
        </p:grpSpPr>
        <p:sp>
          <p:nvSpPr>
            <p:cNvPr id="343" name="Freeform: Shape 342">
              <a:extLst>
                <a:ext uri="{FF2B5EF4-FFF2-40B4-BE49-F238E27FC236}">
                  <a16:creationId xmlns:a16="http://schemas.microsoft.com/office/drawing/2014/main" id="{2F4B48B7-C351-486A-9627-D4D2E5AB0EEE}"/>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44" name="Oval 343">
              <a:extLst>
                <a:ext uri="{FF2B5EF4-FFF2-40B4-BE49-F238E27FC236}">
                  <a16:creationId xmlns:a16="http://schemas.microsoft.com/office/drawing/2014/main" id="{6D17BC9F-B66F-1694-B303-CB633DDD18D7}"/>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345" name="Rectangle: Rounded Corners 344">
            <a:extLst>
              <a:ext uri="{FF2B5EF4-FFF2-40B4-BE49-F238E27FC236}">
                <a16:creationId xmlns:a16="http://schemas.microsoft.com/office/drawing/2014/main" id="{E72D9BCC-0D5C-5FC6-2D4F-915E9165433A}"/>
              </a:ext>
            </a:extLst>
          </p:cNvPr>
          <p:cNvSpPr/>
          <p:nvPr/>
        </p:nvSpPr>
        <p:spPr>
          <a:xfrm>
            <a:off x="1769085" y="5827853"/>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346" name="Straight Arrow Connector 345">
            <a:extLst>
              <a:ext uri="{FF2B5EF4-FFF2-40B4-BE49-F238E27FC236}">
                <a16:creationId xmlns:a16="http://schemas.microsoft.com/office/drawing/2014/main" id="{7695DFF8-7102-8AB7-A3EE-D12D59D204C9}"/>
              </a:ext>
            </a:extLst>
          </p:cNvPr>
          <p:cNvCxnSpPr>
            <a:cxnSpLocks/>
          </p:cNvCxnSpPr>
          <p:nvPr/>
        </p:nvCxnSpPr>
        <p:spPr>
          <a:xfrm flipV="1">
            <a:off x="2279025" y="6239939"/>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347" name="Straight Arrow Connector 346">
            <a:extLst>
              <a:ext uri="{FF2B5EF4-FFF2-40B4-BE49-F238E27FC236}">
                <a16:creationId xmlns:a16="http://schemas.microsoft.com/office/drawing/2014/main" id="{21F71D46-12C9-0BF5-3579-F6AAAB773497}"/>
              </a:ext>
            </a:extLst>
          </p:cNvPr>
          <p:cNvCxnSpPr>
            <a:cxnSpLocks/>
            <a:stCxn id="345" idx="0"/>
          </p:cNvCxnSpPr>
          <p:nvPr/>
        </p:nvCxnSpPr>
        <p:spPr>
          <a:xfrm flipH="1" flipV="1">
            <a:off x="2279028" y="5647143"/>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362" name="Straight Arrow Connector 361">
            <a:extLst>
              <a:ext uri="{FF2B5EF4-FFF2-40B4-BE49-F238E27FC236}">
                <a16:creationId xmlns:a16="http://schemas.microsoft.com/office/drawing/2014/main" id="{4B00F7B6-14EF-FE91-09C7-43D72C743045}"/>
              </a:ext>
            </a:extLst>
          </p:cNvPr>
          <p:cNvCxnSpPr>
            <a:cxnSpLocks/>
            <a:stCxn id="340" idx="0"/>
            <a:endCxn id="336" idx="2"/>
          </p:cNvCxnSpPr>
          <p:nvPr/>
        </p:nvCxnSpPr>
        <p:spPr>
          <a:xfrm flipV="1">
            <a:off x="2279624" y="4874164"/>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363" name="Straight Connector 362">
            <a:extLst>
              <a:ext uri="{FF2B5EF4-FFF2-40B4-BE49-F238E27FC236}">
                <a16:creationId xmlns:a16="http://schemas.microsoft.com/office/drawing/2014/main" id="{82100800-3771-AB4A-BB51-F559D567A4D3}"/>
              </a:ext>
            </a:extLst>
          </p:cNvPr>
          <p:cNvCxnSpPr>
            <a:stCxn id="344" idx="6"/>
            <a:endCxn id="340" idx="2"/>
          </p:cNvCxnSpPr>
          <p:nvPr/>
        </p:nvCxnSpPr>
        <p:spPr>
          <a:xfrm>
            <a:off x="2036852" y="5569698"/>
            <a:ext cx="165328" cy="2"/>
          </a:xfrm>
          <a:prstGeom prst="line">
            <a:avLst/>
          </a:prstGeom>
          <a:noFill/>
          <a:ln w="28575" cap="flat" cmpd="sng" algn="ctr">
            <a:solidFill>
              <a:sysClr val="windowText" lastClr="000000"/>
            </a:solidFill>
            <a:prstDash val="solid"/>
            <a:miter lim="800000"/>
          </a:ln>
          <a:effectLst/>
        </p:spPr>
      </p:cxnSp>
      <p:sp>
        <p:nvSpPr>
          <p:cNvPr id="368" name="Arrow: U-Turn 99">
            <a:extLst>
              <a:ext uri="{FF2B5EF4-FFF2-40B4-BE49-F238E27FC236}">
                <a16:creationId xmlns:a16="http://schemas.microsoft.com/office/drawing/2014/main" id="{FAED7674-6D35-BDF6-ABF6-BAF0D797753A}"/>
              </a:ext>
            </a:extLst>
          </p:cNvPr>
          <p:cNvSpPr/>
          <p:nvPr/>
        </p:nvSpPr>
        <p:spPr>
          <a:xfrm rot="16200000">
            <a:off x="1436352" y="4333058"/>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effectLst/>
              <a:uLnTx/>
              <a:uFillTx/>
              <a:latin typeface="Calibri Light" panose="020F0302020204030204"/>
              <a:ea typeface="+mn-ea"/>
              <a:cs typeface="+mn-cs"/>
            </a:endParaRPr>
          </a:p>
        </p:txBody>
      </p:sp>
      <p:sp>
        <p:nvSpPr>
          <p:cNvPr id="369" name="Arrow: U-Turn 99">
            <a:extLst>
              <a:ext uri="{FF2B5EF4-FFF2-40B4-BE49-F238E27FC236}">
                <a16:creationId xmlns:a16="http://schemas.microsoft.com/office/drawing/2014/main" id="{3A0C66CD-4E71-6724-4656-10A8FE037A1D}"/>
              </a:ext>
            </a:extLst>
          </p:cNvPr>
          <p:cNvSpPr/>
          <p:nvPr/>
        </p:nvSpPr>
        <p:spPr>
          <a:xfrm rot="16200000">
            <a:off x="1482450" y="3256429"/>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70" name="Arrow: Bent 136">
            <a:extLst>
              <a:ext uri="{FF2B5EF4-FFF2-40B4-BE49-F238E27FC236}">
                <a16:creationId xmlns:a16="http://schemas.microsoft.com/office/drawing/2014/main" id="{E5C2F813-C461-2316-29C8-094BB622F43F}"/>
              </a:ext>
            </a:extLst>
          </p:cNvPr>
          <p:cNvSpPr/>
          <p:nvPr/>
        </p:nvSpPr>
        <p:spPr>
          <a:xfrm rot="5400000" flipH="1">
            <a:off x="2398049" y="475466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71" name="Arrow: Bent 136">
            <a:extLst>
              <a:ext uri="{FF2B5EF4-FFF2-40B4-BE49-F238E27FC236}">
                <a16:creationId xmlns:a16="http://schemas.microsoft.com/office/drawing/2014/main" id="{6B6B4D63-6648-8C3C-DA5D-68764AF757DA}"/>
              </a:ext>
            </a:extLst>
          </p:cNvPr>
          <p:cNvSpPr/>
          <p:nvPr/>
        </p:nvSpPr>
        <p:spPr>
          <a:xfrm rot="16200000">
            <a:off x="1986426" y="475466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373" name="Straight Arrow Connector 372">
            <a:extLst>
              <a:ext uri="{FF2B5EF4-FFF2-40B4-BE49-F238E27FC236}">
                <a16:creationId xmlns:a16="http://schemas.microsoft.com/office/drawing/2014/main" id="{06660292-535B-7816-9C73-731AD906510D}"/>
              </a:ext>
            </a:extLst>
          </p:cNvPr>
          <p:cNvCxnSpPr>
            <a:cxnSpLocks/>
            <a:endCxn id="338" idx="2"/>
          </p:cNvCxnSpPr>
          <p:nvPr/>
        </p:nvCxnSpPr>
        <p:spPr>
          <a:xfrm flipV="1">
            <a:off x="2274697" y="3831260"/>
            <a:ext cx="4928" cy="371908"/>
          </a:xfrm>
          <a:prstGeom prst="straightConnector1">
            <a:avLst/>
          </a:prstGeom>
          <a:noFill/>
          <a:ln w="28575" cap="flat" cmpd="sng" algn="ctr">
            <a:solidFill>
              <a:schemeClr val="tx1"/>
            </a:solidFill>
            <a:prstDash val="solid"/>
            <a:miter lim="800000"/>
            <a:tailEnd type="stealth"/>
          </a:ln>
          <a:effectLst/>
        </p:spPr>
      </p:cxnSp>
      <p:sp>
        <p:nvSpPr>
          <p:cNvPr id="374" name="Rectangle: Rounded Corners 373">
            <a:extLst>
              <a:ext uri="{FF2B5EF4-FFF2-40B4-BE49-F238E27FC236}">
                <a16:creationId xmlns:a16="http://schemas.microsoft.com/office/drawing/2014/main" id="{6100190F-1830-C336-9EE7-50D9E7451A1B}"/>
              </a:ext>
            </a:extLst>
          </p:cNvPr>
          <p:cNvSpPr/>
          <p:nvPr/>
        </p:nvSpPr>
        <p:spPr>
          <a:xfrm>
            <a:off x="3302440" y="3246826"/>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75" name="Freeform: Shape 374">
            <a:extLst>
              <a:ext uri="{FF2B5EF4-FFF2-40B4-BE49-F238E27FC236}">
                <a16:creationId xmlns:a16="http://schemas.microsoft.com/office/drawing/2014/main" id="{3E45C203-EB9E-C858-0F16-877417DBCCFF}"/>
              </a:ext>
            </a:extLst>
          </p:cNvPr>
          <p:cNvSpPr/>
          <p:nvPr/>
        </p:nvSpPr>
        <p:spPr>
          <a:xfrm rot="16200000">
            <a:off x="3421294" y="3445457"/>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76" name="Freeform: Shape 375">
            <a:extLst>
              <a:ext uri="{FF2B5EF4-FFF2-40B4-BE49-F238E27FC236}">
                <a16:creationId xmlns:a16="http://schemas.microsoft.com/office/drawing/2014/main" id="{076B5043-B0D6-B0DD-7ABB-B21AFE55131B}"/>
              </a:ext>
            </a:extLst>
          </p:cNvPr>
          <p:cNvSpPr/>
          <p:nvPr/>
        </p:nvSpPr>
        <p:spPr>
          <a:xfrm rot="10800000">
            <a:off x="3784854" y="3689231"/>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86" name="Rectangle: Rounded Corners 385">
            <a:extLst>
              <a:ext uri="{FF2B5EF4-FFF2-40B4-BE49-F238E27FC236}">
                <a16:creationId xmlns:a16="http://schemas.microsoft.com/office/drawing/2014/main" id="{0AFAE4F9-D92B-939A-E28C-5950C40D070A}"/>
              </a:ext>
            </a:extLst>
          </p:cNvPr>
          <p:cNvSpPr/>
          <p:nvPr/>
        </p:nvSpPr>
        <p:spPr>
          <a:xfrm>
            <a:off x="3302440" y="4294342"/>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387" name="Rectangle: Rounded Corners 386">
            <a:extLst>
              <a:ext uri="{FF2B5EF4-FFF2-40B4-BE49-F238E27FC236}">
                <a16:creationId xmlns:a16="http://schemas.microsoft.com/office/drawing/2014/main" id="{DA68504C-055E-485D-0731-7A9B94ADE0E0}"/>
              </a:ext>
            </a:extLst>
          </p:cNvPr>
          <p:cNvSpPr/>
          <p:nvPr/>
        </p:nvSpPr>
        <p:spPr>
          <a:xfrm>
            <a:off x="3304131" y="4026263"/>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lumMod val="85000"/>
                    <a:lumOff val="15000"/>
                  </a:schemeClr>
                </a:solidFill>
                <a:effectLst/>
                <a:uLnTx/>
                <a:uFillTx/>
                <a:latin typeface="Calibri Light" panose="020F0302020204030204"/>
                <a:ea typeface="+mn-ea"/>
                <a:cs typeface="+mn-cs"/>
              </a:rPr>
              <a:t>Add</a:t>
            </a: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88" name="Arrow: U-Turn 99">
            <a:extLst>
              <a:ext uri="{FF2B5EF4-FFF2-40B4-BE49-F238E27FC236}">
                <a16:creationId xmlns:a16="http://schemas.microsoft.com/office/drawing/2014/main" id="{4E1F2888-0D39-96F3-3013-52C3EBA5DEFF}"/>
              </a:ext>
            </a:extLst>
          </p:cNvPr>
          <p:cNvSpPr/>
          <p:nvPr/>
        </p:nvSpPr>
        <p:spPr>
          <a:xfrm rot="5400000" flipH="1">
            <a:off x="3748435" y="3110689"/>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389" name="Straight Arrow Connector 388">
            <a:extLst>
              <a:ext uri="{FF2B5EF4-FFF2-40B4-BE49-F238E27FC236}">
                <a16:creationId xmlns:a16="http://schemas.microsoft.com/office/drawing/2014/main" id="{4A1EF627-B417-7DC6-AB2D-0ACEBA0EA55B}"/>
              </a:ext>
            </a:extLst>
          </p:cNvPr>
          <p:cNvCxnSpPr>
            <a:cxnSpLocks/>
          </p:cNvCxnSpPr>
          <p:nvPr/>
        </p:nvCxnSpPr>
        <p:spPr>
          <a:xfrm flipV="1">
            <a:off x="3800114" y="4889662"/>
            <a:ext cx="1" cy="618092"/>
          </a:xfrm>
          <a:prstGeom prst="straightConnector1">
            <a:avLst/>
          </a:prstGeom>
          <a:noFill/>
          <a:ln w="28575" cap="flat" cmpd="sng" algn="ctr">
            <a:solidFill>
              <a:schemeClr val="tx1"/>
            </a:solidFill>
            <a:prstDash val="solid"/>
            <a:miter lim="800000"/>
            <a:tailEnd type="stealth"/>
          </a:ln>
          <a:effectLst/>
        </p:spPr>
      </p:cxnSp>
      <p:sp>
        <p:nvSpPr>
          <p:cNvPr id="390" name="Arrow: Bent 136">
            <a:extLst>
              <a:ext uri="{FF2B5EF4-FFF2-40B4-BE49-F238E27FC236}">
                <a16:creationId xmlns:a16="http://schemas.microsoft.com/office/drawing/2014/main" id="{486E8847-6F68-F5FA-A9F8-2BFC460C2280}"/>
              </a:ext>
            </a:extLst>
          </p:cNvPr>
          <p:cNvSpPr/>
          <p:nvPr/>
        </p:nvSpPr>
        <p:spPr>
          <a:xfrm rot="5400000" flipH="1">
            <a:off x="3918539" y="4770164"/>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91" name="Arrow: Bent 136">
            <a:extLst>
              <a:ext uri="{FF2B5EF4-FFF2-40B4-BE49-F238E27FC236}">
                <a16:creationId xmlns:a16="http://schemas.microsoft.com/office/drawing/2014/main" id="{DA367DD0-6C8A-AF28-BD5B-5DC467F5063C}"/>
              </a:ext>
            </a:extLst>
          </p:cNvPr>
          <p:cNvSpPr/>
          <p:nvPr/>
        </p:nvSpPr>
        <p:spPr>
          <a:xfrm rot="16200000">
            <a:off x="3506916" y="4770163"/>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392" name="Oval 391">
            <a:extLst>
              <a:ext uri="{FF2B5EF4-FFF2-40B4-BE49-F238E27FC236}">
                <a16:creationId xmlns:a16="http://schemas.microsoft.com/office/drawing/2014/main" id="{66592978-44AF-5A20-A0B9-01EF2C8B926C}"/>
              </a:ext>
            </a:extLst>
          </p:cNvPr>
          <p:cNvSpPr/>
          <p:nvPr/>
        </p:nvSpPr>
        <p:spPr>
          <a:xfrm>
            <a:off x="3723412" y="5492255"/>
            <a:ext cx="154887" cy="154887"/>
          </a:xfrm>
          <a:prstGeom prst="ellipse">
            <a:avLst/>
          </a:prstGeom>
          <a:solidFill>
            <a:schemeClr val="bg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93" name="Cross 392">
            <a:extLst>
              <a:ext uri="{FF2B5EF4-FFF2-40B4-BE49-F238E27FC236}">
                <a16:creationId xmlns:a16="http://schemas.microsoft.com/office/drawing/2014/main" id="{EE636E88-5C40-6D04-A515-E227A3B15E1B}"/>
              </a:ext>
            </a:extLst>
          </p:cNvPr>
          <p:cNvSpPr/>
          <p:nvPr/>
        </p:nvSpPr>
        <p:spPr>
          <a:xfrm>
            <a:off x="3751361" y="5520204"/>
            <a:ext cx="98987" cy="98987"/>
          </a:xfrm>
          <a:prstGeom prst="plus">
            <a:avLst>
              <a:gd name="adj" fmla="val 48099"/>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394" name="Group 393">
            <a:extLst>
              <a:ext uri="{FF2B5EF4-FFF2-40B4-BE49-F238E27FC236}">
                <a16:creationId xmlns:a16="http://schemas.microsoft.com/office/drawing/2014/main" id="{1689216C-68ED-B48A-2987-EB02396184C0}"/>
              </a:ext>
            </a:extLst>
          </p:cNvPr>
          <p:cNvGrpSpPr/>
          <p:nvPr/>
        </p:nvGrpSpPr>
        <p:grpSpPr>
          <a:xfrm>
            <a:off x="4057883" y="5416997"/>
            <a:ext cx="317131" cy="317131"/>
            <a:chOff x="1290919" y="1058164"/>
            <a:chExt cx="3765176" cy="3765176"/>
          </a:xfrm>
          <a:noFill/>
        </p:grpSpPr>
        <p:sp>
          <p:nvSpPr>
            <p:cNvPr id="395" name="Freeform: Shape 394">
              <a:extLst>
                <a:ext uri="{FF2B5EF4-FFF2-40B4-BE49-F238E27FC236}">
                  <a16:creationId xmlns:a16="http://schemas.microsoft.com/office/drawing/2014/main" id="{70EC77CC-0F45-86B6-3840-79130E158DB1}"/>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96" name="Oval 395">
              <a:extLst>
                <a:ext uri="{FF2B5EF4-FFF2-40B4-BE49-F238E27FC236}">
                  <a16:creationId xmlns:a16="http://schemas.microsoft.com/office/drawing/2014/main" id="{78C270C3-1E5B-CBE9-8A66-7FE8B0A62595}"/>
                </a:ext>
              </a:extLst>
            </p:cNvPr>
            <p:cNvSpPr/>
            <p:nvPr/>
          </p:nvSpPr>
          <p:spPr>
            <a:xfrm>
              <a:off x="1290919" y="1058164"/>
              <a:ext cx="3765176" cy="3765176"/>
            </a:xfrm>
            <a:prstGeom prst="ellipse">
              <a:avLst/>
            </a:prstGeom>
            <a:grpFill/>
            <a:ln w="1905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397" name="Straight Connector 396">
            <a:extLst>
              <a:ext uri="{FF2B5EF4-FFF2-40B4-BE49-F238E27FC236}">
                <a16:creationId xmlns:a16="http://schemas.microsoft.com/office/drawing/2014/main" id="{B3CFFE27-683A-BAC2-7394-FE9B2C8858D2}"/>
              </a:ext>
            </a:extLst>
          </p:cNvPr>
          <p:cNvCxnSpPr>
            <a:cxnSpLocks/>
            <a:endCxn id="396" idx="2"/>
          </p:cNvCxnSpPr>
          <p:nvPr/>
        </p:nvCxnSpPr>
        <p:spPr>
          <a:xfrm>
            <a:off x="3876589" y="5575563"/>
            <a:ext cx="181294" cy="0"/>
          </a:xfrm>
          <a:prstGeom prst="line">
            <a:avLst/>
          </a:prstGeom>
          <a:noFill/>
          <a:ln w="28575" cap="flat" cmpd="sng" algn="ctr">
            <a:solidFill>
              <a:schemeClr val="tx1"/>
            </a:solidFill>
            <a:prstDash val="solid"/>
            <a:miter lim="800000"/>
          </a:ln>
          <a:effectLst/>
        </p:spPr>
      </p:cxnSp>
      <p:sp>
        <p:nvSpPr>
          <p:cNvPr id="398" name="Rectangle: Rounded Corners 397">
            <a:extLst>
              <a:ext uri="{FF2B5EF4-FFF2-40B4-BE49-F238E27FC236}">
                <a16:creationId xmlns:a16="http://schemas.microsoft.com/office/drawing/2014/main" id="{20C5AD33-6152-873F-00A6-9CF7AE8D4054}"/>
              </a:ext>
            </a:extLst>
          </p:cNvPr>
          <p:cNvSpPr/>
          <p:nvPr/>
        </p:nvSpPr>
        <p:spPr>
          <a:xfrm>
            <a:off x="3289574" y="5830750"/>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399" name="Straight Arrow Connector 398">
            <a:extLst>
              <a:ext uri="{FF2B5EF4-FFF2-40B4-BE49-F238E27FC236}">
                <a16:creationId xmlns:a16="http://schemas.microsoft.com/office/drawing/2014/main" id="{7B31E315-448C-589B-D47E-B89746D2EE7E}"/>
              </a:ext>
            </a:extLst>
          </p:cNvPr>
          <p:cNvCxnSpPr>
            <a:cxnSpLocks/>
          </p:cNvCxnSpPr>
          <p:nvPr/>
        </p:nvCxnSpPr>
        <p:spPr>
          <a:xfrm flipV="1">
            <a:off x="3799514" y="6242836"/>
            <a:ext cx="0" cy="265942"/>
          </a:xfrm>
          <a:prstGeom prst="straightConnector1">
            <a:avLst/>
          </a:prstGeom>
          <a:noFill/>
          <a:ln w="28575" cap="flat" cmpd="sng" algn="ctr">
            <a:solidFill>
              <a:schemeClr val="tx1"/>
            </a:solidFill>
            <a:prstDash val="solid"/>
            <a:miter lim="800000"/>
            <a:tailEnd type="stealth"/>
          </a:ln>
          <a:effectLst/>
        </p:spPr>
      </p:cxnSp>
      <p:cxnSp>
        <p:nvCxnSpPr>
          <p:cNvPr id="400" name="Straight Arrow Connector 399">
            <a:extLst>
              <a:ext uri="{FF2B5EF4-FFF2-40B4-BE49-F238E27FC236}">
                <a16:creationId xmlns:a16="http://schemas.microsoft.com/office/drawing/2014/main" id="{D46B6A61-E2C4-48B6-D930-13573150E67B}"/>
              </a:ext>
            </a:extLst>
          </p:cNvPr>
          <p:cNvCxnSpPr>
            <a:cxnSpLocks/>
            <a:stCxn id="398" idx="0"/>
          </p:cNvCxnSpPr>
          <p:nvPr/>
        </p:nvCxnSpPr>
        <p:spPr>
          <a:xfrm flipH="1" flipV="1">
            <a:off x="3799517" y="5650040"/>
            <a:ext cx="597" cy="180710"/>
          </a:xfrm>
          <a:prstGeom prst="straightConnector1">
            <a:avLst/>
          </a:prstGeom>
          <a:noFill/>
          <a:ln w="28575" cap="flat" cmpd="sng" algn="ctr">
            <a:solidFill>
              <a:schemeClr val="tx1"/>
            </a:solidFill>
            <a:prstDash val="solid"/>
            <a:miter lim="800000"/>
            <a:tailEnd type="stealth"/>
          </a:ln>
          <a:effectLst/>
        </p:spPr>
      </p:cxnSp>
      <p:sp>
        <p:nvSpPr>
          <p:cNvPr id="401" name="Arrow: U-Turn 99">
            <a:extLst>
              <a:ext uri="{FF2B5EF4-FFF2-40B4-BE49-F238E27FC236}">
                <a16:creationId xmlns:a16="http://schemas.microsoft.com/office/drawing/2014/main" id="{54DC7D28-EF76-7745-C956-C6E8870653BF}"/>
              </a:ext>
            </a:extLst>
          </p:cNvPr>
          <p:cNvSpPr/>
          <p:nvPr/>
        </p:nvSpPr>
        <p:spPr>
          <a:xfrm rot="5400000" flipH="1">
            <a:off x="3653637" y="4232221"/>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402" name="Straight Arrow Connector 401">
            <a:extLst>
              <a:ext uri="{FF2B5EF4-FFF2-40B4-BE49-F238E27FC236}">
                <a16:creationId xmlns:a16="http://schemas.microsoft.com/office/drawing/2014/main" id="{1709F552-E75E-1C20-E507-BB932E94CB17}"/>
              </a:ext>
            </a:extLst>
          </p:cNvPr>
          <p:cNvCxnSpPr>
            <a:cxnSpLocks/>
            <a:stCxn id="374" idx="0"/>
            <a:endCxn id="403" idx="2"/>
          </p:cNvCxnSpPr>
          <p:nvPr/>
        </p:nvCxnSpPr>
        <p:spPr>
          <a:xfrm flipH="1" flipV="1">
            <a:off x="3811551" y="2792941"/>
            <a:ext cx="1429" cy="453885"/>
          </a:xfrm>
          <a:prstGeom prst="straightConnector1">
            <a:avLst/>
          </a:prstGeom>
          <a:noFill/>
          <a:ln w="28575" cap="flat" cmpd="sng" algn="ctr">
            <a:solidFill>
              <a:schemeClr val="tx1"/>
            </a:solidFill>
            <a:prstDash val="solid"/>
            <a:miter lim="800000"/>
            <a:tailEnd type="stealth"/>
          </a:ln>
          <a:effectLst/>
        </p:spPr>
      </p:cxnSp>
      <p:sp>
        <p:nvSpPr>
          <p:cNvPr id="403" name="Rectangle: Rounded Corners 402">
            <a:extLst>
              <a:ext uri="{FF2B5EF4-FFF2-40B4-BE49-F238E27FC236}">
                <a16:creationId xmlns:a16="http://schemas.microsoft.com/office/drawing/2014/main" id="{8690A720-071B-00CE-0549-9FDADD2DD227}"/>
              </a:ext>
            </a:extLst>
          </p:cNvPr>
          <p:cNvSpPr/>
          <p:nvPr/>
        </p:nvSpPr>
        <p:spPr>
          <a:xfrm>
            <a:off x="3301011" y="2380855"/>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404" name="Rectangle: Rounded Corners 403">
            <a:extLst>
              <a:ext uri="{FF2B5EF4-FFF2-40B4-BE49-F238E27FC236}">
                <a16:creationId xmlns:a16="http://schemas.microsoft.com/office/drawing/2014/main" id="{47A3747E-044D-A7B5-F992-80CD913FF070}"/>
              </a:ext>
            </a:extLst>
          </p:cNvPr>
          <p:cNvSpPr/>
          <p:nvPr/>
        </p:nvSpPr>
        <p:spPr>
          <a:xfrm>
            <a:off x="3301011" y="2998528"/>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cxnSp>
        <p:nvCxnSpPr>
          <p:cNvPr id="405" name="Straight Arrow Connector 404">
            <a:extLst>
              <a:ext uri="{FF2B5EF4-FFF2-40B4-BE49-F238E27FC236}">
                <a16:creationId xmlns:a16="http://schemas.microsoft.com/office/drawing/2014/main" id="{0A20B9CC-82B7-A90B-8DA7-FB8070CC70EA}"/>
              </a:ext>
            </a:extLst>
          </p:cNvPr>
          <p:cNvCxnSpPr>
            <a:cxnSpLocks/>
            <a:endCxn id="406" idx="2"/>
          </p:cNvCxnSpPr>
          <p:nvPr/>
        </p:nvCxnSpPr>
        <p:spPr>
          <a:xfrm flipV="1">
            <a:off x="3810594" y="1849868"/>
            <a:ext cx="5393" cy="531893"/>
          </a:xfrm>
          <a:prstGeom prst="straightConnector1">
            <a:avLst/>
          </a:prstGeom>
          <a:noFill/>
          <a:ln w="28575" cap="flat" cmpd="sng" algn="ctr">
            <a:solidFill>
              <a:schemeClr val="tx1"/>
            </a:solidFill>
            <a:prstDash val="solid"/>
            <a:miter lim="800000"/>
            <a:tailEnd type="stealth"/>
          </a:ln>
          <a:effectLst/>
        </p:spPr>
      </p:cxnSp>
      <p:sp>
        <p:nvSpPr>
          <p:cNvPr id="406" name="Rectangle: Rounded Corners 405">
            <a:extLst>
              <a:ext uri="{FF2B5EF4-FFF2-40B4-BE49-F238E27FC236}">
                <a16:creationId xmlns:a16="http://schemas.microsoft.com/office/drawing/2014/main" id="{CE9BABDE-DE33-8BA5-764A-15BC780B7D61}"/>
              </a:ext>
            </a:extLst>
          </p:cNvPr>
          <p:cNvSpPr/>
          <p:nvPr/>
        </p:nvSpPr>
        <p:spPr>
          <a:xfrm>
            <a:off x="3305447" y="1668245"/>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407" name="Rectangle: Rounded Corners 406">
            <a:extLst>
              <a:ext uri="{FF2B5EF4-FFF2-40B4-BE49-F238E27FC236}">
                <a16:creationId xmlns:a16="http://schemas.microsoft.com/office/drawing/2014/main" id="{41B233D3-7EDA-A01A-3845-69F622F382EB}"/>
              </a:ext>
            </a:extLst>
          </p:cNvPr>
          <p:cNvSpPr/>
          <p:nvPr/>
        </p:nvSpPr>
        <p:spPr>
          <a:xfrm>
            <a:off x="3305447" y="1266020"/>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effectLst/>
                <a:uLnTx/>
                <a:uFillTx/>
                <a:latin typeface="Calibri Light" panose="020F0302020204030204"/>
                <a:ea typeface="+mn-ea"/>
                <a:cs typeface="+mn-cs"/>
              </a:rPr>
              <a:t>Softmax</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408" name="Straight Arrow Connector 407">
            <a:extLst>
              <a:ext uri="{FF2B5EF4-FFF2-40B4-BE49-F238E27FC236}">
                <a16:creationId xmlns:a16="http://schemas.microsoft.com/office/drawing/2014/main" id="{BA2C1754-8222-E32B-F467-05795864C691}"/>
              </a:ext>
            </a:extLst>
          </p:cNvPr>
          <p:cNvCxnSpPr>
            <a:cxnSpLocks/>
            <a:stCxn id="406" idx="0"/>
            <a:endCxn id="407" idx="2"/>
          </p:cNvCxnSpPr>
          <p:nvPr/>
        </p:nvCxnSpPr>
        <p:spPr>
          <a:xfrm flipV="1">
            <a:off x="3815987" y="1447643"/>
            <a:ext cx="0" cy="220602"/>
          </a:xfrm>
          <a:prstGeom prst="straightConnector1">
            <a:avLst/>
          </a:prstGeom>
          <a:noFill/>
          <a:ln w="28575" cap="flat" cmpd="sng" algn="ctr">
            <a:solidFill>
              <a:schemeClr val="bg2">
                <a:lumMod val="50000"/>
              </a:schemeClr>
            </a:solidFill>
            <a:prstDash val="solid"/>
            <a:miter lim="800000"/>
            <a:tailEnd type="stealth"/>
          </a:ln>
          <a:effectLst/>
        </p:spPr>
      </p:cxnSp>
      <p:cxnSp>
        <p:nvCxnSpPr>
          <p:cNvPr id="409" name="Straight Arrow Connector 408">
            <a:extLst>
              <a:ext uri="{FF2B5EF4-FFF2-40B4-BE49-F238E27FC236}">
                <a16:creationId xmlns:a16="http://schemas.microsoft.com/office/drawing/2014/main" id="{DACB0A0A-8D4D-F762-4DC7-EB88AF707096}"/>
              </a:ext>
            </a:extLst>
          </p:cNvPr>
          <p:cNvCxnSpPr>
            <a:cxnSpLocks/>
          </p:cNvCxnSpPr>
          <p:nvPr/>
        </p:nvCxnSpPr>
        <p:spPr>
          <a:xfrm flipV="1">
            <a:off x="3815987" y="1045418"/>
            <a:ext cx="0" cy="220602"/>
          </a:xfrm>
          <a:prstGeom prst="straightConnector1">
            <a:avLst/>
          </a:prstGeom>
          <a:noFill/>
          <a:ln w="28575" cap="flat" cmpd="sng" algn="ctr">
            <a:solidFill>
              <a:schemeClr val="bg2">
                <a:lumMod val="50000"/>
              </a:schemeClr>
            </a:solidFill>
            <a:prstDash val="solid"/>
            <a:miter lim="800000"/>
            <a:tailEnd type="stealth"/>
          </a:ln>
          <a:effectLst/>
        </p:spPr>
      </p:cxnSp>
      <p:sp>
        <p:nvSpPr>
          <p:cNvPr id="410" name="Rectangle: Rounded Corners 409">
            <a:extLst>
              <a:ext uri="{FF2B5EF4-FFF2-40B4-BE49-F238E27FC236}">
                <a16:creationId xmlns:a16="http://schemas.microsoft.com/office/drawing/2014/main" id="{88A71768-0CAC-51CB-0C5C-4A7BB150C67E}"/>
              </a:ext>
            </a:extLst>
          </p:cNvPr>
          <p:cNvSpPr/>
          <p:nvPr/>
        </p:nvSpPr>
        <p:spPr>
          <a:xfrm>
            <a:off x="3289574" y="2107212"/>
            <a:ext cx="1021080" cy="181623"/>
          </a:xfrm>
          <a:prstGeom prst="roundRect">
            <a:avLst>
              <a:gd name="adj" fmla="val 16061"/>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effectLst/>
              <a:uLnTx/>
              <a:uFillTx/>
              <a:latin typeface="Calibri Light" panose="020F0302020204030204"/>
              <a:ea typeface="+mn-ea"/>
              <a:cs typeface="+mn-cs"/>
            </a:endParaRPr>
          </a:p>
        </p:txBody>
      </p:sp>
      <p:cxnSp>
        <p:nvCxnSpPr>
          <p:cNvPr id="411" name="Straight Connector 410">
            <a:extLst>
              <a:ext uri="{FF2B5EF4-FFF2-40B4-BE49-F238E27FC236}">
                <a16:creationId xmlns:a16="http://schemas.microsoft.com/office/drawing/2014/main" id="{697CE3A3-D7AE-EF43-FED1-2B2374BF6EE1}"/>
              </a:ext>
            </a:extLst>
          </p:cNvPr>
          <p:cNvCxnSpPr>
            <a:cxnSpLocks/>
          </p:cNvCxnSpPr>
          <p:nvPr/>
        </p:nvCxnSpPr>
        <p:spPr>
          <a:xfrm flipH="1">
            <a:off x="3809253" y="4207886"/>
            <a:ext cx="1691" cy="86456"/>
          </a:xfrm>
          <a:prstGeom prst="line">
            <a:avLst/>
          </a:prstGeom>
          <a:noFill/>
          <a:ln w="38100" cap="flat" cmpd="sng" algn="ctr">
            <a:solidFill>
              <a:schemeClr val="tx1"/>
            </a:solidFill>
            <a:prstDash val="solid"/>
            <a:miter lim="800000"/>
          </a:ln>
          <a:effectLst/>
        </p:spPr>
      </p:cxnSp>
      <p:cxnSp>
        <p:nvCxnSpPr>
          <p:cNvPr id="412" name="Straight Connector 411">
            <a:extLst>
              <a:ext uri="{FF2B5EF4-FFF2-40B4-BE49-F238E27FC236}">
                <a16:creationId xmlns:a16="http://schemas.microsoft.com/office/drawing/2014/main" id="{D7EE5C0A-BFD7-2D4D-1EDC-B5F029427F33}"/>
              </a:ext>
            </a:extLst>
          </p:cNvPr>
          <p:cNvCxnSpPr>
            <a:cxnSpLocks/>
          </p:cNvCxnSpPr>
          <p:nvPr/>
        </p:nvCxnSpPr>
        <p:spPr>
          <a:xfrm flipH="1">
            <a:off x="2270840" y="4390800"/>
            <a:ext cx="1691" cy="86456"/>
          </a:xfrm>
          <a:prstGeom prst="line">
            <a:avLst/>
          </a:prstGeom>
          <a:noFill/>
          <a:ln w="28575" cap="flat" cmpd="sng" algn="ctr">
            <a:solidFill>
              <a:schemeClr val="tx1"/>
            </a:solidFill>
            <a:prstDash val="solid"/>
            <a:miter lim="800000"/>
          </a:ln>
          <a:effectLst/>
        </p:spPr>
      </p:cxnSp>
      <p:cxnSp>
        <p:nvCxnSpPr>
          <p:cNvPr id="413" name="Straight Connector 412">
            <a:extLst>
              <a:ext uri="{FF2B5EF4-FFF2-40B4-BE49-F238E27FC236}">
                <a16:creationId xmlns:a16="http://schemas.microsoft.com/office/drawing/2014/main" id="{CB59877F-A88E-E5B1-0D02-CD116F363D3E}"/>
              </a:ext>
            </a:extLst>
          </p:cNvPr>
          <p:cNvCxnSpPr>
            <a:cxnSpLocks/>
            <a:stCxn id="339" idx="2"/>
            <a:endCxn id="338" idx="0"/>
          </p:cNvCxnSpPr>
          <p:nvPr/>
        </p:nvCxnSpPr>
        <p:spPr>
          <a:xfrm>
            <a:off x="2279625" y="3370893"/>
            <a:ext cx="0" cy="48281"/>
          </a:xfrm>
          <a:prstGeom prst="line">
            <a:avLst/>
          </a:prstGeom>
          <a:noFill/>
          <a:ln w="28575" cap="flat" cmpd="sng" algn="ctr">
            <a:solidFill>
              <a:schemeClr val="bg2">
                <a:lumMod val="50000"/>
              </a:schemeClr>
            </a:solidFill>
            <a:prstDash val="solid"/>
            <a:miter lim="800000"/>
          </a:ln>
          <a:effectLst/>
        </p:spPr>
      </p:cxnSp>
      <p:sp>
        <p:nvSpPr>
          <p:cNvPr id="414" name="Freeform: Shape 413">
            <a:extLst>
              <a:ext uri="{FF2B5EF4-FFF2-40B4-BE49-F238E27FC236}">
                <a16:creationId xmlns:a16="http://schemas.microsoft.com/office/drawing/2014/main" id="{795F5D02-569E-39E5-71BD-2BAB4C5283C4}"/>
              </a:ext>
            </a:extLst>
          </p:cNvPr>
          <p:cNvSpPr/>
          <p:nvPr/>
        </p:nvSpPr>
        <p:spPr>
          <a:xfrm>
            <a:off x="2284189" y="2938639"/>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15" name="Rectangle: Rounded Corners 414">
            <a:extLst>
              <a:ext uri="{FF2B5EF4-FFF2-40B4-BE49-F238E27FC236}">
                <a16:creationId xmlns:a16="http://schemas.microsoft.com/office/drawing/2014/main" id="{1E0D5D5F-5582-7A68-1C2A-96928A93913A}"/>
              </a:ext>
            </a:extLst>
          </p:cNvPr>
          <p:cNvSpPr/>
          <p:nvPr/>
        </p:nvSpPr>
        <p:spPr>
          <a:xfrm>
            <a:off x="1375020" y="3049723"/>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16" name="TextBox 415">
            <a:extLst>
              <a:ext uri="{FF2B5EF4-FFF2-40B4-BE49-F238E27FC236}">
                <a16:creationId xmlns:a16="http://schemas.microsoft.com/office/drawing/2014/main" id="{6C1731A3-6FDD-54A2-E2C6-E0708164CE6F}"/>
              </a:ext>
            </a:extLst>
          </p:cNvPr>
          <p:cNvSpPr txBox="1"/>
          <p:nvPr/>
        </p:nvSpPr>
        <p:spPr>
          <a:xfrm>
            <a:off x="1615438" y="4375385"/>
            <a:ext cx="1107996" cy="369332"/>
          </a:xfrm>
          <a:prstGeom prst="rect">
            <a:avLst/>
          </a:prstGeom>
          <a:noFill/>
        </p:spPr>
        <p:txBody>
          <a:bodyPr wrap="none" rtlCol="0">
            <a:spAutoFit/>
          </a:bodyPr>
          <a:lstStyle/>
          <a:p>
            <a:r>
              <a:rPr lang="en-US" b="1" dirty="0">
                <a:solidFill>
                  <a:schemeClr val="bg1"/>
                </a:solidFill>
              </a:rPr>
              <a:t>Encoder</a:t>
            </a:r>
            <a:endParaRPr lang="en-IN" b="1" dirty="0">
              <a:solidFill>
                <a:schemeClr val="bg1"/>
              </a:solidFill>
            </a:endParaRPr>
          </a:p>
        </p:txBody>
      </p:sp>
      <p:sp>
        <p:nvSpPr>
          <p:cNvPr id="418" name="TextBox 417">
            <a:extLst>
              <a:ext uri="{FF2B5EF4-FFF2-40B4-BE49-F238E27FC236}">
                <a16:creationId xmlns:a16="http://schemas.microsoft.com/office/drawing/2014/main" id="{E5E1A4E0-5B8E-9AC5-7846-C7D47990D429}"/>
              </a:ext>
            </a:extLst>
          </p:cNvPr>
          <p:cNvSpPr txBox="1"/>
          <p:nvPr/>
        </p:nvSpPr>
        <p:spPr>
          <a:xfrm rot="5400000">
            <a:off x="4276822" y="3695364"/>
            <a:ext cx="1107996" cy="369332"/>
          </a:xfrm>
          <a:prstGeom prst="rect">
            <a:avLst/>
          </a:prstGeom>
          <a:noFill/>
        </p:spPr>
        <p:txBody>
          <a:bodyPr wrap="none" rtlCol="0">
            <a:spAutoFit/>
          </a:bodyPr>
          <a:lstStyle/>
          <a:p>
            <a:r>
              <a:rPr lang="en-US" b="1" dirty="0">
                <a:solidFill>
                  <a:srgbClr val="EA4335"/>
                </a:solidFill>
              </a:rPr>
              <a:t>Decoder</a:t>
            </a:r>
            <a:endParaRPr lang="en-IN" b="1" dirty="0">
              <a:solidFill>
                <a:srgbClr val="EA4335"/>
              </a:solidFill>
            </a:endParaRPr>
          </a:p>
        </p:txBody>
      </p:sp>
      <p:sp>
        <p:nvSpPr>
          <p:cNvPr id="419" name="Oval 418">
            <a:extLst>
              <a:ext uri="{FF2B5EF4-FFF2-40B4-BE49-F238E27FC236}">
                <a16:creationId xmlns:a16="http://schemas.microsoft.com/office/drawing/2014/main" id="{6D2381CF-A350-515B-F533-B4194996382D}"/>
              </a:ext>
            </a:extLst>
          </p:cNvPr>
          <p:cNvSpPr/>
          <p:nvPr/>
        </p:nvSpPr>
        <p:spPr>
          <a:xfrm>
            <a:off x="5340080"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0" name="Oval 419">
            <a:extLst>
              <a:ext uri="{FF2B5EF4-FFF2-40B4-BE49-F238E27FC236}">
                <a16:creationId xmlns:a16="http://schemas.microsoft.com/office/drawing/2014/main" id="{DC4B19C3-A60E-42DC-91E0-6CA682676176}"/>
              </a:ext>
            </a:extLst>
          </p:cNvPr>
          <p:cNvSpPr/>
          <p:nvPr/>
        </p:nvSpPr>
        <p:spPr>
          <a:xfrm>
            <a:off x="6424270"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1" name="Oval 420">
            <a:extLst>
              <a:ext uri="{FF2B5EF4-FFF2-40B4-BE49-F238E27FC236}">
                <a16:creationId xmlns:a16="http://schemas.microsoft.com/office/drawing/2014/main" id="{B456A3BA-C4B1-C676-5705-00FBF921B937}"/>
              </a:ext>
            </a:extLst>
          </p:cNvPr>
          <p:cNvSpPr/>
          <p:nvPr/>
        </p:nvSpPr>
        <p:spPr>
          <a:xfrm>
            <a:off x="7508461"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2" name="Oval 421">
            <a:extLst>
              <a:ext uri="{FF2B5EF4-FFF2-40B4-BE49-F238E27FC236}">
                <a16:creationId xmlns:a16="http://schemas.microsoft.com/office/drawing/2014/main" id="{0D06598A-AE80-E872-2D55-EFCD78604C9C}"/>
              </a:ext>
            </a:extLst>
          </p:cNvPr>
          <p:cNvSpPr/>
          <p:nvPr/>
        </p:nvSpPr>
        <p:spPr>
          <a:xfrm>
            <a:off x="8998010"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3" name="TextBox 422">
            <a:extLst>
              <a:ext uri="{FF2B5EF4-FFF2-40B4-BE49-F238E27FC236}">
                <a16:creationId xmlns:a16="http://schemas.microsoft.com/office/drawing/2014/main" id="{D8D93601-6F57-7E35-DC7A-9930566C67DA}"/>
              </a:ext>
            </a:extLst>
          </p:cNvPr>
          <p:cNvSpPr txBox="1"/>
          <p:nvPr/>
        </p:nvSpPr>
        <p:spPr>
          <a:xfrm>
            <a:off x="7842198" y="3330189"/>
            <a:ext cx="1500908" cy="307777"/>
          </a:xfrm>
          <a:prstGeom prst="rect">
            <a:avLst/>
          </a:prstGeom>
          <a:noFill/>
        </p:spPr>
        <p:txBody>
          <a:bodyPr wrap="square">
            <a:spAutoFit/>
          </a:bodyPr>
          <a:lstStyle/>
          <a:p>
            <a:pPr algn="ctr"/>
            <a:r>
              <a:rPr lang="en-IN" sz="1400" b="0" i="0" kern="3000" spc="600" dirty="0">
                <a:solidFill>
                  <a:schemeClr val="tx1"/>
                </a:solidFill>
                <a:effectLst/>
                <a:latin typeface="+mn-lt"/>
                <a:ea typeface="+mn-ea"/>
                <a:cs typeface="+mn-cs"/>
              </a:rPr>
              <a:t>• • •</a:t>
            </a:r>
            <a:endParaRPr lang="en-IN" sz="1400" kern="3000" spc="600" dirty="0"/>
          </a:p>
        </p:txBody>
      </p:sp>
      <p:sp>
        <p:nvSpPr>
          <p:cNvPr id="424" name="TextBox 423">
            <a:extLst>
              <a:ext uri="{FF2B5EF4-FFF2-40B4-BE49-F238E27FC236}">
                <a16:creationId xmlns:a16="http://schemas.microsoft.com/office/drawing/2014/main" id="{FA466964-0ECE-6677-E40E-8F3BFB3B46DF}"/>
              </a:ext>
            </a:extLst>
          </p:cNvPr>
          <p:cNvSpPr txBox="1"/>
          <p:nvPr/>
        </p:nvSpPr>
        <p:spPr>
          <a:xfrm>
            <a:off x="5360748" y="2686469"/>
            <a:ext cx="595285" cy="320561"/>
          </a:xfrm>
          <a:prstGeom prst="rect">
            <a:avLst/>
          </a:prstGeom>
          <a:noFill/>
        </p:spPr>
        <p:txBody>
          <a:bodyPr wrap="none" rtlCol="0">
            <a:spAutoFit/>
          </a:bodyPr>
          <a:lstStyle/>
          <a:p>
            <a:pPr algn="ctr"/>
            <a:r>
              <a:rPr lang="en-US" sz="1600" dirty="0" err="1"/>
              <a:t>acha</a:t>
            </a:r>
            <a:endParaRPr lang="en-IN" sz="1600" dirty="0"/>
          </a:p>
        </p:txBody>
      </p:sp>
      <p:sp>
        <p:nvSpPr>
          <p:cNvPr id="425" name="TextBox 424">
            <a:extLst>
              <a:ext uri="{FF2B5EF4-FFF2-40B4-BE49-F238E27FC236}">
                <a16:creationId xmlns:a16="http://schemas.microsoft.com/office/drawing/2014/main" id="{722C9888-8793-951D-64E0-8D39576E1097}"/>
              </a:ext>
            </a:extLst>
          </p:cNvPr>
          <p:cNvSpPr txBox="1"/>
          <p:nvPr/>
        </p:nvSpPr>
        <p:spPr>
          <a:xfrm>
            <a:off x="6288605" y="2686469"/>
            <a:ext cx="907954" cy="320561"/>
          </a:xfrm>
          <a:prstGeom prst="rect">
            <a:avLst/>
          </a:prstGeom>
          <a:noFill/>
        </p:spPr>
        <p:txBody>
          <a:bodyPr wrap="none" rtlCol="0">
            <a:spAutoFit/>
          </a:bodyPr>
          <a:lstStyle/>
          <a:p>
            <a:pPr algn="ctr"/>
            <a:r>
              <a:rPr lang="en-US" sz="1600" dirty="0" err="1"/>
              <a:t>achanak</a:t>
            </a:r>
            <a:endParaRPr lang="en-IN" sz="1600" dirty="0"/>
          </a:p>
        </p:txBody>
      </p:sp>
      <p:sp>
        <p:nvSpPr>
          <p:cNvPr id="426" name="TextBox 425">
            <a:extLst>
              <a:ext uri="{FF2B5EF4-FFF2-40B4-BE49-F238E27FC236}">
                <a16:creationId xmlns:a16="http://schemas.microsoft.com/office/drawing/2014/main" id="{711ADAF5-0C88-2BDC-A0E8-A7AE2D359B8A}"/>
              </a:ext>
            </a:extLst>
          </p:cNvPr>
          <p:cNvSpPr txBox="1"/>
          <p:nvPr/>
        </p:nvSpPr>
        <p:spPr>
          <a:xfrm>
            <a:off x="7534444" y="2686469"/>
            <a:ext cx="584661" cy="320561"/>
          </a:xfrm>
          <a:prstGeom prst="rect">
            <a:avLst/>
          </a:prstGeom>
          <a:noFill/>
        </p:spPr>
        <p:txBody>
          <a:bodyPr wrap="none" rtlCol="0">
            <a:spAutoFit/>
          </a:bodyPr>
          <a:lstStyle/>
          <a:p>
            <a:pPr algn="ctr"/>
            <a:r>
              <a:rPr lang="en-US" sz="1600" dirty="0"/>
              <a:t>cake</a:t>
            </a:r>
            <a:endParaRPr lang="en-IN" sz="1600" dirty="0"/>
          </a:p>
        </p:txBody>
      </p:sp>
      <p:sp>
        <p:nvSpPr>
          <p:cNvPr id="427" name="TextBox 426">
            <a:extLst>
              <a:ext uri="{FF2B5EF4-FFF2-40B4-BE49-F238E27FC236}">
                <a16:creationId xmlns:a16="http://schemas.microsoft.com/office/drawing/2014/main" id="{30BEAC99-1870-E810-00B3-03338231CA12}"/>
              </a:ext>
            </a:extLst>
          </p:cNvPr>
          <p:cNvSpPr txBox="1"/>
          <p:nvPr/>
        </p:nvSpPr>
        <p:spPr>
          <a:xfrm>
            <a:off x="8964798" y="2686469"/>
            <a:ext cx="703049" cy="320561"/>
          </a:xfrm>
          <a:prstGeom prst="rect">
            <a:avLst/>
          </a:prstGeom>
          <a:noFill/>
        </p:spPr>
        <p:txBody>
          <a:bodyPr wrap="none" rtlCol="0">
            <a:spAutoFit/>
          </a:bodyPr>
          <a:lstStyle/>
          <a:p>
            <a:pPr algn="ctr"/>
            <a:r>
              <a:rPr lang="en-US" sz="1600" dirty="0" err="1"/>
              <a:t>mujhe</a:t>
            </a:r>
            <a:endParaRPr lang="en-IN" sz="1600" dirty="0"/>
          </a:p>
        </p:txBody>
      </p:sp>
      <p:sp>
        <p:nvSpPr>
          <p:cNvPr id="428" name="Oval 427">
            <a:extLst>
              <a:ext uri="{FF2B5EF4-FFF2-40B4-BE49-F238E27FC236}">
                <a16:creationId xmlns:a16="http://schemas.microsoft.com/office/drawing/2014/main" id="{DE622D21-DD06-1EB5-0DD9-20B1FB489F52}"/>
              </a:ext>
            </a:extLst>
          </p:cNvPr>
          <p:cNvSpPr/>
          <p:nvPr/>
        </p:nvSpPr>
        <p:spPr>
          <a:xfrm>
            <a:off x="10083451" y="317285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9" name="TextBox 428">
            <a:extLst>
              <a:ext uri="{FF2B5EF4-FFF2-40B4-BE49-F238E27FC236}">
                <a16:creationId xmlns:a16="http://schemas.microsoft.com/office/drawing/2014/main" id="{B2819F98-CA4B-105B-C5DE-B002CA489A40}"/>
              </a:ext>
            </a:extLst>
          </p:cNvPr>
          <p:cNvSpPr txBox="1"/>
          <p:nvPr/>
        </p:nvSpPr>
        <p:spPr>
          <a:xfrm>
            <a:off x="10158000" y="2686469"/>
            <a:ext cx="487520" cy="320561"/>
          </a:xfrm>
          <a:prstGeom prst="rect">
            <a:avLst/>
          </a:prstGeom>
          <a:noFill/>
        </p:spPr>
        <p:txBody>
          <a:bodyPr wrap="none" rtlCol="0">
            <a:spAutoFit/>
          </a:bodyPr>
          <a:lstStyle/>
          <a:p>
            <a:pPr algn="ctr"/>
            <a:r>
              <a:rPr lang="en-US" sz="1600" dirty="0"/>
              <a:t>you</a:t>
            </a:r>
            <a:endParaRPr lang="en-IN" sz="1600" dirty="0"/>
          </a:p>
        </p:txBody>
      </p:sp>
      <p:sp>
        <p:nvSpPr>
          <p:cNvPr id="430" name="Oval 429">
            <a:extLst>
              <a:ext uri="{FF2B5EF4-FFF2-40B4-BE49-F238E27FC236}">
                <a16:creationId xmlns:a16="http://schemas.microsoft.com/office/drawing/2014/main" id="{81313084-1C2F-156F-F761-86865BF47593}"/>
              </a:ext>
            </a:extLst>
          </p:cNvPr>
          <p:cNvSpPr/>
          <p:nvPr/>
        </p:nvSpPr>
        <p:spPr>
          <a:xfrm>
            <a:off x="11168893" y="3168323"/>
            <a:ext cx="636620" cy="636619"/>
          </a:xfrm>
          <a:prstGeom prst="ellipse">
            <a:avLst/>
          </a:prstGeom>
          <a:solidFill>
            <a:srgbClr val="FBBC05"/>
          </a:solidFill>
          <a:ln w="9525" cap="flat">
            <a:noFill/>
            <a:prstDash val="solid"/>
            <a:miter/>
          </a:ln>
        </p:spPr>
        <p:txBody>
          <a:bodyPr rtlCol="0" anchor="ctr"/>
          <a:lstStyle/>
          <a:p>
            <a:pPr algn="l"/>
            <a:endParaRPr lang="en-IN" sz="1600" dirty="0"/>
          </a:p>
        </p:txBody>
      </p:sp>
      <p:sp>
        <p:nvSpPr>
          <p:cNvPr id="431" name="TextBox 430">
            <a:extLst>
              <a:ext uri="{FF2B5EF4-FFF2-40B4-BE49-F238E27FC236}">
                <a16:creationId xmlns:a16="http://schemas.microsoft.com/office/drawing/2014/main" id="{4C45570E-A3C5-534B-602A-FAC9C24B6F00}"/>
              </a:ext>
            </a:extLst>
          </p:cNvPr>
          <p:cNvSpPr txBox="1"/>
          <p:nvPr/>
        </p:nvSpPr>
        <p:spPr>
          <a:xfrm>
            <a:off x="11140990" y="2686469"/>
            <a:ext cx="692424" cy="320561"/>
          </a:xfrm>
          <a:prstGeom prst="rect">
            <a:avLst/>
          </a:prstGeom>
          <a:noFill/>
        </p:spPr>
        <p:txBody>
          <a:bodyPr wrap="none" rtlCol="0">
            <a:spAutoFit/>
          </a:bodyPr>
          <a:lstStyle/>
          <a:p>
            <a:pPr algn="ctr"/>
            <a:r>
              <a:rPr lang="en-US" sz="1600" dirty="0" err="1"/>
              <a:t>zyada</a:t>
            </a:r>
            <a:endParaRPr lang="en-IN" sz="1600" dirty="0"/>
          </a:p>
        </p:txBody>
      </p:sp>
      <p:sp>
        <p:nvSpPr>
          <p:cNvPr id="432" name="Rectangle: Rounded Corners 431">
            <a:extLst>
              <a:ext uri="{FF2B5EF4-FFF2-40B4-BE49-F238E27FC236}">
                <a16:creationId xmlns:a16="http://schemas.microsoft.com/office/drawing/2014/main" id="{6035260A-7153-C6DF-330E-2B69318E7090}"/>
              </a:ext>
            </a:extLst>
          </p:cNvPr>
          <p:cNvSpPr/>
          <p:nvPr/>
        </p:nvSpPr>
        <p:spPr>
          <a:xfrm>
            <a:off x="5172676" y="3063638"/>
            <a:ext cx="6839949" cy="880955"/>
          </a:xfrm>
          <a:prstGeom prst="roundRect">
            <a:avLst/>
          </a:prstGeom>
          <a:noFill/>
          <a:ln w="57150" cap="flat">
            <a:solidFill>
              <a:schemeClr val="tx1"/>
            </a:solidFill>
            <a:prstDash val="solid"/>
            <a:miter/>
          </a:ln>
        </p:spPr>
        <p:txBody>
          <a:bodyPr rtlCol="0" anchor="ctr"/>
          <a:lstStyle/>
          <a:p>
            <a:pPr algn="l"/>
            <a:endParaRPr lang="en-IN"/>
          </a:p>
        </p:txBody>
      </p:sp>
      <p:pic>
        <p:nvPicPr>
          <p:cNvPr id="4" name="Picture 3">
            <a:extLst>
              <a:ext uri="{FF2B5EF4-FFF2-40B4-BE49-F238E27FC236}">
                <a16:creationId xmlns:a16="http://schemas.microsoft.com/office/drawing/2014/main" id="{D23085BC-8758-ADE7-56F7-7495F0459BE2}"/>
              </a:ext>
            </a:extLst>
          </p:cNvPr>
          <p:cNvPicPr>
            <a:picLocks noChangeAspect="1"/>
          </p:cNvPicPr>
          <p:nvPr/>
        </p:nvPicPr>
        <p:blipFill>
          <a:blip r:embed="rId2"/>
          <a:stretch>
            <a:fillRect/>
          </a:stretch>
        </p:blipFill>
        <p:spPr>
          <a:xfrm rot="16200000">
            <a:off x="5944070" y="4371866"/>
            <a:ext cx="296516" cy="1020015"/>
          </a:xfrm>
          <a:prstGeom prst="rect">
            <a:avLst/>
          </a:prstGeom>
        </p:spPr>
      </p:pic>
      <p:pic>
        <p:nvPicPr>
          <p:cNvPr id="12" name="Picture 11">
            <a:extLst>
              <a:ext uri="{FF2B5EF4-FFF2-40B4-BE49-F238E27FC236}">
                <a16:creationId xmlns:a16="http://schemas.microsoft.com/office/drawing/2014/main" id="{5DAD9366-1CED-AC37-784B-A7541BCD3B8B}"/>
              </a:ext>
            </a:extLst>
          </p:cNvPr>
          <p:cNvPicPr>
            <a:picLocks noChangeAspect="1"/>
          </p:cNvPicPr>
          <p:nvPr/>
        </p:nvPicPr>
        <p:blipFill>
          <a:blip r:embed="rId2"/>
          <a:stretch>
            <a:fillRect/>
          </a:stretch>
        </p:blipFill>
        <p:spPr>
          <a:xfrm rot="16200000">
            <a:off x="10944714" y="4371864"/>
            <a:ext cx="296516" cy="1020015"/>
          </a:xfrm>
          <a:prstGeom prst="rect">
            <a:avLst/>
          </a:prstGeom>
        </p:spPr>
      </p:pic>
      <p:pic>
        <p:nvPicPr>
          <p:cNvPr id="13" name="Picture 12">
            <a:extLst>
              <a:ext uri="{FF2B5EF4-FFF2-40B4-BE49-F238E27FC236}">
                <a16:creationId xmlns:a16="http://schemas.microsoft.com/office/drawing/2014/main" id="{B43F47A3-46E8-6073-C7D4-EBA29E0FCA51}"/>
              </a:ext>
            </a:extLst>
          </p:cNvPr>
          <p:cNvPicPr>
            <a:picLocks noChangeAspect="1"/>
          </p:cNvPicPr>
          <p:nvPr/>
        </p:nvPicPr>
        <p:blipFill>
          <a:blip r:embed="rId2"/>
          <a:stretch>
            <a:fillRect/>
          </a:stretch>
        </p:blipFill>
        <p:spPr>
          <a:xfrm rot="16200000">
            <a:off x="9948494" y="4371864"/>
            <a:ext cx="296516" cy="1020015"/>
          </a:xfrm>
          <a:prstGeom prst="rect">
            <a:avLst/>
          </a:prstGeom>
        </p:spPr>
      </p:pic>
      <p:pic>
        <p:nvPicPr>
          <p:cNvPr id="14" name="Picture 13">
            <a:extLst>
              <a:ext uri="{FF2B5EF4-FFF2-40B4-BE49-F238E27FC236}">
                <a16:creationId xmlns:a16="http://schemas.microsoft.com/office/drawing/2014/main" id="{1A5A1FFF-8056-56C3-41AD-0023B0A653AB}"/>
              </a:ext>
            </a:extLst>
          </p:cNvPr>
          <p:cNvPicPr>
            <a:picLocks noChangeAspect="1"/>
          </p:cNvPicPr>
          <p:nvPr/>
        </p:nvPicPr>
        <p:blipFill>
          <a:blip r:embed="rId2"/>
          <a:stretch>
            <a:fillRect/>
          </a:stretch>
        </p:blipFill>
        <p:spPr>
          <a:xfrm rot="16200000">
            <a:off x="8947387" y="4371865"/>
            <a:ext cx="296516" cy="1020015"/>
          </a:xfrm>
          <a:prstGeom prst="rect">
            <a:avLst/>
          </a:prstGeom>
        </p:spPr>
      </p:pic>
      <p:pic>
        <p:nvPicPr>
          <p:cNvPr id="15" name="Picture 14">
            <a:extLst>
              <a:ext uri="{FF2B5EF4-FFF2-40B4-BE49-F238E27FC236}">
                <a16:creationId xmlns:a16="http://schemas.microsoft.com/office/drawing/2014/main" id="{69342CE1-BF4A-6F14-6B96-C040D509781E}"/>
              </a:ext>
            </a:extLst>
          </p:cNvPr>
          <p:cNvPicPr>
            <a:picLocks noChangeAspect="1"/>
          </p:cNvPicPr>
          <p:nvPr/>
        </p:nvPicPr>
        <p:blipFill>
          <a:blip r:embed="rId2"/>
          <a:stretch>
            <a:fillRect/>
          </a:stretch>
        </p:blipFill>
        <p:spPr>
          <a:xfrm rot="16200000">
            <a:off x="7946281" y="4371865"/>
            <a:ext cx="296516" cy="1020015"/>
          </a:xfrm>
          <a:prstGeom prst="rect">
            <a:avLst/>
          </a:prstGeom>
        </p:spPr>
      </p:pic>
      <p:pic>
        <p:nvPicPr>
          <p:cNvPr id="16" name="Picture 15">
            <a:extLst>
              <a:ext uri="{FF2B5EF4-FFF2-40B4-BE49-F238E27FC236}">
                <a16:creationId xmlns:a16="http://schemas.microsoft.com/office/drawing/2014/main" id="{A095A70A-81CC-C227-277C-961F8A23D26A}"/>
              </a:ext>
            </a:extLst>
          </p:cNvPr>
          <p:cNvPicPr>
            <a:picLocks noChangeAspect="1"/>
          </p:cNvPicPr>
          <p:nvPr/>
        </p:nvPicPr>
        <p:blipFill>
          <a:blip r:embed="rId2"/>
          <a:stretch>
            <a:fillRect/>
          </a:stretch>
        </p:blipFill>
        <p:spPr>
          <a:xfrm rot="16200000">
            <a:off x="6945175" y="4371866"/>
            <a:ext cx="296516" cy="1020015"/>
          </a:xfrm>
          <a:prstGeom prst="rect">
            <a:avLst/>
          </a:prstGeom>
        </p:spPr>
      </p:pic>
    </p:spTree>
    <p:extLst>
      <p:ext uri="{BB962C8B-B14F-4D97-AF65-F5344CB8AC3E}">
        <p14:creationId xmlns:p14="http://schemas.microsoft.com/office/powerpoint/2010/main" val="3307933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419" name="Oval 418">
            <a:extLst>
              <a:ext uri="{FF2B5EF4-FFF2-40B4-BE49-F238E27FC236}">
                <a16:creationId xmlns:a16="http://schemas.microsoft.com/office/drawing/2014/main" id="{6D2381CF-A350-515B-F533-B4194996382D}"/>
              </a:ext>
            </a:extLst>
          </p:cNvPr>
          <p:cNvSpPr/>
          <p:nvPr/>
        </p:nvSpPr>
        <p:spPr>
          <a:xfrm>
            <a:off x="2915056" y="417869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0" name="Oval 419">
            <a:extLst>
              <a:ext uri="{FF2B5EF4-FFF2-40B4-BE49-F238E27FC236}">
                <a16:creationId xmlns:a16="http://schemas.microsoft.com/office/drawing/2014/main" id="{DC4B19C3-A60E-42DC-91E0-6CA682676176}"/>
              </a:ext>
            </a:extLst>
          </p:cNvPr>
          <p:cNvSpPr/>
          <p:nvPr/>
        </p:nvSpPr>
        <p:spPr>
          <a:xfrm>
            <a:off x="3999246" y="417869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1" name="Oval 420">
            <a:extLst>
              <a:ext uri="{FF2B5EF4-FFF2-40B4-BE49-F238E27FC236}">
                <a16:creationId xmlns:a16="http://schemas.microsoft.com/office/drawing/2014/main" id="{B456A3BA-C4B1-C676-5705-00FBF921B937}"/>
              </a:ext>
            </a:extLst>
          </p:cNvPr>
          <p:cNvSpPr/>
          <p:nvPr/>
        </p:nvSpPr>
        <p:spPr>
          <a:xfrm>
            <a:off x="5083437" y="417869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2" name="Oval 421">
            <a:extLst>
              <a:ext uri="{FF2B5EF4-FFF2-40B4-BE49-F238E27FC236}">
                <a16:creationId xmlns:a16="http://schemas.microsoft.com/office/drawing/2014/main" id="{0D06598A-AE80-E872-2D55-EFCD78604C9C}"/>
              </a:ext>
            </a:extLst>
          </p:cNvPr>
          <p:cNvSpPr/>
          <p:nvPr/>
        </p:nvSpPr>
        <p:spPr>
          <a:xfrm>
            <a:off x="6572986" y="417869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3" name="TextBox 422">
            <a:extLst>
              <a:ext uri="{FF2B5EF4-FFF2-40B4-BE49-F238E27FC236}">
                <a16:creationId xmlns:a16="http://schemas.microsoft.com/office/drawing/2014/main" id="{D8D93601-6F57-7E35-DC7A-9930566C67DA}"/>
              </a:ext>
            </a:extLst>
          </p:cNvPr>
          <p:cNvSpPr txBox="1"/>
          <p:nvPr/>
        </p:nvSpPr>
        <p:spPr>
          <a:xfrm>
            <a:off x="5417174" y="4336029"/>
            <a:ext cx="1500908" cy="307777"/>
          </a:xfrm>
          <a:prstGeom prst="rect">
            <a:avLst/>
          </a:prstGeom>
          <a:noFill/>
        </p:spPr>
        <p:txBody>
          <a:bodyPr wrap="square">
            <a:spAutoFit/>
          </a:bodyPr>
          <a:lstStyle/>
          <a:p>
            <a:pPr algn="ctr"/>
            <a:r>
              <a:rPr lang="en-IN" sz="1400" b="0" i="0" kern="3000" spc="600" dirty="0">
                <a:solidFill>
                  <a:schemeClr val="tx1"/>
                </a:solidFill>
                <a:effectLst/>
                <a:latin typeface="+mn-lt"/>
                <a:ea typeface="+mn-ea"/>
                <a:cs typeface="+mn-cs"/>
              </a:rPr>
              <a:t>• • •</a:t>
            </a:r>
            <a:endParaRPr lang="en-IN" sz="1400" kern="3000" spc="600" dirty="0"/>
          </a:p>
        </p:txBody>
      </p:sp>
      <p:sp>
        <p:nvSpPr>
          <p:cNvPr id="424" name="TextBox 423">
            <a:extLst>
              <a:ext uri="{FF2B5EF4-FFF2-40B4-BE49-F238E27FC236}">
                <a16:creationId xmlns:a16="http://schemas.microsoft.com/office/drawing/2014/main" id="{FA466964-0ECE-6677-E40E-8F3BFB3B46DF}"/>
              </a:ext>
            </a:extLst>
          </p:cNvPr>
          <p:cNvSpPr txBox="1"/>
          <p:nvPr/>
        </p:nvSpPr>
        <p:spPr>
          <a:xfrm>
            <a:off x="2935724" y="3692309"/>
            <a:ext cx="595285" cy="320561"/>
          </a:xfrm>
          <a:prstGeom prst="rect">
            <a:avLst/>
          </a:prstGeom>
          <a:noFill/>
        </p:spPr>
        <p:txBody>
          <a:bodyPr wrap="none" rtlCol="0">
            <a:spAutoFit/>
          </a:bodyPr>
          <a:lstStyle/>
          <a:p>
            <a:pPr algn="ctr"/>
            <a:r>
              <a:rPr lang="en-US" sz="1600" dirty="0" err="1"/>
              <a:t>acha</a:t>
            </a:r>
            <a:endParaRPr lang="en-IN" sz="1600" dirty="0"/>
          </a:p>
        </p:txBody>
      </p:sp>
      <p:sp>
        <p:nvSpPr>
          <p:cNvPr id="425" name="TextBox 424">
            <a:extLst>
              <a:ext uri="{FF2B5EF4-FFF2-40B4-BE49-F238E27FC236}">
                <a16:creationId xmlns:a16="http://schemas.microsoft.com/office/drawing/2014/main" id="{722C9888-8793-951D-64E0-8D39576E1097}"/>
              </a:ext>
            </a:extLst>
          </p:cNvPr>
          <p:cNvSpPr txBox="1"/>
          <p:nvPr/>
        </p:nvSpPr>
        <p:spPr>
          <a:xfrm>
            <a:off x="3863581" y="3692309"/>
            <a:ext cx="907954" cy="320561"/>
          </a:xfrm>
          <a:prstGeom prst="rect">
            <a:avLst/>
          </a:prstGeom>
          <a:noFill/>
        </p:spPr>
        <p:txBody>
          <a:bodyPr wrap="none" rtlCol="0">
            <a:spAutoFit/>
          </a:bodyPr>
          <a:lstStyle/>
          <a:p>
            <a:pPr algn="ctr"/>
            <a:r>
              <a:rPr lang="en-US" sz="1600" dirty="0" err="1"/>
              <a:t>achanak</a:t>
            </a:r>
            <a:endParaRPr lang="en-IN" sz="1600" dirty="0"/>
          </a:p>
        </p:txBody>
      </p:sp>
      <p:sp>
        <p:nvSpPr>
          <p:cNvPr id="426" name="TextBox 425">
            <a:extLst>
              <a:ext uri="{FF2B5EF4-FFF2-40B4-BE49-F238E27FC236}">
                <a16:creationId xmlns:a16="http://schemas.microsoft.com/office/drawing/2014/main" id="{711ADAF5-0C88-2BDC-A0E8-A7AE2D359B8A}"/>
              </a:ext>
            </a:extLst>
          </p:cNvPr>
          <p:cNvSpPr txBox="1"/>
          <p:nvPr/>
        </p:nvSpPr>
        <p:spPr>
          <a:xfrm>
            <a:off x="5109420" y="3692309"/>
            <a:ext cx="584661" cy="320561"/>
          </a:xfrm>
          <a:prstGeom prst="rect">
            <a:avLst/>
          </a:prstGeom>
          <a:noFill/>
        </p:spPr>
        <p:txBody>
          <a:bodyPr wrap="none" rtlCol="0">
            <a:spAutoFit/>
          </a:bodyPr>
          <a:lstStyle/>
          <a:p>
            <a:pPr algn="ctr"/>
            <a:r>
              <a:rPr lang="en-US" sz="1600" dirty="0"/>
              <a:t>cake</a:t>
            </a:r>
            <a:endParaRPr lang="en-IN" sz="1600" dirty="0"/>
          </a:p>
        </p:txBody>
      </p:sp>
      <p:sp>
        <p:nvSpPr>
          <p:cNvPr id="427" name="TextBox 426">
            <a:extLst>
              <a:ext uri="{FF2B5EF4-FFF2-40B4-BE49-F238E27FC236}">
                <a16:creationId xmlns:a16="http://schemas.microsoft.com/office/drawing/2014/main" id="{30BEAC99-1870-E810-00B3-03338231CA12}"/>
              </a:ext>
            </a:extLst>
          </p:cNvPr>
          <p:cNvSpPr txBox="1"/>
          <p:nvPr/>
        </p:nvSpPr>
        <p:spPr>
          <a:xfrm>
            <a:off x="6520043" y="3692309"/>
            <a:ext cx="742511" cy="338554"/>
          </a:xfrm>
          <a:prstGeom prst="rect">
            <a:avLst/>
          </a:prstGeom>
          <a:noFill/>
        </p:spPr>
        <p:txBody>
          <a:bodyPr wrap="none" rtlCol="0">
            <a:spAutoFit/>
          </a:bodyPr>
          <a:lstStyle/>
          <a:p>
            <a:pPr algn="ctr"/>
            <a:r>
              <a:rPr lang="en-US" sz="1600" dirty="0" err="1"/>
              <a:t>mujhe</a:t>
            </a:r>
            <a:endParaRPr lang="en-IN" sz="1600" dirty="0"/>
          </a:p>
        </p:txBody>
      </p:sp>
      <p:sp>
        <p:nvSpPr>
          <p:cNvPr id="428" name="Oval 427">
            <a:extLst>
              <a:ext uri="{FF2B5EF4-FFF2-40B4-BE49-F238E27FC236}">
                <a16:creationId xmlns:a16="http://schemas.microsoft.com/office/drawing/2014/main" id="{DE622D21-DD06-1EB5-0DD9-20B1FB489F52}"/>
              </a:ext>
            </a:extLst>
          </p:cNvPr>
          <p:cNvSpPr/>
          <p:nvPr/>
        </p:nvSpPr>
        <p:spPr>
          <a:xfrm>
            <a:off x="7658427" y="417869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9" name="TextBox 428">
            <a:extLst>
              <a:ext uri="{FF2B5EF4-FFF2-40B4-BE49-F238E27FC236}">
                <a16:creationId xmlns:a16="http://schemas.microsoft.com/office/drawing/2014/main" id="{B2819F98-CA4B-105B-C5DE-B002CA489A40}"/>
              </a:ext>
            </a:extLst>
          </p:cNvPr>
          <p:cNvSpPr txBox="1"/>
          <p:nvPr/>
        </p:nvSpPr>
        <p:spPr>
          <a:xfrm>
            <a:off x="7732976" y="3692309"/>
            <a:ext cx="487520" cy="320561"/>
          </a:xfrm>
          <a:prstGeom prst="rect">
            <a:avLst/>
          </a:prstGeom>
          <a:noFill/>
        </p:spPr>
        <p:txBody>
          <a:bodyPr wrap="none" rtlCol="0">
            <a:spAutoFit/>
          </a:bodyPr>
          <a:lstStyle/>
          <a:p>
            <a:pPr algn="ctr"/>
            <a:r>
              <a:rPr lang="en-US" sz="1600" dirty="0"/>
              <a:t>you</a:t>
            </a:r>
            <a:endParaRPr lang="en-IN" sz="1600" dirty="0"/>
          </a:p>
        </p:txBody>
      </p:sp>
      <p:sp>
        <p:nvSpPr>
          <p:cNvPr id="430" name="Oval 429">
            <a:extLst>
              <a:ext uri="{FF2B5EF4-FFF2-40B4-BE49-F238E27FC236}">
                <a16:creationId xmlns:a16="http://schemas.microsoft.com/office/drawing/2014/main" id="{81313084-1C2F-156F-F761-86865BF47593}"/>
              </a:ext>
            </a:extLst>
          </p:cNvPr>
          <p:cNvSpPr/>
          <p:nvPr/>
        </p:nvSpPr>
        <p:spPr>
          <a:xfrm>
            <a:off x="8743869" y="4174163"/>
            <a:ext cx="636620" cy="636619"/>
          </a:xfrm>
          <a:prstGeom prst="ellipse">
            <a:avLst/>
          </a:prstGeom>
          <a:solidFill>
            <a:srgbClr val="FBBC05"/>
          </a:solidFill>
          <a:ln w="9525" cap="flat">
            <a:noFill/>
            <a:prstDash val="solid"/>
            <a:miter/>
          </a:ln>
        </p:spPr>
        <p:txBody>
          <a:bodyPr rtlCol="0" anchor="ctr"/>
          <a:lstStyle/>
          <a:p>
            <a:pPr algn="l"/>
            <a:endParaRPr lang="en-IN" sz="1600" dirty="0"/>
          </a:p>
        </p:txBody>
      </p:sp>
      <p:sp>
        <p:nvSpPr>
          <p:cNvPr id="431" name="TextBox 430">
            <a:extLst>
              <a:ext uri="{FF2B5EF4-FFF2-40B4-BE49-F238E27FC236}">
                <a16:creationId xmlns:a16="http://schemas.microsoft.com/office/drawing/2014/main" id="{4C45570E-A3C5-534B-602A-FAC9C24B6F00}"/>
              </a:ext>
            </a:extLst>
          </p:cNvPr>
          <p:cNvSpPr txBox="1"/>
          <p:nvPr/>
        </p:nvSpPr>
        <p:spPr>
          <a:xfrm>
            <a:off x="8715966" y="3692309"/>
            <a:ext cx="692424" cy="320561"/>
          </a:xfrm>
          <a:prstGeom prst="rect">
            <a:avLst/>
          </a:prstGeom>
          <a:noFill/>
        </p:spPr>
        <p:txBody>
          <a:bodyPr wrap="none" rtlCol="0">
            <a:spAutoFit/>
          </a:bodyPr>
          <a:lstStyle/>
          <a:p>
            <a:pPr algn="ctr"/>
            <a:r>
              <a:rPr lang="en-US" sz="1600" dirty="0" err="1"/>
              <a:t>zyada</a:t>
            </a:r>
            <a:endParaRPr lang="en-IN" sz="1600" dirty="0"/>
          </a:p>
        </p:txBody>
      </p:sp>
      <p:sp>
        <p:nvSpPr>
          <p:cNvPr id="432" name="Rectangle: Rounded Corners 431">
            <a:extLst>
              <a:ext uri="{FF2B5EF4-FFF2-40B4-BE49-F238E27FC236}">
                <a16:creationId xmlns:a16="http://schemas.microsoft.com/office/drawing/2014/main" id="{6035260A-7153-C6DF-330E-2B69318E7090}"/>
              </a:ext>
            </a:extLst>
          </p:cNvPr>
          <p:cNvSpPr/>
          <p:nvPr/>
        </p:nvSpPr>
        <p:spPr>
          <a:xfrm>
            <a:off x="2747652" y="4069478"/>
            <a:ext cx="6839949" cy="880955"/>
          </a:xfrm>
          <a:prstGeom prst="roundRect">
            <a:avLst/>
          </a:prstGeom>
          <a:noFill/>
          <a:ln w="57150" cap="flat">
            <a:solidFill>
              <a:schemeClr val="tx1"/>
            </a:solidFill>
            <a:prstDash val="solid"/>
            <a:miter/>
          </a:ln>
        </p:spPr>
        <p:txBody>
          <a:bodyPr rtlCol="0" anchor="ctr"/>
          <a:lstStyle/>
          <a:p>
            <a:pPr algn="l"/>
            <a:endParaRPr lang="en-IN"/>
          </a:p>
        </p:txBody>
      </p:sp>
      <p:cxnSp>
        <p:nvCxnSpPr>
          <p:cNvPr id="382" name="Straight Connector 381">
            <a:extLst>
              <a:ext uri="{FF2B5EF4-FFF2-40B4-BE49-F238E27FC236}">
                <a16:creationId xmlns:a16="http://schemas.microsoft.com/office/drawing/2014/main" id="{D1517823-3F65-F32B-A64D-477CE1664CE6}"/>
              </a:ext>
            </a:extLst>
          </p:cNvPr>
          <p:cNvCxnSpPr>
            <a:stCxn id="419" idx="4"/>
            <a:endCxn id="333" idx="0"/>
          </p:cNvCxnSpPr>
          <p:nvPr/>
        </p:nvCxnSpPr>
        <p:spPr>
          <a:xfrm flipH="1">
            <a:off x="2694190" y="4815309"/>
            <a:ext cx="539176" cy="151297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984B2D14-3FC1-F0BF-065E-A283EF9289B3}"/>
              </a:ext>
            </a:extLst>
          </p:cNvPr>
          <p:cNvCxnSpPr>
            <a:cxnSpLocks/>
            <a:stCxn id="420" idx="4"/>
            <a:endCxn id="333" idx="0"/>
          </p:cNvCxnSpPr>
          <p:nvPr/>
        </p:nvCxnSpPr>
        <p:spPr>
          <a:xfrm flipH="1">
            <a:off x="2694190" y="4815309"/>
            <a:ext cx="1623366" cy="151297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149B1BE6-DA16-0B3E-7284-08ED60334B0E}"/>
              </a:ext>
            </a:extLst>
          </p:cNvPr>
          <p:cNvCxnSpPr>
            <a:cxnSpLocks/>
            <a:stCxn id="421" idx="4"/>
            <a:endCxn id="333" idx="0"/>
          </p:cNvCxnSpPr>
          <p:nvPr/>
        </p:nvCxnSpPr>
        <p:spPr>
          <a:xfrm flipH="1">
            <a:off x="2694190" y="4815309"/>
            <a:ext cx="2707557" cy="151297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E287AA88-852B-B963-0017-B32DBBA5EB35}"/>
              </a:ext>
            </a:extLst>
          </p:cNvPr>
          <p:cNvCxnSpPr>
            <a:cxnSpLocks/>
            <a:stCxn id="422" idx="4"/>
            <a:endCxn id="333" idx="0"/>
          </p:cNvCxnSpPr>
          <p:nvPr/>
        </p:nvCxnSpPr>
        <p:spPr>
          <a:xfrm flipH="1">
            <a:off x="2694190" y="4815309"/>
            <a:ext cx="4197106" cy="151297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E5599CFC-4877-8655-ABB8-6884C73E0395}"/>
              </a:ext>
            </a:extLst>
          </p:cNvPr>
          <p:cNvCxnSpPr>
            <a:cxnSpLocks/>
            <a:stCxn id="428" idx="4"/>
            <a:endCxn id="333" idx="0"/>
          </p:cNvCxnSpPr>
          <p:nvPr/>
        </p:nvCxnSpPr>
        <p:spPr>
          <a:xfrm flipH="1">
            <a:off x="2694190" y="4815309"/>
            <a:ext cx="5282547" cy="151297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74B414FE-D918-F77C-9919-CCD5F5AACCEF}"/>
              </a:ext>
            </a:extLst>
          </p:cNvPr>
          <p:cNvCxnSpPr>
            <a:cxnSpLocks/>
            <a:stCxn id="430" idx="4"/>
            <a:endCxn id="333" idx="0"/>
          </p:cNvCxnSpPr>
          <p:nvPr/>
        </p:nvCxnSpPr>
        <p:spPr>
          <a:xfrm flipH="1">
            <a:off x="2694190" y="4810782"/>
            <a:ext cx="6367989" cy="15175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3A2F9FD-F3CB-4103-C065-0E01F0181AA7}"/>
              </a:ext>
            </a:extLst>
          </p:cNvPr>
          <p:cNvCxnSpPr>
            <a:cxnSpLocks/>
            <a:stCxn id="419" idx="4"/>
            <a:endCxn id="348" idx="0"/>
          </p:cNvCxnSpPr>
          <p:nvPr/>
        </p:nvCxnSpPr>
        <p:spPr>
          <a:xfrm flipH="1">
            <a:off x="2997155" y="4815309"/>
            <a:ext cx="236211"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4E956BFB-9819-4EB6-0310-213870563E21}"/>
              </a:ext>
            </a:extLst>
          </p:cNvPr>
          <p:cNvCxnSpPr>
            <a:cxnSpLocks/>
            <a:stCxn id="420" idx="4"/>
            <a:endCxn id="348" idx="0"/>
          </p:cNvCxnSpPr>
          <p:nvPr/>
        </p:nvCxnSpPr>
        <p:spPr>
          <a:xfrm flipH="1">
            <a:off x="2997155" y="4815309"/>
            <a:ext cx="1320401"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DA5C731E-AC70-3A91-B8EB-D765955F9200}"/>
              </a:ext>
            </a:extLst>
          </p:cNvPr>
          <p:cNvCxnSpPr>
            <a:cxnSpLocks/>
            <a:stCxn id="421" idx="4"/>
            <a:endCxn id="348" idx="0"/>
          </p:cNvCxnSpPr>
          <p:nvPr/>
        </p:nvCxnSpPr>
        <p:spPr>
          <a:xfrm flipH="1">
            <a:off x="2997155" y="4815309"/>
            <a:ext cx="2404592"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BF1AAAAD-DD5F-1CB7-5892-CA44CD7E3531}"/>
              </a:ext>
            </a:extLst>
          </p:cNvPr>
          <p:cNvCxnSpPr>
            <a:cxnSpLocks/>
            <a:stCxn id="422" idx="4"/>
            <a:endCxn id="348" idx="0"/>
          </p:cNvCxnSpPr>
          <p:nvPr/>
        </p:nvCxnSpPr>
        <p:spPr>
          <a:xfrm flipH="1">
            <a:off x="2997155" y="4815309"/>
            <a:ext cx="3894141"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76DD9288-2ADD-5831-46E8-68A2B44AA99E}"/>
              </a:ext>
            </a:extLst>
          </p:cNvPr>
          <p:cNvCxnSpPr>
            <a:cxnSpLocks/>
            <a:stCxn id="428" idx="4"/>
            <a:endCxn id="348" idx="0"/>
          </p:cNvCxnSpPr>
          <p:nvPr/>
        </p:nvCxnSpPr>
        <p:spPr>
          <a:xfrm flipH="1">
            <a:off x="2997155" y="4815309"/>
            <a:ext cx="4979582"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AB329451-5B33-E6C7-F7D6-69D364982515}"/>
              </a:ext>
            </a:extLst>
          </p:cNvPr>
          <p:cNvCxnSpPr>
            <a:cxnSpLocks/>
            <a:stCxn id="430" idx="4"/>
            <a:endCxn id="348" idx="0"/>
          </p:cNvCxnSpPr>
          <p:nvPr/>
        </p:nvCxnSpPr>
        <p:spPr>
          <a:xfrm flipH="1">
            <a:off x="2997155" y="4810782"/>
            <a:ext cx="6065024" cy="151594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3C1A8F2D-9483-E76F-31FA-3B4E889D5321}"/>
              </a:ext>
            </a:extLst>
          </p:cNvPr>
          <p:cNvCxnSpPr>
            <a:cxnSpLocks/>
            <a:stCxn id="419" idx="4"/>
            <a:endCxn id="349" idx="0"/>
          </p:cNvCxnSpPr>
          <p:nvPr/>
        </p:nvCxnSpPr>
        <p:spPr>
          <a:xfrm>
            <a:off x="3233366" y="4815309"/>
            <a:ext cx="66754"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CCC15445-5264-027A-4005-ACDFA60E6A28}"/>
              </a:ext>
            </a:extLst>
          </p:cNvPr>
          <p:cNvCxnSpPr>
            <a:cxnSpLocks/>
            <a:stCxn id="420" idx="4"/>
            <a:endCxn id="349" idx="0"/>
          </p:cNvCxnSpPr>
          <p:nvPr/>
        </p:nvCxnSpPr>
        <p:spPr>
          <a:xfrm flipH="1">
            <a:off x="3300120" y="4815309"/>
            <a:ext cx="1017436"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B49ABA74-B685-8E08-DCB2-9A5264420C54}"/>
              </a:ext>
            </a:extLst>
          </p:cNvPr>
          <p:cNvCxnSpPr>
            <a:cxnSpLocks/>
            <a:stCxn id="421" idx="4"/>
            <a:endCxn id="349" idx="0"/>
          </p:cNvCxnSpPr>
          <p:nvPr/>
        </p:nvCxnSpPr>
        <p:spPr>
          <a:xfrm flipH="1">
            <a:off x="3300120" y="4815309"/>
            <a:ext cx="2101627"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21B8211D-9623-0F94-3D70-5867FFB11911}"/>
              </a:ext>
            </a:extLst>
          </p:cNvPr>
          <p:cNvCxnSpPr>
            <a:cxnSpLocks/>
            <a:stCxn id="422" idx="4"/>
            <a:endCxn id="349" idx="0"/>
          </p:cNvCxnSpPr>
          <p:nvPr/>
        </p:nvCxnSpPr>
        <p:spPr>
          <a:xfrm flipH="1">
            <a:off x="3300120" y="4815309"/>
            <a:ext cx="3591176"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5D71147F-70F2-A24B-D124-EB388B6EB99D}"/>
              </a:ext>
            </a:extLst>
          </p:cNvPr>
          <p:cNvCxnSpPr>
            <a:cxnSpLocks/>
            <a:stCxn id="428" idx="4"/>
            <a:endCxn id="349" idx="0"/>
          </p:cNvCxnSpPr>
          <p:nvPr/>
        </p:nvCxnSpPr>
        <p:spPr>
          <a:xfrm flipH="1">
            <a:off x="3300120" y="4815309"/>
            <a:ext cx="4676617"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CF75052D-CEDC-3C19-7010-F5EA5517D9E9}"/>
              </a:ext>
            </a:extLst>
          </p:cNvPr>
          <p:cNvCxnSpPr>
            <a:cxnSpLocks/>
            <a:stCxn id="428" idx="4"/>
            <a:endCxn id="349" idx="0"/>
          </p:cNvCxnSpPr>
          <p:nvPr/>
        </p:nvCxnSpPr>
        <p:spPr>
          <a:xfrm flipH="1">
            <a:off x="3300120" y="4815309"/>
            <a:ext cx="4676617"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672E6056-7518-DA9B-E9ED-A3A660890DEA}"/>
              </a:ext>
            </a:extLst>
          </p:cNvPr>
          <p:cNvCxnSpPr>
            <a:cxnSpLocks/>
            <a:stCxn id="430" idx="4"/>
            <a:endCxn id="349" idx="0"/>
          </p:cNvCxnSpPr>
          <p:nvPr/>
        </p:nvCxnSpPr>
        <p:spPr>
          <a:xfrm flipH="1">
            <a:off x="3300120" y="4810782"/>
            <a:ext cx="5762059" cy="151594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9207C64F-A3A7-D409-F977-56C6F15A63AC}"/>
              </a:ext>
            </a:extLst>
          </p:cNvPr>
          <p:cNvCxnSpPr>
            <a:cxnSpLocks/>
            <a:stCxn id="419" idx="4"/>
            <a:endCxn id="350" idx="0"/>
          </p:cNvCxnSpPr>
          <p:nvPr/>
        </p:nvCxnSpPr>
        <p:spPr>
          <a:xfrm>
            <a:off x="3233366" y="4815309"/>
            <a:ext cx="369719" cy="15098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CB8506C-C069-06D2-F2BC-8011C18005B5}"/>
              </a:ext>
            </a:extLst>
          </p:cNvPr>
          <p:cNvCxnSpPr>
            <a:cxnSpLocks/>
            <a:stCxn id="420" idx="4"/>
            <a:endCxn id="350" idx="0"/>
          </p:cNvCxnSpPr>
          <p:nvPr/>
        </p:nvCxnSpPr>
        <p:spPr>
          <a:xfrm flipH="1">
            <a:off x="3603085" y="4815309"/>
            <a:ext cx="714471" cy="15098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1FFBA726-3D20-5B0F-3855-D572CF06282A}"/>
              </a:ext>
            </a:extLst>
          </p:cNvPr>
          <p:cNvCxnSpPr>
            <a:cxnSpLocks/>
            <a:stCxn id="421" idx="4"/>
            <a:endCxn id="350" idx="0"/>
          </p:cNvCxnSpPr>
          <p:nvPr/>
        </p:nvCxnSpPr>
        <p:spPr>
          <a:xfrm flipH="1">
            <a:off x="3603085" y="4815309"/>
            <a:ext cx="1798662" cy="15098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D63F5501-7103-9A00-6ADD-A317CC8E49C6}"/>
              </a:ext>
            </a:extLst>
          </p:cNvPr>
          <p:cNvCxnSpPr>
            <a:cxnSpLocks/>
            <a:stCxn id="422" idx="4"/>
            <a:endCxn id="350" idx="0"/>
          </p:cNvCxnSpPr>
          <p:nvPr/>
        </p:nvCxnSpPr>
        <p:spPr>
          <a:xfrm flipH="1">
            <a:off x="3603085" y="4815309"/>
            <a:ext cx="3288211" cy="15098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5922BC98-B9BD-AA7C-3FEB-3C037E5BE7BE}"/>
              </a:ext>
            </a:extLst>
          </p:cNvPr>
          <p:cNvCxnSpPr>
            <a:cxnSpLocks/>
            <a:stCxn id="428" idx="4"/>
            <a:endCxn id="350" idx="0"/>
          </p:cNvCxnSpPr>
          <p:nvPr/>
        </p:nvCxnSpPr>
        <p:spPr>
          <a:xfrm flipH="1">
            <a:off x="3603085" y="4815309"/>
            <a:ext cx="4373652" cy="15098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93CA350A-555B-19F7-821B-DF6B979EEDE5}"/>
              </a:ext>
            </a:extLst>
          </p:cNvPr>
          <p:cNvCxnSpPr>
            <a:cxnSpLocks/>
            <a:stCxn id="430" idx="4"/>
            <a:endCxn id="350" idx="0"/>
          </p:cNvCxnSpPr>
          <p:nvPr/>
        </p:nvCxnSpPr>
        <p:spPr>
          <a:xfrm flipH="1">
            <a:off x="3603085" y="4810782"/>
            <a:ext cx="5459094" cy="151439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16B71DA5-FE47-EAA8-ECB5-433EE28190C4}"/>
              </a:ext>
            </a:extLst>
          </p:cNvPr>
          <p:cNvCxnSpPr>
            <a:cxnSpLocks/>
            <a:stCxn id="419" idx="4"/>
            <a:endCxn id="351" idx="0"/>
          </p:cNvCxnSpPr>
          <p:nvPr/>
        </p:nvCxnSpPr>
        <p:spPr>
          <a:xfrm>
            <a:off x="3233366" y="4815309"/>
            <a:ext cx="672684" cy="15065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61E9B598-72EC-8829-EC86-1933DF9DD951}"/>
              </a:ext>
            </a:extLst>
          </p:cNvPr>
          <p:cNvCxnSpPr>
            <a:cxnSpLocks/>
            <a:stCxn id="420" idx="4"/>
            <a:endCxn id="351" idx="0"/>
          </p:cNvCxnSpPr>
          <p:nvPr/>
        </p:nvCxnSpPr>
        <p:spPr>
          <a:xfrm flipH="1">
            <a:off x="3906050" y="4815309"/>
            <a:ext cx="411506" cy="15065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FBB63099-59BD-42C2-9CF4-A05B36072690}"/>
              </a:ext>
            </a:extLst>
          </p:cNvPr>
          <p:cNvCxnSpPr>
            <a:cxnSpLocks/>
            <a:stCxn id="421" idx="4"/>
            <a:endCxn id="351" idx="0"/>
          </p:cNvCxnSpPr>
          <p:nvPr/>
        </p:nvCxnSpPr>
        <p:spPr>
          <a:xfrm flipH="1">
            <a:off x="3906050" y="4815309"/>
            <a:ext cx="1495697" cy="15065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49DCC92-1D25-BDF8-7C6F-EEFEFBD15243}"/>
              </a:ext>
            </a:extLst>
          </p:cNvPr>
          <p:cNvCxnSpPr>
            <a:cxnSpLocks/>
            <a:stCxn id="422" idx="4"/>
            <a:endCxn id="351" idx="0"/>
          </p:cNvCxnSpPr>
          <p:nvPr/>
        </p:nvCxnSpPr>
        <p:spPr>
          <a:xfrm flipH="1">
            <a:off x="3906050" y="4815309"/>
            <a:ext cx="2985246" cy="15065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7" name="Straight Connector 516">
            <a:extLst>
              <a:ext uri="{FF2B5EF4-FFF2-40B4-BE49-F238E27FC236}">
                <a16:creationId xmlns:a16="http://schemas.microsoft.com/office/drawing/2014/main" id="{D0BFFD34-C312-49F9-E066-13C20797E26D}"/>
              </a:ext>
            </a:extLst>
          </p:cNvPr>
          <p:cNvCxnSpPr>
            <a:cxnSpLocks/>
            <a:stCxn id="428" idx="4"/>
            <a:endCxn id="351" idx="0"/>
          </p:cNvCxnSpPr>
          <p:nvPr/>
        </p:nvCxnSpPr>
        <p:spPr>
          <a:xfrm flipH="1">
            <a:off x="3906050" y="4815309"/>
            <a:ext cx="4070687" cy="15065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a:extLst>
              <a:ext uri="{FF2B5EF4-FFF2-40B4-BE49-F238E27FC236}">
                <a16:creationId xmlns:a16="http://schemas.microsoft.com/office/drawing/2014/main" id="{4AE33678-ED3C-561F-A3E4-ADC2BC5D83E2}"/>
              </a:ext>
            </a:extLst>
          </p:cNvPr>
          <p:cNvCxnSpPr>
            <a:cxnSpLocks/>
            <a:stCxn id="430" idx="4"/>
            <a:endCxn id="351" idx="0"/>
          </p:cNvCxnSpPr>
          <p:nvPr/>
        </p:nvCxnSpPr>
        <p:spPr>
          <a:xfrm flipH="1">
            <a:off x="3906050" y="4810782"/>
            <a:ext cx="5156129" cy="151104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68599BE6-9A63-46A4-48EC-B6EACD005710}"/>
              </a:ext>
            </a:extLst>
          </p:cNvPr>
          <p:cNvCxnSpPr>
            <a:cxnSpLocks/>
            <a:stCxn id="419" idx="4"/>
            <a:endCxn id="352" idx="0"/>
          </p:cNvCxnSpPr>
          <p:nvPr/>
        </p:nvCxnSpPr>
        <p:spPr>
          <a:xfrm>
            <a:off x="3233366" y="4815309"/>
            <a:ext cx="975649"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57D96DCD-BDB5-C8F3-EC85-5B9A3C24794D}"/>
              </a:ext>
            </a:extLst>
          </p:cNvPr>
          <p:cNvCxnSpPr>
            <a:cxnSpLocks/>
            <a:stCxn id="420" idx="4"/>
            <a:endCxn id="352" idx="0"/>
          </p:cNvCxnSpPr>
          <p:nvPr/>
        </p:nvCxnSpPr>
        <p:spPr>
          <a:xfrm flipH="1">
            <a:off x="4209015" y="4815309"/>
            <a:ext cx="108541"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FCDA8B2D-C12D-ED10-5AE7-C6544C68C170}"/>
              </a:ext>
            </a:extLst>
          </p:cNvPr>
          <p:cNvCxnSpPr>
            <a:cxnSpLocks/>
            <a:stCxn id="421" idx="4"/>
            <a:endCxn id="352" idx="0"/>
          </p:cNvCxnSpPr>
          <p:nvPr/>
        </p:nvCxnSpPr>
        <p:spPr>
          <a:xfrm flipH="1">
            <a:off x="4209015" y="4815309"/>
            <a:ext cx="1192732"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F3A99DDA-D179-DBE3-C7A7-60B4B435343B}"/>
              </a:ext>
            </a:extLst>
          </p:cNvPr>
          <p:cNvCxnSpPr>
            <a:cxnSpLocks/>
            <a:stCxn id="422" idx="4"/>
            <a:endCxn id="352" idx="0"/>
          </p:cNvCxnSpPr>
          <p:nvPr/>
        </p:nvCxnSpPr>
        <p:spPr>
          <a:xfrm flipH="1">
            <a:off x="4209015" y="4815309"/>
            <a:ext cx="2682281"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76978133-7235-0D64-C93D-ED1F058C1284}"/>
              </a:ext>
            </a:extLst>
          </p:cNvPr>
          <p:cNvCxnSpPr>
            <a:cxnSpLocks/>
            <a:stCxn id="428" idx="4"/>
            <a:endCxn id="352" idx="0"/>
          </p:cNvCxnSpPr>
          <p:nvPr/>
        </p:nvCxnSpPr>
        <p:spPr>
          <a:xfrm flipH="1">
            <a:off x="4209015" y="4815309"/>
            <a:ext cx="3767722"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1674ABDA-553F-1489-A337-C5BF0B455D3D}"/>
              </a:ext>
            </a:extLst>
          </p:cNvPr>
          <p:cNvCxnSpPr>
            <a:cxnSpLocks/>
            <a:stCxn id="430" idx="4"/>
            <a:endCxn id="352" idx="0"/>
          </p:cNvCxnSpPr>
          <p:nvPr/>
        </p:nvCxnSpPr>
        <p:spPr>
          <a:xfrm flipH="1">
            <a:off x="4209015" y="4810782"/>
            <a:ext cx="4853164" cy="150949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55E2E630-1CC4-C26B-391F-21602A90F466}"/>
              </a:ext>
            </a:extLst>
          </p:cNvPr>
          <p:cNvCxnSpPr>
            <a:cxnSpLocks/>
            <a:stCxn id="419" idx="4"/>
            <a:endCxn id="353" idx="0"/>
          </p:cNvCxnSpPr>
          <p:nvPr/>
        </p:nvCxnSpPr>
        <p:spPr>
          <a:xfrm>
            <a:off x="3233366" y="4815309"/>
            <a:ext cx="1278614"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EC452A6-F940-F372-376D-F27975FC4AA1}"/>
              </a:ext>
            </a:extLst>
          </p:cNvPr>
          <p:cNvCxnSpPr>
            <a:cxnSpLocks/>
            <a:stCxn id="420" idx="4"/>
            <a:endCxn id="353" idx="0"/>
          </p:cNvCxnSpPr>
          <p:nvPr/>
        </p:nvCxnSpPr>
        <p:spPr>
          <a:xfrm>
            <a:off x="4317556" y="4815309"/>
            <a:ext cx="194424"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6F61993A-8D33-50E1-4FF9-12408E934A9B}"/>
              </a:ext>
            </a:extLst>
          </p:cNvPr>
          <p:cNvCxnSpPr>
            <a:cxnSpLocks/>
            <a:stCxn id="421" idx="4"/>
            <a:endCxn id="353" idx="0"/>
          </p:cNvCxnSpPr>
          <p:nvPr/>
        </p:nvCxnSpPr>
        <p:spPr>
          <a:xfrm flipH="1">
            <a:off x="4511980" y="4815309"/>
            <a:ext cx="889767"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173C93FF-B605-06AA-FF63-B513DC137C07}"/>
              </a:ext>
            </a:extLst>
          </p:cNvPr>
          <p:cNvCxnSpPr>
            <a:cxnSpLocks/>
            <a:stCxn id="422" idx="4"/>
            <a:endCxn id="353" idx="0"/>
          </p:cNvCxnSpPr>
          <p:nvPr/>
        </p:nvCxnSpPr>
        <p:spPr>
          <a:xfrm flipH="1">
            <a:off x="4511980" y="4815309"/>
            <a:ext cx="2379316"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3F4A78F9-E8CD-611A-7011-DE67EE473FA9}"/>
              </a:ext>
            </a:extLst>
          </p:cNvPr>
          <p:cNvCxnSpPr>
            <a:cxnSpLocks/>
            <a:stCxn id="428" idx="4"/>
            <a:endCxn id="353" idx="0"/>
          </p:cNvCxnSpPr>
          <p:nvPr/>
        </p:nvCxnSpPr>
        <p:spPr>
          <a:xfrm flipH="1">
            <a:off x="4511980" y="4815309"/>
            <a:ext cx="3464757"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C5EB299E-7799-2F0D-F984-39A3BB02BD81}"/>
              </a:ext>
            </a:extLst>
          </p:cNvPr>
          <p:cNvCxnSpPr>
            <a:cxnSpLocks/>
            <a:stCxn id="430" idx="4"/>
            <a:endCxn id="353" idx="0"/>
          </p:cNvCxnSpPr>
          <p:nvPr/>
        </p:nvCxnSpPr>
        <p:spPr>
          <a:xfrm flipH="1">
            <a:off x="4511980" y="4810782"/>
            <a:ext cx="4550199" cy="150949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9EDA13D9-27A0-9785-61A4-FC908FC891A9}"/>
              </a:ext>
            </a:extLst>
          </p:cNvPr>
          <p:cNvCxnSpPr>
            <a:cxnSpLocks/>
            <a:stCxn id="419" idx="4"/>
            <a:endCxn id="354" idx="0"/>
          </p:cNvCxnSpPr>
          <p:nvPr/>
        </p:nvCxnSpPr>
        <p:spPr>
          <a:xfrm>
            <a:off x="3233366" y="4815309"/>
            <a:ext cx="1581579"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DD76A1F-EA67-491E-FDAF-274A77E48D8A}"/>
              </a:ext>
            </a:extLst>
          </p:cNvPr>
          <p:cNvCxnSpPr>
            <a:cxnSpLocks/>
            <a:stCxn id="420" idx="4"/>
            <a:endCxn id="354" idx="0"/>
          </p:cNvCxnSpPr>
          <p:nvPr/>
        </p:nvCxnSpPr>
        <p:spPr>
          <a:xfrm>
            <a:off x="4317556" y="4815309"/>
            <a:ext cx="497389"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CE4C948C-EE7D-C88F-0EC2-C997E3B51AD4}"/>
              </a:ext>
            </a:extLst>
          </p:cNvPr>
          <p:cNvCxnSpPr>
            <a:cxnSpLocks/>
            <a:stCxn id="421" idx="4"/>
            <a:endCxn id="354" idx="0"/>
          </p:cNvCxnSpPr>
          <p:nvPr/>
        </p:nvCxnSpPr>
        <p:spPr>
          <a:xfrm flipH="1">
            <a:off x="4814945" y="4815309"/>
            <a:ext cx="586802"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AE213F7F-637C-4350-1F76-1A033A16F4A9}"/>
              </a:ext>
            </a:extLst>
          </p:cNvPr>
          <p:cNvCxnSpPr>
            <a:cxnSpLocks/>
            <a:stCxn id="422" idx="4"/>
            <a:endCxn id="354" idx="0"/>
          </p:cNvCxnSpPr>
          <p:nvPr/>
        </p:nvCxnSpPr>
        <p:spPr>
          <a:xfrm flipH="1">
            <a:off x="4814945" y="4815309"/>
            <a:ext cx="2076351"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4D1D45FE-2955-7C4A-0021-1A6B276F5D97}"/>
              </a:ext>
            </a:extLst>
          </p:cNvPr>
          <p:cNvCxnSpPr>
            <a:cxnSpLocks/>
            <a:stCxn id="428" idx="4"/>
            <a:endCxn id="354" idx="0"/>
          </p:cNvCxnSpPr>
          <p:nvPr/>
        </p:nvCxnSpPr>
        <p:spPr>
          <a:xfrm flipH="1">
            <a:off x="4814945" y="4815309"/>
            <a:ext cx="3161792"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C2477135-74F8-53FD-15A9-6CD55214DFE5}"/>
              </a:ext>
            </a:extLst>
          </p:cNvPr>
          <p:cNvCxnSpPr>
            <a:cxnSpLocks/>
            <a:stCxn id="430" idx="4"/>
            <a:endCxn id="354" idx="0"/>
          </p:cNvCxnSpPr>
          <p:nvPr/>
        </p:nvCxnSpPr>
        <p:spPr>
          <a:xfrm flipH="1">
            <a:off x="4814945" y="4810782"/>
            <a:ext cx="4247234" cy="150794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5127836-0813-0140-63D5-8B5ECE8FEB88}"/>
              </a:ext>
            </a:extLst>
          </p:cNvPr>
          <p:cNvCxnSpPr>
            <a:cxnSpLocks/>
            <a:stCxn id="419" idx="4"/>
            <a:endCxn id="355" idx="0"/>
          </p:cNvCxnSpPr>
          <p:nvPr/>
        </p:nvCxnSpPr>
        <p:spPr>
          <a:xfrm>
            <a:off x="3233366" y="4815309"/>
            <a:ext cx="1884544"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C4839C30-0EF4-7618-EFFF-9E803670AD8A}"/>
              </a:ext>
            </a:extLst>
          </p:cNvPr>
          <p:cNvCxnSpPr>
            <a:cxnSpLocks/>
            <a:stCxn id="420" idx="4"/>
            <a:endCxn id="355" idx="0"/>
          </p:cNvCxnSpPr>
          <p:nvPr/>
        </p:nvCxnSpPr>
        <p:spPr>
          <a:xfrm>
            <a:off x="4317556" y="4815309"/>
            <a:ext cx="800354"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94E9B97F-CDDF-6863-4501-84BE97114E4E}"/>
              </a:ext>
            </a:extLst>
          </p:cNvPr>
          <p:cNvCxnSpPr>
            <a:cxnSpLocks/>
            <a:stCxn id="421" idx="4"/>
            <a:endCxn id="355" idx="0"/>
          </p:cNvCxnSpPr>
          <p:nvPr/>
        </p:nvCxnSpPr>
        <p:spPr>
          <a:xfrm flipH="1">
            <a:off x="5117910" y="4815309"/>
            <a:ext cx="283837"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910AB38A-42C2-7661-F317-D86EDFB278F6}"/>
              </a:ext>
            </a:extLst>
          </p:cNvPr>
          <p:cNvCxnSpPr>
            <a:cxnSpLocks/>
            <a:stCxn id="422" idx="4"/>
            <a:endCxn id="355" idx="0"/>
          </p:cNvCxnSpPr>
          <p:nvPr/>
        </p:nvCxnSpPr>
        <p:spPr>
          <a:xfrm flipH="1">
            <a:off x="5117910" y="4815309"/>
            <a:ext cx="1773386"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A87D1ECA-D13D-3BBF-559A-AE70DDE4A8C7}"/>
              </a:ext>
            </a:extLst>
          </p:cNvPr>
          <p:cNvCxnSpPr>
            <a:cxnSpLocks/>
            <a:endCxn id="355" idx="0"/>
          </p:cNvCxnSpPr>
          <p:nvPr/>
        </p:nvCxnSpPr>
        <p:spPr>
          <a:xfrm flipH="1">
            <a:off x="5117910" y="5052183"/>
            <a:ext cx="2791985" cy="126809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23B28DE8-7498-4A47-FE58-DD5BF25E7123}"/>
              </a:ext>
            </a:extLst>
          </p:cNvPr>
          <p:cNvCxnSpPr>
            <a:cxnSpLocks/>
            <a:stCxn id="430" idx="4"/>
            <a:endCxn id="355" idx="0"/>
          </p:cNvCxnSpPr>
          <p:nvPr/>
        </p:nvCxnSpPr>
        <p:spPr>
          <a:xfrm flipH="1">
            <a:off x="5117910" y="4810782"/>
            <a:ext cx="3944269" cy="150949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72078B05-7FD8-38AE-90A3-C3A659FD0397}"/>
              </a:ext>
            </a:extLst>
          </p:cNvPr>
          <p:cNvCxnSpPr>
            <a:cxnSpLocks/>
            <a:stCxn id="419" idx="4"/>
            <a:endCxn id="356" idx="0"/>
          </p:cNvCxnSpPr>
          <p:nvPr/>
        </p:nvCxnSpPr>
        <p:spPr>
          <a:xfrm>
            <a:off x="3233366" y="4815309"/>
            <a:ext cx="2187509"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a:extLst>
              <a:ext uri="{FF2B5EF4-FFF2-40B4-BE49-F238E27FC236}">
                <a16:creationId xmlns:a16="http://schemas.microsoft.com/office/drawing/2014/main" id="{80F1DC14-BEC3-C38F-60BD-C3350CFCB807}"/>
              </a:ext>
            </a:extLst>
          </p:cNvPr>
          <p:cNvCxnSpPr>
            <a:cxnSpLocks/>
            <a:stCxn id="420" idx="4"/>
            <a:endCxn id="356" idx="0"/>
          </p:cNvCxnSpPr>
          <p:nvPr/>
        </p:nvCxnSpPr>
        <p:spPr>
          <a:xfrm>
            <a:off x="4317556" y="4815309"/>
            <a:ext cx="1103319"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3" name="Straight Connector 602">
            <a:extLst>
              <a:ext uri="{FF2B5EF4-FFF2-40B4-BE49-F238E27FC236}">
                <a16:creationId xmlns:a16="http://schemas.microsoft.com/office/drawing/2014/main" id="{400875A3-32BD-1320-5D9D-DAB16D076602}"/>
              </a:ext>
            </a:extLst>
          </p:cNvPr>
          <p:cNvCxnSpPr>
            <a:cxnSpLocks/>
            <a:stCxn id="421" idx="4"/>
            <a:endCxn id="356" idx="0"/>
          </p:cNvCxnSpPr>
          <p:nvPr/>
        </p:nvCxnSpPr>
        <p:spPr>
          <a:xfrm>
            <a:off x="5401747" y="4815309"/>
            <a:ext cx="19128"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F5D37F9A-6CF2-BDAA-08CA-30C20798238B}"/>
              </a:ext>
            </a:extLst>
          </p:cNvPr>
          <p:cNvCxnSpPr>
            <a:cxnSpLocks/>
            <a:stCxn id="422" idx="4"/>
            <a:endCxn id="356" idx="0"/>
          </p:cNvCxnSpPr>
          <p:nvPr/>
        </p:nvCxnSpPr>
        <p:spPr>
          <a:xfrm flipH="1">
            <a:off x="5420875" y="4815309"/>
            <a:ext cx="1470421"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DED7379E-72B1-1536-BA4E-8BCFD64A7067}"/>
              </a:ext>
            </a:extLst>
          </p:cNvPr>
          <p:cNvCxnSpPr>
            <a:cxnSpLocks/>
            <a:stCxn id="428" idx="4"/>
            <a:endCxn id="356" idx="0"/>
          </p:cNvCxnSpPr>
          <p:nvPr/>
        </p:nvCxnSpPr>
        <p:spPr>
          <a:xfrm flipH="1">
            <a:off x="5420875" y="4815309"/>
            <a:ext cx="2555862"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B1CB3D63-117A-4702-1391-C20D95F7F415}"/>
              </a:ext>
            </a:extLst>
          </p:cNvPr>
          <p:cNvCxnSpPr>
            <a:cxnSpLocks/>
            <a:stCxn id="430" idx="4"/>
            <a:endCxn id="356" idx="0"/>
          </p:cNvCxnSpPr>
          <p:nvPr/>
        </p:nvCxnSpPr>
        <p:spPr>
          <a:xfrm flipH="1">
            <a:off x="5420875" y="4810782"/>
            <a:ext cx="3641304" cy="150794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5" name="Straight Connector 614">
            <a:extLst>
              <a:ext uri="{FF2B5EF4-FFF2-40B4-BE49-F238E27FC236}">
                <a16:creationId xmlns:a16="http://schemas.microsoft.com/office/drawing/2014/main" id="{54C44869-4A09-A39A-B2B2-7DF5F903AE25}"/>
              </a:ext>
            </a:extLst>
          </p:cNvPr>
          <p:cNvCxnSpPr>
            <a:cxnSpLocks/>
            <a:stCxn id="419" idx="4"/>
            <a:endCxn id="357" idx="0"/>
          </p:cNvCxnSpPr>
          <p:nvPr/>
        </p:nvCxnSpPr>
        <p:spPr>
          <a:xfrm>
            <a:off x="3233366" y="4815309"/>
            <a:ext cx="2490474"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8" name="Straight Connector 617">
            <a:extLst>
              <a:ext uri="{FF2B5EF4-FFF2-40B4-BE49-F238E27FC236}">
                <a16:creationId xmlns:a16="http://schemas.microsoft.com/office/drawing/2014/main" id="{CF08C290-38C7-53D9-AD5E-A65E6714BC28}"/>
              </a:ext>
            </a:extLst>
          </p:cNvPr>
          <p:cNvCxnSpPr>
            <a:cxnSpLocks/>
            <a:stCxn id="420" idx="4"/>
            <a:endCxn id="357" idx="0"/>
          </p:cNvCxnSpPr>
          <p:nvPr/>
        </p:nvCxnSpPr>
        <p:spPr>
          <a:xfrm>
            <a:off x="4317556" y="4815309"/>
            <a:ext cx="1406284"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id="{51A416B9-4B5A-C556-D868-3DA2DF452093}"/>
              </a:ext>
            </a:extLst>
          </p:cNvPr>
          <p:cNvCxnSpPr>
            <a:cxnSpLocks/>
            <a:stCxn id="421" idx="4"/>
            <a:endCxn id="357" idx="0"/>
          </p:cNvCxnSpPr>
          <p:nvPr/>
        </p:nvCxnSpPr>
        <p:spPr>
          <a:xfrm>
            <a:off x="5401747" y="4815309"/>
            <a:ext cx="322093"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id="{50DADA95-CA95-B274-020F-4EB44F3EC793}"/>
              </a:ext>
            </a:extLst>
          </p:cNvPr>
          <p:cNvCxnSpPr>
            <a:cxnSpLocks/>
            <a:stCxn id="422" idx="4"/>
            <a:endCxn id="357" idx="0"/>
          </p:cNvCxnSpPr>
          <p:nvPr/>
        </p:nvCxnSpPr>
        <p:spPr>
          <a:xfrm flipH="1">
            <a:off x="5723840" y="4815309"/>
            <a:ext cx="1167456"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id="{C85BDB7B-6BF5-129A-1283-F2AAC602B9A8}"/>
              </a:ext>
            </a:extLst>
          </p:cNvPr>
          <p:cNvCxnSpPr>
            <a:cxnSpLocks/>
            <a:stCxn id="428" idx="4"/>
            <a:endCxn id="357" idx="0"/>
          </p:cNvCxnSpPr>
          <p:nvPr/>
        </p:nvCxnSpPr>
        <p:spPr>
          <a:xfrm flipH="1">
            <a:off x="5723840" y="4815309"/>
            <a:ext cx="2252897"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9C0AA16A-D696-5996-AFA5-76F283110498}"/>
              </a:ext>
            </a:extLst>
          </p:cNvPr>
          <p:cNvCxnSpPr>
            <a:cxnSpLocks/>
            <a:stCxn id="430" idx="4"/>
            <a:endCxn id="357" idx="0"/>
          </p:cNvCxnSpPr>
          <p:nvPr/>
        </p:nvCxnSpPr>
        <p:spPr>
          <a:xfrm flipH="1">
            <a:off x="5723840" y="4810782"/>
            <a:ext cx="3338339" cy="150794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40F59929-7887-9885-2A84-C435F65DED6F}"/>
              </a:ext>
            </a:extLst>
          </p:cNvPr>
          <p:cNvCxnSpPr>
            <a:cxnSpLocks/>
            <a:stCxn id="419" idx="4"/>
            <a:endCxn id="358" idx="0"/>
          </p:cNvCxnSpPr>
          <p:nvPr/>
        </p:nvCxnSpPr>
        <p:spPr>
          <a:xfrm>
            <a:off x="3233366" y="4815309"/>
            <a:ext cx="2793439" cy="15018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885ADC54-2AD0-A50F-E321-392DC83516A7}"/>
              </a:ext>
            </a:extLst>
          </p:cNvPr>
          <p:cNvCxnSpPr>
            <a:cxnSpLocks/>
            <a:stCxn id="420" idx="4"/>
            <a:endCxn id="358" idx="0"/>
          </p:cNvCxnSpPr>
          <p:nvPr/>
        </p:nvCxnSpPr>
        <p:spPr>
          <a:xfrm>
            <a:off x="4317556" y="4815309"/>
            <a:ext cx="1709249" cy="15018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67066B45-C608-B1F7-23D3-C4013F8B4CA9}"/>
              </a:ext>
            </a:extLst>
          </p:cNvPr>
          <p:cNvCxnSpPr>
            <a:cxnSpLocks/>
            <a:stCxn id="421" idx="4"/>
            <a:endCxn id="358" idx="0"/>
          </p:cNvCxnSpPr>
          <p:nvPr/>
        </p:nvCxnSpPr>
        <p:spPr>
          <a:xfrm>
            <a:off x="5401747" y="4815309"/>
            <a:ext cx="625058" cy="15018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9C2BB21C-5DE0-6E23-0AD6-F00B5FFFEDE8}"/>
              </a:ext>
            </a:extLst>
          </p:cNvPr>
          <p:cNvCxnSpPr>
            <a:cxnSpLocks/>
            <a:stCxn id="422" idx="4"/>
            <a:endCxn id="358" idx="0"/>
          </p:cNvCxnSpPr>
          <p:nvPr/>
        </p:nvCxnSpPr>
        <p:spPr>
          <a:xfrm flipH="1">
            <a:off x="6026805" y="4815309"/>
            <a:ext cx="864491" cy="15018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B5C61FD4-1469-C9D4-6C4F-6A5E000999C8}"/>
              </a:ext>
            </a:extLst>
          </p:cNvPr>
          <p:cNvCxnSpPr>
            <a:cxnSpLocks/>
            <a:stCxn id="428" idx="4"/>
            <a:endCxn id="358" idx="0"/>
          </p:cNvCxnSpPr>
          <p:nvPr/>
        </p:nvCxnSpPr>
        <p:spPr>
          <a:xfrm flipH="1">
            <a:off x="6026805" y="4815309"/>
            <a:ext cx="1949932" cy="15018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5200A10D-3843-7613-B3D6-13A3489291D9}"/>
              </a:ext>
            </a:extLst>
          </p:cNvPr>
          <p:cNvCxnSpPr>
            <a:cxnSpLocks/>
            <a:stCxn id="430" idx="4"/>
            <a:endCxn id="358" idx="0"/>
          </p:cNvCxnSpPr>
          <p:nvPr/>
        </p:nvCxnSpPr>
        <p:spPr>
          <a:xfrm flipH="1">
            <a:off x="6026805" y="4810782"/>
            <a:ext cx="3035374" cy="150639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BF8F055D-643B-6EC8-4277-FE04AD068A2A}"/>
              </a:ext>
            </a:extLst>
          </p:cNvPr>
          <p:cNvCxnSpPr>
            <a:cxnSpLocks/>
            <a:stCxn id="419" idx="4"/>
            <a:endCxn id="359" idx="0"/>
          </p:cNvCxnSpPr>
          <p:nvPr/>
        </p:nvCxnSpPr>
        <p:spPr>
          <a:xfrm>
            <a:off x="3233366" y="4815309"/>
            <a:ext cx="3096404" cy="14985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2AC01AA6-938B-86D7-70EF-C098F23156F1}"/>
              </a:ext>
            </a:extLst>
          </p:cNvPr>
          <p:cNvCxnSpPr>
            <a:cxnSpLocks/>
            <a:stCxn id="420" idx="4"/>
            <a:endCxn id="359" idx="0"/>
          </p:cNvCxnSpPr>
          <p:nvPr/>
        </p:nvCxnSpPr>
        <p:spPr>
          <a:xfrm>
            <a:off x="4317556" y="4815309"/>
            <a:ext cx="2012214" cy="14985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07C20466-0D0F-AD81-44D4-68A6F7E52C86}"/>
              </a:ext>
            </a:extLst>
          </p:cNvPr>
          <p:cNvCxnSpPr>
            <a:cxnSpLocks/>
            <a:stCxn id="421" idx="4"/>
            <a:endCxn id="359" idx="0"/>
          </p:cNvCxnSpPr>
          <p:nvPr/>
        </p:nvCxnSpPr>
        <p:spPr>
          <a:xfrm>
            <a:off x="5401747" y="4815309"/>
            <a:ext cx="928023" cy="14985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id="{4A992A16-7710-AE70-F59E-8FDBEF857CEB}"/>
              </a:ext>
            </a:extLst>
          </p:cNvPr>
          <p:cNvCxnSpPr>
            <a:cxnSpLocks/>
            <a:stCxn id="422" idx="4"/>
            <a:endCxn id="359" idx="0"/>
          </p:cNvCxnSpPr>
          <p:nvPr/>
        </p:nvCxnSpPr>
        <p:spPr>
          <a:xfrm flipH="1">
            <a:off x="6329770" y="4815309"/>
            <a:ext cx="561526" cy="14985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3" name="Straight Connector 662">
            <a:extLst>
              <a:ext uri="{FF2B5EF4-FFF2-40B4-BE49-F238E27FC236}">
                <a16:creationId xmlns:a16="http://schemas.microsoft.com/office/drawing/2014/main" id="{5917473D-4CB8-3E85-91BF-1575AA4153CB}"/>
              </a:ext>
            </a:extLst>
          </p:cNvPr>
          <p:cNvCxnSpPr>
            <a:cxnSpLocks/>
            <a:stCxn id="428" idx="4"/>
            <a:endCxn id="359" idx="0"/>
          </p:cNvCxnSpPr>
          <p:nvPr/>
        </p:nvCxnSpPr>
        <p:spPr>
          <a:xfrm flipH="1">
            <a:off x="6329770" y="4815309"/>
            <a:ext cx="1646967" cy="14985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E75A92B3-9120-1494-1756-4409C0733AA4}"/>
              </a:ext>
            </a:extLst>
          </p:cNvPr>
          <p:cNvCxnSpPr>
            <a:cxnSpLocks/>
            <a:stCxn id="430" idx="4"/>
            <a:endCxn id="359" idx="0"/>
          </p:cNvCxnSpPr>
          <p:nvPr/>
        </p:nvCxnSpPr>
        <p:spPr>
          <a:xfrm flipH="1">
            <a:off x="6329770" y="4810782"/>
            <a:ext cx="2732409" cy="150304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53DEAE56-E1EE-C781-9EC8-2ADCA3F6A09A}"/>
              </a:ext>
            </a:extLst>
          </p:cNvPr>
          <p:cNvCxnSpPr>
            <a:cxnSpLocks/>
            <a:stCxn id="419" idx="4"/>
            <a:endCxn id="360" idx="0"/>
          </p:cNvCxnSpPr>
          <p:nvPr/>
        </p:nvCxnSpPr>
        <p:spPr>
          <a:xfrm>
            <a:off x="3233366" y="4815309"/>
            <a:ext cx="3399369"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B177D8A6-8632-50E3-DE32-41FD90619B51}"/>
              </a:ext>
            </a:extLst>
          </p:cNvPr>
          <p:cNvCxnSpPr>
            <a:cxnSpLocks/>
            <a:stCxn id="420" idx="4"/>
            <a:endCxn id="360" idx="0"/>
          </p:cNvCxnSpPr>
          <p:nvPr/>
        </p:nvCxnSpPr>
        <p:spPr>
          <a:xfrm>
            <a:off x="4317556" y="4815309"/>
            <a:ext cx="2315179"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843323FA-FD4A-5A25-5FD3-32B2F516FF63}"/>
              </a:ext>
            </a:extLst>
          </p:cNvPr>
          <p:cNvCxnSpPr>
            <a:cxnSpLocks/>
            <a:stCxn id="421" idx="4"/>
            <a:endCxn id="360" idx="0"/>
          </p:cNvCxnSpPr>
          <p:nvPr/>
        </p:nvCxnSpPr>
        <p:spPr>
          <a:xfrm>
            <a:off x="5401747" y="4815309"/>
            <a:ext cx="1230988"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9D54743B-D14D-4A1A-E373-6DEAC9FF86F4}"/>
              </a:ext>
            </a:extLst>
          </p:cNvPr>
          <p:cNvCxnSpPr>
            <a:cxnSpLocks/>
            <a:stCxn id="422" idx="4"/>
            <a:endCxn id="360" idx="0"/>
          </p:cNvCxnSpPr>
          <p:nvPr/>
        </p:nvCxnSpPr>
        <p:spPr>
          <a:xfrm flipH="1">
            <a:off x="6632735" y="4815309"/>
            <a:ext cx="258561"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60E664DC-79A4-813E-729D-B2FB74E5CC29}"/>
              </a:ext>
            </a:extLst>
          </p:cNvPr>
          <p:cNvCxnSpPr>
            <a:cxnSpLocks/>
            <a:stCxn id="428" idx="4"/>
            <a:endCxn id="360" idx="0"/>
          </p:cNvCxnSpPr>
          <p:nvPr/>
        </p:nvCxnSpPr>
        <p:spPr>
          <a:xfrm flipH="1">
            <a:off x="6632735" y="4815309"/>
            <a:ext cx="1344002"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90972693-BB04-B09C-0F87-3C3294740C60}"/>
              </a:ext>
            </a:extLst>
          </p:cNvPr>
          <p:cNvCxnSpPr>
            <a:cxnSpLocks/>
            <a:stCxn id="430" idx="4"/>
            <a:endCxn id="360" idx="0"/>
          </p:cNvCxnSpPr>
          <p:nvPr/>
        </p:nvCxnSpPr>
        <p:spPr>
          <a:xfrm flipH="1">
            <a:off x="6632735" y="4810782"/>
            <a:ext cx="2429444" cy="150149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50035A51-077D-8C55-3A75-6CD34E4669E1}"/>
              </a:ext>
            </a:extLst>
          </p:cNvPr>
          <p:cNvCxnSpPr>
            <a:cxnSpLocks/>
            <a:stCxn id="419" idx="4"/>
            <a:endCxn id="361" idx="0"/>
          </p:cNvCxnSpPr>
          <p:nvPr/>
        </p:nvCxnSpPr>
        <p:spPr>
          <a:xfrm>
            <a:off x="3233366" y="4815309"/>
            <a:ext cx="3702334"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0F1BEDCF-3A6A-DC5A-9C4A-639FDBDD1C2D}"/>
              </a:ext>
            </a:extLst>
          </p:cNvPr>
          <p:cNvCxnSpPr>
            <a:cxnSpLocks/>
            <a:stCxn id="420" idx="4"/>
            <a:endCxn id="361" idx="0"/>
          </p:cNvCxnSpPr>
          <p:nvPr/>
        </p:nvCxnSpPr>
        <p:spPr>
          <a:xfrm>
            <a:off x="4317556" y="4815309"/>
            <a:ext cx="2618144"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F9303245-BB92-DB44-D50E-588D00F8F4C2}"/>
              </a:ext>
            </a:extLst>
          </p:cNvPr>
          <p:cNvCxnSpPr>
            <a:cxnSpLocks/>
            <a:stCxn id="421" idx="4"/>
            <a:endCxn id="361" idx="0"/>
          </p:cNvCxnSpPr>
          <p:nvPr/>
        </p:nvCxnSpPr>
        <p:spPr>
          <a:xfrm>
            <a:off x="5401747" y="4815309"/>
            <a:ext cx="1533953"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6" name="Straight Connector 695">
            <a:extLst>
              <a:ext uri="{FF2B5EF4-FFF2-40B4-BE49-F238E27FC236}">
                <a16:creationId xmlns:a16="http://schemas.microsoft.com/office/drawing/2014/main" id="{D55B5CEB-375B-1A3F-0472-5D681A56E6E0}"/>
              </a:ext>
            </a:extLst>
          </p:cNvPr>
          <p:cNvCxnSpPr>
            <a:cxnSpLocks/>
            <a:stCxn id="422" idx="4"/>
            <a:endCxn id="361" idx="0"/>
          </p:cNvCxnSpPr>
          <p:nvPr/>
        </p:nvCxnSpPr>
        <p:spPr>
          <a:xfrm>
            <a:off x="6891296" y="4815309"/>
            <a:ext cx="44404"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9" name="Straight Connector 698">
            <a:extLst>
              <a:ext uri="{FF2B5EF4-FFF2-40B4-BE49-F238E27FC236}">
                <a16:creationId xmlns:a16="http://schemas.microsoft.com/office/drawing/2014/main" id="{02156619-771C-3617-30B4-E58284749B5A}"/>
              </a:ext>
            </a:extLst>
          </p:cNvPr>
          <p:cNvCxnSpPr>
            <a:cxnSpLocks/>
            <a:stCxn id="428" idx="4"/>
            <a:endCxn id="361" idx="0"/>
          </p:cNvCxnSpPr>
          <p:nvPr/>
        </p:nvCxnSpPr>
        <p:spPr>
          <a:xfrm flipH="1">
            <a:off x="6935700" y="4815309"/>
            <a:ext cx="1041037"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2" name="Straight Connector 701">
            <a:extLst>
              <a:ext uri="{FF2B5EF4-FFF2-40B4-BE49-F238E27FC236}">
                <a16:creationId xmlns:a16="http://schemas.microsoft.com/office/drawing/2014/main" id="{DD466565-5E94-DB3F-41E4-201FA619D4BD}"/>
              </a:ext>
            </a:extLst>
          </p:cNvPr>
          <p:cNvCxnSpPr>
            <a:cxnSpLocks/>
            <a:stCxn id="430" idx="4"/>
            <a:endCxn id="361" idx="0"/>
          </p:cNvCxnSpPr>
          <p:nvPr/>
        </p:nvCxnSpPr>
        <p:spPr>
          <a:xfrm flipH="1">
            <a:off x="6935700" y="4810782"/>
            <a:ext cx="2126479" cy="150149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15BC580-A759-3B63-F08D-DE64BE091609}"/>
              </a:ext>
            </a:extLst>
          </p:cNvPr>
          <p:cNvCxnSpPr>
            <a:cxnSpLocks/>
            <a:stCxn id="419" idx="4"/>
            <a:endCxn id="364" idx="0"/>
          </p:cNvCxnSpPr>
          <p:nvPr/>
        </p:nvCxnSpPr>
        <p:spPr>
          <a:xfrm>
            <a:off x="3233366" y="4815309"/>
            <a:ext cx="4005299"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8" name="Straight Connector 707">
            <a:extLst>
              <a:ext uri="{FF2B5EF4-FFF2-40B4-BE49-F238E27FC236}">
                <a16:creationId xmlns:a16="http://schemas.microsoft.com/office/drawing/2014/main" id="{41E015FA-AE5B-4D35-045D-D3D32F9DCD1D}"/>
              </a:ext>
            </a:extLst>
          </p:cNvPr>
          <p:cNvCxnSpPr>
            <a:cxnSpLocks/>
            <a:stCxn id="420" idx="4"/>
            <a:endCxn id="364" idx="0"/>
          </p:cNvCxnSpPr>
          <p:nvPr/>
        </p:nvCxnSpPr>
        <p:spPr>
          <a:xfrm>
            <a:off x="4317556" y="4815309"/>
            <a:ext cx="2921109"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a:extLst>
              <a:ext uri="{FF2B5EF4-FFF2-40B4-BE49-F238E27FC236}">
                <a16:creationId xmlns:a16="http://schemas.microsoft.com/office/drawing/2014/main" id="{1C8E87F1-FC53-6133-3D56-283CB5F9A297}"/>
              </a:ext>
            </a:extLst>
          </p:cNvPr>
          <p:cNvCxnSpPr>
            <a:cxnSpLocks/>
            <a:stCxn id="421" idx="4"/>
            <a:endCxn id="364" idx="0"/>
          </p:cNvCxnSpPr>
          <p:nvPr/>
        </p:nvCxnSpPr>
        <p:spPr>
          <a:xfrm>
            <a:off x="5401747" y="4815309"/>
            <a:ext cx="1836918"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a:extLst>
              <a:ext uri="{FF2B5EF4-FFF2-40B4-BE49-F238E27FC236}">
                <a16:creationId xmlns:a16="http://schemas.microsoft.com/office/drawing/2014/main" id="{F3A3399C-5226-69DA-997F-1F8EE8D19050}"/>
              </a:ext>
            </a:extLst>
          </p:cNvPr>
          <p:cNvCxnSpPr>
            <a:cxnSpLocks/>
            <a:stCxn id="422" idx="4"/>
            <a:endCxn id="364" idx="0"/>
          </p:cNvCxnSpPr>
          <p:nvPr/>
        </p:nvCxnSpPr>
        <p:spPr>
          <a:xfrm>
            <a:off x="6891296" y="4815309"/>
            <a:ext cx="347369"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7" name="Straight Connector 716">
            <a:extLst>
              <a:ext uri="{FF2B5EF4-FFF2-40B4-BE49-F238E27FC236}">
                <a16:creationId xmlns:a16="http://schemas.microsoft.com/office/drawing/2014/main" id="{9668A692-C17F-F048-9F67-16619221CCAD}"/>
              </a:ext>
            </a:extLst>
          </p:cNvPr>
          <p:cNvCxnSpPr>
            <a:cxnSpLocks/>
            <a:stCxn id="428" idx="4"/>
            <a:endCxn id="364" idx="0"/>
          </p:cNvCxnSpPr>
          <p:nvPr/>
        </p:nvCxnSpPr>
        <p:spPr>
          <a:xfrm flipH="1">
            <a:off x="7238665" y="4815309"/>
            <a:ext cx="738072"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0" name="Straight Connector 719">
            <a:extLst>
              <a:ext uri="{FF2B5EF4-FFF2-40B4-BE49-F238E27FC236}">
                <a16:creationId xmlns:a16="http://schemas.microsoft.com/office/drawing/2014/main" id="{CF9A159C-705F-85A1-0A8D-B3B570B014CF}"/>
              </a:ext>
            </a:extLst>
          </p:cNvPr>
          <p:cNvCxnSpPr>
            <a:cxnSpLocks/>
            <a:stCxn id="430" idx="4"/>
            <a:endCxn id="364" idx="0"/>
          </p:cNvCxnSpPr>
          <p:nvPr/>
        </p:nvCxnSpPr>
        <p:spPr>
          <a:xfrm flipH="1">
            <a:off x="7238665" y="4810782"/>
            <a:ext cx="1823514" cy="149994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3" name="Straight Connector 722">
            <a:extLst>
              <a:ext uri="{FF2B5EF4-FFF2-40B4-BE49-F238E27FC236}">
                <a16:creationId xmlns:a16="http://schemas.microsoft.com/office/drawing/2014/main" id="{B45E21CA-C54B-72A1-4865-13974B4FAA11}"/>
              </a:ext>
            </a:extLst>
          </p:cNvPr>
          <p:cNvCxnSpPr>
            <a:cxnSpLocks/>
            <a:stCxn id="419" idx="4"/>
            <a:endCxn id="365" idx="0"/>
          </p:cNvCxnSpPr>
          <p:nvPr/>
        </p:nvCxnSpPr>
        <p:spPr>
          <a:xfrm>
            <a:off x="3233366" y="4815309"/>
            <a:ext cx="4308264"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6" name="Straight Connector 725">
            <a:extLst>
              <a:ext uri="{FF2B5EF4-FFF2-40B4-BE49-F238E27FC236}">
                <a16:creationId xmlns:a16="http://schemas.microsoft.com/office/drawing/2014/main" id="{86FA047D-69A4-8289-3E81-3C382B3A623D}"/>
              </a:ext>
            </a:extLst>
          </p:cNvPr>
          <p:cNvCxnSpPr>
            <a:cxnSpLocks/>
            <a:stCxn id="420" idx="4"/>
            <a:endCxn id="365" idx="0"/>
          </p:cNvCxnSpPr>
          <p:nvPr/>
        </p:nvCxnSpPr>
        <p:spPr>
          <a:xfrm>
            <a:off x="4317556" y="4815309"/>
            <a:ext cx="3224074"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9" name="Straight Connector 728">
            <a:extLst>
              <a:ext uri="{FF2B5EF4-FFF2-40B4-BE49-F238E27FC236}">
                <a16:creationId xmlns:a16="http://schemas.microsoft.com/office/drawing/2014/main" id="{3616D1ED-D75A-9B61-E4FE-14247BE817AE}"/>
              </a:ext>
            </a:extLst>
          </p:cNvPr>
          <p:cNvCxnSpPr>
            <a:cxnSpLocks/>
            <a:stCxn id="421" idx="4"/>
            <a:endCxn id="365" idx="0"/>
          </p:cNvCxnSpPr>
          <p:nvPr/>
        </p:nvCxnSpPr>
        <p:spPr>
          <a:xfrm>
            <a:off x="5401747" y="4815309"/>
            <a:ext cx="2139883"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2" name="Straight Connector 731">
            <a:extLst>
              <a:ext uri="{FF2B5EF4-FFF2-40B4-BE49-F238E27FC236}">
                <a16:creationId xmlns:a16="http://schemas.microsoft.com/office/drawing/2014/main" id="{E3C0F4D8-2413-BA55-6DDC-624B24829243}"/>
              </a:ext>
            </a:extLst>
          </p:cNvPr>
          <p:cNvCxnSpPr>
            <a:cxnSpLocks/>
            <a:stCxn id="422" idx="4"/>
            <a:endCxn id="365" idx="0"/>
          </p:cNvCxnSpPr>
          <p:nvPr/>
        </p:nvCxnSpPr>
        <p:spPr>
          <a:xfrm>
            <a:off x="6891296" y="4815309"/>
            <a:ext cx="650334"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5" name="Straight Connector 734">
            <a:extLst>
              <a:ext uri="{FF2B5EF4-FFF2-40B4-BE49-F238E27FC236}">
                <a16:creationId xmlns:a16="http://schemas.microsoft.com/office/drawing/2014/main" id="{1F96D4B6-14DF-C624-2076-86A2EFC3F265}"/>
              </a:ext>
            </a:extLst>
          </p:cNvPr>
          <p:cNvCxnSpPr>
            <a:cxnSpLocks/>
            <a:stCxn id="428" idx="4"/>
            <a:endCxn id="365" idx="0"/>
          </p:cNvCxnSpPr>
          <p:nvPr/>
        </p:nvCxnSpPr>
        <p:spPr>
          <a:xfrm flipH="1">
            <a:off x="7541630" y="4815309"/>
            <a:ext cx="435107"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id="{75DF8607-610E-1D83-3D7C-AD928C55B47D}"/>
              </a:ext>
            </a:extLst>
          </p:cNvPr>
          <p:cNvCxnSpPr>
            <a:cxnSpLocks/>
            <a:stCxn id="430" idx="4"/>
            <a:endCxn id="365" idx="0"/>
          </p:cNvCxnSpPr>
          <p:nvPr/>
        </p:nvCxnSpPr>
        <p:spPr>
          <a:xfrm flipH="1">
            <a:off x="7541630" y="4810782"/>
            <a:ext cx="1520549" cy="149994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id="{DAF757C9-0807-1685-341B-C64F582EE3B0}"/>
              </a:ext>
            </a:extLst>
          </p:cNvPr>
          <p:cNvCxnSpPr>
            <a:cxnSpLocks/>
            <a:stCxn id="419" idx="4"/>
            <a:endCxn id="366" idx="0"/>
          </p:cNvCxnSpPr>
          <p:nvPr/>
        </p:nvCxnSpPr>
        <p:spPr>
          <a:xfrm>
            <a:off x="3233366" y="4815309"/>
            <a:ext cx="4611229"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id="{C9260E6C-40B8-3B25-2ECD-9D49B122806C}"/>
              </a:ext>
            </a:extLst>
          </p:cNvPr>
          <p:cNvCxnSpPr>
            <a:cxnSpLocks/>
            <a:stCxn id="420" idx="4"/>
            <a:endCxn id="366" idx="0"/>
          </p:cNvCxnSpPr>
          <p:nvPr/>
        </p:nvCxnSpPr>
        <p:spPr>
          <a:xfrm>
            <a:off x="4317556" y="4815309"/>
            <a:ext cx="3527039"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id="{0C250B9F-0D39-653B-23C5-7DB8E61C80A2}"/>
              </a:ext>
            </a:extLst>
          </p:cNvPr>
          <p:cNvCxnSpPr>
            <a:cxnSpLocks/>
            <a:stCxn id="421" idx="4"/>
            <a:endCxn id="366" idx="0"/>
          </p:cNvCxnSpPr>
          <p:nvPr/>
        </p:nvCxnSpPr>
        <p:spPr>
          <a:xfrm>
            <a:off x="5401747" y="4815309"/>
            <a:ext cx="2442848"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a:extLst>
              <a:ext uri="{FF2B5EF4-FFF2-40B4-BE49-F238E27FC236}">
                <a16:creationId xmlns:a16="http://schemas.microsoft.com/office/drawing/2014/main" id="{BF9341CB-7AC0-2B06-E3F8-46575E7DFA4E}"/>
              </a:ext>
            </a:extLst>
          </p:cNvPr>
          <p:cNvCxnSpPr>
            <a:cxnSpLocks/>
            <a:stCxn id="422" idx="4"/>
            <a:endCxn id="366" idx="0"/>
          </p:cNvCxnSpPr>
          <p:nvPr/>
        </p:nvCxnSpPr>
        <p:spPr>
          <a:xfrm>
            <a:off x="6891296" y="4815309"/>
            <a:ext cx="953299"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id="{0E4626AC-1E08-A028-9440-80E8073708A3}"/>
              </a:ext>
            </a:extLst>
          </p:cNvPr>
          <p:cNvCxnSpPr>
            <a:cxnSpLocks/>
            <a:stCxn id="428" idx="4"/>
            <a:endCxn id="366" idx="0"/>
          </p:cNvCxnSpPr>
          <p:nvPr/>
        </p:nvCxnSpPr>
        <p:spPr>
          <a:xfrm flipH="1">
            <a:off x="7844595" y="4815309"/>
            <a:ext cx="132142"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6" name="Straight Connector 755">
            <a:extLst>
              <a:ext uri="{FF2B5EF4-FFF2-40B4-BE49-F238E27FC236}">
                <a16:creationId xmlns:a16="http://schemas.microsoft.com/office/drawing/2014/main" id="{3C5D18AF-A7E2-B431-177E-D21BCA6CF830}"/>
              </a:ext>
            </a:extLst>
          </p:cNvPr>
          <p:cNvCxnSpPr>
            <a:cxnSpLocks/>
            <a:stCxn id="430" idx="4"/>
            <a:endCxn id="366" idx="0"/>
          </p:cNvCxnSpPr>
          <p:nvPr/>
        </p:nvCxnSpPr>
        <p:spPr>
          <a:xfrm flipH="1">
            <a:off x="7844595" y="4810782"/>
            <a:ext cx="1217584" cy="149839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id="{13EF4802-C308-22DE-7756-3E9682A0171A}"/>
              </a:ext>
            </a:extLst>
          </p:cNvPr>
          <p:cNvCxnSpPr>
            <a:cxnSpLocks/>
            <a:stCxn id="419" idx="4"/>
            <a:endCxn id="367" idx="0"/>
          </p:cNvCxnSpPr>
          <p:nvPr/>
        </p:nvCxnSpPr>
        <p:spPr>
          <a:xfrm>
            <a:off x="3233366" y="4815309"/>
            <a:ext cx="4914194"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2" name="Straight Connector 761">
            <a:extLst>
              <a:ext uri="{FF2B5EF4-FFF2-40B4-BE49-F238E27FC236}">
                <a16:creationId xmlns:a16="http://schemas.microsoft.com/office/drawing/2014/main" id="{DD827917-2769-6956-A392-155D2478ADC8}"/>
              </a:ext>
            </a:extLst>
          </p:cNvPr>
          <p:cNvCxnSpPr>
            <a:cxnSpLocks/>
            <a:stCxn id="420" idx="4"/>
            <a:endCxn id="367" idx="0"/>
          </p:cNvCxnSpPr>
          <p:nvPr/>
        </p:nvCxnSpPr>
        <p:spPr>
          <a:xfrm>
            <a:off x="4317556" y="4815309"/>
            <a:ext cx="3830004"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id="{70832C65-769C-DBE1-CF7A-C835AF9AECE2}"/>
              </a:ext>
            </a:extLst>
          </p:cNvPr>
          <p:cNvCxnSpPr>
            <a:cxnSpLocks/>
            <a:stCxn id="421" idx="4"/>
            <a:endCxn id="367" idx="0"/>
          </p:cNvCxnSpPr>
          <p:nvPr/>
        </p:nvCxnSpPr>
        <p:spPr>
          <a:xfrm>
            <a:off x="5401747" y="4815309"/>
            <a:ext cx="2745813"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8" name="Straight Connector 767">
            <a:extLst>
              <a:ext uri="{FF2B5EF4-FFF2-40B4-BE49-F238E27FC236}">
                <a16:creationId xmlns:a16="http://schemas.microsoft.com/office/drawing/2014/main" id="{01F8300C-3A89-8B8F-4B17-1BCD7AE58EFD}"/>
              </a:ext>
            </a:extLst>
          </p:cNvPr>
          <p:cNvCxnSpPr>
            <a:cxnSpLocks/>
            <a:stCxn id="422" idx="4"/>
            <a:endCxn id="367" idx="0"/>
          </p:cNvCxnSpPr>
          <p:nvPr/>
        </p:nvCxnSpPr>
        <p:spPr>
          <a:xfrm>
            <a:off x="6891296" y="4815309"/>
            <a:ext cx="1256264"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1" name="Straight Connector 770">
            <a:extLst>
              <a:ext uri="{FF2B5EF4-FFF2-40B4-BE49-F238E27FC236}">
                <a16:creationId xmlns:a16="http://schemas.microsoft.com/office/drawing/2014/main" id="{4129E3F3-3C43-1FC4-4213-99D59AD77298}"/>
              </a:ext>
            </a:extLst>
          </p:cNvPr>
          <p:cNvCxnSpPr>
            <a:cxnSpLocks/>
            <a:stCxn id="428" idx="4"/>
            <a:endCxn id="367" idx="0"/>
          </p:cNvCxnSpPr>
          <p:nvPr/>
        </p:nvCxnSpPr>
        <p:spPr>
          <a:xfrm>
            <a:off x="7976737" y="4815309"/>
            <a:ext cx="170823"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5" name="Straight Connector 774">
            <a:extLst>
              <a:ext uri="{FF2B5EF4-FFF2-40B4-BE49-F238E27FC236}">
                <a16:creationId xmlns:a16="http://schemas.microsoft.com/office/drawing/2014/main" id="{58ABA088-5D22-EF55-BA47-744D7F626574}"/>
              </a:ext>
            </a:extLst>
          </p:cNvPr>
          <p:cNvCxnSpPr>
            <a:cxnSpLocks/>
            <a:stCxn id="430" idx="4"/>
            <a:endCxn id="367" idx="0"/>
          </p:cNvCxnSpPr>
          <p:nvPr/>
        </p:nvCxnSpPr>
        <p:spPr>
          <a:xfrm flipH="1">
            <a:off x="8147560" y="4810782"/>
            <a:ext cx="914619" cy="149839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a:extLst>
              <a:ext uri="{FF2B5EF4-FFF2-40B4-BE49-F238E27FC236}">
                <a16:creationId xmlns:a16="http://schemas.microsoft.com/office/drawing/2014/main" id="{0E1B9CC1-6323-9B72-17D1-722444E924D7}"/>
              </a:ext>
            </a:extLst>
          </p:cNvPr>
          <p:cNvCxnSpPr>
            <a:cxnSpLocks/>
            <a:stCxn id="419" idx="4"/>
            <a:endCxn id="372" idx="0"/>
          </p:cNvCxnSpPr>
          <p:nvPr/>
        </p:nvCxnSpPr>
        <p:spPr>
          <a:xfrm>
            <a:off x="3233366" y="4815309"/>
            <a:ext cx="5217159" cy="14923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2" name="Straight Connector 781">
            <a:extLst>
              <a:ext uri="{FF2B5EF4-FFF2-40B4-BE49-F238E27FC236}">
                <a16:creationId xmlns:a16="http://schemas.microsoft.com/office/drawing/2014/main" id="{84A032AC-6C48-354F-7A03-8D00823531DA}"/>
              </a:ext>
            </a:extLst>
          </p:cNvPr>
          <p:cNvCxnSpPr>
            <a:cxnSpLocks/>
            <a:stCxn id="420" idx="4"/>
            <a:endCxn id="372" idx="0"/>
          </p:cNvCxnSpPr>
          <p:nvPr/>
        </p:nvCxnSpPr>
        <p:spPr>
          <a:xfrm>
            <a:off x="4317556" y="4815309"/>
            <a:ext cx="4132969" cy="14923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id="{598DC7BD-BBAF-4712-7543-15D7FACE863A}"/>
              </a:ext>
            </a:extLst>
          </p:cNvPr>
          <p:cNvCxnSpPr>
            <a:cxnSpLocks/>
            <a:stCxn id="421" idx="4"/>
            <a:endCxn id="372" idx="0"/>
          </p:cNvCxnSpPr>
          <p:nvPr/>
        </p:nvCxnSpPr>
        <p:spPr>
          <a:xfrm>
            <a:off x="5401747" y="4815309"/>
            <a:ext cx="3048778" cy="14923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8" name="Straight Connector 787">
            <a:extLst>
              <a:ext uri="{FF2B5EF4-FFF2-40B4-BE49-F238E27FC236}">
                <a16:creationId xmlns:a16="http://schemas.microsoft.com/office/drawing/2014/main" id="{AF9AF1B0-4AED-348B-4922-7733BF52FBB8}"/>
              </a:ext>
            </a:extLst>
          </p:cNvPr>
          <p:cNvCxnSpPr>
            <a:cxnSpLocks/>
            <a:stCxn id="422" idx="4"/>
            <a:endCxn id="372" idx="0"/>
          </p:cNvCxnSpPr>
          <p:nvPr/>
        </p:nvCxnSpPr>
        <p:spPr>
          <a:xfrm>
            <a:off x="6891296" y="4815309"/>
            <a:ext cx="1559229" cy="14923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a:extLst>
              <a:ext uri="{FF2B5EF4-FFF2-40B4-BE49-F238E27FC236}">
                <a16:creationId xmlns:a16="http://schemas.microsoft.com/office/drawing/2014/main" id="{77FBCC19-23BB-8545-5CEE-397691886D1D}"/>
              </a:ext>
            </a:extLst>
          </p:cNvPr>
          <p:cNvCxnSpPr>
            <a:cxnSpLocks/>
            <a:stCxn id="428" idx="4"/>
            <a:endCxn id="372" idx="0"/>
          </p:cNvCxnSpPr>
          <p:nvPr/>
        </p:nvCxnSpPr>
        <p:spPr>
          <a:xfrm>
            <a:off x="7976737" y="4815309"/>
            <a:ext cx="473788" cy="14923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a:extLst>
              <a:ext uri="{FF2B5EF4-FFF2-40B4-BE49-F238E27FC236}">
                <a16:creationId xmlns:a16="http://schemas.microsoft.com/office/drawing/2014/main" id="{3C13531B-C9FB-19ED-C8F9-4A4712386D95}"/>
              </a:ext>
            </a:extLst>
          </p:cNvPr>
          <p:cNvCxnSpPr>
            <a:cxnSpLocks/>
            <a:stCxn id="430" idx="4"/>
            <a:endCxn id="372" idx="0"/>
          </p:cNvCxnSpPr>
          <p:nvPr/>
        </p:nvCxnSpPr>
        <p:spPr>
          <a:xfrm flipH="1">
            <a:off x="8450525" y="4810782"/>
            <a:ext cx="611654" cy="149684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a:extLst>
              <a:ext uri="{FF2B5EF4-FFF2-40B4-BE49-F238E27FC236}">
                <a16:creationId xmlns:a16="http://schemas.microsoft.com/office/drawing/2014/main" id="{8E0B7946-F196-EB3C-0BE5-EA0D45E9F498}"/>
              </a:ext>
            </a:extLst>
          </p:cNvPr>
          <p:cNvCxnSpPr>
            <a:cxnSpLocks/>
            <a:stCxn id="419" idx="4"/>
            <a:endCxn id="377" idx="0"/>
          </p:cNvCxnSpPr>
          <p:nvPr/>
        </p:nvCxnSpPr>
        <p:spPr>
          <a:xfrm>
            <a:off x="3233366" y="4815309"/>
            <a:ext cx="5520124" cy="14889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0" name="Straight Connector 799">
            <a:extLst>
              <a:ext uri="{FF2B5EF4-FFF2-40B4-BE49-F238E27FC236}">
                <a16:creationId xmlns:a16="http://schemas.microsoft.com/office/drawing/2014/main" id="{164CACD9-D54C-5414-5DEF-2305743BD908}"/>
              </a:ext>
            </a:extLst>
          </p:cNvPr>
          <p:cNvCxnSpPr>
            <a:cxnSpLocks/>
            <a:stCxn id="420" idx="4"/>
            <a:endCxn id="377" idx="0"/>
          </p:cNvCxnSpPr>
          <p:nvPr/>
        </p:nvCxnSpPr>
        <p:spPr>
          <a:xfrm>
            <a:off x="4317556" y="4815309"/>
            <a:ext cx="4435934" cy="14889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a:extLst>
              <a:ext uri="{FF2B5EF4-FFF2-40B4-BE49-F238E27FC236}">
                <a16:creationId xmlns:a16="http://schemas.microsoft.com/office/drawing/2014/main" id="{6A9BA878-00A1-85FF-1753-3EB982335F67}"/>
              </a:ext>
            </a:extLst>
          </p:cNvPr>
          <p:cNvCxnSpPr>
            <a:cxnSpLocks/>
            <a:stCxn id="421" idx="4"/>
            <a:endCxn id="377" idx="0"/>
          </p:cNvCxnSpPr>
          <p:nvPr/>
        </p:nvCxnSpPr>
        <p:spPr>
          <a:xfrm>
            <a:off x="5401747" y="4815309"/>
            <a:ext cx="3351743" cy="14889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CC9551C9-FED0-F3BA-2D1D-D38CADC2B8FC}"/>
              </a:ext>
            </a:extLst>
          </p:cNvPr>
          <p:cNvCxnSpPr>
            <a:cxnSpLocks/>
            <a:stCxn id="422" idx="4"/>
            <a:endCxn id="377" idx="0"/>
          </p:cNvCxnSpPr>
          <p:nvPr/>
        </p:nvCxnSpPr>
        <p:spPr>
          <a:xfrm>
            <a:off x="6891296" y="4815309"/>
            <a:ext cx="1862194" cy="14889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F95AF018-C645-F52F-3A14-F5C964EB3EB9}"/>
              </a:ext>
            </a:extLst>
          </p:cNvPr>
          <p:cNvCxnSpPr>
            <a:cxnSpLocks/>
            <a:stCxn id="428" idx="4"/>
            <a:endCxn id="377" idx="0"/>
          </p:cNvCxnSpPr>
          <p:nvPr/>
        </p:nvCxnSpPr>
        <p:spPr>
          <a:xfrm>
            <a:off x="7976737" y="4815309"/>
            <a:ext cx="776753" cy="14889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8E2899BC-96A2-46DF-3C82-F1A85BE686E5}"/>
              </a:ext>
            </a:extLst>
          </p:cNvPr>
          <p:cNvCxnSpPr>
            <a:cxnSpLocks/>
            <a:stCxn id="430" idx="4"/>
            <a:endCxn id="377" idx="0"/>
          </p:cNvCxnSpPr>
          <p:nvPr/>
        </p:nvCxnSpPr>
        <p:spPr>
          <a:xfrm flipH="1">
            <a:off x="8753490" y="4810782"/>
            <a:ext cx="308689" cy="149349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7C17B05A-C366-D355-1A19-A5E6D6ADDD35}"/>
              </a:ext>
            </a:extLst>
          </p:cNvPr>
          <p:cNvCxnSpPr>
            <a:cxnSpLocks/>
            <a:stCxn id="419" idx="4"/>
            <a:endCxn id="378" idx="0"/>
          </p:cNvCxnSpPr>
          <p:nvPr/>
        </p:nvCxnSpPr>
        <p:spPr>
          <a:xfrm>
            <a:off x="3233366" y="4815309"/>
            <a:ext cx="5823089"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6938915A-D0DD-212D-B861-5C35FA180E8F}"/>
              </a:ext>
            </a:extLst>
          </p:cNvPr>
          <p:cNvCxnSpPr>
            <a:cxnSpLocks/>
            <a:stCxn id="420" idx="4"/>
            <a:endCxn id="378" idx="0"/>
          </p:cNvCxnSpPr>
          <p:nvPr/>
        </p:nvCxnSpPr>
        <p:spPr>
          <a:xfrm>
            <a:off x="4317556" y="4815309"/>
            <a:ext cx="4738899"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5625FE3C-BEE0-1428-0661-34E4B11177FD}"/>
              </a:ext>
            </a:extLst>
          </p:cNvPr>
          <p:cNvCxnSpPr>
            <a:cxnSpLocks/>
            <a:stCxn id="421" idx="4"/>
            <a:endCxn id="378" idx="0"/>
          </p:cNvCxnSpPr>
          <p:nvPr/>
        </p:nvCxnSpPr>
        <p:spPr>
          <a:xfrm>
            <a:off x="5401747" y="4815309"/>
            <a:ext cx="3654708"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2FDFD571-362B-D476-60F6-76CDEB0C90FD}"/>
              </a:ext>
            </a:extLst>
          </p:cNvPr>
          <p:cNvCxnSpPr>
            <a:cxnSpLocks/>
            <a:stCxn id="422" idx="4"/>
            <a:endCxn id="378" idx="0"/>
          </p:cNvCxnSpPr>
          <p:nvPr/>
        </p:nvCxnSpPr>
        <p:spPr>
          <a:xfrm>
            <a:off x="6891296" y="4815309"/>
            <a:ext cx="2165159"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3D39BB81-11B5-7644-5358-54DE48EC18B6}"/>
              </a:ext>
            </a:extLst>
          </p:cNvPr>
          <p:cNvCxnSpPr>
            <a:cxnSpLocks/>
            <a:stCxn id="428" idx="4"/>
            <a:endCxn id="378" idx="0"/>
          </p:cNvCxnSpPr>
          <p:nvPr/>
        </p:nvCxnSpPr>
        <p:spPr>
          <a:xfrm>
            <a:off x="7976737" y="4815309"/>
            <a:ext cx="1079718"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CA8396DA-2BA0-1BC1-4C1F-62FE51FBECC5}"/>
              </a:ext>
            </a:extLst>
          </p:cNvPr>
          <p:cNvCxnSpPr>
            <a:cxnSpLocks/>
            <a:stCxn id="430" idx="4"/>
            <a:endCxn id="378" idx="0"/>
          </p:cNvCxnSpPr>
          <p:nvPr/>
        </p:nvCxnSpPr>
        <p:spPr>
          <a:xfrm flipH="1">
            <a:off x="9056455" y="4810782"/>
            <a:ext cx="5724" cy="149194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15A4F718-2EC7-ED03-EE5E-A83C2E794677}"/>
              </a:ext>
            </a:extLst>
          </p:cNvPr>
          <p:cNvCxnSpPr>
            <a:cxnSpLocks/>
            <a:stCxn id="419" idx="4"/>
            <a:endCxn id="379" idx="0"/>
          </p:cNvCxnSpPr>
          <p:nvPr/>
        </p:nvCxnSpPr>
        <p:spPr>
          <a:xfrm>
            <a:off x="3233366" y="4815309"/>
            <a:ext cx="6126054"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E17F4B0-8382-2CE1-FA66-7F6BB849D9B9}"/>
              </a:ext>
            </a:extLst>
          </p:cNvPr>
          <p:cNvCxnSpPr>
            <a:cxnSpLocks/>
            <a:stCxn id="420" idx="4"/>
            <a:endCxn id="379" idx="0"/>
          </p:cNvCxnSpPr>
          <p:nvPr/>
        </p:nvCxnSpPr>
        <p:spPr>
          <a:xfrm>
            <a:off x="4317556" y="4815309"/>
            <a:ext cx="5041864"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9594E17D-6D1E-F582-059D-A4DA08F864C0}"/>
              </a:ext>
            </a:extLst>
          </p:cNvPr>
          <p:cNvCxnSpPr>
            <a:cxnSpLocks/>
            <a:stCxn id="421" idx="4"/>
            <a:endCxn id="379" idx="0"/>
          </p:cNvCxnSpPr>
          <p:nvPr/>
        </p:nvCxnSpPr>
        <p:spPr>
          <a:xfrm>
            <a:off x="5401747" y="4815309"/>
            <a:ext cx="3957673"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5" name="Straight Connector 844">
            <a:extLst>
              <a:ext uri="{FF2B5EF4-FFF2-40B4-BE49-F238E27FC236}">
                <a16:creationId xmlns:a16="http://schemas.microsoft.com/office/drawing/2014/main" id="{B508C98F-17E1-81E3-81AD-90068D9FF0DE}"/>
              </a:ext>
            </a:extLst>
          </p:cNvPr>
          <p:cNvCxnSpPr>
            <a:cxnSpLocks/>
            <a:stCxn id="422" idx="4"/>
            <a:endCxn id="379" idx="0"/>
          </p:cNvCxnSpPr>
          <p:nvPr/>
        </p:nvCxnSpPr>
        <p:spPr>
          <a:xfrm>
            <a:off x="6891296" y="4815309"/>
            <a:ext cx="2468124"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8" name="Straight Connector 847">
            <a:extLst>
              <a:ext uri="{FF2B5EF4-FFF2-40B4-BE49-F238E27FC236}">
                <a16:creationId xmlns:a16="http://schemas.microsoft.com/office/drawing/2014/main" id="{08F24F63-1091-E69E-4EE2-952E6C0EF9C4}"/>
              </a:ext>
            </a:extLst>
          </p:cNvPr>
          <p:cNvCxnSpPr>
            <a:cxnSpLocks/>
            <a:stCxn id="428" idx="4"/>
            <a:endCxn id="379" idx="0"/>
          </p:cNvCxnSpPr>
          <p:nvPr/>
        </p:nvCxnSpPr>
        <p:spPr>
          <a:xfrm>
            <a:off x="7976737" y="4815309"/>
            <a:ext cx="1382683"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1" name="Straight Connector 850">
            <a:extLst>
              <a:ext uri="{FF2B5EF4-FFF2-40B4-BE49-F238E27FC236}">
                <a16:creationId xmlns:a16="http://schemas.microsoft.com/office/drawing/2014/main" id="{239E2A01-47CD-3BA3-2FE1-EEB0B3727B14}"/>
              </a:ext>
            </a:extLst>
          </p:cNvPr>
          <p:cNvCxnSpPr>
            <a:cxnSpLocks/>
            <a:stCxn id="430" idx="4"/>
            <a:endCxn id="379" idx="0"/>
          </p:cNvCxnSpPr>
          <p:nvPr/>
        </p:nvCxnSpPr>
        <p:spPr>
          <a:xfrm>
            <a:off x="9062179" y="4810782"/>
            <a:ext cx="297241" cy="149194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4" name="Straight Connector 853">
            <a:extLst>
              <a:ext uri="{FF2B5EF4-FFF2-40B4-BE49-F238E27FC236}">
                <a16:creationId xmlns:a16="http://schemas.microsoft.com/office/drawing/2014/main" id="{BA7BE6BE-2169-42F5-5D30-867CCAF0FF70}"/>
              </a:ext>
            </a:extLst>
          </p:cNvPr>
          <p:cNvCxnSpPr>
            <a:cxnSpLocks/>
            <a:stCxn id="430" idx="4"/>
            <a:endCxn id="380" idx="0"/>
          </p:cNvCxnSpPr>
          <p:nvPr/>
        </p:nvCxnSpPr>
        <p:spPr>
          <a:xfrm>
            <a:off x="9062179" y="4810782"/>
            <a:ext cx="600206" cy="1490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7" name="Straight Connector 856">
            <a:extLst>
              <a:ext uri="{FF2B5EF4-FFF2-40B4-BE49-F238E27FC236}">
                <a16:creationId xmlns:a16="http://schemas.microsoft.com/office/drawing/2014/main" id="{E351B226-B302-338F-9CDF-2A362C6109CE}"/>
              </a:ext>
            </a:extLst>
          </p:cNvPr>
          <p:cNvCxnSpPr>
            <a:cxnSpLocks/>
            <a:stCxn id="428" idx="4"/>
            <a:endCxn id="380" idx="0"/>
          </p:cNvCxnSpPr>
          <p:nvPr/>
        </p:nvCxnSpPr>
        <p:spPr>
          <a:xfrm>
            <a:off x="7976737" y="4815309"/>
            <a:ext cx="1685648" cy="14858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0" name="Straight Connector 859">
            <a:extLst>
              <a:ext uri="{FF2B5EF4-FFF2-40B4-BE49-F238E27FC236}">
                <a16:creationId xmlns:a16="http://schemas.microsoft.com/office/drawing/2014/main" id="{EC587830-F065-F96C-1640-38DC4DB68A1C}"/>
              </a:ext>
            </a:extLst>
          </p:cNvPr>
          <p:cNvCxnSpPr>
            <a:cxnSpLocks/>
            <a:stCxn id="422" idx="4"/>
            <a:endCxn id="380" idx="0"/>
          </p:cNvCxnSpPr>
          <p:nvPr/>
        </p:nvCxnSpPr>
        <p:spPr>
          <a:xfrm>
            <a:off x="6891296" y="4815309"/>
            <a:ext cx="2771089" cy="14858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3" name="Straight Connector 862">
            <a:extLst>
              <a:ext uri="{FF2B5EF4-FFF2-40B4-BE49-F238E27FC236}">
                <a16:creationId xmlns:a16="http://schemas.microsoft.com/office/drawing/2014/main" id="{699B2E85-4D36-6CAD-4F07-3B139B11A772}"/>
              </a:ext>
            </a:extLst>
          </p:cNvPr>
          <p:cNvCxnSpPr>
            <a:cxnSpLocks/>
            <a:stCxn id="421" idx="4"/>
            <a:endCxn id="380" idx="0"/>
          </p:cNvCxnSpPr>
          <p:nvPr/>
        </p:nvCxnSpPr>
        <p:spPr>
          <a:xfrm>
            <a:off x="5401747" y="4815309"/>
            <a:ext cx="4260638" cy="14858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6" name="Straight Connector 865">
            <a:extLst>
              <a:ext uri="{FF2B5EF4-FFF2-40B4-BE49-F238E27FC236}">
                <a16:creationId xmlns:a16="http://schemas.microsoft.com/office/drawing/2014/main" id="{F47B0F00-2972-E64D-D964-19E9EFFEEC18}"/>
              </a:ext>
            </a:extLst>
          </p:cNvPr>
          <p:cNvCxnSpPr>
            <a:cxnSpLocks/>
            <a:stCxn id="420" idx="4"/>
            <a:endCxn id="380" idx="0"/>
          </p:cNvCxnSpPr>
          <p:nvPr/>
        </p:nvCxnSpPr>
        <p:spPr>
          <a:xfrm>
            <a:off x="4317556" y="4815309"/>
            <a:ext cx="5344829" cy="14858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9" name="Straight Connector 868">
            <a:extLst>
              <a:ext uri="{FF2B5EF4-FFF2-40B4-BE49-F238E27FC236}">
                <a16:creationId xmlns:a16="http://schemas.microsoft.com/office/drawing/2014/main" id="{DCC972BE-2E6D-C5E7-84F6-6B9E3A6CEA89}"/>
              </a:ext>
            </a:extLst>
          </p:cNvPr>
          <p:cNvCxnSpPr>
            <a:cxnSpLocks/>
            <a:stCxn id="419" idx="4"/>
            <a:endCxn id="380" idx="0"/>
          </p:cNvCxnSpPr>
          <p:nvPr/>
        </p:nvCxnSpPr>
        <p:spPr>
          <a:xfrm>
            <a:off x="3233366" y="4815309"/>
            <a:ext cx="6429019" cy="14858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33" name="Table 23">
            <a:extLst>
              <a:ext uri="{FF2B5EF4-FFF2-40B4-BE49-F238E27FC236}">
                <a16:creationId xmlns:a16="http://schemas.microsoft.com/office/drawing/2014/main" id="{40E810BA-44A8-B9AE-1491-36E2968BCA92}"/>
              </a:ext>
            </a:extLst>
          </p:cNvPr>
          <p:cNvGraphicFramePr>
            <a:graphicFrameLocks noGrp="1"/>
          </p:cNvGraphicFramePr>
          <p:nvPr>
            <p:extLst>
              <p:ext uri="{D42A27DB-BD31-4B8C-83A1-F6EECF244321}">
                <p14:modId xmlns:p14="http://schemas.microsoft.com/office/powerpoint/2010/main" val="211900820"/>
              </p:ext>
            </p:extLst>
          </p:nvPr>
        </p:nvGraphicFramePr>
        <p:xfrm>
          <a:off x="2572496" y="6328282"/>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48" name="Table 23">
            <a:extLst>
              <a:ext uri="{FF2B5EF4-FFF2-40B4-BE49-F238E27FC236}">
                <a16:creationId xmlns:a16="http://schemas.microsoft.com/office/drawing/2014/main" id="{942E77A3-5066-7086-6AD0-4D7B26F571F6}"/>
              </a:ext>
            </a:extLst>
          </p:cNvPr>
          <p:cNvGraphicFramePr>
            <a:graphicFrameLocks noGrp="1"/>
          </p:cNvGraphicFramePr>
          <p:nvPr>
            <p:extLst>
              <p:ext uri="{D42A27DB-BD31-4B8C-83A1-F6EECF244321}">
                <p14:modId xmlns:p14="http://schemas.microsoft.com/office/powerpoint/2010/main" val="1151331240"/>
              </p:ext>
            </p:extLst>
          </p:nvPr>
        </p:nvGraphicFramePr>
        <p:xfrm>
          <a:off x="2875461" y="6326731"/>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49" name="Table 23">
            <a:extLst>
              <a:ext uri="{FF2B5EF4-FFF2-40B4-BE49-F238E27FC236}">
                <a16:creationId xmlns:a16="http://schemas.microsoft.com/office/drawing/2014/main" id="{50A09925-DAED-E58C-A490-D77176C98561}"/>
              </a:ext>
            </a:extLst>
          </p:cNvPr>
          <p:cNvGraphicFramePr>
            <a:graphicFrameLocks noGrp="1"/>
          </p:cNvGraphicFramePr>
          <p:nvPr>
            <p:extLst>
              <p:ext uri="{D42A27DB-BD31-4B8C-83A1-F6EECF244321}">
                <p14:modId xmlns:p14="http://schemas.microsoft.com/office/powerpoint/2010/main" val="1928863570"/>
              </p:ext>
            </p:extLst>
          </p:nvPr>
        </p:nvGraphicFramePr>
        <p:xfrm>
          <a:off x="3178426" y="6326731"/>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0" name="Table 23">
            <a:extLst>
              <a:ext uri="{FF2B5EF4-FFF2-40B4-BE49-F238E27FC236}">
                <a16:creationId xmlns:a16="http://schemas.microsoft.com/office/drawing/2014/main" id="{9DE4D649-C076-B5CB-E10E-3324471DD5AF}"/>
              </a:ext>
            </a:extLst>
          </p:cNvPr>
          <p:cNvGraphicFramePr>
            <a:graphicFrameLocks noGrp="1"/>
          </p:cNvGraphicFramePr>
          <p:nvPr>
            <p:extLst>
              <p:ext uri="{D42A27DB-BD31-4B8C-83A1-F6EECF244321}">
                <p14:modId xmlns:p14="http://schemas.microsoft.com/office/powerpoint/2010/main" val="261727492"/>
              </p:ext>
            </p:extLst>
          </p:nvPr>
        </p:nvGraphicFramePr>
        <p:xfrm>
          <a:off x="3481391" y="6325180"/>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1" name="Table 23">
            <a:extLst>
              <a:ext uri="{FF2B5EF4-FFF2-40B4-BE49-F238E27FC236}">
                <a16:creationId xmlns:a16="http://schemas.microsoft.com/office/drawing/2014/main" id="{C62BA3E2-83D0-EC30-C3E9-E593E2CAE1B9}"/>
              </a:ext>
            </a:extLst>
          </p:cNvPr>
          <p:cNvGraphicFramePr>
            <a:graphicFrameLocks noGrp="1"/>
          </p:cNvGraphicFramePr>
          <p:nvPr>
            <p:extLst>
              <p:ext uri="{D42A27DB-BD31-4B8C-83A1-F6EECF244321}">
                <p14:modId xmlns:p14="http://schemas.microsoft.com/office/powerpoint/2010/main" val="2668180547"/>
              </p:ext>
            </p:extLst>
          </p:nvPr>
        </p:nvGraphicFramePr>
        <p:xfrm>
          <a:off x="3784356" y="6321831"/>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2" name="Table 23">
            <a:extLst>
              <a:ext uri="{FF2B5EF4-FFF2-40B4-BE49-F238E27FC236}">
                <a16:creationId xmlns:a16="http://schemas.microsoft.com/office/drawing/2014/main" id="{FC7F4E41-CFDD-3A12-862F-A7F151D84D0D}"/>
              </a:ext>
            </a:extLst>
          </p:cNvPr>
          <p:cNvGraphicFramePr>
            <a:graphicFrameLocks noGrp="1"/>
          </p:cNvGraphicFramePr>
          <p:nvPr>
            <p:extLst>
              <p:ext uri="{D42A27DB-BD31-4B8C-83A1-F6EECF244321}">
                <p14:modId xmlns:p14="http://schemas.microsoft.com/office/powerpoint/2010/main" val="2489752817"/>
              </p:ext>
            </p:extLst>
          </p:nvPr>
        </p:nvGraphicFramePr>
        <p:xfrm>
          <a:off x="4087321" y="6320280"/>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3" name="Table 23">
            <a:extLst>
              <a:ext uri="{FF2B5EF4-FFF2-40B4-BE49-F238E27FC236}">
                <a16:creationId xmlns:a16="http://schemas.microsoft.com/office/drawing/2014/main" id="{7C913F43-678F-DCBD-1704-59007E1E3C18}"/>
              </a:ext>
            </a:extLst>
          </p:cNvPr>
          <p:cNvGraphicFramePr>
            <a:graphicFrameLocks noGrp="1"/>
          </p:cNvGraphicFramePr>
          <p:nvPr>
            <p:extLst>
              <p:ext uri="{D42A27DB-BD31-4B8C-83A1-F6EECF244321}">
                <p14:modId xmlns:p14="http://schemas.microsoft.com/office/powerpoint/2010/main" val="980086134"/>
              </p:ext>
            </p:extLst>
          </p:nvPr>
        </p:nvGraphicFramePr>
        <p:xfrm>
          <a:off x="4390286" y="6320280"/>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4" name="Table 23">
            <a:extLst>
              <a:ext uri="{FF2B5EF4-FFF2-40B4-BE49-F238E27FC236}">
                <a16:creationId xmlns:a16="http://schemas.microsoft.com/office/drawing/2014/main" id="{E6BB1663-ADA1-D004-5369-52D3BF628C20}"/>
              </a:ext>
            </a:extLst>
          </p:cNvPr>
          <p:cNvGraphicFramePr>
            <a:graphicFrameLocks noGrp="1"/>
          </p:cNvGraphicFramePr>
          <p:nvPr>
            <p:extLst>
              <p:ext uri="{D42A27DB-BD31-4B8C-83A1-F6EECF244321}">
                <p14:modId xmlns:p14="http://schemas.microsoft.com/office/powerpoint/2010/main" val="742196906"/>
              </p:ext>
            </p:extLst>
          </p:nvPr>
        </p:nvGraphicFramePr>
        <p:xfrm>
          <a:off x="4693251" y="6318729"/>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5" name="Table 23">
            <a:extLst>
              <a:ext uri="{FF2B5EF4-FFF2-40B4-BE49-F238E27FC236}">
                <a16:creationId xmlns:a16="http://schemas.microsoft.com/office/drawing/2014/main" id="{C5D2CBF9-964B-06AE-9A56-C9D1DDA7F4F6}"/>
              </a:ext>
            </a:extLst>
          </p:cNvPr>
          <p:cNvGraphicFramePr>
            <a:graphicFrameLocks noGrp="1"/>
          </p:cNvGraphicFramePr>
          <p:nvPr>
            <p:extLst>
              <p:ext uri="{D42A27DB-BD31-4B8C-83A1-F6EECF244321}">
                <p14:modId xmlns:p14="http://schemas.microsoft.com/office/powerpoint/2010/main" val="2150464178"/>
              </p:ext>
            </p:extLst>
          </p:nvPr>
        </p:nvGraphicFramePr>
        <p:xfrm>
          <a:off x="4996216" y="6320280"/>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6" name="Table 23">
            <a:extLst>
              <a:ext uri="{FF2B5EF4-FFF2-40B4-BE49-F238E27FC236}">
                <a16:creationId xmlns:a16="http://schemas.microsoft.com/office/drawing/2014/main" id="{E821340B-F689-DC2F-40E5-674880652AEA}"/>
              </a:ext>
            </a:extLst>
          </p:cNvPr>
          <p:cNvGraphicFramePr>
            <a:graphicFrameLocks noGrp="1"/>
          </p:cNvGraphicFramePr>
          <p:nvPr>
            <p:extLst>
              <p:ext uri="{D42A27DB-BD31-4B8C-83A1-F6EECF244321}">
                <p14:modId xmlns:p14="http://schemas.microsoft.com/office/powerpoint/2010/main" val="928310593"/>
              </p:ext>
            </p:extLst>
          </p:nvPr>
        </p:nvGraphicFramePr>
        <p:xfrm>
          <a:off x="5299181" y="6318729"/>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7" name="Table 23">
            <a:extLst>
              <a:ext uri="{FF2B5EF4-FFF2-40B4-BE49-F238E27FC236}">
                <a16:creationId xmlns:a16="http://schemas.microsoft.com/office/drawing/2014/main" id="{0830A51B-2EE0-6E5E-DF61-5A208D37DBF5}"/>
              </a:ext>
            </a:extLst>
          </p:cNvPr>
          <p:cNvGraphicFramePr>
            <a:graphicFrameLocks noGrp="1"/>
          </p:cNvGraphicFramePr>
          <p:nvPr>
            <p:extLst>
              <p:ext uri="{D42A27DB-BD31-4B8C-83A1-F6EECF244321}">
                <p14:modId xmlns:p14="http://schemas.microsoft.com/office/powerpoint/2010/main" val="3383542927"/>
              </p:ext>
            </p:extLst>
          </p:nvPr>
        </p:nvGraphicFramePr>
        <p:xfrm>
          <a:off x="5602146" y="6318729"/>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8" name="Table 23">
            <a:extLst>
              <a:ext uri="{FF2B5EF4-FFF2-40B4-BE49-F238E27FC236}">
                <a16:creationId xmlns:a16="http://schemas.microsoft.com/office/drawing/2014/main" id="{49116C09-BD6B-C586-F416-E569153EE818}"/>
              </a:ext>
            </a:extLst>
          </p:cNvPr>
          <p:cNvGraphicFramePr>
            <a:graphicFrameLocks noGrp="1"/>
          </p:cNvGraphicFramePr>
          <p:nvPr>
            <p:extLst>
              <p:ext uri="{D42A27DB-BD31-4B8C-83A1-F6EECF244321}">
                <p14:modId xmlns:p14="http://schemas.microsoft.com/office/powerpoint/2010/main" val="2108836202"/>
              </p:ext>
            </p:extLst>
          </p:nvPr>
        </p:nvGraphicFramePr>
        <p:xfrm>
          <a:off x="5905111" y="6317178"/>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9" name="Table 23">
            <a:extLst>
              <a:ext uri="{FF2B5EF4-FFF2-40B4-BE49-F238E27FC236}">
                <a16:creationId xmlns:a16="http://schemas.microsoft.com/office/drawing/2014/main" id="{C085D8C3-6F15-49EC-EFB2-0741643B434C}"/>
              </a:ext>
            </a:extLst>
          </p:cNvPr>
          <p:cNvGraphicFramePr>
            <a:graphicFrameLocks noGrp="1"/>
          </p:cNvGraphicFramePr>
          <p:nvPr>
            <p:extLst>
              <p:ext uri="{D42A27DB-BD31-4B8C-83A1-F6EECF244321}">
                <p14:modId xmlns:p14="http://schemas.microsoft.com/office/powerpoint/2010/main" val="1704032746"/>
              </p:ext>
            </p:extLst>
          </p:nvPr>
        </p:nvGraphicFramePr>
        <p:xfrm>
          <a:off x="6208076" y="6313829"/>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60" name="Table 23">
            <a:extLst>
              <a:ext uri="{FF2B5EF4-FFF2-40B4-BE49-F238E27FC236}">
                <a16:creationId xmlns:a16="http://schemas.microsoft.com/office/drawing/2014/main" id="{3960DB85-25AD-AF08-A2B6-0CBDDB56C82E}"/>
              </a:ext>
            </a:extLst>
          </p:cNvPr>
          <p:cNvGraphicFramePr>
            <a:graphicFrameLocks noGrp="1"/>
          </p:cNvGraphicFramePr>
          <p:nvPr>
            <p:extLst>
              <p:ext uri="{D42A27DB-BD31-4B8C-83A1-F6EECF244321}">
                <p14:modId xmlns:p14="http://schemas.microsoft.com/office/powerpoint/2010/main" val="2972869260"/>
              </p:ext>
            </p:extLst>
          </p:nvPr>
        </p:nvGraphicFramePr>
        <p:xfrm>
          <a:off x="6511041" y="6312278"/>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61" name="Table 23">
            <a:extLst>
              <a:ext uri="{FF2B5EF4-FFF2-40B4-BE49-F238E27FC236}">
                <a16:creationId xmlns:a16="http://schemas.microsoft.com/office/drawing/2014/main" id="{060D4954-F24E-8BA0-2D64-4C09373A3FB8}"/>
              </a:ext>
            </a:extLst>
          </p:cNvPr>
          <p:cNvGraphicFramePr>
            <a:graphicFrameLocks noGrp="1"/>
          </p:cNvGraphicFramePr>
          <p:nvPr>
            <p:extLst>
              <p:ext uri="{D42A27DB-BD31-4B8C-83A1-F6EECF244321}">
                <p14:modId xmlns:p14="http://schemas.microsoft.com/office/powerpoint/2010/main" val="2666823478"/>
              </p:ext>
            </p:extLst>
          </p:nvPr>
        </p:nvGraphicFramePr>
        <p:xfrm>
          <a:off x="6814006" y="6312278"/>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64" name="Table 23">
            <a:extLst>
              <a:ext uri="{FF2B5EF4-FFF2-40B4-BE49-F238E27FC236}">
                <a16:creationId xmlns:a16="http://schemas.microsoft.com/office/drawing/2014/main" id="{9EEE9AA6-D5EB-70AD-6105-58127164478E}"/>
              </a:ext>
            </a:extLst>
          </p:cNvPr>
          <p:cNvGraphicFramePr>
            <a:graphicFrameLocks noGrp="1"/>
          </p:cNvGraphicFramePr>
          <p:nvPr>
            <p:extLst>
              <p:ext uri="{D42A27DB-BD31-4B8C-83A1-F6EECF244321}">
                <p14:modId xmlns:p14="http://schemas.microsoft.com/office/powerpoint/2010/main" val="1236723457"/>
              </p:ext>
            </p:extLst>
          </p:nvPr>
        </p:nvGraphicFramePr>
        <p:xfrm>
          <a:off x="7116971" y="6310727"/>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65" name="Table 23">
            <a:extLst>
              <a:ext uri="{FF2B5EF4-FFF2-40B4-BE49-F238E27FC236}">
                <a16:creationId xmlns:a16="http://schemas.microsoft.com/office/drawing/2014/main" id="{167DFB37-370A-7D87-BC48-95FD211CE3A8}"/>
              </a:ext>
            </a:extLst>
          </p:cNvPr>
          <p:cNvGraphicFramePr>
            <a:graphicFrameLocks noGrp="1"/>
          </p:cNvGraphicFramePr>
          <p:nvPr>
            <p:extLst>
              <p:ext uri="{D42A27DB-BD31-4B8C-83A1-F6EECF244321}">
                <p14:modId xmlns:p14="http://schemas.microsoft.com/office/powerpoint/2010/main" val="3304850371"/>
              </p:ext>
            </p:extLst>
          </p:nvPr>
        </p:nvGraphicFramePr>
        <p:xfrm>
          <a:off x="7419936" y="6310727"/>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66" name="Table 23">
            <a:extLst>
              <a:ext uri="{FF2B5EF4-FFF2-40B4-BE49-F238E27FC236}">
                <a16:creationId xmlns:a16="http://schemas.microsoft.com/office/drawing/2014/main" id="{8CAF0EA7-777B-2774-E641-732FB271DD02}"/>
              </a:ext>
            </a:extLst>
          </p:cNvPr>
          <p:cNvGraphicFramePr>
            <a:graphicFrameLocks noGrp="1"/>
          </p:cNvGraphicFramePr>
          <p:nvPr>
            <p:extLst>
              <p:ext uri="{D42A27DB-BD31-4B8C-83A1-F6EECF244321}">
                <p14:modId xmlns:p14="http://schemas.microsoft.com/office/powerpoint/2010/main" val="1619348726"/>
              </p:ext>
            </p:extLst>
          </p:nvPr>
        </p:nvGraphicFramePr>
        <p:xfrm>
          <a:off x="7722901" y="6309176"/>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67" name="Table 23">
            <a:extLst>
              <a:ext uri="{FF2B5EF4-FFF2-40B4-BE49-F238E27FC236}">
                <a16:creationId xmlns:a16="http://schemas.microsoft.com/office/drawing/2014/main" id="{1DAF260A-95C4-8726-D23D-A656F1DA6798}"/>
              </a:ext>
            </a:extLst>
          </p:cNvPr>
          <p:cNvGraphicFramePr>
            <a:graphicFrameLocks noGrp="1"/>
          </p:cNvGraphicFramePr>
          <p:nvPr>
            <p:extLst>
              <p:ext uri="{D42A27DB-BD31-4B8C-83A1-F6EECF244321}">
                <p14:modId xmlns:p14="http://schemas.microsoft.com/office/powerpoint/2010/main" val="2219339471"/>
              </p:ext>
            </p:extLst>
          </p:nvPr>
        </p:nvGraphicFramePr>
        <p:xfrm>
          <a:off x="8025866" y="6309176"/>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72" name="Table 23">
            <a:extLst>
              <a:ext uri="{FF2B5EF4-FFF2-40B4-BE49-F238E27FC236}">
                <a16:creationId xmlns:a16="http://schemas.microsoft.com/office/drawing/2014/main" id="{51EFB817-D126-42F4-880B-A86BC2B56D6A}"/>
              </a:ext>
            </a:extLst>
          </p:cNvPr>
          <p:cNvGraphicFramePr>
            <a:graphicFrameLocks noGrp="1"/>
          </p:cNvGraphicFramePr>
          <p:nvPr>
            <p:extLst>
              <p:ext uri="{D42A27DB-BD31-4B8C-83A1-F6EECF244321}">
                <p14:modId xmlns:p14="http://schemas.microsoft.com/office/powerpoint/2010/main" val="2116752520"/>
              </p:ext>
            </p:extLst>
          </p:nvPr>
        </p:nvGraphicFramePr>
        <p:xfrm>
          <a:off x="8328831" y="6307625"/>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77" name="Table 23">
            <a:extLst>
              <a:ext uri="{FF2B5EF4-FFF2-40B4-BE49-F238E27FC236}">
                <a16:creationId xmlns:a16="http://schemas.microsoft.com/office/drawing/2014/main" id="{59C9B9E1-4400-34A2-D6AA-D7CDCC77DF15}"/>
              </a:ext>
            </a:extLst>
          </p:cNvPr>
          <p:cNvGraphicFramePr>
            <a:graphicFrameLocks noGrp="1"/>
          </p:cNvGraphicFramePr>
          <p:nvPr>
            <p:extLst>
              <p:ext uri="{D42A27DB-BD31-4B8C-83A1-F6EECF244321}">
                <p14:modId xmlns:p14="http://schemas.microsoft.com/office/powerpoint/2010/main" val="211182753"/>
              </p:ext>
            </p:extLst>
          </p:nvPr>
        </p:nvGraphicFramePr>
        <p:xfrm>
          <a:off x="8631796" y="6304276"/>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78" name="Table 23">
            <a:extLst>
              <a:ext uri="{FF2B5EF4-FFF2-40B4-BE49-F238E27FC236}">
                <a16:creationId xmlns:a16="http://schemas.microsoft.com/office/drawing/2014/main" id="{16088853-61D8-5D50-42E7-DA2BA63F0930}"/>
              </a:ext>
            </a:extLst>
          </p:cNvPr>
          <p:cNvGraphicFramePr>
            <a:graphicFrameLocks noGrp="1"/>
          </p:cNvGraphicFramePr>
          <p:nvPr>
            <p:extLst>
              <p:ext uri="{D42A27DB-BD31-4B8C-83A1-F6EECF244321}">
                <p14:modId xmlns:p14="http://schemas.microsoft.com/office/powerpoint/2010/main" val="1863597037"/>
              </p:ext>
            </p:extLst>
          </p:nvPr>
        </p:nvGraphicFramePr>
        <p:xfrm>
          <a:off x="8934761" y="6302725"/>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79" name="Table 23">
            <a:extLst>
              <a:ext uri="{FF2B5EF4-FFF2-40B4-BE49-F238E27FC236}">
                <a16:creationId xmlns:a16="http://schemas.microsoft.com/office/drawing/2014/main" id="{03A9CADB-DB75-CFAA-EFC1-A05342F4D225}"/>
              </a:ext>
            </a:extLst>
          </p:cNvPr>
          <p:cNvGraphicFramePr>
            <a:graphicFrameLocks noGrp="1"/>
          </p:cNvGraphicFramePr>
          <p:nvPr>
            <p:extLst>
              <p:ext uri="{D42A27DB-BD31-4B8C-83A1-F6EECF244321}">
                <p14:modId xmlns:p14="http://schemas.microsoft.com/office/powerpoint/2010/main" val="405331470"/>
              </p:ext>
            </p:extLst>
          </p:nvPr>
        </p:nvGraphicFramePr>
        <p:xfrm>
          <a:off x="9237726" y="6302725"/>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80" name="Table 23">
            <a:extLst>
              <a:ext uri="{FF2B5EF4-FFF2-40B4-BE49-F238E27FC236}">
                <a16:creationId xmlns:a16="http://schemas.microsoft.com/office/drawing/2014/main" id="{BC0A9985-1003-7148-766B-256EA4B2A11C}"/>
              </a:ext>
            </a:extLst>
          </p:cNvPr>
          <p:cNvGraphicFramePr>
            <a:graphicFrameLocks noGrp="1"/>
          </p:cNvGraphicFramePr>
          <p:nvPr>
            <p:extLst>
              <p:ext uri="{D42A27DB-BD31-4B8C-83A1-F6EECF244321}">
                <p14:modId xmlns:p14="http://schemas.microsoft.com/office/powerpoint/2010/main" val="1404466842"/>
              </p:ext>
            </p:extLst>
          </p:nvPr>
        </p:nvGraphicFramePr>
        <p:xfrm>
          <a:off x="9540691" y="6301174"/>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spTree>
    <p:extLst>
      <p:ext uri="{BB962C8B-B14F-4D97-AF65-F5344CB8AC3E}">
        <p14:creationId xmlns:p14="http://schemas.microsoft.com/office/powerpoint/2010/main" val="3323670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2"/>
                                        </p:tgtEl>
                                        <p:attrNameLst>
                                          <p:attrName>style.visibility</p:attrName>
                                        </p:attrNameLst>
                                      </p:cBhvr>
                                      <p:to>
                                        <p:strVal val="visible"/>
                                      </p:to>
                                    </p:set>
                                    <p:animEffect transition="in" filter="fade">
                                      <p:cBhvr>
                                        <p:cTn id="7" dur="500"/>
                                        <p:tgtEl>
                                          <p:spTgt spid="382"/>
                                        </p:tgtEl>
                                      </p:cBhvr>
                                    </p:animEffect>
                                  </p:childTnLst>
                                </p:cTn>
                              </p:par>
                              <p:par>
                                <p:cTn id="8" presetID="10" presetClass="entr" presetSubtype="0" fill="hold" nodeType="withEffect">
                                  <p:stCondLst>
                                    <p:cond delay="0"/>
                                  </p:stCondLst>
                                  <p:childTnLst>
                                    <p:set>
                                      <p:cBhvr>
                                        <p:cTn id="9" dur="1" fill="hold">
                                          <p:stCondLst>
                                            <p:cond delay="0"/>
                                          </p:stCondLst>
                                        </p:cTn>
                                        <p:tgtEl>
                                          <p:spTgt spid="383"/>
                                        </p:tgtEl>
                                        <p:attrNameLst>
                                          <p:attrName>style.visibility</p:attrName>
                                        </p:attrNameLst>
                                      </p:cBhvr>
                                      <p:to>
                                        <p:strVal val="visible"/>
                                      </p:to>
                                    </p:set>
                                    <p:animEffect transition="in" filter="fade">
                                      <p:cBhvr>
                                        <p:cTn id="10" dur="500"/>
                                        <p:tgtEl>
                                          <p:spTgt spid="383"/>
                                        </p:tgtEl>
                                      </p:cBhvr>
                                    </p:animEffect>
                                  </p:childTnLst>
                                </p:cTn>
                              </p:par>
                              <p:par>
                                <p:cTn id="11" presetID="10" presetClass="entr" presetSubtype="0" fill="hold" nodeType="withEffect">
                                  <p:stCondLst>
                                    <p:cond delay="0"/>
                                  </p:stCondLst>
                                  <p:childTnLst>
                                    <p:set>
                                      <p:cBhvr>
                                        <p:cTn id="12" dur="1" fill="hold">
                                          <p:stCondLst>
                                            <p:cond delay="0"/>
                                          </p:stCondLst>
                                        </p:cTn>
                                        <p:tgtEl>
                                          <p:spTgt spid="417"/>
                                        </p:tgtEl>
                                        <p:attrNameLst>
                                          <p:attrName>style.visibility</p:attrName>
                                        </p:attrNameLst>
                                      </p:cBhvr>
                                      <p:to>
                                        <p:strVal val="visible"/>
                                      </p:to>
                                    </p:set>
                                    <p:animEffect transition="in" filter="fade">
                                      <p:cBhvr>
                                        <p:cTn id="13" dur="500"/>
                                        <p:tgtEl>
                                          <p:spTgt spid="417"/>
                                        </p:tgtEl>
                                      </p:cBhvr>
                                    </p:animEffect>
                                  </p:childTnLst>
                                </p:cTn>
                              </p:par>
                              <p:par>
                                <p:cTn id="14" presetID="10" presetClass="entr" presetSubtype="0" fill="hold" nodeType="withEffect">
                                  <p:stCondLst>
                                    <p:cond delay="0"/>
                                  </p:stCondLst>
                                  <p:childTnLst>
                                    <p:set>
                                      <p:cBhvr>
                                        <p:cTn id="15" dur="1" fill="hold">
                                          <p:stCondLst>
                                            <p:cond delay="0"/>
                                          </p:stCondLst>
                                        </p:cTn>
                                        <p:tgtEl>
                                          <p:spTgt spid="435"/>
                                        </p:tgtEl>
                                        <p:attrNameLst>
                                          <p:attrName>style.visibility</p:attrName>
                                        </p:attrNameLst>
                                      </p:cBhvr>
                                      <p:to>
                                        <p:strVal val="visible"/>
                                      </p:to>
                                    </p:set>
                                    <p:animEffect transition="in" filter="fade">
                                      <p:cBhvr>
                                        <p:cTn id="16" dur="500"/>
                                        <p:tgtEl>
                                          <p:spTgt spid="435"/>
                                        </p:tgtEl>
                                      </p:cBhvr>
                                    </p:animEffect>
                                  </p:childTnLst>
                                </p:cTn>
                              </p:par>
                              <p:par>
                                <p:cTn id="17" presetID="10" presetClass="entr" presetSubtype="0" fill="hold" nodeType="withEffect">
                                  <p:stCondLst>
                                    <p:cond delay="0"/>
                                  </p:stCondLst>
                                  <p:childTnLst>
                                    <p:set>
                                      <p:cBhvr>
                                        <p:cTn id="18" dur="1" fill="hold">
                                          <p:stCondLst>
                                            <p:cond delay="0"/>
                                          </p:stCondLst>
                                        </p:cTn>
                                        <p:tgtEl>
                                          <p:spTgt spid="438"/>
                                        </p:tgtEl>
                                        <p:attrNameLst>
                                          <p:attrName>style.visibility</p:attrName>
                                        </p:attrNameLst>
                                      </p:cBhvr>
                                      <p:to>
                                        <p:strVal val="visible"/>
                                      </p:to>
                                    </p:set>
                                    <p:animEffect transition="in" filter="fade">
                                      <p:cBhvr>
                                        <p:cTn id="19" dur="500"/>
                                        <p:tgtEl>
                                          <p:spTgt spid="438"/>
                                        </p:tgtEl>
                                      </p:cBhvr>
                                    </p:animEffect>
                                  </p:childTnLst>
                                </p:cTn>
                              </p:par>
                              <p:par>
                                <p:cTn id="20" presetID="10" presetClass="entr" presetSubtype="0" fill="hold" nodeType="withEffect">
                                  <p:stCondLst>
                                    <p:cond delay="0"/>
                                  </p:stCondLst>
                                  <p:childTnLst>
                                    <p:set>
                                      <p:cBhvr>
                                        <p:cTn id="21" dur="1" fill="hold">
                                          <p:stCondLst>
                                            <p:cond delay="0"/>
                                          </p:stCondLst>
                                        </p:cTn>
                                        <p:tgtEl>
                                          <p:spTgt spid="441"/>
                                        </p:tgtEl>
                                        <p:attrNameLst>
                                          <p:attrName>style.visibility</p:attrName>
                                        </p:attrNameLst>
                                      </p:cBhvr>
                                      <p:to>
                                        <p:strVal val="visible"/>
                                      </p:to>
                                    </p:set>
                                    <p:animEffect transition="in" filter="fade">
                                      <p:cBhvr>
                                        <p:cTn id="22" dur="500"/>
                                        <p:tgtEl>
                                          <p:spTgt spid="441"/>
                                        </p:tgtEl>
                                      </p:cBhvr>
                                    </p:animEffect>
                                  </p:childTnLst>
                                </p:cTn>
                              </p:par>
                              <p:par>
                                <p:cTn id="23" presetID="10" presetClass="entr" presetSubtype="0" fill="hold" nodeType="withEffect">
                                  <p:stCondLst>
                                    <p:cond delay="0"/>
                                  </p:stCondLst>
                                  <p:childTnLst>
                                    <p:set>
                                      <p:cBhvr>
                                        <p:cTn id="24" dur="1" fill="hold">
                                          <p:stCondLst>
                                            <p:cond delay="0"/>
                                          </p:stCondLst>
                                        </p:cTn>
                                        <p:tgtEl>
                                          <p:spTgt spid="445"/>
                                        </p:tgtEl>
                                        <p:attrNameLst>
                                          <p:attrName>style.visibility</p:attrName>
                                        </p:attrNameLst>
                                      </p:cBhvr>
                                      <p:to>
                                        <p:strVal val="visible"/>
                                      </p:to>
                                    </p:set>
                                    <p:animEffect transition="in" filter="fade">
                                      <p:cBhvr>
                                        <p:cTn id="25" dur="500"/>
                                        <p:tgtEl>
                                          <p:spTgt spid="445"/>
                                        </p:tgtEl>
                                      </p:cBhvr>
                                    </p:animEffect>
                                  </p:childTnLst>
                                </p:cTn>
                              </p:par>
                              <p:par>
                                <p:cTn id="26" presetID="10" presetClass="entr" presetSubtype="0" fill="hold" nodeType="withEffect">
                                  <p:stCondLst>
                                    <p:cond delay="0"/>
                                  </p:stCondLst>
                                  <p:childTnLst>
                                    <p:set>
                                      <p:cBhvr>
                                        <p:cTn id="27" dur="1" fill="hold">
                                          <p:stCondLst>
                                            <p:cond delay="0"/>
                                          </p:stCondLst>
                                        </p:cTn>
                                        <p:tgtEl>
                                          <p:spTgt spid="448"/>
                                        </p:tgtEl>
                                        <p:attrNameLst>
                                          <p:attrName>style.visibility</p:attrName>
                                        </p:attrNameLst>
                                      </p:cBhvr>
                                      <p:to>
                                        <p:strVal val="visible"/>
                                      </p:to>
                                    </p:set>
                                    <p:animEffect transition="in" filter="fade">
                                      <p:cBhvr>
                                        <p:cTn id="28" dur="500"/>
                                        <p:tgtEl>
                                          <p:spTgt spid="448"/>
                                        </p:tgtEl>
                                      </p:cBhvr>
                                    </p:animEffect>
                                  </p:childTnLst>
                                </p:cTn>
                              </p:par>
                              <p:par>
                                <p:cTn id="29" presetID="10" presetClass="entr" presetSubtype="0" fill="hold" nodeType="withEffect">
                                  <p:stCondLst>
                                    <p:cond delay="0"/>
                                  </p:stCondLst>
                                  <p:childTnLst>
                                    <p:set>
                                      <p:cBhvr>
                                        <p:cTn id="30" dur="1" fill="hold">
                                          <p:stCondLst>
                                            <p:cond delay="0"/>
                                          </p:stCondLst>
                                        </p:cTn>
                                        <p:tgtEl>
                                          <p:spTgt spid="451"/>
                                        </p:tgtEl>
                                        <p:attrNameLst>
                                          <p:attrName>style.visibility</p:attrName>
                                        </p:attrNameLst>
                                      </p:cBhvr>
                                      <p:to>
                                        <p:strVal val="visible"/>
                                      </p:to>
                                    </p:set>
                                    <p:animEffect transition="in" filter="fade">
                                      <p:cBhvr>
                                        <p:cTn id="31" dur="500"/>
                                        <p:tgtEl>
                                          <p:spTgt spid="451"/>
                                        </p:tgtEl>
                                      </p:cBhvr>
                                    </p:animEffect>
                                  </p:childTnLst>
                                </p:cTn>
                              </p:par>
                              <p:par>
                                <p:cTn id="32" presetID="10" presetClass="entr" presetSubtype="0" fill="hold" nodeType="withEffect">
                                  <p:stCondLst>
                                    <p:cond delay="0"/>
                                  </p:stCondLst>
                                  <p:childTnLst>
                                    <p:set>
                                      <p:cBhvr>
                                        <p:cTn id="33" dur="1" fill="hold">
                                          <p:stCondLst>
                                            <p:cond delay="0"/>
                                          </p:stCondLst>
                                        </p:cTn>
                                        <p:tgtEl>
                                          <p:spTgt spid="454"/>
                                        </p:tgtEl>
                                        <p:attrNameLst>
                                          <p:attrName>style.visibility</p:attrName>
                                        </p:attrNameLst>
                                      </p:cBhvr>
                                      <p:to>
                                        <p:strVal val="visible"/>
                                      </p:to>
                                    </p:set>
                                    <p:animEffect transition="in" filter="fade">
                                      <p:cBhvr>
                                        <p:cTn id="34" dur="500"/>
                                        <p:tgtEl>
                                          <p:spTgt spid="454"/>
                                        </p:tgtEl>
                                      </p:cBhvr>
                                    </p:animEffect>
                                  </p:childTnLst>
                                </p:cTn>
                              </p:par>
                              <p:par>
                                <p:cTn id="35" presetID="10" presetClass="entr" presetSubtype="0" fill="hold" nodeType="withEffect">
                                  <p:stCondLst>
                                    <p:cond delay="0"/>
                                  </p:stCondLst>
                                  <p:childTnLst>
                                    <p:set>
                                      <p:cBhvr>
                                        <p:cTn id="36" dur="1" fill="hold">
                                          <p:stCondLst>
                                            <p:cond delay="0"/>
                                          </p:stCondLst>
                                        </p:cTn>
                                        <p:tgtEl>
                                          <p:spTgt spid="457"/>
                                        </p:tgtEl>
                                        <p:attrNameLst>
                                          <p:attrName>style.visibility</p:attrName>
                                        </p:attrNameLst>
                                      </p:cBhvr>
                                      <p:to>
                                        <p:strVal val="visible"/>
                                      </p:to>
                                    </p:set>
                                    <p:animEffect transition="in" filter="fade">
                                      <p:cBhvr>
                                        <p:cTn id="37" dur="500"/>
                                        <p:tgtEl>
                                          <p:spTgt spid="457"/>
                                        </p:tgtEl>
                                      </p:cBhvr>
                                    </p:animEffect>
                                  </p:childTnLst>
                                </p:cTn>
                              </p:par>
                              <p:par>
                                <p:cTn id="38" presetID="10" presetClass="entr" presetSubtype="0" fill="hold" nodeType="withEffect">
                                  <p:stCondLst>
                                    <p:cond delay="0"/>
                                  </p:stCondLst>
                                  <p:childTnLst>
                                    <p:set>
                                      <p:cBhvr>
                                        <p:cTn id="39" dur="1" fill="hold">
                                          <p:stCondLst>
                                            <p:cond delay="0"/>
                                          </p:stCondLst>
                                        </p:cTn>
                                        <p:tgtEl>
                                          <p:spTgt spid="460"/>
                                        </p:tgtEl>
                                        <p:attrNameLst>
                                          <p:attrName>style.visibility</p:attrName>
                                        </p:attrNameLst>
                                      </p:cBhvr>
                                      <p:to>
                                        <p:strVal val="visible"/>
                                      </p:to>
                                    </p:set>
                                    <p:animEffect transition="in" filter="fade">
                                      <p:cBhvr>
                                        <p:cTn id="40" dur="500"/>
                                        <p:tgtEl>
                                          <p:spTgt spid="460"/>
                                        </p:tgtEl>
                                      </p:cBhvr>
                                    </p:animEffect>
                                  </p:childTnLst>
                                </p:cTn>
                              </p:par>
                              <p:par>
                                <p:cTn id="41" presetID="10" presetClass="entr" presetSubtype="0" fill="hold" nodeType="withEffect">
                                  <p:stCondLst>
                                    <p:cond delay="0"/>
                                  </p:stCondLst>
                                  <p:childTnLst>
                                    <p:set>
                                      <p:cBhvr>
                                        <p:cTn id="42" dur="1" fill="hold">
                                          <p:stCondLst>
                                            <p:cond delay="0"/>
                                          </p:stCondLst>
                                        </p:cTn>
                                        <p:tgtEl>
                                          <p:spTgt spid="463"/>
                                        </p:tgtEl>
                                        <p:attrNameLst>
                                          <p:attrName>style.visibility</p:attrName>
                                        </p:attrNameLst>
                                      </p:cBhvr>
                                      <p:to>
                                        <p:strVal val="visible"/>
                                      </p:to>
                                    </p:set>
                                    <p:animEffect transition="in" filter="fade">
                                      <p:cBhvr>
                                        <p:cTn id="43" dur="500"/>
                                        <p:tgtEl>
                                          <p:spTgt spid="463"/>
                                        </p:tgtEl>
                                      </p:cBhvr>
                                    </p:animEffect>
                                  </p:childTnLst>
                                </p:cTn>
                              </p:par>
                              <p:par>
                                <p:cTn id="44" presetID="10" presetClass="entr" presetSubtype="0" fill="hold" nodeType="withEffect">
                                  <p:stCondLst>
                                    <p:cond delay="0"/>
                                  </p:stCondLst>
                                  <p:childTnLst>
                                    <p:set>
                                      <p:cBhvr>
                                        <p:cTn id="45" dur="1" fill="hold">
                                          <p:stCondLst>
                                            <p:cond delay="0"/>
                                          </p:stCondLst>
                                        </p:cTn>
                                        <p:tgtEl>
                                          <p:spTgt spid="466"/>
                                        </p:tgtEl>
                                        <p:attrNameLst>
                                          <p:attrName>style.visibility</p:attrName>
                                        </p:attrNameLst>
                                      </p:cBhvr>
                                      <p:to>
                                        <p:strVal val="visible"/>
                                      </p:to>
                                    </p:set>
                                    <p:animEffect transition="in" filter="fade">
                                      <p:cBhvr>
                                        <p:cTn id="46" dur="500"/>
                                        <p:tgtEl>
                                          <p:spTgt spid="466"/>
                                        </p:tgtEl>
                                      </p:cBhvr>
                                    </p:animEffect>
                                  </p:childTnLst>
                                </p:cTn>
                              </p:par>
                              <p:par>
                                <p:cTn id="47" presetID="10" presetClass="entr" presetSubtype="0" fill="hold" nodeType="withEffect">
                                  <p:stCondLst>
                                    <p:cond delay="0"/>
                                  </p:stCondLst>
                                  <p:childTnLst>
                                    <p:set>
                                      <p:cBhvr>
                                        <p:cTn id="48" dur="1" fill="hold">
                                          <p:stCondLst>
                                            <p:cond delay="0"/>
                                          </p:stCondLst>
                                        </p:cTn>
                                        <p:tgtEl>
                                          <p:spTgt spid="469"/>
                                        </p:tgtEl>
                                        <p:attrNameLst>
                                          <p:attrName>style.visibility</p:attrName>
                                        </p:attrNameLst>
                                      </p:cBhvr>
                                      <p:to>
                                        <p:strVal val="visible"/>
                                      </p:to>
                                    </p:set>
                                    <p:animEffect transition="in" filter="fade">
                                      <p:cBhvr>
                                        <p:cTn id="49" dur="500"/>
                                        <p:tgtEl>
                                          <p:spTgt spid="469"/>
                                        </p:tgtEl>
                                      </p:cBhvr>
                                    </p:animEffect>
                                  </p:childTnLst>
                                </p:cTn>
                              </p:par>
                              <p:par>
                                <p:cTn id="50" presetID="10" presetClass="entr" presetSubtype="0" fill="hold" nodeType="withEffect">
                                  <p:stCondLst>
                                    <p:cond delay="0"/>
                                  </p:stCondLst>
                                  <p:childTnLst>
                                    <p:set>
                                      <p:cBhvr>
                                        <p:cTn id="51" dur="1" fill="hold">
                                          <p:stCondLst>
                                            <p:cond delay="0"/>
                                          </p:stCondLst>
                                        </p:cTn>
                                        <p:tgtEl>
                                          <p:spTgt spid="472"/>
                                        </p:tgtEl>
                                        <p:attrNameLst>
                                          <p:attrName>style.visibility</p:attrName>
                                        </p:attrNameLst>
                                      </p:cBhvr>
                                      <p:to>
                                        <p:strVal val="visible"/>
                                      </p:to>
                                    </p:set>
                                    <p:animEffect transition="in" filter="fade">
                                      <p:cBhvr>
                                        <p:cTn id="52" dur="500"/>
                                        <p:tgtEl>
                                          <p:spTgt spid="472"/>
                                        </p:tgtEl>
                                      </p:cBhvr>
                                    </p:animEffect>
                                  </p:childTnLst>
                                </p:cTn>
                              </p:par>
                              <p:par>
                                <p:cTn id="53" presetID="10" presetClass="entr" presetSubtype="0" fill="hold" nodeType="withEffect">
                                  <p:stCondLst>
                                    <p:cond delay="0"/>
                                  </p:stCondLst>
                                  <p:childTnLst>
                                    <p:set>
                                      <p:cBhvr>
                                        <p:cTn id="54" dur="1" fill="hold">
                                          <p:stCondLst>
                                            <p:cond delay="0"/>
                                          </p:stCondLst>
                                        </p:cTn>
                                        <p:tgtEl>
                                          <p:spTgt spid="476"/>
                                        </p:tgtEl>
                                        <p:attrNameLst>
                                          <p:attrName>style.visibility</p:attrName>
                                        </p:attrNameLst>
                                      </p:cBhvr>
                                      <p:to>
                                        <p:strVal val="visible"/>
                                      </p:to>
                                    </p:set>
                                    <p:animEffect transition="in" filter="fade">
                                      <p:cBhvr>
                                        <p:cTn id="55" dur="500"/>
                                        <p:tgtEl>
                                          <p:spTgt spid="476"/>
                                        </p:tgtEl>
                                      </p:cBhvr>
                                    </p:animEffect>
                                  </p:childTnLst>
                                </p:cTn>
                              </p:par>
                              <p:par>
                                <p:cTn id="56" presetID="10" presetClass="entr" presetSubtype="0" fill="hold" nodeType="withEffect">
                                  <p:stCondLst>
                                    <p:cond delay="0"/>
                                  </p:stCondLst>
                                  <p:childTnLst>
                                    <p:set>
                                      <p:cBhvr>
                                        <p:cTn id="57" dur="1" fill="hold">
                                          <p:stCondLst>
                                            <p:cond delay="0"/>
                                          </p:stCondLst>
                                        </p:cTn>
                                        <p:tgtEl>
                                          <p:spTgt spid="479"/>
                                        </p:tgtEl>
                                        <p:attrNameLst>
                                          <p:attrName>style.visibility</p:attrName>
                                        </p:attrNameLst>
                                      </p:cBhvr>
                                      <p:to>
                                        <p:strVal val="visible"/>
                                      </p:to>
                                    </p:set>
                                    <p:animEffect transition="in" filter="fade">
                                      <p:cBhvr>
                                        <p:cTn id="58" dur="500"/>
                                        <p:tgtEl>
                                          <p:spTgt spid="479"/>
                                        </p:tgtEl>
                                      </p:cBhvr>
                                    </p:animEffect>
                                  </p:childTnLst>
                                </p:cTn>
                              </p:par>
                              <p:par>
                                <p:cTn id="59" presetID="10" presetClass="entr" presetSubtype="0" fill="hold" nodeType="withEffect">
                                  <p:stCondLst>
                                    <p:cond delay="0"/>
                                  </p:stCondLst>
                                  <p:childTnLst>
                                    <p:set>
                                      <p:cBhvr>
                                        <p:cTn id="60" dur="1" fill="hold">
                                          <p:stCondLst>
                                            <p:cond delay="0"/>
                                          </p:stCondLst>
                                        </p:cTn>
                                        <p:tgtEl>
                                          <p:spTgt spid="482"/>
                                        </p:tgtEl>
                                        <p:attrNameLst>
                                          <p:attrName>style.visibility</p:attrName>
                                        </p:attrNameLst>
                                      </p:cBhvr>
                                      <p:to>
                                        <p:strVal val="visible"/>
                                      </p:to>
                                    </p:set>
                                    <p:animEffect transition="in" filter="fade">
                                      <p:cBhvr>
                                        <p:cTn id="61" dur="500"/>
                                        <p:tgtEl>
                                          <p:spTgt spid="482"/>
                                        </p:tgtEl>
                                      </p:cBhvr>
                                    </p:animEffect>
                                  </p:childTnLst>
                                </p:cTn>
                              </p:par>
                              <p:par>
                                <p:cTn id="62" presetID="10" presetClass="entr" presetSubtype="0" fill="hold" nodeType="withEffect">
                                  <p:stCondLst>
                                    <p:cond delay="0"/>
                                  </p:stCondLst>
                                  <p:childTnLst>
                                    <p:set>
                                      <p:cBhvr>
                                        <p:cTn id="63" dur="1" fill="hold">
                                          <p:stCondLst>
                                            <p:cond delay="0"/>
                                          </p:stCondLst>
                                        </p:cTn>
                                        <p:tgtEl>
                                          <p:spTgt spid="485"/>
                                        </p:tgtEl>
                                        <p:attrNameLst>
                                          <p:attrName>style.visibility</p:attrName>
                                        </p:attrNameLst>
                                      </p:cBhvr>
                                      <p:to>
                                        <p:strVal val="visible"/>
                                      </p:to>
                                    </p:set>
                                    <p:animEffect transition="in" filter="fade">
                                      <p:cBhvr>
                                        <p:cTn id="64" dur="500"/>
                                        <p:tgtEl>
                                          <p:spTgt spid="485"/>
                                        </p:tgtEl>
                                      </p:cBhvr>
                                    </p:animEffect>
                                  </p:childTnLst>
                                </p:cTn>
                              </p:par>
                              <p:par>
                                <p:cTn id="65" presetID="10" presetClass="entr" presetSubtype="0" fill="hold" nodeType="withEffect">
                                  <p:stCondLst>
                                    <p:cond delay="0"/>
                                  </p:stCondLst>
                                  <p:childTnLst>
                                    <p:set>
                                      <p:cBhvr>
                                        <p:cTn id="66" dur="1" fill="hold">
                                          <p:stCondLst>
                                            <p:cond delay="0"/>
                                          </p:stCondLst>
                                        </p:cTn>
                                        <p:tgtEl>
                                          <p:spTgt spid="488"/>
                                        </p:tgtEl>
                                        <p:attrNameLst>
                                          <p:attrName>style.visibility</p:attrName>
                                        </p:attrNameLst>
                                      </p:cBhvr>
                                      <p:to>
                                        <p:strVal val="visible"/>
                                      </p:to>
                                    </p:set>
                                    <p:animEffect transition="in" filter="fade">
                                      <p:cBhvr>
                                        <p:cTn id="67" dur="500"/>
                                        <p:tgtEl>
                                          <p:spTgt spid="488"/>
                                        </p:tgtEl>
                                      </p:cBhvr>
                                    </p:animEffect>
                                  </p:childTnLst>
                                </p:cTn>
                              </p:par>
                              <p:par>
                                <p:cTn id="68" presetID="10" presetClass="entr" presetSubtype="0" fill="hold" nodeType="withEffect">
                                  <p:stCondLst>
                                    <p:cond delay="0"/>
                                  </p:stCondLst>
                                  <p:childTnLst>
                                    <p:set>
                                      <p:cBhvr>
                                        <p:cTn id="69" dur="1" fill="hold">
                                          <p:stCondLst>
                                            <p:cond delay="0"/>
                                          </p:stCondLst>
                                        </p:cTn>
                                        <p:tgtEl>
                                          <p:spTgt spid="491"/>
                                        </p:tgtEl>
                                        <p:attrNameLst>
                                          <p:attrName>style.visibility</p:attrName>
                                        </p:attrNameLst>
                                      </p:cBhvr>
                                      <p:to>
                                        <p:strVal val="visible"/>
                                      </p:to>
                                    </p:set>
                                    <p:animEffect transition="in" filter="fade">
                                      <p:cBhvr>
                                        <p:cTn id="70" dur="500"/>
                                        <p:tgtEl>
                                          <p:spTgt spid="491"/>
                                        </p:tgtEl>
                                      </p:cBhvr>
                                    </p:animEffect>
                                  </p:childTnLst>
                                </p:cTn>
                              </p:par>
                              <p:par>
                                <p:cTn id="71" presetID="10" presetClass="entr" presetSubtype="0" fill="hold" nodeType="withEffect">
                                  <p:stCondLst>
                                    <p:cond delay="0"/>
                                  </p:stCondLst>
                                  <p:childTnLst>
                                    <p:set>
                                      <p:cBhvr>
                                        <p:cTn id="72" dur="1" fill="hold">
                                          <p:stCondLst>
                                            <p:cond delay="0"/>
                                          </p:stCondLst>
                                        </p:cTn>
                                        <p:tgtEl>
                                          <p:spTgt spid="494"/>
                                        </p:tgtEl>
                                        <p:attrNameLst>
                                          <p:attrName>style.visibility</p:attrName>
                                        </p:attrNameLst>
                                      </p:cBhvr>
                                      <p:to>
                                        <p:strVal val="visible"/>
                                      </p:to>
                                    </p:set>
                                    <p:animEffect transition="in" filter="fade">
                                      <p:cBhvr>
                                        <p:cTn id="73" dur="500"/>
                                        <p:tgtEl>
                                          <p:spTgt spid="494"/>
                                        </p:tgtEl>
                                      </p:cBhvr>
                                    </p:animEffect>
                                  </p:childTnLst>
                                </p:cTn>
                              </p:par>
                              <p:par>
                                <p:cTn id="74" presetID="10" presetClass="entr" presetSubtype="0" fill="hold" nodeType="withEffect">
                                  <p:stCondLst>
                                    <p:cond delay="0"/>
                                  </p:stCondLst>
                                  <p:childTnLst>
                                    <p:set>
                                      <p:cBhvr>
                                        <p:cTn id="75" dur="1" fill="hold">
                                          <p:stCondLst>
                                            <p:cond delay="0"/>
                                          </p:stCondLst>
                                        </p:cTn>
                                        <p:tgtEl>
                                          <p:spTgt spid="497"/>
                                        </p:tgtEl>
                                        <p:attrNameLst>
                                          <p:attrName>style.visibility</p:attrName>
                                        </p:attrNameLst>
                                      </p:cBhvr>
                                      <p:to>
                                        <p:strVal val="visible"/>
                                      </p:to>
                                    </p:set>
                                    <p:animEffect transition="in" filter="fade">
                                      <p:cBhvr>
                                        <p:cTn id="76" dur="500"/>
                                        <p:tgtEl>
                                          <p:spTgt spid="497"/>
                                        </p:tgtEl>
                                      </p:cBhvr>
                                    </p:animEffect>
                                  </p:childTnLst>
                                </p:cTn>
                              </p:par>
                              <p:par>
                                <p:cTn id="77" presetID="10" presetClass="entr" presetSubtype="0" fill="hold" nodeType="withEffect">
                                  <p:stCondLst>
                                    <p:cond delay="0"/>
                                  </p:stCondLst>
                                  <p:childTnLst>
                                    <p:set>
                                      <p:cBhvr>
                                        <p:cTn id="78" dur="1" fill="hold">
                                          <p:stCondLst>
                                            <p:cond delay="0"/>
                                          </p:stCondLst>
                                        </p:cTn>
                                        <p:tgtEl>
                                          <p:spTgt spid="500"/>
                                        </p:tgtEl>
                                        <p:attrNameLst>
                                          <p:attrName>style.visibility</p:attrName>
                                        </p:attrNameLst>
                                      </p:cBhvr>
                                      <p:to>
                                        <p:strVal val="visible"/>
                                      </p:to>
                                    </p:set>
                                    <p:animEffect transition="in" filter="fade">
                                      <p:cBhvr>
                                        <p:cTn id="79" dur="500"/>
                                        <p:tgtEl>
                                          <p:spTgt spid="500"/>
                                        </p:tgtEl>
                                      </p:cBhvr>
                                    </p:animEffect>
                                  </p:childTnLst>
                                </p:cTn>
                              </p:par>
                              <p:par>
                                <p:cTn id="80" presetID="10" presetClass="entr" presetSubtype="0" fill="hold" nodeType="withEffect">
                                  <p:stCondLst>
                                    <p:cond delay="0"/>
                                  </p:stCondLst>
                                  <p:childTnLst>
                                    <p:set>
                                      <p:cBhvr>
                                        <p:cTn id="81" dur="1" fill="hold">
                                          <p:stCondLst>
                                            <p:cond delay="0"/>
                                          </p:stCondLst>
                                        </p:cTn>
                                        <p:tgtEl>
                                          <p:spTgt spid="503"/>
                                        </p:tgtEl>
                                        <p:attrNameLst>
                                          <p:attrName>style.visibility</p:attrName>
                                        </p:attrNameLst>
                                      </p:cBhvr>
                                      <p:to>
                                        <p:strVal val="visible"/>
                                      </p:to>
                                    </p:set>
                                    <p:animEffect transition="in" filter="fade">
                                      <p:cBhvr>
                                        <p:cTn id="82" dur="500"/>
                                        <p:tgtEl>
                                          <p:spTgt spid="503"/>
                                        </p:tgtEl>
                                      </p:cBhvr>
                                    </p:animEffect>
                                  </p:childTnLst>
                                </p:cTn>
                              </p:par>
                              <p:par>
                                <p:cTn id="83" presetID="10" presetClass="entr" presetSubtype="0" fill="hold" nodeType="withEffect">
                                  <p:stCondLst>
                                    <p:cond delay="0"/>
                                  </p:stCondLst>
                                  <p:childTnLst>
                                    <p:set>
                                      <p:cBhvr>
                                        <p:cTn id="84" dur="1" fill="hold">
                                          <p:stCondLst>
                                            <p:cond delay="0"/>
                                          </p:stCondLst>
                                        </p:cTn>
                                        <p:tgtEl>
                                          <p:spTgt spid="506"/>
                                        </p:tgtEl>
                                        <p:attrNameLst>
                                          <p:attrName>style.visibility</p:attrName>
                                        </p:attrNameLst>
                                      </p:cBhvr>
                                      <p:to>
                                        <p:strVal val="visible"/>
                                      </p:to>
                                    </p:set>
                                    <p:animEffect transition="in" filter="fade">
                                      <p:cBhvr>
                                        <p:cTn id="85" dur="500"/>
                                        <p:tgtEl>
                                          <p:spTgt spid="506"/>
                                        </p:tgtEl>
                                      </p:cBhvr>
                                    </p:animEffect>
                                  </p:childTnLst>
                                </p:cTn>
                              </p:par>
                              <p:par>
                                <p:cTn id="86" presetID="10" presetClass="entr" presetSubtype="0" fill="hold" nodeType="withEffect">
                                  <p:stCondLst>
                                    <p:cond delay="0"/>
                                  </p:stCondLst>
                                  <p:childTnLst>
                                    <p:set>
                                      <p:cBhvr>
                                        <p:cTn id="87" dur="1" fill="hold">
                                          <p:stCondLst>
                                            <p:cond delay="0"/>
                                          </p:stCondLst>
                                        </p:cTn>
                                        <p:tgtEl>
                                          <p:spTgt spid="511"/>
                                        </p:tgtEl>
                                        <p:attrNameLst>
                                          <p:attrName>style.visibility</p:attrName>
                                        </p:attrNameLst>
                                      </p:cBhvr>
                                      <p:to>
                                        <p:strVal val="visible"/>
                                      </p:to>
                                    </p:set>
                                    <p:animEffect transition="in" filter="fade">
                                      <p:cBhvr>
                                        <p:cTn id="88" dur="500"/>
                                        <p:tgtEl>
                                          <p:spTgt spid="511"/>
                                        </p:tgtEl>
                                      </p:cBhvr>
                                    </p:animEffect>
                                  </p:childTnLst>
                                </p:cTn>
                              </p:par>
                              <p:par>
                                <p:cTn id="89" presetID="10" presetClass="entr" presetSubtype="0" fill="hold" nodeType="withEffect">
                                  <p:stCondLst>
                                    <p:cond delay="0"/>
                                  </p:stCondLst>
                                  <p:childTnLst>
                                    <p:set>
                                      <p:cBhvr>
                                        <p:cTn id="90" dur="1" fill="hold">
                                          <p:stCondLst>
                                            <p:cond delay="0"/>
                                          </p:stCondLst>
                                        </p:cTn>
                                        <p:tgtEl>
                                          <p:spTgt spid="514"/>
                                        </p:tgtEl>
                                        <p:attrNameLst>
                                          <p:attrName>style.visibility</p:attrName>
                                        </p:attrNameLst>
                                      </p:cBhvr>
                                      <p:to>
                                        <p:strVal val="visible"/>
                                      </p:to>
                                    </p:set>
                                    <p:animEffect transition="in" filter="fade">
                                      <p:cBhvr>
                                        <p:cTn id="91" dur="500"/>
                                        <p:tgtEl>
                                          <p:spTgt spid="514"/>
                                        </p:tgtEl>
                                      </p:cBhvr>
                                    </p:animEffect>
                                  </p:childTnLst>
                                </p:cTn>
                              </p:par>
                              <p:par>
                                <p:cTn id="92" presetID="10" presetClass="entr" presetSubtype="0" fill="hold" nodeType="withEffect">
                                  <p:stCondLst>
                                    <p:cond delay="0"/>
                                  </p:stCondLst>
                                  <p:childTnLst>
                                    <p:set>
                                      <p:cBhvr>
                                        <p:cTn id="93" dur="1" fill="hold">
                                          <p:stCondLst>
                                            <p:cond delay="0"/>
                                          </p:stCondLst>
                                        </p:cTn>
                                        <p:tgtEl>
                                          <p:spTgt spid="517"/>
                                        </p:tgtEl>
                                        <p:attrNameLst>
                                          <p:attrName>style.visibility</p:attrName>
                                        </p:attrNameLst>
                                      </p:cBhvr>
                                      <p:to>
                                        <p:strVal val="visible"/>
                                      </p:to>
                                    </p:set>
                                    <p:animEffect transition="in" filter="fade">
                                      <p:cBhvr>
                                        <p:cTn id="94" dur="500"/>
                                        <p:tgtEl>
                                          <p:spTgt spid="517"/>
                                        </p:tgtEl>
                                      </p:cBhvr>
                                    </p:animEffect>
                                  </p:childTnLst>
                                </p:cTn>
                              </p:par>
                              <p:par>
                                <p:cTn id="95" presetID="10" presetClass="entr" presetSubtype="0" fill="hold" nodeType="withEffect">
                                  <p:stCondLst>
                                    <p:cond delay="0"/>
                                  </p:stCondLst>
                                  <p:childTnLst>
                                    <p:set>
                                      <p:cBhvr>
                                        <p:cTn id="96" dur="1" fill="hold">
                                          <p:stCondLst>
                                            <p:cond delay="0"/>
                                          </p:stCondLst>
                                        </p:cTn>
                                        <p:tgtEl>
                                          <p:spTgt spid="520"/>
                                        </p:tgtEl>
                                        <p:attrNameLst>
                                          <p:attrName>style.visibility</p:attrName>
                                        </p:attrNameLst>
                                      </p:cBhvr>
                                      <p:to>
                                        <p:strVal val="visible"/>
                                      </p:to>
                                    </p:set>
                                    <p:animEffect transition="in" filter="fade">
                                      <p:cBhvr>
                                        <p:cTn id="97" dur="500"/>
                                        <p:tgtEl>
                                          <p:spTgt spid="520"/>
                                        </p:tgtEl>
                                      </p:cBhvr>
                                    </p:animEffect>
                                  </p:childTnLst>
                                </p:cTn>
                              </p:par>
                              <p:par>
                                <p:cTn id="98" presetID="10" presetClass="entr" presetSubtype="0" fill="hold" nodeType="withEffect">
                                  <p:stCondLst>
                                    <p:cond delay="0"/>
                                  </p:stCondLst>
                                  <p:childTnLst>
                                    <p:set>
                                      <p:cBhvr>
                                        <p:cTn id="99" dur="1" fill="hold">
                                          <p:stCondLst>
                                            <p:cond delay="0"/>
                                          </p:stCondLst>
                                        </p:cTn>
                                        <p:tgtEl>
                                          <p:spTgt spid="523"/>
                                        </p:tgtEl>
                                        <p:attrNameLst>
                                          <p:attrName>style.visibility</p:attrName>
                                        </p:attrNameLst>
                                      </p:cBhvr>
                                      <p:to>
                                        <p:strVal val="visible"/>
                                      </p:to>
                                    </p:set>
                                    <p:animEffect transition="in" filter="fade">
                                      <p:cBhvr>
                                        <p:cTn id="100" dur="500"/>
                                        <p:tgtEl>
                                          <p:spTgt spid="523"/>
                                        </p:tgtEl>
                                      </p:cBhvr>
                                    </p:animEffect>
                                  </p:childTnLst>
                                </p:cTn>
                              </p:par>
                              <p:par>
                                <p:cTn id="101" presetID="10" presetClass="entr" presetSubtype="0" fill="hold" nodeType="withEffect">
                                  <p:stCondLst>
                                    <p:cond delay="0"/>
                                  </p:stCondLst>
                                  <p:childTnLst>
                                    <p:set>
                                      <p:cBhvr>
                                        <p:cTn id="102" dur="1" fill="hold">
                                          <p:stCondLst>
                                            <p:cond delay="0"/>
                                          </p:stCondLst>
                                        </p:cTn>
                                        <p:tgtEl>
                                          <p:spTgt spid="526"/>
                                        </p:tgtEl>
                                        <p:attrNameLst>
                                          <p:attrName>style.visibility</p:attrName>
                                        </p:attrNameLst>
                                      </p:cBhvr>
                                      <p:to>
                                        <p:strVal val="visible"/>
                                      </p:to>
                                    </p:set>
                                    <p:animEffect transition="in" filter="fade">
                                      <p:cBhvr>
                                        <p:cTn id="103" dur="500"/>
                                        <p:tgtEl>
                                          <p:spTgt spid="526"/>
                                        </p:tgtEl>
                                      </p:cBhvr>
                                    </p:animEffect>
                                  </p:childTnLst>
                                </p:cTn>
                              </p:par>
                              <p:par>
                                <p:cTn id="104" presetID="10" presetClass="entr" presetSubtype="0" fill="hold" nodeType="withEffect">
                                  <p:stCondLst>
                                    <p:cond delay="0"/>
                                  </p:stCondLst>
                                  <p:childTnLst>
                                    <p:set>
                                      <p:cBhvr>
                                        <p:cTn id="105" dur="1" fill="hold">
                                          <p:stCondLst>
                                            <p:cond delay="0"/>
                                          </p:stCondLst>
                                        </p:cTn>
                                        <p:tgtEl>
                                          <p:spTgt spid="529"/>
                                        </p:tgtEl>
                                        <p:attrNameLst>
                                          <p:attrName>style.visibility</p:attrName>
                                        </p:attrNameLst>
                                      </p:cBhvr>
                                      <p:to>
                                        <p:strVal val="visible"/>
                                      </p:to>
                                    </p:set>
                                    <p:animEffect transition="in" filter="fade">
                                      <p:cBhvr>
                                        <p:cTn id="106" dur="500"/>
                                        <p:tgtEl>
                                          <p:spTgt spid="529"/>
                                        </p:tgtEl>
                                      </p:cBhvr>
                                    </p:animEffect>
                                  </p:childTnLst>
                                </p:cTn>
                              </p:par>
                              <p:par>
                                <p:cTn id="107" presetID="10" presetClass="entr" presetSubtype="0" fill="hold" nodeType="withEffect">
                                  <p:stCondLst>
                                    <p:cond delay="0"/>
                                  </p:stCondLst>
                                  <p:childTnLst>
                                    <p:set>
                                      <p:cBhvr>
                                        <p:cTn id="108" dur="1" fill="hold">
                                          <p:stCondLst>
                                            <p:cond delay="0"/>
                                          </p:stCondLst>
                                        </p:cTn>
                                        <p:tgtEl>
                                          <p:spTgt spid="532"/>
                                        </p:tgtEl>
                                        <p:attrNameLst>
                                          <p:attrName>style.visibility</p:attrName>
                                        </p:attrNameLst>
                                      </p:cBhvr>
                                      <p:to>
                                        <p:strVal val="visible"/>
                                      </p:to>
                                    </p:set>
                                    <p:animEffect transition="in" filter="fade">
                                      <p:cBhvr>
                                        <p:cTn id="109" dur="500"/>
                                        <p:tgtEl>
                                          <p:spTgt spid="532"/>
                                        </p:tgtEl>
                                      </p:cBhvr>
                                    </p:animEffect>
                                  </p:childTnLst>
                                </p:cTn>
                              </p:par>
                              <p:par>
                                <p:cTn id="110" presetID="10" presetClass="entr" presetSubtype="0" fill="hold" nodeType="withEffect">
                                  <p:stCondLst>
                                    <p:cond delay="0"/>
                                  </p:stCondLst>
                                  <p:childTnLst>
                                    <p:set>
                                      <p:cBhvr>
                                        <p:cTn id="111" dur="1" fill="hold">
                                          <p:stCondLst>
                                            <p:cond delay="0"/>
                                          </p:stCondLst>
                                        </p:cTn>
                                        <p:tgtEl>
                                          <p:spTgt spid="535"/>
                                        </p:tgtEl>
                                        <p:attrNameLst>
                                          <p:attrName>style.visibility</p:attrName>
                                        </p:attrNameLst>
                                      </p:cBhvr>
                                      <p:to>
                                        <p:strVal val="visible"/>
                                      </p:to>
                                    </p:set>
                                    <p:animEffect transition="in" filter="fade">
                                      <p:cBhvr>
                                        <p:cTn id="112" dur="500"/>
                                        <p:tgtEl>
                                          <p:spTgt spid="535"/>
                                        </p:tgtEl>
                                      </p:cBhvr>
                                    </p:animEffect>
                                  </p:childTnLst>
                                </p:cTn>
                              </p:par>
                              <p:par>
                                <p:cTn id="113" presetID="10" presetClass="entr" presetSubtype="0" fill="hold" nodeType="withEffect">
                                  <p:stCondLst>
                                    <p:cond delay="0"/>
                                  </p:stCondLst>
                                  <p:childTnLst>
                                    <p:set>
                                      <p:cBhvr>
                                        <p:cTn id="114" dur="1" fill="hold">
                                          <p:stCondLst>
                                            <p:cond delay="0"/>
                                          </p:stCondLst>
                                        </p:cTn>
                                        <p:tgtEl>
                                          <p:spTgt spid="538"/>
                                        </p:tgtEl>
                                        <p:attrNameLst>
                                          <p:attrName>style.visibility</p:attrName>
                                        </p:attrNameLst>
                                      </p:cBhvr>
                                      <p:to>
                                        <p:strVal val="visible"/>
                                      </p:to>
                                    </p:set>
                                    <p:animEffect transition="in" filter="fade">
                                      <p:cBhvr>
                                        <p:cTn id="115" dur="500"/>
                                        <p:tgtEl>
                                          <p:spTgt spid="538"/>
                                        </p:tgtEl>
                                      </p:cBhvr>
                                    </p:animEffect>
                                  </p:childTnLst>
                                </p:cTn>
                              </p:par>
                              <p:par>
                                <p:cTn id="116" presetID="10" presetClass="entr" presetSubtype="0" fill="hold" nodeType="withEffect">
                                  <p:stCondLst>
                                    <p:cond delay="0"/>
                                  </p:stCondLst>
                                  <p:childTnLst>
                                    <p:set>
                                      <p:cBhvr>
                                        <p:cTn id="117" dur="1" fill="hold">
                                          <p:stCondLst>
                                            <p:cond delay="0"/>
                                          </p:stCondLst>
                                        </p:cTn>
                                        <p:tgtEl>
                                          <p:spTgt spid="541"/>
                                        </p:tgtEl>
                                        <p:attrNameLst>
                                          <p:attrName>style.visibility</p:attrName>
                                        </p:attrNameLst>
                                      </p:cBhvr>
                                      <p:to>
                                        <p:strVal val="visible"/>
                                      </p:to>
                                    </p:set>
                                    <p:animEffect transition="in" filter="fade">
                                      <p:cBhvr>
                                        <p:cTn id="118" dur="500"/>
                                        <p:tgtEl>
                                          <p:spTgt spid="541"/>
                                        </p:tgtEl>
                                      </p:cBhvr>
                                    </p:animEffect>
                                  </p:childTnLst>
                                </p:cTn>
                              </p:par>
                              <p:par>
                                <p:cTn id="119" presetID="10" presetClass="entr" presetSubtype="0" fill="hold" nodeType="withEffect">
                                  <p:stCondLst>
                                    <p:cond delay="0"/>
                                  </p:stCondLst>
                                  <p:childTnLst>
                                    <p:set>
                                      <p:cBhvr>
                                        <p:cTn id="120" dur="1" fill="hold">
                                          <p:stCondLst>
                                            <p:cond delay="0"/>
                                          </p:stCondLst>
                                        </p:cTn>
                                        <p:tgtEl>
                                          <p:spTgt spid="544"/>
                                        </p:tgtEl>
                                        <p:attrNameLst>
                                          <p:attrName>style.visibility</p:attrName>
                                        </p:attrNameLst>
                                      </p:cBhvr>
                                      <p:to>
                                        <p:strVal val="visible"/>
                                      </p:to>
                                    </p:set>
                                    <p:animEffect transition="in" filter="fade">
                                      <p:cBhvr>
                                        <p:cTn id="121" dur="500"/>
                                        <p:tgtEl>
                                          <p:spTgt spid="544"/>
                                        </p:tgtEl>
                                      </p:cBhvr>
                                    </p:animEffect>
                                  </p:childTnLst>
                                </p:cTn>
                              </p:par>
                              <p:par>
                                <p:cTn id="122" presetID="10" presetClass="entr" presetSubtype="0" fill="hold" nodeType="withEffect">
                                  <p:stCondLst>
                                    <p:cond delay="0"/>
                                  </p:stCondLst>
                                  <p:childTnLst>
                                    <p:set>
                                      <p:cBhvr>
                                        <p:cTn id="123" dur="1" fill="hold">
                                          <p:stCondLst>
                                            <p:cond delay="0"/>
                                          </p:stCondLst>
                                        </p:cTn>
                                        <p:tgtEl>
                                          <p:spTgt spid="547"/>
                                        </p:tgtEl>
                                        <p:attrNameLst>
                                          <p:attrName>style.visibility</p:attrName>
                                        </p:attrNameLst>
                                      </p:cBhvr>
                                      <p:to>
                                        <p:strVal val="visible"/>
                                      </p:to>
                                    </p:set>
                                    <p:animEffect transition="in" filter="fade">
                                      <p:cBhvr>
                                        <p:cTn id="124" dur="500"/>
                                        <p:tgtEl>
                                          <p:spTgt spid="547"/>
                                        </p:tgtEl>
                                      </p:cBhvr>
                                    </p:animEffect>
                                  </p:childTnLst>
                                </p:cTn>
                              </p:par>
                              <p:par>
                                <p:cTn id="125" presetID="10" presetClass="entr" presetSubtype="0" fill="hold" nodeType="withEffect">
                                  <p:stCondLst>
                                    <p:cond delay="0"/>
                                  </p:stCondLst>
                                  <p:childTnLst>
                                    <p:set>
                                      <p:cBhvr>
                                        <p:cTn id="126" dur="1" fill="hold">
                                          <p:stCondLst>
                                            <p:cond delay="0"/>
                                          </p:stCondLst>
                                        </p:cTn>
                                        <p:tgtEl>
                                          <p:spTgt spid="551"/>
                                        </p:tgtEl>
                                        <p:attrNameLst>
                                          <p:attrName>style.visibility</p:attrName>
                                        </p:attrNameLst>
                                      </p:cBhvr>
                                      <p:to>
                                        <p:strVal val="visible"/>
                                      </p:to>
                                    </p:set>
                                    <p:animEffect transition="in" filter="fade">
                                      <p:cBhvr>
                                        <p:cTn id="127" dur="500"/>
                                        <p:tgtEl>
                                          <p:spTgt spid="551"/>
                                        </p:tgtEl>
                                      </p:cBhvr>
                                    </p:animEffect>
                                  </p:childTnLst>
                                </p:cTn>
                              </p:par>
                              <p:par>
                                <p:cTn id="128" presetID="10" presetClass="entr" presetSubtype="0" fill="hold" nodeType="withEffect">
                                  <p:stCondLst>
                                    <p:cond delay="0"/>
                                  </p:stCondLst>
                                  <p:childTnLst>
                                    <p:set>
                                      <p:cBhvr>
                                        <p:cTn id="129" dur="1" fill="hold">
                                          <p:stCondLst>
                                            <p:cond delay="0"/>
                                          </p:stCondLst>
                                        </p:cTn>
                                        <p:tgtEl>
                                          <p:spTgt spid="554"/>
                                        </p:tgtEl>
                                        <p:attrNameLst>
                                          <p:attrName>style.visibility</p:attrName>
                                        </p:attrNameLst>
                                      </p:cBhvr>
                                      <p:to>
                                        <p:strVal val="visible"/>
                                      </p:to>
                                    </p:set>
                                    <p:animEffect transition="in" filter="fade">
                                      <p:cBhvr>
                                        <p:cTn id="130" dur="500"/>
                                        <p:tgtEl>
                                          <p:spTgt spid="554"/>
                                        </p:tgtEl>
                                      </p:cBhvr>
                                    </p:animEffect>
                                  </p:childTnLst>
                                </p:cTn>
                              </p:par>
                              <p:par>
                                <p:cTn id="131" presetID="10" presetClass="entr" presetSubtype="0" fill="hold" nodeType="withEffect">
                                  <p:stCondLst>
                                    <p:cond delay="0"/>
                                  </p:stCondLst>
                                  <p:childTnLst>
                                    <p:set>
                                      <p:cBhvr>
                                        <p:cTn id="132" dur="1" fill="hold">
                                          <p:stCondLst>
                                            <p:cond delay="0"/>
                                          </p:stCondLst>
                                        </p:cTn>
                                        <p:tgtEl>
                                          <p:spTgt spid="557"/>
                                        </p:tgtEl>
                                        <p:attrNameLst>
                                          <p:attrName>style.visibility</p:attrName>
                                        </p:attrNameLst>
                                      </p:cBhvr>
                                      <p:to>
                                        <p:strVal val="visible"/>
                                      </p:to>
                                    </p:set>
                                    <p:animEffect transition="in" filter="fade">
                                      <p:cBhvr>
                                        <p:cTn id="133" dur="500"/>
                                        <p:tgtEl>
                                          <p:spTgt spid="557"/>
                                        </p:tgtEl>
                                      </p:cBhvr>
                                    </p:animEffect>
                                  </p:childTnLst>
                                </p:cTn>
                              </p:par>
                              <p:par>
                                <p:cTn id="134" presetID="10" presetClass="entr" presetSubtype="0" fill="hold" nodeType="withEffect">
                                  <p:stCondLst>
                                    <p:cond delay="0"/>
                                  </p:stCondLst>
                                  <p:childTnLst>
                                    <p:set>
                                      <p:cBhvr>
                                        <p:cTn id="135" dur="1" fill="hold">
                                          <p:stCondLst>
                                            <p:cond delay="0"/>
                                          </p:stCondLst>
                                        </p:cTn>
                                        <p:tgtEl>
                                          <p:spTgt spid="560"/>
                                        </p:tgtEl>
                                        <p:attrNameLst>
                                          <p:attrName>style.visibility</p:attrName>
                                        </p:attrNameLst>
                                      </p:cBhvr>
                                      <p:to>
                                        <p:strVal val="visible"/>
                                      </p:to>
                                    </p:set>
                                    <p:animEffect transition="in" filter="fade">
                                      <p:cBhvr>
                                        <p:cTn id="136" dur="500"/>
                                        <p:tgtEl>
                                          <p:spTgt spid="560"/>
                                        </p:tgtEl>
                                      </p:cBhvr>
                                    </p:animEffect>
                                  </p:childTnLst>
                                </p:cTn>
                              </p:par>
                              <p:par>
                                <p:cTn id="137" presetID="10" presetClass="entr" presetSubtype="0" fill="hold" nodeType="withEffect">
                                  <p:stCondLst>
                                    <p:cond delay="0"/>
                                  </p:stCondLst>
                                  <p:childTnLst>
                                    <p:set>
                                      <p:cBhvr>
                                        <p:cTn id="138" dur="1" fill="hold">
                                          <p:stCondLst>
                                            <p:cond delay="0"/>
                                          </p:stCondLst>
                                        </p:cTn>
                                        <p:tgtEl>
                                          <p:spTgt spid="563"/>
                                        </p:tgtEl>
                                        <p:attrNameLst>
                                          <p:attrName>style.visibility</p:attrName>
                                        </p:attrNameLst>
                                      </p:cBhvr>
                                      <p:to>
                                        <p:strVal val="visible"/>
                                      </p:to>
                                    </p:set>
                                    <p:animEffect transition="in" filter="fade">
                                      <p:cBhvr>
                                        <p:cTn id="139" dur="500"/>
                                        <p:tgtEl>
                                          <p:spTgt spid="563"/>
                                        </p:tgtEl>
                                      </p:cBhvr>
                                    </p:animEffect>
                                  </p:childTnLst>
                                </p:cTn>
                              </p:par>
                              <p:par>
                                <p:cTn id="140" presetID="10" presetClass="entr" presetSubtype="0" fill="hold" nodeType="withEffect">
                                  <p:stCondLst>
                                    <p:cond delay="0"/>
                                  </p:stCondLst>
                                  <p:childTnLst>
                                    <p:set>
                                      <p:cBhvr>
                                        <p:cTn id="141" dur="1" fill="hold">
                                          <p:stCondLst>
                                            <p:cond delay="0"/>
                                          </p:stCondLst>
                                        </p:cTn>
                                        <p:tgtEl>
                                          <p:spTgt spid="567"/>
                                        </p:tgtEl>
                                        <p:attrNameLst>
                                          <p:attrName>style.visibility</p:attrName>
                                        </p:attrNameLst>
                                      </p:cBhvr>
                                      <p:to>
                                        <p:strVal val="visible"/>
                                      </p:to>
                                    </p:set>
                                    <p:animEffect transition="in" filter="fade">
                                      <p:cBhvr>
                                        <p:cTn id="142" dur="500"/>
                                        <p:tgtEl>
                                          <p:spTgt spid="567"/>
                                        </p:tgtEl>
                                      </p:cBhvr>
                                    </p:animEffect>
                                  </p:childTnLst>
                                </p:cTn>
                              </p:par>
                              <p:par>
                                <p:cTn id="143" presetID="10" presetClass="entr" presetSubtype="0" fill="hold" nodeType="withEffect">
                                  <p:stCondLst>
                                    <p:cond delay="0"/>
                                  </p:stCondLst>
                                  <p:childTnLst>
                                    <p:set>
                                      <p:cBhvr>
                                        <p:cTn id="144" dur="1" fill="hold">
                                          <p:stCondLst>
                                            <p:cond delay="0"/>
                                          </p:stCondLst>
                                        </p:cTn>
                                        <p:tgtEl>
                                          <p:spTgt spid="570"/>
                                        </p:tgtEl>
                                        <p:attrNameLst>
                                          <p:attrName>style.visibility</p:attrName>
                                        </p:attrNameLst>
                                      </p:cBhvr>
                                      <p:to>
                                        <p:strVal val="visible"/>
                                      </p:to>
                                    </p:set>
                                    <p:animEffect transition="in" filter="fade">
                                      <p:cBhvr>
                                        <p:cTn id="145" dur="500"/>
                                        <p:tgtEl>
                                          <p:spTgt spid="570"/>
                                        </p:tgtEl>
                                      </p:cBhvr>
                                    </p:animEffect>
                                  </p:childTnLst>
                                </p:cTn>
                              </p:par>
                              <p:par>
                                <p:cTn id="146" presetID="10" presetClass="entr" presetSubtype="0" fill="hold" nodeType="withEffect">
                                  <p:stCondLst>
                                    <p:cond delay="0"/>
                                  </p:stCondLst>
                                  <p:childTnLst>
                                    <p:set>
                                      <p:cBhvr>
                                        <p:cTn id="147" dur="1" fill="hold">
                                          <p:stCondLst>
                                            <p:cond delay="0"/>
                                          </p:stCondLst>
                                        </p:cTn>
                                        <p:tgtEl>
                                          <p:spTgt spid="573"/>
                                        </p:tgtEl>
                                        <p:attrNameLst>
                                          <p:attrName>style.visibility</p:attrName>
                                        </p:attrNameLst>
                                      </p:cBhvr>
                                      <p:to>
                                        <p:strVal val="visible"/>
                                      </p:to>
                                    </p:set>
                                    <p:animEffect transition="in" filter="fade">
                                      <p:cBhvr>
                                        <p:cTn id="148" dur="500"/>
                                        <p:tgtEl>
                                          <p:spTgt spid="573"/>
                                        </p:tgtEl>
                                      </p:cBhvr>
                                    </p:animEffect>
                                  </p:childTnLst>
                                </p:cTn>
                              </p:par>
                              <p:par>
                                <p:cTn id="149" presetID="10" presetClass="entr" presetSubtype="0" fill="hold" nodeType="withEffect">
                                  <p:stCondLst>
                                    <p:cond delay="0"/>
                                  </p:stCondLst>
                                  <p:childTnLst>
                                    <p:set>
                                      <p:cBhvr>
                                        <p:cTn id="150" dur="1" fill="hold">
                                          <p:stCondLst>
                                            <p:cond delay="0"/>
                                          </p:stCondLst>
                                        </p:cTn>
                                        <p:tgtEl>
                                          <p:spTgt spid="576"/>
                                        </p:tgtEl>
                                        <p:attrNameLst>
                                          <p:attrName>style.visibility</p:attrName>
                                        </p:attrNameLst>
                                      </p:cBhvr>
                                      <p:to>
                                        <p:strVal val="visible"/>
                                      </p:to>
                                    </p:set>
                                    <p:animEffect transition="in" filter="fade">
                                      <p:cBhvr>
                                        <p:cTn id="151" dur="500"/>
                                        <p:tgtEl>
                                          <p:spTgt spid="576"/>
                                        </p:tgtEl>
                                      </p:cBhvr>
                                    </p:animEffect>
                                  </p:childTnLst>
                                </p:cTn>
                              </p:par>
                              <p:par>
                                <p:cTn id="152" presetID="10" presetClass="entr" presetSubtype="0" fill="hold" nodeType="withEffect">
                                  <p:stCondLst>
                                    <p:cond delay="0"/>
                                  </p:stCondLst>
                                  <p:childTnLst>
                                    <p:set>
                                      <p:cBhvr>
                                        <p:cTn id="153" dur="1" fill="hold">
                                          <p:stCondLst>
                                            <p:cond delay="0"/>
                                          </p:stCondLst>
                                        </p:cTn>
                                        <p:tgtEl>
                                          <p:spTgt spid="579"/>
                                        </p:tgtEl>
                                        <p:attrNameLst>
                                          <p:attrName>style.visibility</p:attrName>
                                        </p:attrNameLst>
                                      </p:cBhvr>
                                      <p:to>
                                        <p:strVal val="visible"/>
                                      </p:to>
                                    </p:set>
                                    <p:animEffect transition="in" filter="fade">
                                      <p:cBhvr>
                                        <p:cTn id="154" dur="500"/>
                                        <p:tgtEl>
                                          <p:spTgt spid="579"/>
                                        </p:tgtEl>
                                      </p:cBhvr>
                                    </p:animEffect>
                                  </p:childTnLst>
                                </p:cTn>
                              </p:par>
                              <p:par>
                                <p:cTn id="155" presetID="10" presetClass="entr" presetSubtype="0" fill="hold" nodeType="withEffect">
                                  <p:stCondLst>
                                    <p:cond delay="0"/>
                                  </p:stCondLst>
                                  <p:childTnLst>
                                    <p:set>
                                      <p:cBhvr>
                                        <p:cTn id="156" dur="1" fill="hold">
                                          <p:stCondLst>
                                            <p:cond delay="0"/>
                                          </p:stCondLst>
                                        </p:cTn>
                                        <p:tgtEl>
                                          <p:spTgt spid="582"/>
                                        </p:tgtEl>
                                        <p:attrNameLst>
                                          <p:attrName>style.visibility</p:attrName>
                                        </p:attrNameLst>
                                      </p:cBhvr>
                                      <p:to>
                                        <p:strVal val="visible"/>
                                      </p:to>
                                    </p:set>
                                    <p:animEffect transition="in" filter="fade">
                                      <p:cBhvr>
                                        <p:cTn id="157" dur="500"/>
                                        <p:tgtEl>
                                          <p:spTgt spid="582"/>
                                        </p:tgtEl>
                                      </p:cBhvr>
                                    </p:animEffect>
                                  </p:childTnLst>
                                </p:cTn>
                              </p:par>
                              <p:par>
                                <p:cTn id="158" presetID="10" presetClass="entr" presetSubtype="0" fill="hold" nodeType="withEffect">
                                  <p:stCondLst>
                                    <p:cond delay="0"/>
                                  </p:stCondLst>
                                  <p:childTnLst>
                                    <p:set>
                                      <p:cBhvr>
                                        <p:cTn id="159" dur="1" fill="hold">
                                          <p:stCondLst>
                                            <p:cond delay="0"/>
                                          </p:stCondLst>
                                        </p:cTn>
                                        <p:tgtEl>
                                          <p:spTgt spid="585"/>
                                        </p:tgtEl>
                                        <p:attrNameLst>
                                          <p:attrName>style.visibility</p:attrName>
                                        </p:attrNameLst>
                                      </p:cBhvr>
                                      <p:to>
                                        <p:strVal val="visible"/>
                                      </p:to>
                                    </p:set>
                                    <p:animEffect transition="in" filter="fade">
                                      <p:cBhvr>
                                        <p:cTn id="160" dur="500"/>
                                        <p:tgtEl>
                                          <p:spTgt spid="585"/>
                                        </p:tgtEl>
                                      </p:cBhvr>
                                    </p:animEffect>
                                  </p:childTnLst>
                                </p:cTn>
                              </p:par>
                              <p:par>
                                <p:cTn id="161" presetID="10" presetClass="entr" presetSubtype="0" fill="hold" nodeType="withEffect">
                                  <p:stCondLst>
                                    <p:cond delay="0"/>
                                  </p:stCondLst>
                                  <p:childTnLst>
                                    <p:set>
                                      <p:cBhvr>
                                        <p:cTn id="162" dur="1" fill="hold">
                                          <p:stCondLst>
                                            <p:cond delay="0"/>
                                          </p:stCondLst>
                                        </p:cTn>
                                        <p:tgtEl>
                                          <p:spTgt spid="588"/>
                                        </p:tgtEl>
                                        <p:attrNameLst>
                                          <p:attrName>style.visibility</p:attrName>
                                        </p:attrNameLst>
                                      </p:cBhvr>
                                      <p:to>
                                        <p:strVal val="visible"/>
                                      </p:to>
                                    </p:set>
                                    <p:animEffect transition="in" filter="fade">
                                      <p:cBhvr>
                                        <p:cTn id="163" dur="500"/>
                                        <p:tgtEl>
                                          <p:spTgt spid="588"/>
                                        </p:tgtEl>
                                      </p:cBhvr>
                                    </p:animEffect>
                                  </p:childTnLst>
                                </p:cTn>
                              </p:par>
                              <p:par>
                                <p:cTn id="164" presetID="10" presetClass="entr" presetSubtype="0" fill="hold" nodeType="withEffect">
                                  <p:stCondLst>
                                    <p:cond delay="0"/>
                                  </p:stCondLst>
                                  <p:childTnLst>
                                    <p:set>
                                      <p:cBhvr>
                                        <p:cTn id="165" dur="1" fill="hold">
                                          <p:stCondLst>
                                            <p:cond delay="0"/>
                                          </p:stCondLst>
                                        </p:cTn>
                                        <p:tgtEl>
                                          <p:spTgt spid="591"/>
                                        </p:tgtEl>
                                        <p:attrNameLst>
                                          <p:attrName>style.visibility</p:attrName>
                                        </p:attrNameLst>
                                      </p:cBhvr>
                                      <p:to>
                                        <p:strVal val="visible"/>
                                      </p:to>
                                    </p:set>
                                    <p:animEffect transition="in" filter="fade">
                                      <p:cBhvr>
                                        <p:cTn id="166" dur="500"/>
                                        <p:tgtEl>
                                          <p:spTgt spid="591"/>
                                        </p:tgtEl>
                                      </p:cBhvr>
                                    </p:animEffect>
                                  </p:childTnLst>
                                </p:cTn>
                              </p:par>
                              <p:par>
                                <p:cTn id="167" presetID="10" presetClass="entr" presetSubtype="0" fill="hold" nodeType="withEffect">
                                  <p:stCondLst>
                                    <p:cond delay="0"/>
                                  </p:stCondLst>
                                  <p:childTnLst>
                                    <p:set>
                                      <p:cBhvr>
                                        <p:cTn id="168" dur="1" fill="hold">
                                          <p:stCondLst>
                                            <p:cond delay="0"/>
                                          </p:stCondLst>
                                        </p:cTn>
                                        <p:tgtEl>
                                          <p:spTgt spid="594"/>
                                        </p:tgtEl>
                                        <p:attrNameLst>
                                          <p:attrName>style.visibility</p:attrName>
                                        </p:attrNameLst>
                                      </p:cBhvr>
                                      <p:to>
                                        <p:strVal val="visible"/>
                                      </p:to>
                                    </p:set>
                                    <p:animEffect transition="in" filter="fade">
                                      <p:cBhvr>
                                        <p:cTn id="169" dur="500"/>
                                        <p:tgtEl>
                                          <p:spTgt spid="594"/>
                                        </p:tgtEl>
                                      </p:cBhvr>
                                    </p:animEffect>
                                  </p:childTnLst>
                                </p:cTn>
                              </p:par>
                              <p:par>
                                <p:cTn id="170" presetID="10" presetClass="entr" presetSubtype="0" fill="hold" nodeType="withEffect">
                                  <p:stCondLst>
                                    <p:cond delay="0"/>
                                  </p:stCondLst>
                                  <p:childTnLst>
                                    <p:set>
                                      <p:cBhvr>
                                        <p:cTn id="171" dur="1" fill="hold">
                                          <p:stCondLst>
                                            <p:cond delay="0"/>
                                          </p:stCondLst>
                                        </p:cTn>
                                        <p:tgtEl>
                                          <p:spTgt spid="597"/>
                                        </p:tgtEl>
                                        <p:attrNameLst>
                                          <p:attrName>style.visibility</p:attrName>
                                        </p:attrNameLst>
                                      </p:cBhvr>
                                      <p:to>
                                        <p:strVal val="visible"/>
                                      </p:to>
                                    </p:set>
                                    <p:animEffect transition="in" filter="fade">
                                      <p:cBhvr>
                                        <p:cTn id="172" dur="500"/>
                                        <p:tgtEl>
                                          <p:spTgt spid="597"/>
                                        </p:tgtEl>
                                      </p:cBhvr>
                                    </p:animEffect>
                                  </p:childTnLst>
                                </p:cTn>
                              </p:par>
                              <p:par>
                                <p:cTn id="173" presetID="10" presetClass="entr" presetSubtype="0" fill="hold" nodeType="withEffect">
                                  <p:stCondLst>
                                    <p:cond delay="0"/>
                                  </p:stCondLst>
                                  <p:childTnLst>
                                    <p:set>
                                      <p:cBhvr>
                                        <p:cTn id="174" dur="1" fill="hold">
                                          <p:stCondLst>
                                            <p:cond delay="0"/>
                                          </p:stCondLst>
                                        </p:cTn>
                                        <p:tgtEl>
                                          <p:spTgt spid="600"/>
                                        </p:tgtEl>
                                        <p:attrNameLst>
                                          <p:attrName>style.visibility</p:attrName>
                                        </p:attrNameLst>
                                      </p:cBhvr>
                                      <p:to>
                                        <p:strVal val="visible"/>
                                      </p:to>
                                    </p:set>
                                    <p:animEffect transition="in" filter="fade">
                                      <p:cBhvr>
                                        <p:cTn id="175" dur="500"/>
                                        <p:tgtEl>
                                          <p:spTgt spid="600"/>
                                        </p:tgtEl>
                                      </p:cBhvr>
                                    </p:animEffect>
                                  </p:childTnLst>
                                </p:cTn>
                              </p:par>
                              <p:par>
                                <p:cTn id="176" presetID="10" presetClass="entr" presetSubtype="0" fill="hold" nodeType="withEffect">
                                  <p:stCondLst>
                                    <p:cond delay="0"/>
                                  </p:stCondLst>
                                  <p:childTnLst>
                                    <p:set>
                                      <p:cBhvr>
                                        <p:cTn id="177" dur="1" fill="hold">
                                          <p:stCondLst>
                                            <p:cond delay="0"/>
                                          </p:stCondLst>
                                        </p:cTn>
                                        <p:tgtEl>
                                          <p:spTgt spid="603"/>
                                        </p:tgtEl>
                                        <p:attrNameLst>
                                          <p:attrName>style.visibility</p:attrName>
                                        </p:attrNameLst>
                                      </p:cBhvr>
                                      <p:to>
                                        <p:strVal val="visible"/>
                                      </p:to>
                                    </p:set>
                                    <p:animEffect transition="in" filter="fade">
                                      <p:cBhvr>
                                        <p:cTn id="178" dur="500"/>
                                        <p:tgtEl>
                                          <p:spTgt spid="603"/>
                                        </p:tgtEl>
                                      </p:cBhvr>
                                    </p:animEffect>
                                  </p:childTnLst>
                                </p:cTn>
                              </p:par>
                              <p:par>
                                <p:cTn id="179" presetID="10" presetClass="entr" presetSubtype="0" fill="hold" nodeType="withEffect">
                                  <p:stCondLst>
                                    <p:cond delay="0"/>
                                  </p:stCondLst>
                                  <p:childTnLst>
                                    <p:set>
                                      <p:cBhvr>
                                        <p:cTn id="180" dur="1" fill="hold">
                                          <p:stCondLst>
                                            <p:cond delay="0"/>
                                          </p:stCondLst>
                                        </p:cTn>
                                        <p:tgtEl>
                                          <p:spTgt spid="606"/>
                                        </p:tgtEl>
                                        <p:attrNameLst>
                                          <p:attrName>style.visibility</p:attrName>
                                        </p:attrNameLst>
                                      </p:cBhvr>
                                      <p:to>
                                        <p:strVal val="visible"/>
                                      </p:to>
                                    </p:set>
                                    <p:animEffect transition="in" filter="fade">
                                      <p:cBhvr>
                                        <p:cTn id="181" dur="500"/>
                                        <p:tgtEl>
                                          <p:spTgt spid="606"/>
                                        </p:tgtEl>
                                      </p:cBhvr>
                                    </p:animEffect>
                                  </p:childTnLst>
                                </p:cTn>
                              </p:par>
                              <p:par>
                                <p:cTn id="182" presetID="10" presetClass="entr" presetSubtype="0" fill="hold" nodeType="withEffect">
                                  <p:stCondLst>
                                    <p:cond delay="0"/>
                                  </p:stCondLst>
                                  <p:childTnLst>
                                    <p:set>
                                      <p:cBhvr>
                                        <p:cTn id="183" dur="1" fill="hold">
                                          <p:stCondLst>
                                            <p:cond delay="0"/>
                                          </p:stCondLst>
                                        </p:cTn>
                                        <p:tgtEl>
                                          <p:spTgt spid="609"/>
                                        </p:tgtEl>
                                        <p:attrNameLst>
                                          <p:attrName>style.visibility</p:attrName>
                                        </p:attrNameLst>
                                      </p:cBhvr>
                                      <p:to>
                                        <p:strVal val="visible"/>
                                      </p:to>
                                    </p:set>
                                    <p:animEffect transition="in" filter="fade">
                                      <p:cBhvr>
                                        <p:cTn id="184" dur="500"/>
                                        <p:tgtEl>
                                          <p:spTgt spid="609"/>
                                        </p:tgtEl>
                                      </p:cBhvr>
                                    </p:animEffect>
                                  </p:childTnLst>
                                </p:cTn>
                              </p:par>
                              <p:par>
                                <p:cTn id="185" presetID="10" presetClass="entr" presetSubtype="0" fill="hold" nodeType="withEffect">
                                  <p:stCondLst>
                                    <p:cond delay="0"/>
                                  </p:stCondLst>
                                  <p:childTnLst>
                                    <p:set>
                                      <p:cBhvr>
                                        <p:cTn id="186" dur="1" fill="hold">
                                          <p:stCondLst>
                                            <p:cond delay="0"/>
                                          </p:stCondLst>
                                        </p:cTn>
                                        <p:tgtEl>
                                          <p:spTgt spid="612"/>
                                        </p:tgtEl>
                                        <p:attrNameLst>
                                          <p:attrName>style.visibility</p:attrName>
                                        </p:attrNameLst>
                                      </p:cBhvr>
                                      <p:to>
                                        <p:strVal val="visible"/>
                                      </p:to>
                                    </p:set>
                                    <p:animEffect transition="in" filter="fade">
                                      <p:cBhvr>
                                        <p:cTn id="187" dur="500"/>
                                        <p:tgtEl>
                                          <p:spTgt spid="612"/>
                                        </p:tgtEl>
                                      </p:cBhvr>
                                    </p:animEffect>
                                  </p:childTnLst>
                                </p:cTn>
                              </p:par>
                              <p:par>
                                <p:cTn id="188" presetID="10" presetClass="entr" presetSubtype="0" fill="hold" nodeType="withEffect">
                                  <p:stCondLst>
                                    <p:cond delay="0"/>
                                  </p:stCondLst>
                                  <p:childTnLst>
                                    <p:set>
                                      <p:cBhvr>
                                        <p:cTn id="189" dur="1" fill="hold">
                                          <p:stCondLst>
                                            <p:cond delay="0"/>
                                          </p:stCondLst>
                                        </p:cTn>
                                        <p:tgtEl>
                                          <p:spTgt spid="615"/>
                                        </p:tgtEl>
                                        <p:attrNameLst>
                                          <p:attrName>style.visibility</p:attrName>
                                        </p:attrNameLst>
                                      </p:cBhvr>
                                      <p:to>
                                        <p:strVal val="visible"/>
                                      </p:to>
                                    </p:set>
                                    <p:animEffect transition="in" filter="fade">
                                      <p:cBhvr>
                                        <p:cTn id="190" dur="500"/>
                                        <p:tgtEl>
                                          <p:spTgt spid="615"/>
                                        </p:tgtEl>
                                      </p:cBhvr>
                                    </p:animEffect>
                                  </p:childTnLst>
                                </p:cTn>
                              </p:par>
                              <p:par>
                                <p:cTn id="191" presetID="10" presetClass="entr" presetSubtype="0" fill="hold" nodeType="withEffect">
                                  <p:stCondLst>
                                    <p:cond delay="0"/>
                                  </p:stCondLst>
                                  <p:childTnLst>
                                    <p:set>
                                      <p:cBhvr>
                                        <p:cTn id="192" dur="1" fill="hold">
                                          <p:stCondLst>
                                            <p:cond delay="0"/>
                                          </p:stCondLst>
                                        </p:cTn>
                                        <p:tgtEl>
                                          <p:spTgt spid="618"/>
                                        </p:tgtEl>
                                        <p:attrNameLst>
                                          <p:attrName>style.visibility</p:attrName>
                                        </p:attrNameLst>
                                      </p:cBhvr>
                                      <p:to>
                                        <p:strVal val="visible"/>
                                      </p:to>
                                    </p:set>
                                    <p:animEffect transition="in" filter="fade">
                                      <p:cBhvr>
                                        <p:cTn id="193" dur="500"/>
                                        <p:tgtEl>
                                          <p:spTgt spid="618"/>
                                        </p:tgtEl>
                                      </p:cBhvr>
                                    </p:animEffect>
                                  </p:childTnLst>
                                </p:cTn>
                              </p:par>
                              <p:par>
                                <p:cTn id="194" presetID="10" presetClass="entr" presetSubtype="0" fill="hold" nodeType="withEffect">
                                  <p:stCondLst>
                                    <p:cond delay="0"/>
                                  </p:stCondLst>
                                  <p:childTnLst>
                                    <p:set>
                                      <p:cBhvr>
                                        <p:cTn id="195" dur="1" fill="hold">
                                          <p:stCondLst>
                                            <p:cond delay="0"/>
                                          </p:stCondLst>
                                        </p:cTn>
                                        <p:tgtEl>
                                          <p:spTgt spid="621"/>
                                        </p:tgtEl>
                                        <p:attrNameLst>
                                          <p:attrName>style.visibility</p:attrName>
                                        </p:attrNameLst>
                                      </p:cBhvr>
                                      <p:to>
                                        <p:strVal val="visible"/>
                                      </p:to>
                                    </p:set>
                                    <p:animEffect transition="in" filter="fade">
                                      <p:cBhvr>
                                        <p:cTn id="196" dur="500"/>
                                        <p:tgtEl>
                                          <p:spTgt spid="621"/>
                                        </p:tgtEl>
                                      </p:cBhvr>
                                    </p:animEffect>
                                  </p:childTnLst>
                                </p:cTn>
                              </p:par>
                              <p:par>
                                <p:cTn id="197" presetID="10" presetClass="entr" presetSubtype="0" fill="hold" nodeType="withEffect">
                                  <p:stCondLst>
                                    <p:cond delay="0"/>
                                  </p:stCondLst>
                                  <p:childTnLst>
                                    <p:set>
                                      <p:cBhvr>
                                        <p:cTn id="198" dur="1" fill="hold">
                                          <p:stCondLst>
                                            <p:cond delay="0"/>
                                          </p:stCondLst>
                                        </p:cTn>
                                        <p:tgtEl>
                                          <p:spTgt spid="624"/>
                                        </p:tgtEl>
                                        <p:attrNameLst>
                                          <p:attrName>style.visibility</p:attrName>
                                        </p:attrNameLst>
                                      </p:cBhvr>
                                      <p:to>
                                        <p:strVal val="visible"/>
                                      </p:to>
                                    </p:set>
                                    <p:animEffect transition="in" filter="fade">
                                      <p:cBhvr>
                                        <p:cTn id="199" dur="500"/>
                                        <p:tgtEl>
                                          <p:spTgt spid="624"/>
                                        </p:tgtEl>
                                      </p:cBhvr>
                                    </p:animEffect>
                                  </p:childTnLst>
                                </p:cTn>
                              </p:par>
                              <p:par>
                                <p:cTn id="200" presetID="10" presetClass="entr" presetSubtype="0" fill="hold" nodeType="withEffect">
                                  <p:stCondLst>
                                    <p:cond delay="0"/>
                                  </p:stCondLst>
                                  <p:childTnLst>
                                    <p:set>
                                      <p:cBhvr>
                                        <p:cTn id="201" dur="1" fill="hold">
                                          <p:stCondLst>
                                            <p:cond delay="0"/>
                                          </p:stCondLst>
                                        </p:cTn>
                                        <p:tgtEl>
                                          <p:spTgt spid="627"/>
                                        </p:tgtEl>
                                        <p:attrNameLst>
                                          <p:attrName>style.visibility</p:attrName>
                                        </p:attrNameLst>
                                      </p:cBhvr>
                                      <p:to>
                                        <p:strVal val="visible"/>
                                      </p:to>
                                    </p:set>
                                    <p:animEffect transition="in" filter="fade">
                                      <p:cBhvr>
                                        <p:cTn id="202" dur="500"/>
                                        <p:tgtEl>
                                          <p:spTgt spid="627"/>
                                        </p:tgtEl>
                                      </p:cBhvr>
                                    </p:animEffect>
                                  </p:childTnLst>
                                </p:cTn>
                              </p:par>
                              <p:par>
                                <p:cTn id="203" presetID="10" presetClass="entr" presetSubtype="0" fill="hold" nodeType="withEffect">
                                  <p:stCondLst>
                                    <p:cond delay="0"/>
                                  </p:stCondLst>
                                  <p:childTnLst>
                                    <p:set>
                                      <p:cBhvr>
                                        <p:cTn id="204" dur="1" fill="hold">
                                          <p:stCondLst>
                                            <p:cond delay="0"/>
                                          </p:stCondLst>
                                        </p:cTn>
                                        <p:tgtEl>
                                          <p:spTgt spid="630"/>
                                        </p:tgtEl>
                                        <p:attrNameLst>
                                          <p:attrName>style.visibility</p:attrName>
                                        </p:attrNameLst>
                                      </p:cBhvr>
                                      <p:to>
                                        <p:strVal val="visible"/>
                                      </p:to>
                                    </p:set>
                                    <p:animEffect transition="in" filter="fade">
                                      <p:cBhvr>
                                        <p:cTn id="205" dur="500"/>
                                        <p:tgtEl>
                                          <p:spTgt spid="630"/>
                                        </p:tgtEl>
                                      </p:cBhvr>
                                    </p:animEffect>
                                  </p:childTnLst>
                                </p:cTn>
                              </p:par>
                              <p:par>
                                <p:cTn id="206" presetID="10" presetClass="entr" presetSubtype="0" fill="hold" nodeType="withEffect">
                                  <p:stCondLst>
                                    <p:cond delay="0"/>
                                  </p:stCondLst>
                                  <p:childTnLst>
                                    <p:set>
                                      <p:cBhvr>
                                        <p:cTn id="207" dur="1" fill="hold">
                                          <p:stCondLst>
                                            <p:cond delay="0"/>
                                          </p:stCondLst>
                                        </p:cTn>
                                        <p:tgtEl>
                                          <p:spTgt spid="633"/>
                                        </p:tgtEl>
                                        <p:attrNameLst>
                                          <p:attrName>style.visibility</p:attrName>
                                        </p:attrNameLst>
                                      </p:cBhvr>
                                      <p:to>
                                        <p:strVal val="visible"/>
                                      </p:to>
                                    </p:set>
                                    <p:animEffect transition="in" filter="fade">
                                      <p:cBhvr>
                                        <p:cTn id="208" dur="500"/>
                                        <p:tgtEl>
                                          <p:spTgt spid="633"/>
                                        </p:tgtEl>
                                      </p:cBhvr>
                                    </p:animEffect>
                                  </p:childTnLst>
                                </p:cTn>
                              </p:par>
                              <p:par>
                                <p:cTn id="209" presetID="10" presetClass="entr" presetSubtype="0" fill="hold" nodeType="withEffect">
                                  <p:stCondLst>
                                    <p:cond delay="0"/>
                                  </p:stCondLst>
                                  <p:childTnLst>
                                    <p:set>
                                      <p:cBhvr>
                                        <p:cTn id="210" dur="1" fill="hold">
                                          <p:stCondLst>
                                            <p:cond delay="0"/>
                                          </p:stCondLst>
                                        </p:cTn>
                                        <p:tgtEl>
                                          <p:spTgt spid="636"/>
                                        </p:tgtEl>
                                        <p:attrNameLst>
                                          <p:attrName>style.visibility</p:attrName>
                                        </p:attrNameLst>
                                      </p:cBhvr>
                                      <p:to>
                                        <p:strVal val="visible"/>
                                      </p:to>
                                    </p:set>
                                    <p:animEffect transition="in" filter="fade">
                                      <p:cBhvr>
                                        <p:cTn id="211" dur="500"/>
                                        <p:tgtEl>
                                          <p:spTgt spid="636"/>
                                        </p:tgtEl>
                                      </p:cBhvr>
                                    </p:animEffect>
                                  </p:childTnLst>
                                </p:cTn>
                              </p:par>
                              <p:par>
                                <p:cTn id="212" presetID="10" presetClass="entr" presetSubtype="0" fill="hold" nodeType="withEffect">
                                  <p:stCondLst>
                                    <p:cond delay="0"/>
                                  </p:stCondLst>
                                  <p:childTnLst>
                                    <p:set>
                                      <p:cBhvr>
                                        <p:cTn id="213" dur="1" fill="hold">
                                          <p:stCondLst>
                                            <p:cond delay="0"/>
                                          </p:stCondLst>
                                        </p:cTn>
                                        <p:tgtEl>
                                          <p:spTgt spid="639"/>
                                        </p:tgtEl>
                                        <p:attrNameLst>
                                          <p:attrName>style.visibility</p:attrName>
                                        </p:attrNameLst>
                                      </p:cBhvr>
                                      <p:to>
                                        <p:strVal val="visible"/>
                                      </p:to>
                                    </p:set>
                                    <p:animEffect transition="in" filter="fade">
                                      <p:cBhvr>
                                        <p:cTn id="214" dur="500"/>
                                        <p:tgtEl>
                                          <p:spTgt spid="639"/>
                                        </p:tgtEl>
                                      </p:cBhvr>
                                    </p:animEffect>
                                  </p:childTnLst>
                                </p:cTn>
                              </p:par>
                              <p:par>
                                <p:cTn id="215" presetID="10" presetClass="entr" presetSubtype="0" fill="hold" nodeType="withEffect">
                                  <p:stCondLst>
                                    <p:cond delay="0"/>
                                  </p:stCondLst>
                                  <p:childTnLst>
                                    <p:set>
                                      <p:cBhvr>
                                        <p:cTn id="216" dur="1" fill="hold">
                                          <p:stCondLst>
                                            <p:cond delay="0"/>
                                          </p:stCondLst>
                                        </p:cTn>
                                        <p:tgtEl>
                                          <p:spTgt spid="642"/>
                                        </p:tgtEl>
                                        <p:attrNameLst>
                                          <p:attrName>style.visibility</p:attrName>
                                        </p:attrNameLst>
                                      </p:cBhvr>
                                      <p:to>
                                        <p:strVal val="visible"/>
                                      </p:to>
                                    </p:set>
                                    <p:animEffect transition="in" filter="fade">
                                      <p:cBhvr>
                                        <p:cTn id="217" dur="500"/>
                                        <p:tgtEl>
                                          <p:spTgt spid="642"/>
                                        </p:tgtEl>
                                      </p:cBhvr>
                                    </p:animEffect>
                                  </p:childTnLst>
                                </p:cTn>
                              </p:par>
                              <p:par>
                                <p:cTn id="218" presetID="10" presetClass="entr" presetSubtype="0" fill="hold" nodeType="withEffect">
                                  <p:stCondLst>
                                    <p:cond delay="0"/>
                                  </p:stCondLst>
                                  <p:childTnLst>
                                    <p:set>
                                      <p:cBhvr>
                                        <p:cTn id="219" dur="1" fill="hold">
                                          <p:stCondLst>
                                            <p:cond delay="0"/>
                                          </p:stCondLst>
                                        </p:cTn>
                                        <p:tgtEl>
                                          <p:spTgt spid="645"/>
                                        </p:tgtEl>
                                        <p:attrNameLst>
                                          <p:attrName>style.visibility</p:attrName>
                                        </p:attrNameLst>
                                      </p:cBhvr>
                                      <p:to>
                                        <p:strVal val="visible"/>
                                      </p:to>
                                    </p:set>
                                    <p:animEffect transition="in" filter="fade">
                                      <p:cBhvr>
                                        <p:cTn id="220" dur="500"/>
                                        <p:tgtEl>
                                          <p:spTgt spid="645"/>
                                        </p:tgtEl>
                                      </p:cBhvr>
                                    </p:animEffect>
                                  </p:childTnLst>
                                </p:cTn>
                              </p:par>
                              <p:par>
                                <p:cTn id="221" presetID="10" presetClass="entr" presetSubtype="0" fill="hold" nodeType="withEffect">
                                  <p:stCondLst>
                                    <p:cond delay="0"/>
                                  </p:stCondLst>
                                  <p:childTnLst>
                                    <p:set>
                                      <p:cBhvr>
                                        <p:cTn id="222" dur="1" fill="hold">
                                          <p:stCondLst>
                                            <p:cond delay="0"/>
                                          </p:stCondLst>
                                        </p:cTn>
                                        <p:tgtEl>
                                          <p:spTgt spid="648"/>
                                        </p:tgtEl>
                                        <p:attrNameLst>
                                          <p:attrName>style.visibility</p:attrName>
                                        </p:attrNameLst>
                                      </p:cBhvr>
                                      <p:to>
                                        <p:strVal val="visible"/>
                                      </p:to>
                                    </p:set>
                                    <p:animEffect transition="in" filter="fade">
                                      <p:cBhvr>
                                        <p:cTn id="223" dur="500"/>
                                        <p:tgtEl>
                                          <p:spTgt spid="648"/>
                                        </p:tgtEl>
                                      </p:cBhvr>
                                    </p:animEffect>
                                  </p:childTnLst>
                                </p:cTn>
                              </p:par>
                              <p:par>
                                <p:cTn id="224" presetID="10" presetClass="entr" presetSubtype="0" fill="hold" nodeType="withEffect">
                                  <p:stCondLst>
                                    <p:cond delay="0"/>
                                  </p:stCondLst>
                                  <p:childTnLst>
                                    <p:set>
                                      <p:cBhvr>
                                        <p:cTn id="225" dur="1" fill="hold">
                                          <p:stCondLst>
                                            <p:cond delay="0"/>
                                          </p:stCondLst>
                                        </p:cTn>
                                        <p:tgtEl>
                                          <p:spTgt spid="651"/>
                                        </p:tgtEl>
                                        <p:attrNameLst>
                                          <p:attrName>style.visibility</p:attrName>
                                        </p:attrNameLst>
                                      </p:cBhvr>
                                      <p:to>
                                        <p:strVal val="visible"/>
                                      </p:to>
                                    </p:set>
                                    <p:animEffect transition="in" filter="fade">
                                      <p:cBhvr>
                                        <p:cTn id="226" dur="500"/>
                                        <p:tgtEl>
                                          <p:spTgt spid="651"/>
                                        </p:tgtEl>
                                      </p:cBhvr>
                                    </p:animEffect>
                                  </p:childTnLst>
                                </p:cTn>
                              </p:par>
                              <p:par>
                                <p:cTn id="227" presetID="10" presetClass="entr" presetSubtype="0" fill="hold" nodeType="withEffect">
                                  <p:stCondLst>
                                    <p:cond delay="0"/>
                                  </p:stCondLst>
                                  <p:childTnLst>
                                    <p:set>
                                      <p:cBhvr>
                                        <p:cTn id="228" dur="1" fill="hold">
                                          <p:stCondLst>
                                            <p:cond delay="0"/>
                                          </p:stCondLst>
                                        </p:cTn>
                                        <p:tgtEl>
                                          <p:spTgt spid="654"/>
                                        </p:tgtEl>
                                        <p:attrNameLst>
                                          <p:attrName>style.visibility</p:attrName>
                                        </p:attrNameLst>
                                      </p:cBhvr>
                                      <p:to>
                                        <p:strVal val="visible"/>
                                      </p:to>
                                    </p:set>
                                    <p:animEffect transition="in" filter="fade">
                                      <p:cBhvr>
                                        <p:cTn id="229" dur="500"/>
                                        <p:tgtEl>
                                          <p:spTgt spid="654"/>
                                        </p:tgtEl>
                                      </p:cBhvr>
                                    </p:animEffect>
                                  </p:childTnLst>
                                </p:cTn>
                              </p:par>
                              <p:par>
                                <p:cTn id="230" presetID="10" presetClass="entr" presetSubtype="0" fill="hold" nodeType="withEffect">
                                  <p:stCondLst>
                                    <p:cond delay="0"/>
                                  </p:stCondLst>
                                  <p:childTnLst>
                                    <p:set>
                                      <p:cBhvr>
                                        <p:cTn id="231" dur="1" fill="hold">
                                          <p:stCondLst>
                                            <p:cond delay="0"/>
                                          </p:stCondLst>
                                        </p:cTn>
                                        <p:tgtEl>
                                          <p:spTgt spid="657"/>
                                        </p:tgtEl>
                                        <p:attrNameLst>
                                          <p:attrName>style.visibility</p:attrName>
                                        </p:attrNameLst>
                                      </p:cBhvr>
                                      <p:to>
                                        <p:strVal val="visible"/>
                                      </p:to>
                                    </p:set>
                                    <p:animEffect transition="in" filter="fade">
                                      <p:cBhvr>
                                        <p:cTn id="232" dur="500"/>
                                        <p:tgtEl>
                                          <p:spTgt spid="657"/>
                                        </p:tgtEl>
                                      </p:cBhvr>
                                    </p:animEffect>
                                  </p:childTnLst>
                                </p:cTn>
                              </p:par>
                              <p:par>
                                <p:cTn id="233" presetID="10" presetClass="entr" presetSubtype="0" fill="hold" nodeType="withEffect">
                                  <p:stCondLst>
                                    <p:cond delay="0"/>
                                  </p:stCondLst>
                                  <p:childTnLst>
                                    <p:set>
                                      <p:cBhvr>
                                        <p:cTn id="234" dur="1" fill="hold">
                                          <p:stCondLst>
                                            <p:cond delay="0"/>
                                          </p:stCondLst>
                                        </p:cTn>
                                        <p:tgtEl>
                                          <p:spTgt spid="660"/>
                                        </p:tgtEl>
                                        <p:attrNameLst>
                                          <p:attrName>style.visibility</p:attrName>
                                        </p:attrNameLst>
                                      </p:cBhvr>
                                      <p:to>
                                        <p:strVal val="visible"/>
                                      </p:to>
                                    </p:set>
                                    <p:animEffect transition="in" filter="fade">
                                      <p:cBhvr>
                                        <p:cTn id="235" dur="500"/>
                                        <p:tgtEl>
                                          <p:spTgt spid="660"/>
                                        </p:tgtEl>
                                      </p:cBhvr>
                                    </p:animEffect>
                                  </p:childTnLst>
                                </p:cTn>
                              </p:par>
                              <p:par>
                                <p:cTn id="236" presetID="10" presetClass="entr" presetSubtype="0" fill="hold" nodeType="withEffect">
                                  <p:stCondLst>
                                    <p:cond delay="0"/>
                                  </p:stCondLst>
                                  <p:childTnLst>
                                    <p:set>
                                      <p:cBhvr>
                                        <p:cTn id="237" dur="1" fill="hold">
                                          <p:stCondLst>
                                            <p:cond delay="0"/>
                                          </p:stCondLst>
                                        </p:cTn>
                                        <p:tgtEl>
                                          <p:spTgt spid="663"/>
                                        </p:tgtEl>
                                        <p:attrNameLst>
                                          <p:attrName>style.visibility</p:attrName>
                                        </p:attrNameLst>
                                      </p:cBhvr>
                                      <p:to>
                                        <p:strVal val="visible"/>
                                      </p:to>
                                    </p:set>
                                    <p:animEffect transition="in" filter="fade">
                                      <p:cBhvr>
                                        <p:cTn id="238" dur="500"/>
                                        <p:tgtEl>
                                          <p:spTgt spid="663"/>
                                        </p:tgtEl>
                                      </p:cBhvr>
                                    </p:animEffect>
                                  </p:childTnLst>
                                </p:cTn>
                              </p:par>
                              <p:par>
                                <p:cTn id="239" presetID="10" presetClass="entr" presetSubtype="0" fill="hold" nodeType="withEffect">
                                  <p:stCondLst>
                                    <p:cond delay="0"/>
                                  </p:stCondLst>
                                  <p:childTnLst>
                                    <p:set>
                                      <p:cBhvr>
                                        <p:cTn id="240" dur="1" fill="hold">
                                          <p:stCondLst>
                                            <p:cond delay="0"/>
                                          </p:stCondLst>
                                        </p:cTn>
                                        <p:tgtEl>
                                          <p:spTgt spid="666"/>
                                        </p:tgtEl>
                                        <p:attrNameLst>
                                          <p:attrName>style.visibility</p:attrName>
                                        </p:attrNameLst>
                                      </p:cBhvr>
                                      <p:to>
                                        <p:strVal val="visible"/>
                                      </p:to>
                                    </p:set>
                                    <p:animEffect transition="in" filter="fade">
                                      <p:cBhvr>
                                        <p:cTn id="241" dur="500"/>
                                        <p:tgtEl>
                                          <p:spTgt spid="666"/>
                                        </p:tgtEl>
                                      </p:cBhvr>
                                    </p:animEffect>
                                  </p:childTnLst>
                                </p:cTn>
                              </p:par>
                              <p:par>
                                <p:cTn id="242" presetID="10" presetClass="entr" presetSubtype="0" fill="hold" nodeType="withEffect">
                                  <p:stCondLst>
                                    <p:cond delay="0"/>
                                  </p:stCondLst>
                                  <p:childTnLst>
                                    <p:set>
                                      <p:cBhvr>
                                        <p:cTn id="243" dur="1" fill="hold">
                                          <p:stCondLst>
                                            <p:cond delay="0"/>
                                          </p:stCondLst>
                                        </p:cTn>
                                        <p:tgtEl>
                                          <p:spTgt spid="669"/>
                                        </p:tgtEl>
                                        <p:attrNameLst>
                                          <p:attrName>style.visibility</p:attrName>
                                        </p:attrNameLst>
                                      </p:cBhvr>
                                      <p:to>
                                        <p:strVal val="visible"/>
                                      </p:to>
                                    </p:set>
                                    <p:animEffect transition="in" filter="fade">
                                      <p:cBhvr>
                                        <p:cTn id="244" dur="500"/>
                                        <p:tgtEl>
                                          <p:spTgt spid="669"/>
                                        </p:tgtEl>
                                      </p:cBhvr>
                                    </p:animEffect>
                                  </p:childTnLst>
                                </p:cTn>
                              </p:par>
                              <p:par>
                                <p:cTn id="245" presetID="10" presetClass="entr" presetSubtype="0" fill="hold" nodeType="withEffect">
                                  <p:stCondLst>
                                    <p:cond delay="0"/>
                                  </p:stCondLst>
                                  <p:childTnLst>
                                    <p:set>
                                      <p:cBhvr>
                                        <p:cTn id="246" dur="1" fill="hold">
                                          <p:stCondLst>
                                            <p:cond delay="0"/>
                                          </p:stCondLst>
                                        </p:cTn>
                                        <p:tgtEl>
                                          <p:spTgt spid="672"/>
                                        </p:tgtEl>
                                        <p:attrNameLst>
                                          <p:attrName>style.visibility</p:attrName>
                                        </p:attrNameLst>
                                      </p:cBhvr>
                                      <p:to>
                                        <p:strVal val="visible"/>
                                      </p:to>
                                    </p:set>
                                    <p:animEffect transition="in" filter="fade">
                                      <p:cBhvr>
                                        <p:cTn id="247" dur="500"/>
                                        <p:tgtEl>
                                          <p:spTgt spid="672"/>
                                        </p:tgtEl>
                                      </p:cBhvr>
                                    </p:animEffect>
                                  </p:childTnLst>
                                </p:cTn>
                              </p:par>
                              <p:par>
                                <p:cTn id="248" presetID="10" presetClass="entr" presetSubtype="0" fill="hold" nodeType="withEffect">
                                  <p:stCondLst>
                                    <p:cond delay="0"/>
                                  </p:stCondLst>
                                  <p:childTnLst>
                                    <p:set>
                                      <p:cBhvr>
                                        <p:cTn id="249" dur="1" fill="hold">
                                          <p:stCondLst>
                                            <p:cond delay="0"/>
                                          </p:stCondLst>
                                        </p:cTn>
                                        <p:tgtEl>
                                          <p:spTgt spid="675"/>
                                        </p:tgtEl>
                                        <p:attrNameLst>
                                          <p:attrName>style.visibility</p:attrName>
                                        </p:attrNameLst>
                                      </p:cBhvr>
                                      <p:to>
                                        <p:strVal val="visible"/>
                                      </p:to>
                                    </p:set>
                                    <p:animEffect transition="in" filter="fade">
                                      <p:cBhvr>
                                        <p:cTn id="250" dur="500"/>
                                        <p:tgtEl>
                                          <p:spTgt spid="675"/>
                                        </p:tgtEl>
                                      </p:cBhvr>
                                    </p:animEffect>
                                  </p:childTnLst>
                                </p:cTn>
                              </p:par>
                              <p:par>
                                <p:cTn id="251" presetID="10" presetClass="entr" presetSubtype="0" fill="hold" nodeType="withEffect">
                                  <p:stCondLst>
                                    <p:cond delay="0"/>
                                  </p:stCondLst>
                                  <p:childTnLst>
                                    <p:set>
                                      <p:cBhvr>
                                        <p:cTn id="252" dur="1" fill="hold">
                                          <p:stCondLst>
                                            <p:cond delay="0"/>
                                          </p:stCondLst>
                                        </p:cTn>
                                        <p:tgtEl>
                                          <p:spTgt spid="678"/>
                                        </p:tgtEl>
                                        <p:attrNameLst>
                                          <p:attrName>style.visibility</p:attrName>
                                        </p:attrNameLst>
                                      </p:cBhvr>
                                      <p:to>
                                        <p:strVal val="visible"/>
                                      </p:to>
                                    </p:set>
                                    <p:animEffect transition="in" filter="fade">
                                      <p:cBhvr>
                                        <p:cTn id="253" dur="500"/>
                                        <p:tgtEl>
                                          <p:spTgt spid="678"/>
                                        </p:tgtEl>
                                      </p:cBhvr>
                                    </p:animEffect>
                                  </p:childTnLst>
                                </p:cTn>
                              </p:par>
                              <p:par>
                                <p:cTn id="254" presetID="10" presetClass="entr" presetSubtype="0" fill="hold" nodeType="withEffect">
                                  <p:stCondLst>
                                    <p:cond delay="0"/>
                                  </p:stCondLst>
                                  <p:childTnLst>
                                    <p:set>
                                      <p:cBhvr>
                                        <p:cTn id="255" dur="1" fill="hold">
                                          <p:stCondLst>
                                            <p:cond delay="0"/>
                                          </p:stCondLst>
                                        </p:cTn>
                                        <p:tgtEl>
                                          <p:spTgt spid="681"/>
                                        </p:tgtEl>
                                        <p:attrNameLst>
                                          <p:attrName>style.visibility</p:attrName>
                                        </p:attrNameLst>
                                      </p:cBhvr>
                                      <p:to>
                                        <p:strVal val="visible"/>
                                      </p:to>
                                    </p:set>
                                    <p:animEffect transition="in" filter="fade">
                                      <p:cBhvr>
                                        <p:cTn id="256" dur="500"/>
                                        <p:tgtEl>
                                          <p:spTgt spid="681"/>
                                        </p:tgtEl>
                                      </p:cBhvr>
                                    </p:animEffect>
                                  </p:childTnLst>
                                </p:cTn>
                              </p:par>
                              <p:par>
                                <p:cTn id="257" presetID="10" presetClass="entr" presetSubtype="0" fill="hold" nodeType="withEffect">
                                  <p:stCondLst>
                                    <p:cond delay="0"/>
                                  </p:stCondLst>
                                  <p:childTnLst>
                                    <p:set>
                                      <p:cBhvr>
                                        <p:cTn id="258" dur="1" fill="hold">
                                          <p:stCondLst>
                                            <p:cond delay="0"/>
                                          </p:stCondLst>
                                        </p:cTn>
                                        <p:tgtEl>
                                          <p:spTgt spid="684"/>
                                        </p:tgtEl>
                                        <p:attrNameLst>
                                          <p:attrName>style.visibility</p:attrName>
                                        </p:attrNameLst>
                                      </p:cBhvr>
                                      <p:to>
                                        <p:strVal val="visible"/>
                                      </p:to>
                                    </p:set>
                                    <p:animEffect transition="in" filter="fade">
                                      <p:cBhvr>
                                        <p:cTn id="259" dur="500"/>
                                        <p:tgtEl>
                                          <p:spTgt spid="684"/>
                                        </p:tgtEl>
                                      </p:cBhvr>
                                    </p:animEffect>
                                  </p:childTnLst>
                                </p:cTn>
                              </p:par>
                              <p:par>
                                <p:cTn id="260" presetID="10" presetClass="entr" presetSubtype="0" fill="hold" nodeType="withEffect">
                                  <p:stCondLst>
                                    <p:cond delay="0"/>
                                  </p:stCondLst>
                                  <p:childTnLst>
                                    <p:set>
                                      <p:cBhvr>
                                        <p:cTn id="261" dur="1" fill="hold">
                                          <p:stCondLst>
                                            <p:cond delay="0"/>
                                          </p:stCondLst>
                                        </p:cTn>
                                        <p:tgtEl>
                                          <p:spTgt spid="687"/>
                                        </p:tgtEl>
                                        <p:attrNameLst>
                                          <p:attrName>style.visibility</p:attrName>
                                        </p:attrNameLst>
                                      </p:cBhvr>
                                      <p:to>
                                        <p:strVal val="visible"/>
                                      </p:to>
                                    </p:set>
                                    <p:animEffect transition="in" filter="fade">
                                      <p:cBhvr>
                                        <p:cTn id="262" dur="500"/>
                                        <p:tgtEl>
                                          <p:spTgt spid="687"/>
                                        </p:tgtEl>
                                      </p:cBhvr>
                                    </p:animEffect>
                                  </p:childTnLst>
                                </p:cTn>
                              </p:par>
                              <p:par>
                                <p:cTn id="263" presetID="10" presetClass="entr" presetSubtype="0" fill="hold" nodeType="withEffect">
                                  <p:stCondLst>
                                    <p:cond delay="0"/>
                                  </p:stCondLst>
                                  <p:childTnLst>
                                    <p:set>
                                      <p:cBhvr>
                                        <p:cTn id="264" dur="1" fill="hold">
                                          <p:stCondLst>
                                            <p:cond delay="0"/>
                                          </p:stCondLst>
                                        </p:cTn>
                                        <p:tgtEl>
                                          <p:spTgt spid="690"/>
                                        </p:tgtEl>
                                        <p:attrNameLst>
                                          <p:attrName>style.visibility</p:attrName>
                                        </p:attrNameLst>
                                      </p:cBhvr>
                                      <p:to>
                                        <p:strVal val="visible"/>
                                      </p:to>
                                    </p:set>
                                    <p:animEffect transition="in" filter="fade">
                                      <p:cBhvr>
                                        <p:cTn id="265" dur="500"/>
                                        <p:tgtEl>
                                          <p:spTgt spid="690"/>
                                        </p:tgtEl>
                                      </p:cBhvr>
                                    </p:animEffect>
                                  </p:childTnLst>
                                </p:cTn>
                              </p:par>
                              <p:par>
                                <p:cTn id="266" presetID="10" presetClass="entr" presetSubtype="0" fill="hold" nodeType="withEffect">
                                  <p:stCondLst>
                                    <p:cond delay="0"/>
                                  </p:stCondLst>
                                  <p:childTnLst>
                                    <p:set>
                                      <p:cBhvr>
                                        <p:cTn id="267" dur="1" fill="hold">
                                          <p:stCondLst>
                                            <p:cond delay="0"/>
                                          </p:stCondLst>
                                        </p:cTn>
                                        <p:tgtEl>
                                          <p:spTgt spid="693"/>
                                        </p:tgtEl>
                                        <p:attrNameLst>
                                          <p:attrName>style.visibility</p:attrName>
                                        </p:attrNameLst>
                                      </p:cBhvr>
                                      <p:to>
                                        <p:strVal val="visible"/>
                                      </p:to>
                                    </p:set>
                                    <p:animEffect transition="in" filter="fade">
                                      <p:cBhvr>
                                        <p:cTn id="268" dur="500"/>
                                        <p:tgtEl>
                                          <p:spTgt spid="693"/>
                                        </p:tgtEl>
                                      </p:cBhvr>
                                    </p:animEffect>
                                  </p:childTnLst>
                                </p:cTn>
                              </p:par>
                              <p:par>
                                <p:cTn id="269" presetID="10" presetClass="entr" presetSubtype="0" fill="hold" nodeType="withEffect">
                                  <p:stCondLst>
                                    <p:cond delay="0"/>
                                  </p:stCondLst>
                                  <p:childTnLst>
                                    <p:set>
                                      <p:cBhvr>
                                        <p:cTn id="270" dur="1" fill="hold">
                                          <p:stCondLst>
                                            <p:cond delay="0"/>
                                          </p:stCondLst>
                                        </p:cTn>
                                        <p:tgtEl>
                                          <p:spTgt spid="696"/>
                                        </p:tgtEl>
                                        <p:attrNameLst>
                                          <p:attrName>style.visibility</p:attrName>
                                        </p:attrNameLst>
                                      </p:cBhvr>
                                      <p:to>
                                        <p:strVal val="visible"/>
                                      </p:to>
                                    </p:set>
                                    <p:animEffect transition="in" filter="fade">
                                      <p:cBhvr>
                                        <p:cTn id="271" dur="500"/>
                                        <p:tgtEl>
                                          <p:spTgt spid="696"/>
                                        </p:tgtEl>
                                      </p:cBhvr>
                                    </p:animEffect>
                                  </p:childTnLst>
                                </p:cTn>
                              </p:par>
                              <p:par>
                                <p:cTn id="272" presetID="10" presetClass="entr" presetSubtype="0" fill="hold" nodeType="withEffect">
                                  <p:stCondLst>
                                    <p:cond delay="0"/>
                                  </p:stCondLst>
                                  <p:childTnLst>
                                    <p:set>
                                      <p:cBhvr>
                                        <p:cTn id="273" dur="1" fill="hold">
                                          <p:stCondLst>
                                            <p:cond delay="0"/>
                                          </p:stCondLst>
                                        </p:cTn>
                                        <p:tgtEl>
                                          <p:spTgt spid="699"/>
                                        </p:tgtEl>
                                        <p:attrNameLst>
                                          <p:attrName>style.visibility</p:attrName>
                                        </p:attrNameLst>
                                      </p:cBhvr>
                                      <p:to>
                                        <p:strVal val="visible"/>
                                      </p:to>
                                    </p:set>
                                    <p:animEffect transition="in" filter="fade">
                                      <p:cBhvr>
                                        <p:cTn id="274" dur="500"/>
                                        <p:tgtEl>
                                          <p:spTgt spid="699"/>
                                        </p:tgtEl>
                                      </p:cBhvr>
                                    </p:animEffect>
                                  </p:childTnLst>
                                </p:cTn>
                              </p:par>
                              <p:par>
                                <p:cTn id="275" presetID="10" presetClass="entr" presetSubtype="0" fill="hold" nodeType="withEffect">
                                  <p:stCondLst>
                                    <p:cond delay="0"/>
                                  </p:stCondLst>
                                  <p:childTnLst>
                                    <p:set>
                                      <p:cBhvr>
                                        <p:cTn id="276" dur="1" fill="hold">
                                          <p:stCondLst>
                                            <p:cond delay="0"/>
                                          </p:stCondLst>
                                        </p:cTn>
                                        <p:tgtEl>
                                          <p:spTgt spid="702"/>
                                        </p:tgtEl>
                                        <p:attrNameLst>
                                          <p:attrName>style.visibility</p:attrName>
                                        </p:attrNameLst>
                                      </p:cBhvr>
                                      <p:to>
                                        <p:strVal val="visible"/>
                                      </p:to>
                                    </p:set>
                                    <p:animEffect transition="in" filter="fade">
                                      <p:cBhvr>
                                        <p:cTn id="277" dur="500"/>
                                        <p:tgtEl>
                                          <p:spTgt spid="702"/>
                                        </p:tgtEl>
                                      </p:cBhvr>
                                    </p:animEffect>
                                  </p:childTnLst>
                                </p:cTn>
                              </p:par>
                              <p:par>
                                <p:cTn id="278" presetID="10" presetClass="entr" presetSubtype="0" fill="hold" nodeType="withEffect">
                                  <p:stCondLst>
                                    <p:cond delay="0"/>
                                  </p:stCondLst>
                                  <p:childTnLst>
                                    <p:set>
                                      <p:cBhvr>
                                        <p:cTn id="279" dur="1" fill="hold">
                                          <p:stCondLst>
                                            <p:cond delay="0"/>
                                          </p:stCondLst>
                                        </p:cTn>
                                        <p:tgtEl>
                                          <p:spTgt spid="705"/>
                                        </p:tgtEl>
                                        <p:attrNameLst>
                                          <p:attrName>style.visibility</p:attrName>
                                        </p:attrNameLst>
                                      </p:cBhvr>
                                      <p:to>
                                        <p:strVal val="visible"/>
                                      </p:to>
                                    </p:set>
                                    <p:animEffect transition="in" filter="fade">
                                      <p:cBhvr>
                                        <p:cTn id="280" dur="500"/>
                                        <p:tgtEl>
                                          <p:spTgt spid="705"/>
                                        </p:tgtEl>
                                      </p:cBhvr>
                                    </p:animEffect>
                                  </p:childTnLst>
                                </p:cTn>
                              </p:par>
                              <p:par>
                                <p:cTn id="281" presetID="10" presetClass="entr" presetSubtype="0" fill="hold" nodeType="withEffect">
                                  <p:stCondLst>
                                    <p:cond delay="0"/>
                                  </p:stCondLst>
                                  <p:childTnLst>
                                    <p:set>
                                      <p:cBhvr>
                                        <p:cTn id="282" dur="1" fill="hold">
                                          <p:stCondLst>
                                            <p:cond delay="0"/>
                                          </p:stCondLst>
                                        </p:cTn>
                                        <p:tgtEl>
                                          <p:spTgt spid="708"/>
                                        </p:tgtEl>
                                        <p:attrNameLst>
                                          <p:attrName>style.visibility</p:attrName>
                                        </p:attrNameLst>
                                      </p:cBhvr>
                                      <p:to>
                                        <p:strVal val="visible"/>
                                      </p:to>
                                    </p:set>
                                    <p:animEffect transition="in" filter="fade">
                                      <p:cBhvr>
                                        <p:cTn id="283" dur="500"/>
                                        <p:tgtEl>
                                          <p:spTgt spid="708"/>
                                        </p:tgtEl>
                                      </p:cBhvr>
                                    </p:animEffect>
                                  </p:childTnLst>
                                </p:cTn>
                              </p:par>
                              <p:par>
                                <p:cTn id="284" presetID="10" presetClass="entr" presetSubtype="0" fill="hold" nodeType="withEffect">
                                  <p:stCondLst>
                                    <p:cond delay="0"/>
                                  </p:stCondLst>
                                  <p:childTnLst>
                                    <p:set>
                                      <p:cBhvr>
                                        <p:cTn id="285" dur="1" fill="hold">
                                          <p:stCondLst>
                                            <p:cond delay="0"/>
                                          </p:stCondLst>
                                        </p:cTn>
                                        <p:tgtEl>
                                          <p:spTgt spid="711"/>
                                        </p:tgtEl>
                                        <p:attrNameLst>
                                          <p:attrName>style.visibility</p:attrName>
                                        </p:attrNameLst>
                                      </p:cBhvr>
                                      <p:to>
                                        <p:strVal val="visible"/>
                                      </p:to>
                                    </p:set>
                                    <p:animEffect transition="in" filter="fade">
                                      <p:cBhvr>
                                        <p:cTn id="286" dur="500"/>
                                        <p:tgtEl>
                                          <p:spTgt spid="711"/>
                                        </p:tgtEl>
                                      </p:cBhvr>
                                    </p:animEffect>
                                  </p:childTnLst>
                                </p:cTn>
                              </p:par>
                              <p:par>
                                <p:cTn id="287" presetID="10" presetClass="entr" presetSubtype="0" fill="hold" nodeType="withEffect">
                                  <p:stCondLst>
                                    <p:cond delay="0"/>
                                  </p:stCondLst>
                                  <p:childTnLst>
                                    <p:set>
                                      <p:cBhvr>
                                        <p:cTn id="288" dur="1" fill="hold">
                                          <p:stCondLst>
                                            <p:cond delay="0"/>
                                          </p:stCondLst>
                                        </p:cTn>
                                        <p:tgtEl>
                                          <p:spTgt spid="714"/>
                                        </p:tgtEl>
                                        <p:attrNameLst>
                                          <p:attrName>style.visibility</p:attrName>
                                        </p:attrNameLst>
                                      </p:cBhvr>
                                      <p:to>
                                        <p:strVal val="visible"/>
                                      </p:to>
                                    </p:set>
                                    <p:animEffect transition="in" filter="fade">
                                      <p:cBhvr>
                                        <p:cTn id="289" dur="500"/>
                                        <p:tgtEl>
                                          <p:spTgt spid="714"/>
                                        </p:tgtEl>
                                      </p:cBhvr>
                                    </p:animEffect>
                                  </p:childTnLst>
                                </p:cTn>
                              </p:par>
                              <p:par>
                                <p:cTn id="290" presetID="10" presetClass="entr" presetSubtype="0" fill="hold" nodeType="withEffect">
                                  <p:stCondLst>
                                    <p:cond delay="0"/>
                                  </p:stCondLst>
                                  <p:childTnLst>
                                    <p:set>
                                      <p:cBhvr>
                                        <p:cTn id="291" dur="1" fill="hold">
                                          <p:stCondLst>
                                            <p:cond delay="0"/>
                                          </p:stCondLst>
                                        </p:cTn>
                                        <p:tgtEl>
                                          <p:spTgt spid="717"/>
                                        </p:tgtEl>
                                        <p:attrNameLst>
                                          <p:attrName>style.visibility</p:attrName>
                                        </p:attrNameLst>
                                      </p:cBhvr>
                                      <p:to>
                                        <p:strVal val="visible"/>
                                      </p:to>
                                    </p:set>
                                    <p:animEffect transition="in" filter="fade">
                                      <p:cBhvr>
                                        <p:cTn id="292" dur="500"/>
                                        <p:tgtEl>
                                          <p:spTgt spid="717"/>
                                        </p:tgtEl>
                                      </p:cBhvr>
                                    </p:animEffect>
                                  </p:childTnLst>
                                </p:cTn>
                              </p:par>
                              <p:par>
                                <p:cTn id="293" presetID="10" presetClass="entr" presetSubtype="0" fill="hold" nodeType="withEffect">
                                  <p:stCondLst>
                                    <p:cond delay="0"/>
                                  </p:stCondLst>
                                  <p:childTnLst>
                                    <p:set>
                                      <p:cBhvr>
                                        <p:cTn id="294" dur="1" fill="hold">
                                          <p:stCondLst>
                                            <p:cond delay="0"/>
                                          </p:stCondLst>
                                        </p:cTn>
                                        <p:tgtEl>
                                          <p:spTgt spid="720"/>
                                        </p:tgtEl>
                                        <p:attrNameLst>
                                          <p:attrName>style.visibility</p:attrName>
                                        </p:attrNameLst>
                                      </p:cBhvr>
                                      <p:to>
                                        <p:strVal val="visible"/>
                                      </p:to>
                                    </p:set>
                                    <p:animEffect transition="in" filter="fade">
                                      <p:cBhvr>
                                        <p:cTn id="295" dur="500"/>
                                        <p:tgtEl>
                                          <p:spTgt spid="720"/>
                                        </p:tgtEl>
                                      </p:cBhvr>
                                    </p:animEffect>
                                  </p:childTnLst>
                                </p:cTn>
                              </p:par>
                              <p:par>
                                <p:cTn id="296" presetID="10" presetClass="entr" presetSubtype="0" fill="hold" nodeType="withEffect">
                                  <p:stCondLst>
                                    <p:cond delay="0"/>
                                  </p:stCondLst>
                                  <p:childTnLst>
                                    <p:set>
                                      <p:cBhvr>
                                        <p:cTn id="297" dur="1" fill="hold">
                                          <p:stCondLst>
                                            <p:cond delay="0"/>
                                          </p:stCondLst>
                                        </p:cTn>
                                        <p:tgtEl>
                                          <p:spTgt spid="723"/>
                                        </p:tgtEl>
                                        <p:attrNameLst>
                                          <p:attrName>style.visibility</p:attrName>
                                        </p:attrNameLst>
                                      </p:cBhvr>
                                      <p:to>
                                        <p:strVal val="visible"/>
                                      </p:to>
                                    </p:set>
                                    <p:animEffect transition="in" filter="fade">
                                      <p:cBhvr>
                                        <p:cTn id="298" dur="500"/>
                                        <p:tgtEl>
                                          <p:spTgt spid="723"/>
                                        </p:tgtEl>
                                      </p:cBhvr>
                                    </p:animEffect>
                                  </p:childTnLst>
                                </p:cTn>
                              </p:par>
                              <p:par>
                                <p:cTn id="299" presetID="10" presetClass="entr" presetSubtype="0" fill="hold" nodeType="withEffect">
                                  <p:stCondLst>
                                    <p:cond delay="0"/>
                                  </p:stCondLst>
                                  <p:childTnLst>
                                    <p:set>
                                      <p:cBhvr>
                                        <p:cTn id="300" dur="1" fill="hold">
                                          <p:stCondLst>
                                            <p:cond delay="0"/>
                                          </p:stCondLst>
                                        </p:cTn>
                                        <p:tgtEl>
                                          <p:spTgt spid="726"/>
                                        </p:tgtEl>
                                        <p:attrNameLst>
                                          <p:attrName>style.visibility</p:attrName>
                                        </p:attrNameLst>
                                      </p:cBhvr>
                                      <p:to>
                                        <p:strVal val="visible"/>
                                      </p:to>
                                    </p:set>
                                    <p:animEffect transition="in" filter="fade">
                                      <p:cBhvr>
                                        <p:cTn id="301" dur="500"/>
                                        <p:tgtEl>
                                          <p:spTgt spid="726"/>
                                        </p:tgtEl>
                                      </p:cBhvr>
                                    </p:animEffect>
                                  </p:childTnLst>
                                </p:cTn>
                              </p:par>
                              <p:par>
                                <p:cTn id="302" presetID="10" presetClass="entr" presetSubtype="0" fill="hold" nodeType="withEffect">
                                  <p:stCondLst>
                                    <p:cond delay="0"/>
                                  </p:stCondLst>
                                  <p:childTnLst>
                                    <p:set>
                                      <p:cBhvr>
                                        <p:cTn id="303" dur="1" fill="hold">
                                          <p:stCondLst>
                                            <p:cond delay="0"/>
                                          </p:stCondLst>
                                        </p:cTn>
                                        <p:tgtEl>
                                          <p:spTgt spid="729"/>
                                        </p:tgtEl>
                                        <p:attrNameLst>
                                          <p:attrName>style.visibility</p:attrName>
                                        </p:attrNameLst>
                                      </p:cBhvr>
                                      <p:to>
                                        <p:strVal val="visible"/>
                                      </p:to>
                                    </p:set>
                                    <p:animEffect transition="in" filter="fade">
                                      <p:cBhvr>
                                        <p:cTn id="304" dur="500"/>
                                        <p:tgtEl>
                                          <p:spTgt spid="729"/>
                                        </p:tgtEl>
                                      </p:cBhvr>
                                    </p:animEffect>
                                  </p:childTnLst>
                                </p:cTn>
                              </p:par>
                              <p:par>
                                <p:cTn id="305" presetID="10" presetClass="entr" presetSubtype="0" fill="hold" nodeType="withEffect">
                                  <p:stCondLst>
                                    <p:cond delay="0"/>
                                  </p:stCondLst>
                                  <p:childTnLst>
                                    <p:set>
                                      <p:cBhvr>
                                        <p:cTn id="306" dur="1" fill="hold">
                                          <p:stCondLst>
                                            <p:cond delay="0"/>
                                          </p:stCondLst>
                                        </p:cTn>
                                        <p:tgtEl>
                                          <p:spTgt spid="732"/>
                                        </p:tgtEl>
                                        <p:attrNameLst>
                                          <p:attrName>style.visibility</p:attrName>
                                        </p:attrNameLst>
                                      </p:cBhvr>
                                      <p:to>
                                        <p:strVal val="visible"/>
                                      </p:to>
                                    </p:set>
                                    <p:animEffect transition="in" filter="fade">
                                      <p:cBhvr>
                                        <p:cTn id="307" dur="500"/>
                                        <p:tgtEl>
                                          <p:spTgt spid="732"/>
                                        </p:tgtEl>
                                      </p:cBhvr>
                                    </p:animEffect>
                                  </p:childTnLst>
                                </p:cTn>
                              </p:par>
                              <p:par>
                                <p:cTn id="308" presetID="10" presetClass="entr" presetSubtype="0" fill="hold" nodeType="withEffect">
                                  <p:stCondLst>
                                    <p:cond delay="0"/>
                                  </p:stCondLst>
                                  <p:childTnLst>
                                    <p:set>
                                      <p:cBhvr>
                                        <p:cTn id="309" dur="1" fill="hold">
                                          <p:stCondLst>
                                            <p:cond delay="0"/>
                                          </p:stCondLst>
                                        </p:cTn>
                                        <p:tgtEl>
                                          <p:spTgt spid="735"/>
                                        </p:tgtEl>
                                        <p:attrNameLst>
                                          <p:attrName>style.visibility</p:attrName>
                                        </p:attrNameLst>
                                      </p:cBhvr>
                                      <p:to>
                                        <p:strVal val="visible"/>
                                      </p:to>
                                    </p:set>
                                    <p:animEffect transition="in" filter="fade">
                                      <p:cBhvr>
                                        <p:cTn id="310" dur="500"/>
                                        <p:tgtEl>
                                          <p:spTgt spid="735"/>
                                        </p:tgtEl>
                                      </p:cBhvr>
                                    </p:animEffect>
                                  </p:childTnLst>
                                </p:cTn>
                              </p:par>
                              <p:par>
                                <p:cTn id="311" presetID="10" presetClass="entr" presetSubtype="0" fill="hold" nodeType="withEffect">
                                  <p:stCondLst>
                                    <p:cond delay="0"/>
                                  </p:stCondLst>
                                  <p:childTnLst>
                                    <p:set>
                                      <p:cBhvr>
                                        <p:cTn id="312" dur="1" fill="hold">
                                          <p:stCondLst>
                                            <p:cond delay="0"/>
                                          </p:stCondLst>
                                        </p:cTn>
                                        <p:tgtEl>
                                          <p:spTgt spid="738"/>
                                        </p:tgtEl>
                                        <p:attrNameLst>
                                          <p:attrName>style.visibility</p:attrName>
                                        </p:attrNameLst>
                                      </p:cBhvr>
                                      <p:to>
                                        <p:strVal val="visible"/>
                                      </p:to>
                                    </p:set>
                                    <p:animEffect transition="in" filter="fade">
                                      <p:cBhvr>
                                        <p:cTn id="313" dur="500"/>
                                        <p:tgtEl>
                                          <p:spTgt spid="738"/>
                                        </p:tgtEl>
                                      </p:cBhvr>
                                    </p:animEffect>
                                  </p:childTnLst>
                                </p:cTn>
                              </p:par>
                              <p:par>
                                <p:cTn id="314" presetID="10" presetClass="entr" presetSubtype="0" fill="hold" nodeType="withEffect">
                                  <p:stCondLst>
                                    <p:cond delay="0"/>
                                  </p:stCondLst>
                                  <p:childTnLst>
                                    <p:set>
                                      <p:cBhvr>
                                        <p:cTn id="315" dur="1" fill="hold">
                                          <p:stCondLst>
                                            <p:cond delay="0"/>
                                          </p:stCondLst>
                                        </p:cTn>
                                        <p:tgtEl>
                                          <p:spTgt spid="741"/>
                                        </p:tgtEl>
                                        <p:attrNameLst>
                                          <p:attrName>style.visibility</p:attrName>
                                        </p:attrNameLst>
                                      </p:cBhvr>
                                      <p:to>
                                        <p:strVal val="visible"/>
                                      </p:to>
                                    </p:set>
                                    <p:animEffect transition="in" filter="fade">
                                      <p:cBhvr>
                                        <p:cTn id="316" dur="500"/>
                                        <p:tgtEl>
                                          <p:spTgt spid="741"/>
                                        </p:tgtEl>
                                      </p:cBhvr>
                                    </p:animEffect>
                                  </p:childTnLst>
                                </p:cTn>
                              </p:par>
                              <p:par>
                                <p:cTn id="317" presetID="10" presetClass="entr" presetSubtype="0" fill="hold" nodeType="withEffect">
                                  <p:stCondLst>
                                    <p:cond delay="0"/>
                                  </p:stCondLst>
                                  <p:childTnLst>
                                    <p:set>
                                      <p:cBhvr>
                                        <p:cTn id="318" dur="1" fill="hold">
                                          <p:stCondLst>
                                            <p:cond delay="0"/>
                                          </p:stCondLst>
                                        </p:cTn>
                                        <p:tgtEl>
                                          <p:spTgt spid="744"/>
                                        </p:tgtEl>
                                        <p:attrNameLst>
                                          <p:attrName>style.visibility</p:attrName>
                                        </p:attrNameLst>
                                      </p:cBhvr>
                                      <p:to>
                                        <p:strVal val="visible"/>
                                      </p:to>
                                    </p:set>
                                    <p:animEffect transition="in" filter="fade">
                                      <p:cBhvr>
                                        <p:cTn id="319" dur="500"/>
                                        <p:tgtEl>
                                          <p:spTgt spid="744"/>
                                        </p:tgtEl>
                                      </p:cBhvr>
                                    </p:animEffect>
                                  </p:childTnLst>
                                </p:cTn>
                              </p:par>
                              <p:par>
                                <p:cTn id="320" presetID="10" presetClass="entr" presetSubtype="0" fill="hold" nodeType="withEffect">
                                  <p:stCondLst>
                                    <p:cond delay="0"/>
                                  </p:stCondLst>
                                  <p:childTnLst>
                                    <p:set>
                                      <p:cBhvr>
                                        <p:cTn id="321" dur="1" fill="hold">
                                          <p:stCondLst>
                                            <p:cond delay="0"/>
                                          </p:stCondLst>
                                        </p:cTn>
                                        <p:tgtEl>
                                          <p:spTgt spid="747"/>
                                        </p:tgtEl>
                                        <p:attrNameLst>
                                          <p:attrName>style.visibility</p:attrName>
                                        </p:attrNameLst>
                                      </p:cBhvr>
                                      <p:to>
                                        <p:strVal val="visible"/>
                                      </p:to>
                                    </p:set>
                                    <p:animEffect transition="in" filter="fade">
                                      <p:cBhvr>
                                        <p:cTn id="322" dur="500"/>
                                        <p:tgtEl>
                                          <p:spTgt spid="747"/>
                                        </p:tgtEl>
                                      </p:cBhvr>
                                    </p:animEffect>
                                  </p:childTnLst>
                                </p:cTn>
                              </p:par>
                              <p:par>
                                <p:cTn id="323" presetID="10" presetClass="entr" presetSubtype="0" fill="hold" nodeType="withEffect">
                                  <p:stCondLst>
                                    <p:cond delay="0"/>
                                  </p:stCondLst>
                                  <p:childTnLst>
                                    <p:set>
                                      <p:cBhvr>
                                        <p:cTn id="324" dur="1" fill="hold">
                                          <p:stCondLst>
                                            <p:cond delay="0"/>
                                          </p:stCondLst>
                                        </p:cTn>
                                        <p:tgtEl>
                                          <p:spTgt spid="750"/>
                                        </p:tgtEl>
                                        <p:attrNameLst>
                                          <p:attrName>style.visibility</p:attrName>
                                        </p:attrNameLst>
                                      </p:cBhvr>
                                      <p:to>
                                        <p:strVal val="visible"/>
                                      </p:to>
                                    </p:set>
                                    <p:animEffect transition="in" filter="fade">
                                      <p:cBhvr>
                                        <p:cTn id="325" dur="500"/>
                                        <p:tgtEl>
                                          <p:spTgt spid="750"/>
                                        </p:tgtEl>
                                      </p:cBhvr>
                                    </p:animEffect>
                                  </p:childTnLst>
                                </p:cTn>
                              </p:par>
                              <p:par>
                                <p:cTn id="326" presetID="10" presetClass="entr" presetSubtype="0" fill="hold" nodeType="withEffect">
                                  <p:stCondLst>
                                    <p:cond delay="0"/>
                                  </p:stCondLst>
                                  <p:childTnLst>
                                    <p:set>
                                      <p:cBhvr>
                                        <p:cTn id="327" dur="1" fill="hold">
                                          <p:stCondLst>
                                            <p:cond delay="0"/>
                                          </p:stCondLst>
                                        </p:cTn>
                                        <p:tgtEl>
                                          <p:spTgt spid="753"/>
                                        </p:tgtEl>
                                        <p:attrNameLst>
                                          <p:attrName>style.visibility</p:attrName>
                                        </p:attrNameLst>
                                      </p:cBhvr>
                                      <p:to>
                                        <p:strVal val="visible"/>
                                      </p:to>
                                    </p:set>
                                    <p:animEffect transition="in" filter="fade">
                                      <p:cBhvr>
                                        <p:cTn id="328" dur="500"/>
                                        <p:tgtEl>
                                          <p:spTgt spid="753"/>
                                        </p:tgtEl>
                                      </p:cBhvr>
                                    </p:animEffect>
                                  </p:childTnLst>
                                </p:cTn>
                              </p:par>
                              <p:par>
                                <p:cTn id="329" presetID="10" presetClass="entr" presetSubtype="0" fill="hold" nodeType="withEffect">
                                  <p:stCondLst>
                                    <p:cond delay="0"/>
                                  </p:stCondLst>
                                  <p:childTnLst>
                                    <p:set>
                                      <p:cBhvr>
                                        <p:cTn id="330" dur="1" fill="hold">
                                          <p:stCondLst>
                                            <p:cond delay="0"/>
                                          </p:stCondLst>
                                        </p:cTn>
                                        <p:tgtEl>
                                          <p:spTgt spid="756"/>
                                        </p:tgtEl>
                                        <p:attrNameLst>
                                          <p:attrName>style.visibility</p:attrName>
                                        </p:attrNameLst>
                                      </p:cBhvr>
                                      <p:to>
                                        <p:strVal val="visible"/>
                                      </p:to>
                                    </p:set>
                                    <p:animEffect transition="in" filter="fade">
                                      <p:cBhvr>
                                        <p:cTn id="331" dur="500"/>
                                        <p:tgtEl>
                                          <p:spTgt spid="756"/>
                                        </p:tgtEl>
                                      </p:cBhvr>
                                    </p:animEffect>
                                  </p:childTnLst>
                                </p:cTn>
                              </p:par>
                              <p:par>
                                <p:cTn id="332" presetID="10" presetClass="entr" presetSubtype="0" fill="hold" nodeType="withEffect">
                                  <p:stCondLst>
                                    <p:cond delay="0"/>
                                  </p:stCondLst>
                                  <p:childTnLst>
                                    <p:set>
                                      <p:cBhvr>
                                        <p:cTn id="333" dur="1" fill="hold">
                                          <p:stCondLst>
                                            <p:cond delay="0"/>
                                          </p:stCondLst>
                                        </p:cTn>
                                        <p:tgtEl>
                                          <p:spTgt spid="759"/>
                                        </p:tgtEl>
                                        <p:attrNameLst>
                                          <p:attrName>style.visibility</p:attrName>
                                        </p:attrNameLst>
                                      </p:cBhvr>
                                      <p:to>
                                        <p:strVal val="visible"/>
                                      </p:to>
                                    </p:set>
                                    <p:animEffect transition="in" filter="fade">
                                      <p:cBhvr>
                                        <p:cTn id="334" dur="500"/>
                                        <p:tgtEl>
                                          <p:spTgt spid="759"/>
                                        </p:tgtEl>
                                      </p:cBhvr>
                                    </p:animEffect>
                                  </p:childTnLst>
                                </p:cTn>
                              </p:par>
                              <p:par>
                                <p:cTn id="335" presetID="10" presetClass="entr" presetSubtype="0" fill="hold" nodeType="withEffect">
                                  <p:stCondLst>
                                    <p:cond delay="0"/>
                                  </p:stCondLst>
                                  <p:childTnLst>
                                    <p:set>
                                      <p:cBhvr>
                                        <p:cTn id="336" dur="1" fill="hold">
                                          <p:stCondLst>
                                            <p:cond delay="0"/>
                                          </p:stCondLst>
                                        </p:cTn>
                                        <p:tgtEl>
                                          <p:spTgt spid="762"/>
                                        </p:tgtEl>
                                        <p:attrNameLst>
                                          <p:attrName>style.visibility</p:attrName>
                                        </p:attrNameLst>
                                      </p:cBhvr>
                                      <p:to>
                                        <p:strVal val="visible"/>
                                      </p:to>
                                    </p:set>
                                    <p:animEffect transition="in" filter="fade">
                                      <p:cBhvr>
                                        <p:cTn id="337" dur="500"/>
                                        <p:tgtEl>
                                          <p:spTgt spid="762"/>
                                        </p:tgtEl>
                                      </p:cBhvr>
                                    </p:animEffect>
                                  </p:childTnLst>
                                </p:cTn>
                              </p:par>
                              <p:par>
                                <p:cTn id="338" presetID="10" presetClass="entr" presetSubtype="0" fill="hold" nodeType="withEffect">
                                  <p:stCondLst>
                                    <p:cond delay="0"/>
                                  </p:stCondLst>
                                  <p:childTnLst>
                                    <p:set>
                                      <p:cBhvr>
                                        <p:cTn id="339" dur="1" fill="hold">
                                          <p:stCondLst>
                                            <p:cond delay="0"/>
                                          </p:stCondLst>
                                        </p:cTn>
                                        <p:tgtEl>
                                          <p:spTgt spid="765"/>
                                        </p:tgtEl>
                                        <p:attrNameLst>
                                          <p:attrName>style.visibility</p:attrName>
                                        </p:attrNameLst>
                                      </p:cBhvr>
                                      <p:to>
                                        <p:strVal val="visible"/>
                                      </p:to>
                                    </p:set>
                                    <p:animEffect transition="in" filter="fade">
                                      <p:cBhvr>
                                        <p:cTn id="340" dur="500"/>
                                        <p:tgtEl>
                                          <p:spTgt spid="765"/>
                                        </p:tgtEl>
                                      </p:cBhvr>
                                    </p:animEffect>
                                  </p:childTnLst>
                                </p:cTn>
                              </p:par>
                              <p:par>
                                <p:cTn id="341" presetID="10" presetClass="entr" presetSubtype="0" fill="hold" nodeType="withEffect">
                                  <p:stCondLst>
                                    <p:cond delay="0"/>
                                  </p:stCondLst>
                                  <p:childTnLst>
                                    <p:set>
                                      <p:cBhvr>
                                        <p:cTn id="342" dur="1" fill="hold">
                                          <p:stCondLst>
                                            <p:cond delay="0"/>
                                          </p:stCondLst>
                                        </p:cTn>
                                        <p:tgtEl>
                                          <p:spTgt spid="768"/>
                                        </p:tgtEl>
                                        <p:attrNameLst>
                                          <p:attrName>style.visibility</p:attrName>
                                        </p:attrNameLst>
                                      </p:cBhvr>
                                      <p:to>
                                        <p:strVal val="visible"/>
                                      </p:to>
                                    </p:set>
                                    <p:animEffect transition="in" filter="fade">
                                      <p:cBhvr>
                                        <p:cTn id="343" dur="500"/>
                                        <p:tgtEl>
                                          <p:spTgt spid="768"/>
                                        </p:tgtEl>
                                      </p:cBhvr>
                                    </p:animEffect>
                                  </p:childTnLst>
                                </p:cTn>
                              </p:par>
                              <p:par>
                                <p:cTn id="344" presetID="10" presetClass="entr" presetSubtype="0" fill="hold" nodeType="withEffect">
                                  <p:stCondLst>
                                    <p:cond delay="0"/>
                                  </p:stCondLst>
                                  <p:childTnLst>
                                    <p:set>
                                      <p:cBhvr>
                                        <p:cTn id="345" dur="1" fill="hold">
                                          <p:stCondLst>
                                            <p:cond delay="0"/>
                                          </p:stCondLst>
                                        </p:cTn>
                                        <p:tgtEl>
                                          <p:spTgt spid="771"/>
                                        </p:tgtEl>
                                        <p:attrNameLst>
                                          <p:attrName>style.visibility</p:attrName>
                                        </p:attrNameLst>
                                      </p:cBhvr>
                                      <p:to>
                                        <p:strVal val="visible"/>
                                      </p:to>
                                    </p:set>
                                    <p:animEffect transition="in" filter="fade">
                                      <p:cBhvr>
                                        <p:cTn id="346" dur="500"/>
                                        <p:tgtEl>
                                          <p:spTgt spid="771"/>
                                        </p:tgtEl>
                                      </p:cBhvr>
                                    </p:animEffect>
                                  </p:childTnLst>
                                </p:cTn>
                              </p:par>
                              <p:par>
                                <p:cTn id="347" presetID="10" presetClass="entr" presetSubtype="0" fill="hold" nodeType="withEffect">
                                  <p:stCondLst>
                                    <p:cond delay="0"/>
                                  </p:stCondLst>
                                  <p:childTnLst>
                                    <p:set>
                                      <p:cBhvr>
                                        <p:cTn id="348" dur="1" fill="hold">
                                          <p:stCondLst>
                                            <p:cond delay="0"/>
                                          </p:stCondLst>
                                        </p:cTn>
                                        <p:tgtEl>
                                          <p:spTgt spid="775"/>
                                        </p:tgtEl>
                                        <p:attrNameLst>
                                          <p:attrName>style.visibility</p:attrName>
                                        </p:attrNameLst>
                                      </p:cBhvr>
                                      <p:to>
                                        <p:strVal val="visible"/>
                                      </p:to>
                                    </p:set>
                                    <p:animEffect transition="in" filter="fade">
                                      <p:cBhvr>
                                        <p:cTn id="349" dur="500"/>
                                        <p:tgtEl>
                                          <p:spTgt spid="775"/>
                                        </p:tgtEl>
                                      </p:cBhvr>
                                    </p:animEffect>
                                  </p:childTnLst>
                                </p:cTn>
                              </p:par>
                              <p:par>
                                <p:cTn id="350" presetID="10" presetClass="entr" presetSubtype="0" fill="hold" nodeType="withEffect">
                                  <p:stCondLst>
                                    <p:cond delay="0"/>
                                  </p:stCondLst>
                                  <p:childTnLst>
                                    <p:set>
                                      <p:cBhvr>
                                        <p:cTn id="351" dur="1" fill="hold">
                                          <p:stCondLst>
                                            <p:cond delay="0"/>
                                          </p:stCondLst>
                                        </p:cTn>
                                        <p:tgtEl>
                                          <p:spTgt spid="779"/>
                                        </p:tgtEl>
                                        <p:attrNameLst>
                                          <p:attrName>style.visibility</p:attrName>
                                        </p:attrNameLst>
                                      </p:cBhvr>
                                      <p:to>
                                        <p:strVal val="visible"/>
                                      </p:to>
                                    </p:set>
                                    <p:animEffect transition="in" filter="fade">
                                      <p:cBhvr>
                                        <p:cTn id="352" dur="500"/>
                                        <p:tgtEl>
                                          <p:spTgt spid="779"/>
                                        </p:tgtEl>
                                      </p:cBhvr>
                                    </p:animEffect>
                                  </p:childTnLst>
                                </p:cTn>
                              </p:par>
                              <p:par>
                                <p:cTn id="353" presetID="10" presetClass="entr" presetSubtype="0" fill="hold" nodeType="withEffect">
                                  <p:stCondLst>
                                    <p:cond delay="0"/>
                                  </p:stCondLst>
                                  <p:childTnLst>
                                    <p:set>
                                      <p:cBhvr>
                                        <p:cTn id="354" dur="1" fill="hold">
                                          <p:stCondLst>
                                            <p:cond delay="0"/>
                                          </p:stCondLst>
                                        </p:cTn>
                                        <p:tgtEl>
                                          <p:spTgt spid="782"/>
                                        </p:tgtEl>
                                        <p:attrNameLst>
                                          <p:attrName>style.visibility</p:attrName>
                                        </p:attrNameLst>
                                      </p:cBhvr>
                                      <p:to>
                                        <p:strVal val="visible"/>
                                      </p:to>
                                    </p:set>
                                    <p:animEffect transition="in" filter="fade">
                                      <p:cBhvr>
                                        <p:cTn id="355" dur="500"/>
                                        <p:tgtEl>
                                          <p:spTgt spid="782"/>
                                        </p:tgtEl>
                                      </p:cBhvr>
                                    </p:animEffect>
                                  </p:childTnLst>
                                </p:cTn>
                              </p:par>
                              <p:par>
                                <p:cTn id="356" presetID="10" presetClass="entr" presetSubtype="0" fill="hold" nodeType="withEffect">
                                  <p:stCondLst>
                                    <p:cond delay="0"/>
                                  </p:stCondLst>
                                  <p:childTnLst>
                                    <p:set>
                                      <p:cBhvr>
                                        <p:cTn id="357" dur="1" fill="hold">
                                          <p:stCondLst>
                                            <p:cond delay="0"/>
                                          </p:stCondLst>
                                        </p:cTn>
                                        <p:tgtEl>
                                          <p:spTgt spid="785"/>
                                        </p:tgtEl>
                                        <p:attrNameLst>
                                          <p:attrName>style.visibility</p:attrName>
                                        </p:attrNameLst>
                                      </p:cBhvr>
                                      <p:to>
                                        <p:strVal val="visible"/>
                                      </p:to>
                                    </p:set>
                                    <p:animEffect transition="in" filter="fade">
                                      <p:cBhvr>
                                        <p:cTn id="358" dur="500"/>
                                        <p:tgtEl>
                                          <p:spTgt spid="785"/>
                                        </p:tgtEl>
                                      </p:cBhvr>
                                    </p:animEffect>
                                  </p:childTnLst>
                                </p:cTn>
                              </p:par>
                              <p:par>
                                <p:cTn id="359" presetID="10" presetClass="entr" presetSubtype="0" fill="hold" nodeType="withEffect">
                                  <p:stCondLst>
                                    <p:cond delay="0"/>
                                  </p:stCondLst>
                                  <p:childTnLst>
                                    <p:set>
                                      <p:cBhvr>
                                        <p:cTn id="360" dur="1" fill="hold">
                                          <p:stCondLst>
                                            <p:cond delay="0"/>
                                          </p:stCondLst>
                                        </p:cTn>
                                        <p:tgtEl>
                                          <p:spTgt spid="788"/>
                                        </p:tgtEl>
                                        <p:attrNameLst>
                                          <p:attrName>style.visibility</p:attrName>
                                        </p:attrNameLst>
                                      </p:cBhvr>
                                      <p:to>
                                        <p:strVal val="visible"/>
                                      </p:to>
                                    </p:set>
                                    <p:animEffect transition="in" filter="fade">
                                      <p:cBhvr>
                                        <p:cTn id="361" dur="500"/>
                                        <p:tgtEl>
                                          <p:spTgt spid="788"/>
                                        </p:tgtEl>
                                      </p:cBhvr>
                                    </p:animEffect>
                                  </p:childTnLst>
                                </p:cTn>
                              </p:par>
                              <p:par>
                                <p:cTn id="362" presetID="10" presetClass="entr" presetSubtype="0" fill="hold" nodeType="withEffect">
                                  <p:stCondLst>
                                    <p:cond delay="0"/>
                                  </p:stCondLst>
                                  <p:childTnLst>
                                    <p:set>
                                      <p:cBhvr>
                                        <p:cTn id="363" dur="1" fill="hold">
                                          <p:stCondLst>
                                            <p:cond delay="0"/>
                                          </p:stCondLst>
                                        </p:cTn>
                                        <p:tgtEl>
                                          <p:spTgt spid="791"/>
                                        </p:tgtEl>
                                        <p:attrNameLst>
                                          <p:attrName>style.visibility</p:attrName>
                                        </p:attrNameLst>
                                      </p:cBhvr>
                                      <p:to>
                                        <p:strVal val="visible"/>
                                      </p:to>
                                    </p:set>
                                    <p:animEffect transition="in" filter="fade">
                                      <p:cBhvr>
                                        <p:cTn id="364" dur="500"/>
                                        <p:tgtEl>
                                          <p:spTgt spid="791"/>
                                        </p:tgtEl>
                                      </p:cBhvr>
                                    </p:animEffect>
                                  </p:childTnLst>
                                </p:cTn>
                              </p:par>
                              <p:par>
                                <p:cTn id="365" presetID="10" presetClass="entr" presetSubtype="0" fill="hold" nodeType="withEffect">
                                  <p:stCondLst>
                                    <p:cond delay="0"/>
                                  </p:stCondLst>
                                  <p:childTnLst>
                                    <p:set>
                                      <p:cBhvr>
                                        <p:cTn id="366" dur="1" fill="hold">
                                          <p:stCondLst>
                                            <p:cond delay="0"/>
                                          </p:stCondLst>
                                        </p:cTn>
                                        <p:tgtEl>
                                          <p:spTgt spid="794"/>
                                        </p:tgtEl>
                                        <p:attrNameLst>
                                          <p:attrName>style.visibility</p:attrName>
                                        </p:attrNameLst>
                                      </p:cBhvr>
                                      <p:to>
                                        <p:strVal val="visible"/>
                                      </p:to>
                                    </p:set>
                                    <p:animEffect transition="in" filter="fade">
                                      <p:cBhvr>
                                        <p:cTn id="367" dur="500"/>
                                        <p:tgtEl>
                                          <p:spTgt spid="794"/>
                                        </p:tgtEl>
                                      </p:cBhvr>
                                    </p:animEffect>
                                  </p:childTnLst>
                                </p:cTn>
                              </p:par>
                              <p:par>
                                <p:cTn id="368" presetID="10" presetClass="entr" presetSubtype="0" fill="hold" nodeType="withEffect">
                                  <p:stCondLst>
                                    <p:cond delay="0"/>
                                  </p:stCondLst>
                                  <p:childTnLst>
                                    <p:set>
                                      <p:cBhvr>
                                        <p:cTn id="369" dur="1" fill="hold">
                                          <p:stCondLst>
                                            <p:cond delay="0"/>
                                          </p:stCondLst>
                                        </p:cTn>
                                        <p:tgtEl>
                                          <p:spTgt spid="797"/>
                                        </p:tgtEl>
                                        <p:attrNameLst>
                                          <p:attrName>style.visibility</p:attrName>
                                        </p:attrNameLst>
                                      </p:cBhvr>
                                      <p:to>
                                        <p:strVal val="visible"/>
                                      </p:to>
                                    </p:set>
                                    <p:animEffect transition="in" filter="fade">
                                      <p:cBhvr>
                                        <p:cTn id="370" dur="500"/>
                                        <p:tgtEl>
                                          <p:spTgt spid="797"/>
                                        </p:tgtEl>
                                      </p:cBhvr>
                                    </p:animEffect>
                                  </p:childTnLst>
                                </p:cTn>
                              </p:par>
                              <p:par>
                                <p:cTn id="371" presetID="10" presetClass="entr" presetSubtype="0" fill="hold" nodeType="withEffect">
                                  <p:stCondLst>
                                    <p:cond delay="0"/>
                                  </p:stCondLst>
                                  <p:childTnLst>
                                    <p:set>
                                      <p:cBhvr>
                                        <p:cTn id="372" dur="1" fill="hold">
                                          <p:stCondLst>
                                            <p:cond delay="0"/>
                                          </p:stCondLst>
                                        </p:cTn>
                                        <p:tgtEl>
                                          <p:spTgt spid="800"/>
                                        </p:tgtEl>
                                        <p:attrNameLst>
                                          <p:attrName>style.visibility</p:attrName>
                                        </p:attrNameLst>
                                      </p:cBhvr>
                                      <p:to>
                                        <p:strVal val="visible"/>
                                      </p:to>
                                    </p:set>
                                    <p:animEffect transition="in" filter="fade">
                                      <p:cBhvr>
                                        <p:cTn id="373" dur="500"/>
                                        <p:tgtEl>
                                          <p:spTgt spid="800"/>
                                        </p:tgtEl>
                                      </p:cBhvr>
                                    </p:animEffect>
                                  </p:childTnLst>
                                </p:cTn>
                              </p:par>
                              <p:par>
                                <p:cTn id="374" presetID="10" presetClass="entr" presetSubtype="0" fill="hold" nodeType="withEffect">
                                  <p:stCondLst>
                                    <p:cond delay="0"/>
                                  </p:stCondLst>
                                  <p:childTnLst>
                                    <p:set>
                                      <p:cBhvr>
                                        <p:cTn id="375" dur="1" fill="hold">
                                          <p:stCondLst>
                                            <p:cond delay="0"/>
                                          </p:stCondLst>
                                        </p:cTn>
                                        <p:tgtEl>
                                          <p:spTgt spid="806"/>
                                        </p:tgtEl>
                                        <p:attrNameLst>
                                          <p:attrName>style.visibility</p:attrName>
                                        </p:attrNameLst>
                                      </p:cBhvr>
                                      <p:to>
                                        <p:strVal val="visible"/>
                                      </p:to>
                                    </p:set>
                                    <p:animEffect transition="in" filter="fade">
                                      <p:cBhvr>
                                        <p:cTn id="376" dur="500"/>
                                        <p:tgtEl>
                                          <p:spTgt spid="806"/>
                                        </p:tgtEl>
                                      </p:cBhvr>
                                    </p:animEffect>
                                  </p:childTnLst>
                                </p:cTn>
                              </p:par>
                              <p:par>
                                <p:cTn id="377" presetID="10" presetClass="entr" presetSubtype="0" fill="hold" nodeType="withEffect">
                                  <p:stCondLst>
                                    <p:cond delay="0"/>
                                  </p:stCondLst>
                                  <p:childTnLst>
                                    <p:set>
                                      <p:cBhvr>
                                        <p:cTn id="378" dur="1" fill="hold">
                                          <p:stCondLst>
                                            <p:cond delay="0"/>
                                          </p:stCondLst>
                                        </p:cTn>
                                        <p:tgtEl>
                                          <p:spTgt spid="809"/>
                                        </p:tgtEl>
                                        <p:attrNameLst>
                                          <p:attrName>style.visibility</p:attrName>
                                        </p:attrNameLst>
                                      </p:cBhvr>
                                      <p:to>
                                        <p:strVal val="visible"/>
                                      </p:to>
                                    </p:set>
                                    <p:animEffect transition="in" filter="fade">
                                      <p:cBhvr>
                                        <p:cTn id="379" dur="500"/>
                                        <p:tgtEl>
                                          <p:spTgt spid="809"/>
                                        </p:tgtEl>
                                      </p:cBhvr>
                                    </p:animEffect>
                                  </p:childTnLst>
                                </p:cTn>
                              </p:par>
                              <p:par>
                                <p:cTn id="380" presetID="10" presetClass="entr" presetSubtype="0" fill="hold" nodeType="withEffect">
                                  <p:stCondLst>
                                    <p:cond delay="0"/>
                                  </p:stCondLst>
                                  <p:childTnLst>
                                    <p:set>
                                      <p:cBhvr>
                                        <p:cTn id="381" dur="1" fill="hold">
                                          <p:stCondLst>
                                            <p:cond delay="0"/>
                                          </p:stCondLst>
                                        </p:cTn>
                                        <p:tgtEl>
                                          <p:spTgt spid="812"/>
                                        </p:tgtEl>
                                        <p:attrNameLst>
                                          <p:attrName>style.visibility</p:attrName>
                                        </p:attrNameLst>
                                      </p:cBhvr>
                                      <p:to>
                                        <p:strVal val="visible"/>
                                      </p:to>
                                    </p:set>
                                    <p:animEffect transition="in" filter="fade">
                                      <p:cBhvr>
                                        <p:cTn id="382" dur="500"/>
                                        <p:tgtEl>
                                          <p:spTgt spid="812"/>
                                        </p:tgtEl>
                                      </p:cBhvr>
                                    </p:animEffect>
                                  </p:childTnLst>
                                </p:cTn>
                              </p:par>
                              <p:par>
                                <p:cTn id="383" presetID="10" presetClass="entr" presetSubtype="0" fill="hold" nodeType="withEffect">
                                  <p:stCondLst>
                                    <p:cond delay="0"/>
                                  </p:stCondLst>
                                  <p:childTnLst>
                                    <p:set>
                                      <p:cBhvr>
                                        <p:cTn id="384" dur="1" fill="hold">
                                          <p:stCondLst>
                                            <p:cond delay="0"/>
                                          </p:stCondLst>
                                        </p:cTn>
                                        <p:tgtEl>
                                          <p:spTgt spid="815"/>
                                        </p:tgtEl>
                                        <p:attrNameLst>
                                          <p:attrName>style.visibility</p:attrName>
                                        </p:attrNameLst>
                                      </p:cBhvr>
                                      <p:to>
                                        <p:strVal val="visible"/>
                                      </p:to>
                                    </p:set>
                                    <p:animEffect transition="in" filter="fade">
                                      <p:cBhvr>
                                        <p:cTn id="385" dur="500"/>
                                        <p:tgtEl>
                                          <p:spTgt spid="815"/>
                                        </p:tgtEl>
                                      </p:cBhvr>
                                    </p:animEffect>
                                  </p:childTnLst>
                                </p:cTn>
                              </p:par>
                              <p:par>
                                <p:cTn id="386" presetID="10" presetClass="entr" presetSubtype="0" fill="hold" nodeType="withEffect">
                                  <p:stCondLst>
                                    <p:cond delay="0"/>
                                  </p:stCondLst>
                                  <p:childTnLst>
                                    <p:set>
                                      <p:cBhvr>
                                        <p:cTn id="387" dur="1" fill="hold">
                                          <p:stCondLst>
                                            <p:cond delay="0"/>
                                          </p:stCondLst>
                                        </p:cTn>
                                        <p:tgtEl>
                                          <p:spTgt spid="818"/>
                                        </p:tgtEl>
                                        <p:attrNameLst>
                                          <p:attrName>style.visibility</p:attrName>
                                        </p:attrNameLst>
                                      </p:cBhvr>
                                      <p:to>
                                        <p:strVal val="visible"/>
                                      </p:to>
                                    </p:set>
                                    <p:animEffect transition="in" filter="fade">
                                      <p:cBhvr>
                                        <p:cTn id="388" dur="500"/>
                                        <p:tgtEl>
                                          <p:spTgt spid="818"/>
                                        </p:tgtEl>
                                      </p:cBhvr>
                                    </p:animEffect>
                                  </p:childTnLst>
                                </p:cTn>
                              </p:par>
                              <p:par>
                                <p:cTn id="389" presetID="10" presetClass="entr" presetSubtype="0" fill="hold" nodeType="withEffect">
                                  <p:stCondLst>
                                    <p:cond delay="0"/>
                                  </p:stCondLst>
                                  <p:childTnLst>
                                    <p:set>
                                      <p:cBhvr>
                                        <p:cTn id="390" dur="1" fill="hold">
                                          <p:stCondLst>
                                            <p:cond delay="0"/>
                                          </p:stCondLst>
                                        </p:cTn>
                                        <p:tgtEl>
                                          <p:spTgt spid="821"/>
                                        </p:tgtEl>
                                        <p:attrNameLst>
                                          <p:attrName>style.visibility</p:attrName>
                                        </p:attrNameLst>
                                      </p:cBhvr>
                                      <p:to>
                                        <p:strVal val="visible"/>
                                      </p:to>
                                    </p:set>
                                    <p:animEffect transition="in" filter="fade">
                                      <p:cBhvr>
                                        <p:cTn id="391" dur="500"/>
                                        <p:tgtEl>
                                          <p:spTgt spid="821"/>
                                        </p:tgtEl>
                                      </p:cBhvr>
                                    </p:animEffect>
                                  </p:childTnLst>
                                </p:cTn>
                              </p:par>
                              <p:par>
                                <p:cTn id="392" presetID="10" presetClass="entr" presetSubtype="0" fill="hold" nodeType="withEffect">
                                  <p:stCondLst>
                                    <p:cond delay="0"/>
                                  </p:stCondLst>
                                  <p:childTnLst>
                                    <p:set>
                                      <p:cBhvr>
                                        <p:cTn id="393" dur="1" fill="hold">
                                          <p:stCondLst>
                                            <p:cond delay="0"/>
                                          </p:stCondLst>
                                        </p:cTn>
                                        <p:tgtEl>
                                          <p:spTgt spid="824"/>
                                        </p:tgtEl>
                                        <p:attrNameLst>
                                          <p:attrName>style.visibility</p:attrName>
                                        </p:attrNameLst>
                                      </p:cBhvr>
                                      <p:to>
                                        <p:strVal val="visible"/>
                                      </p:to>
                                    </p:set>
                                    <p:animEffect transition="in" filter="fade">
                                      <p:cBhvr>
                                        <p:cTn id="394" dur="500"/>
                                        <p:tgtEl>
                                          <p:spTgt spid="824"/>
                                        </p:tgtEl>
                                      </p:cBhvr>
                                    </p:animEffect>
                                  </p:childTnLst>
                                </p:cTn>
                              </p:par>
                              <p:par>
                                <p:cTn id="395" presetID="10" presetClass="entr" presetSubtype="0" fill="hold" nodeType="withEffect">
                                  <p:stCondLst>
                                    <p:cond delay="0"/>
                                  </p:stCondLst>
                                  <p:childTnLst>
                                    <p:set>
                                      <p:cBhvr>
                                        <p:cTn id="396" dur="1" fill="hold">
                                          <p:stCondLst>
                                            <p:cond delay="0"/>
                                          </p:stCondLst>
                                        </p:cTn>
                                        <p:tgtEl>
                                          <p:spTgt spid="827"/>
                                        </p:tgtEl>
                                        <p:attrNameLst>
                                          <p:attrName>style.visibility</p:attrName>
                                        </p:attrNameLst>
                                      </p:cBhvr>
                                      <p:to>
                                        <p:strVal val="visible"/>
                                      </p:to>
                                    </p:set>
                                    <p:animEffect transition="in" filter="fade">
                                      <p:cBhvr>
                                        <p:cTn id="397" dur="500"/>
                                        <p:tgtEl>
                                          <p:spTgt spid="827"/>
                                        </p:tgtEl>
                                      </p:cBhvr>
                                    </p:animEffect>
                                  </p:childTnLst>
                                </p:cTn>
                              </p:par>
                              <p:par>
                                <p:cTn id="398" presetID="10" presetClass="entr" presetSubtype="0" fill="hold" nodeType="withEffect">
                                  <p:stCondLst>
                                    <p:cond delay="0"/>
                                  </p:stCondLst>
                                  <p:childTnLst>
                                    <p:set>
                                      <p:cBhvr>
                                        <p:cTn id="399" dur="1" fill="hold">
                                          <p:stCondLst>
                                            <p:cond delay="0"/>
                                          </p:stCondLst>
                                        </p:cTn>
                                        <p:tgtEl>
                                          <p:spTgt spid="830"/>
                                        </p:tgtEl>
                                        <p:attrNameLst>
                                          <p:attrName>style.visibility</p:attrName>
                                        </p:attrNameLst>
                                      </p:cBhvr>
                                      <p:to>
                                        <p:strVal val="visible"/>
                                      </p:to>
                                    </p:set>
                                    <p:animEffect transition="in" filter="fade">
                                      <p:cBhvr>
                                        <p:cTn id="400" dur="500"/>
                                        <p:tgtEl>
                                          <p:spTgt spid="830"/>
                                        </p:tgtEl>
                                      </p:cBhvr>
                                    </p:animEffect>
                                  </p:childTnLst>
                                </p:cTn>
                              </p:par>
                              <p:par>
                                <p:cTn id="401" presetID="10" presetClass="entr" presetSubtype="0" fill="hold" nodeType="withEffect">
                                  <p:stCondLst>
                                    <p:cond delay="0"/>
                                  </p:stCondLst>
                                  <p:childTnLst>
                                    <p:set>
                                      <p:cBhvr>
                                        <p:cTn id="402" dur="1" fill="hold">
                                          <p:stCondLst>
                                            <p:cond delay="0"/>
                                          </p:stCondLst>
                                        </p:cTn>
                                        <p:tgtEl>
                                          <p:spTgt spid="833"/>
                                        </p:tgtEl>
                                        <p:attrNameLst>
                                          <p:attrName>style.visibility</p:attrName>
                                        </p:attrNameLst>
                                      </p:cBhvr>
                                      <p:to>
                                        <p:strVal val="visible"/>
                                      </p:to>
                                    </p:set>
                                    <p:animEffect transition="in" filter="fade">
                                      <p:cBhvr>
                                        <p:cTn id="403" dur="500"/>
                                        <p:tgtEl>
                                          <p:spTgt spid="833"/>
                                        </p:tgtEl>
                                      </p:cBhvr>
                                    </p:animEffect>
                                  </p:childTnLst>
                                </p:cTn>
                              </p:par>
                              <p:par>
                                <p:cTn id="404" presetID="10" presetClass="entr" presetSubtype="0" fill="hold" nodeType="withEffect">
                                  <p:stCondLst>
                                    <p:cond delay="0"/>
                                  </p:stCondLst>
                                  <p:childTnLst>
                                    <p:set>
                                      <p:cBhvr>
                                        <p:cTn id="405" dur="1" fill="hold">
                                          <p:stCondLst>
                                            <p:cond delay="0"/>
                                          </p:stCondLst>
                                        </p:cTn>
                                        <p:tgtEl>
                                          <p:spTgt spid="836"/>
                                        </p:tgtEl>
                                        <p:attrNameLst>
                                          <p:attrName>style.visibility</p:attrName>
                                        </p:attrNameLst>
                                      </p:cBhvr>
                                      <p:to>
                                        <p:strVal val="visible"/>
                                      </p:to>
                                    </p:set>
                                    <p:animEffect transition="in" filter="fade">
                                      <p:cBhvr>
                                        <p:cTn id="406" dur="500"/>
                                        <p:tgtEl>
                                          <p:spTgt spid="836"/>
                                        </p:tgtEl>
                                      </p:cBhvr>
                                    </p:animEffect>
                                  </p:childTnLst>
                                </p:cTn>
                              </p:par>
                              <p:par>
                                <p:cTn id="407" presetID="10" presetClass="entr" presetSubtype="0" fill="hold" nodeType="withEffect">
                                  <p:stCondLst>
                                    <p:cond delay="0"/>
                                  </p:stCondLst>
                                  <p:childTnLst>
                                    <p:set>
                                      <p:cBhvr>
                                        <p:cTn id="408" dur="1" fill="hold">
                                          <p:stCondLst>
                                            <p:cond delay="0"/>
                                          </p:stCondLst>
                                        </p:cTn>
                                        <p:tgtEl>
                                          <p:spTgt spid="839"/>
                                        </p:tgtEl>
                                        <p:attrNameLst>
                                          <p:attrName>style.visibility</p:attrName>
                                        </p:attrNameLst>
                                      </p:cBhvr>
                                      <p:to>
                                        <p:strVal val="visible"/>
                                      </p:to>
                                    </p:set>
                                    <p:animEffect transition="in" filter="fade">
                                      <p:cBhvr>
                                        <p:cTn id="409" dur="500"/>
                                        <p:tgtEl>
                                          <p:spTgt spid="839"/>
                                        </p:tgtEl>
                                      </p:cBhvr>
                                    </p:animEffect>
                                  </p:childTnLst>
                                </p:cTn>
                              </p:par>
                              <p:par>
                                <p:cTn id="410" presetID="10" presetClass="entr" presetSubtype="0" fill="hold" nodeType="withEffect">
                                  <p:stCondLst>
                                    <p:cond delay="0"/>
                                  </p:stCondLst>
                                  <p:childTnLst>
                                    <p:set>
                                      <p:cBhvr>
                                        <p:cTn id="411" dur="1" fill="hold">
                                          <p:stCondLst>
                                            <p:cond delay="0"/>
                                          </p:stCondLst>
                                        </p:cTn>
                                        <p:tgtEl>
                                          <p:spTgt spid="842"/>
                                        </p:tgtEl>
                                        <p:attrNameLst>
                                          <p:attrName>style.visibility</p:attrName>
                                        </p:attrNameLst>
                                      </p:cBhvr>
                                      <p:to>
                                        <p:strVal val="visible"/>
                                      </p:to>
                                    </p:set>
                                    <p:animEffect transition="in" filter="fade">
                                      <p:cBhvr>
                                        <p:cTn id="412" dur="500"/>
                                        <p:tgtEl>
                                          <p:spTgt spid="842"/>
                                        </p:tgtEl>
                                      </p:cBhvr>
                                    </p:animEffect>
                                  </p:childTnLst>
                                </p:cTn>
                              </p:par>
                              <p:par>
                                <p:cTn id="413" presetID="10" presetClass="entr" presetSubtype="0" fill="hold" nodeType="withEffect">
                                  <p:stCondLst>
                                    <p:cond delay="0"/>
                                  </p:stCondLst>
                                  <p:childTnLst>
                                    <p:set>
                                      <p:cBhvr>
                                        <p:cTn id="414" dur="1" fill="hold">
                                          <p:stCondLst>
                                            <p:cond delay="0"/>
                                          </p:stCondLst>
                                        </p:cTn>
                                        <p:tgtEl>
                                          <p:spTgt spid="845"/>
                                        </p:tgtEl>
                                        <p:attrNameLst>
                                          <p:attrName>style.visibility</p:attrName>
                                        </p:attrNameLst>
                                      </p:cBhvr>
                                      <p:to>
                                        <p:strVal val="visible"/>
                                      </p:to>
                                    </p:set>
                                    <p:animEffect transition="in" filter="fade">
                                      <p:cBhvr>
                                        <p:cTn id="415" dur="500"/>
                                        <p:tgtEl>
                                          <p:spTgt spid="845"/>
                                        </p:tgtEl>
                                      </p:cBhvr>
                                    </p:animEffect>
                                  </p:childTnLst>
                                </p:cTn>
                              </p:par>
                              <p:par>
                                <p:cTn id="416" presetID="10" presetClass="entr" presetSubtype="0" fill="hold" nodeType="withEffect">
                                  <p:stCondLst>
                                    <p:cond delay="0"/>
                                  </p:stCondLst>
                                  <p:childTnLst>
                                    <p:set>
                                      <p:cBhvr>
                                        <p:cTn id="417" dur="1" fill="hold">
                                          <p:stCondLst>
                                            <p:cond delay="0"/>
                                          </p:stCondLst>
                                        </p:cTn>
                                        <p:tgtEl>
                                          <p:spTgt spid="848"/>
                                        </p:tgtEl>
                                        <p:attrNameLst>
                                          <p:attrName>style.visibility</p:attrName>
                                        </p:attrNameLst>
                                      </p:cBhvr>
                                      <p:to>
                                        <p:strVal val="visible"/>
                                      </p:to>
                                    </p:set>
                                    <p:animEffect transition="in" filter="fade">
                                      <p:cBhvr>
                                        <p:cTn id="418" dur="500"/>
                                        <p:tgtEl>
                                          <p:spTgt spid="848"/>
                                        </p:tgtEl>
                                      </p:cBhvr>
                                    </p:animEffect>
                                  </p:childTnLst>
                                </p:cTn>
                              </p:par>
                              <p:par>
                                <p:cTn id="419" presetID="10" presetClass="entr" presetSubtype="0" fill="hold" nodeType="withEffect">
                                  <p:stCondLst>
                                    <p:cond delay="0"/>
                                  </p:stCondLst>
                                  <p:childTnLst>
                                    <p:set>
                                      <p:cBhvr>
                                        <p:cTn id="420" dur="1" fill="hold">
                                          <p:stCondLst>
                                            <p:cond delay="0"/>
                                          </p:stCondLst>
                                        </p:cTn>
                                        <p:tgtEl>
                                          <p:spTgt spid="851"/>
                                        </p:tgtEl>
                                        <p:attrNameLst>
                                          <p:attrName>style.visibility</p:attrName>
                                        </p:attrNameLst>
                                      </p:cBhvr>
                                      <p:to>
                                        <p:strVal val="visible"/>
                                      </p:to>
                                    </p:set>
                                    <p:animEffect transition="in" filter="fade">
                                      <p:cBhvr>
                                        <p:cTn id="421" dur="500"/>
                                        <p:tgtEl>
                                          <p:spTgt spid="851"/>
                                        </p:tgtEl>
                                      </p:cBhvr>
                                    </p:animEffect>
                                  </p:childTnLst>
                                </p:cTn>
                              </p:par>
                              <p:par>
                                <p:cTn id="422" presetID="10" presetClass="entr" presetSubtype="0" fill="hold" nodeType="withEffect">
                                  <p:stCondLst>
                                    <p:cond delay="0"/>
                                  </p:stCondLst>
                                  <p:childTnLst>
                                    <p:set>
                                      <p:cBhvr>
                                        <p:cTn id="423" dur="1" fill="hold">
                                          <p:stCondLst>
                                            <p:cond delay="0"/>
                                          </p:stCondLst>
                                        </p:cTn>
                                        <p:tgtEl>
                                          <p:spTgt spid="854"/>
                                        </p:tgtEl>
                                        <p:attrNameLst>
                                          <p:attrName>style.visibility</p:attrName>
                                        </p:attrNameLst>
                                      </p:cBhvr>
                                      <p:to>
                                        <p:strVal val="visible"/>
                                      </p:to>
                                    </p:set>
                                    <p:animEffect transition="in" filter="fade">
                                      <p:cBhvr>
                                        <p:cTn id="424" dur="500"/>
                                        <p:tgtEl>
                                          <p:spTgt spid="854"/>
                                        </p:tgtEl>
                                      </p:cBhvr>
                                    </p:animEffect>
                                  </p:childTnLst>
                                </p:cTn>
                              </p:par>
                              <p:par>
                                <p:cTn id="425" presetID="10" presetClass="entr" presetSubtype="0" fill="hold" nodeType="withEffect">
                                  <p:stCondLst>
                                    <p:cond delay="0"/>
                                  </p:stCondLst>
                                  <p:childTnLst>
                                    <p:set>
                                      <p:cBhvr>
                                        <p:cTn id="426" dur="1" fill="hold">
                                          <p:stCondLst>
                                            <p:cond delay="0"/>
                                          </p:stCondLst>
                                        </p:cTn>
                                        <p:tgtEl>
                                          <p:spTgt spid="857"/>
                                        </p:tgtEl>
                                        <p:attrNameLst>
                                          <p:attrName>style.visibility</p:attrName>
                                        </p:attrNameLst>
                                      </p:cBhvr>
                                      <p:to>
                                        <p:strVal val="visible"/>
                                      </p:to>
                                    </p:set>
                                    <p:animEffect transition="in" filter="fade">
                                      <p:cBhvr>
                                        <p:cTn id="427" dur="500"/>
                                        <p:tgtEl>
                                          <p:spTgt spid="857"/>
                                        </p:tgtEl>
                                      </p:cBhvr>
                                    </p:animEffect>
                                  </p:childTnLst>
                                </p:cTn>
                              </p:par>
                              <p:par>
                                <p:cTn id="428" presetID="10" presetClass="entr" presetSubtype="0" fill="hold" nodeType="withEffect">
                                  <p:stCondLst>
                                    <p:cond delay="0"/>
                                  </p:stCondLst>
                                  <p:childTnLst>
                                    <p:set>
                                      <p:cBhvr>
                                        <p:cTn id="429" dur="1" fill="hold">
                                          <p:stCondLst>
                                            <p:cond delay="0"/>
                                          </p:stCondLst>
                                        </p:cTn>
                                        <p:tgtEl>
                                          <p:spTgt spid="860"/>
                                        </p:tgtEl>
                                        <p:attrNameLst>
                                          <p:attrName>style.visibility</p:attrName>
                                        </p:attrNameLst>
                                      </p:cBhvr>
                                      <p:to>
                                        <p:strVal val="visible"/>
                                      </p:to>
                                    </p:set>
                                    <p:animEffect transition="in" filter="fade">
                                      <p:cBhvr>
                                        <p:cTn id="430" dur="500"/>
                                        <p:tgtEl>
                                          <p:spTgt spid="860"/>
                                        </p:tgtEl>
                                      </p:cBhvr>
                                    </p:animEffect>
                                  </p:childTnLst>
                                </p:cTn>
                              </p:par>
                              <p:par>
                                <p:cTn id="431" presetID="10" presetClass="entr" presetSubtype="0" fill="hold" nodeType="withEffect">
                                  <p:stCondLst>
                                    <p:cond delay="0"/>
                                  </p:stCondLst>
                                  <p:childTnLst>
                                    <p:set>
                                      <p:cBhvr>
                                        <p:cTn id="432" dur="1" fill="hold">
                                          <p:stCondLst>
                                            <p:cond delay="0"/>
                                          </p:stCondLst>
                                        </p:cTn>
                                        <p:tgtEl>
                                          <p:spTgt spid="863"/>
                                        </p:tgtEl>
                                        <p:attrNameLst>
                                          <p:attrName>style.visibility</p:attrName>
                                        </p:attrNameLst>
                                      </p:cBhvr>
                                      <p:to>
                                        <p:strVal val="visible"/>
                                      </p:to>
                                    </p:set>
                                    <p:animEffect transition="in" filter="fade">
                                      <p:cBhvr>
                                        <p:cTn id="433" dur="500"/>
                                        <p:tgtEl>
                                          <p:spTgt spid="863"/>
                                        </p:tgtEl>
                                      </p:cBhvr>
                                    </p:animEffect>
                                  </p:childTnLst>
                                </p:cTn>
                              </p:par>
                              <p:par>
                                <p:cTn id="434" presetID="10" presetClass="entr" presetSubtype="0" fill="hold" nodeType="withEffect">
                                  <p:stCondLst>
                                    <p:cond delay="0"/>
                                  </p:stCondLst>
                                  <p:childTnLst>
                                    <p:set>
                                      <p:cBhvr>
                                        <p:cTn id="435" dur="1" fill="hold">
                                          <p:stCondLst>
                                            <p:cond delay="0"/>
                                          </p:stCondLst>
                                        </p:cTn>
                                        <p:tgtEl>
                                          <p:spTgt spid="866"/>
                                        </p:tgtEl>
                                        <p:attrNameLst>
                                          <p:attrName>style.visibility</p:attrName>
                                        </p:attrNameLst>
                                      </p:cBhvr>
                                      <p:to>
                                        <p:strVal val="visible"/>
                                      </p:to>
                                    </p:set>
                                    <p:animEffect transition="in" filter="fade">
                                      <p:cBhvr>
                                        <p:cTn id="436" dur="500"/>
                                        <p:tgtEl>
                                          <p:spTgt spid="866"/>
                                        </p:tgtEl>
                                      </p:cBhvr>
                                    </p:animEffect>
                                  </p:childTnLst>
                                </p:cTn>
                              </p:par>
                              <p:par>
                                <p:cTn id="437" presetID="10" presetClass="entr" presetSubtype="0" fill="hold" nodeType="withEffect">
                                  <p:stCondLst>
                                    <p:cond delay="0"/>
                                  </p:stCondLst>
                                  <p:childTnLst>
                                    <p:set>
                                      <p:cBhvr>
                                        <p:cTn id="438" dur="1" fill="hold">
                                          <p:stCondLst>
                                            <p:cond delay="0"/>
                                          </p:stCondLst>
                                        </p:cTn>
                                        <p:tgtEl>
                                          <p:spTgt spid="869"/>
                                        </p:tgtEl>
                                        <p:attrNameLst>
                                          <p:attrName>style.visibility</p:attrName>
                                        </p:attrNameLst>
                                      </p:cBhvr>
                                      <p:to>
                                        <p:strVal val="visible"/>
                                      </p:to>
                                    </p:set>
                                    <p:animEffect transition="in" filter="fade">
                                      <p:cBhvr>
                                        <p:cTn id="439" dur="500"/>
                                        <p:tgtEl>
                                          <p:spTgt spid="869"/>
                                        </p:tgtEl>
                                      </p:cBhvr>
                                    </p:animEffect>
                                  </p:childTnLst>
                                </p:cTn>
                              </p:par>
                              <p:par>
                                <p:cTn id="440" presetID="10" presetClass="entr" presetSubtype="0" fill="hold" nodeType="withEffect">
                                  <p:stCondLst>
                                    <p:cond delay="0"/>
                                  </p:stCondLst>
                                  <p:childTnLst>
                                    <p:set>
                                      <p:cBhvr>
                                        <p:cTn id="441" dur="1" fill="hold">
                                          <p:stCondLst>
                                            <p:cond delay="0"/>
                                          </p:stCondLst>
                                        </p:cTn>
                                        <p:tgtEl>
                                          <p:spTgt spid="333"/>
                                        </p:tgtEl>
                                        <p:attrNameLst>
                                          <p:attrName>style.visibility</p:attrName>
                                        </p:attrNameLst>
                                      </p:cBhvr>
                                      <p:to>
                                        <p:strVal val="visible"/>
                                      </p:to>
                                    </p:set>
                                    <p:animEffect transition="in" filter="fade">
                                      <p:cBhvr>
                                        <p:cTn id="442" dur="500"/>
                                        <p:tgtEl>
                                          <p:spTgt spid="333"/>
                                        </p:tgtEl>
                                      </p:cBhvr>
                                    </p:animEffect>
                                  </p:childTnLst>
                                </p:cTn>
                              </p:par>
                              <p:par>
                                <p:cTn id="443" presetID="10" presetClass="entr" presetSubtype="0" fill="hold" nodeType="withEffect">
                                  <p:stCondLst>
                                    <p:cond delay="0"/>
                                  </p:stCondLst>
                                  <p:childTnLst>
                                    <p:set>
                                      <p:cBhvr>
                                        <p:cTn id="444" dur="1" fill="hold">
                                          <p:stCondLst>
                                            <p:cond delay="0"/>
                                          </p:stCondLst>
                                        </p:cTn>
                                        <p:tgtEl>
                                          <p:spTgt spid="348"/>
                                        </p:tgtEl>
                                        <p:attrNameLst>
                                          <p:attrName>style.visibility</p:attrName>
                                        </p:attrNameLst>
                                      </p:cBhvr>
                                      <p:to>
                                        <p:strVal val="visible"/>
                                      </p:to>
                                    </p:set>
                                    <p:animEffect transition="in" filter="fade">
                                      <p:cBhvr>
                                        <p:cTn id="445" dur="500"/>
                                        <p:tgtEl>
                                          <p:spTgt spid="348"/>
                                        </p:tgtEl>
                                      </p:cBhvr>
                                    </p:animEffect>
                                  </p:childTnLst>
                                </p:cTn>
                              </p:par>
                              <p:par>
                                <p:cTn id="446" presetID="10" presetClass="entr" presetSubtype="0" fill="hold" nodeType="withEffect">
                                  <p:stCondLst>
                                    <p:cond delay="0"/>
                                  </p:stCondLst>
                                  <p:childTnLst>
                                    <p:set>
                                      <p:cBhvr>
                                        <p:cTn id="447" dur="1" fill="hold">
                                          <p:stCondLst>
                                            <p:cond delay="0"/>
                                          </p:stCondLst>
                                        </p:cTn>
                                        <p:tgtEl>
                                          <p:spTgt spid="349"/>
                                        </p:tgtEl>
                                        <p:attrNameLst>
                                          <p:attrName>style.visibility</p:attrName>
                                        </p:attrNameLst>
                                      </p:cBhvr>
                                      <p:to>
                                        <p:strVal val="visible"/>
                                      </p:to>
                                    </p:set>
                                    <p:animEffect transition="in" filter="fade">
                                      <p:cBhvr>
                                        <p:cTn id="448" dur="500"/>
                                        <p:tgtEl>
                                          <p:spTgt spid="349"/>
                                        </p:tgtEl>
                                      </p:cBhvr>
                                    </p:animEffect>
                                  </p:childTnLst>
                                </p:cTn>
                              </p:par>
                              <p:par>
                                <p:cTn id="449" presetID="10" presetClass="entr" presetSubtype="0" fill="hold" nodeType="withEffect">
                                  <p:stCondLst>
                                    <p:cond delay="0"/>
                                  </p:stCondLst>
                                  <p:childTnLst>
                                    <p:set>
                                      <p:cBhvr>
                                        <p:cTn id="450" dur="1" fill="hold">
                                          <p:stCondLst>
                                            <p:cond delay="0"/>
                                          </p:stCondLst>
                                        </p:cTn>
                                        <p:tgtEl>
                                          <p:spTgt spid="350"/>
                                        </p:tgtEl>
                                        <p:attrNameLst>
                                          <p:attrName>style.visibility</p:attrName>
                                        </p:attrNameLst>
                                      </p:cBhvr>
                                      <p:to>
                                        <p:strVal val="visible"/>
                                      </p:to>
                                    </p:set>
                                    <p:animEffect transition="in" filter="fade">
                                      <p:cBhvr>
                                        <p:cTn id="451" dur="500"/>
                                        <p:tgtEl>
                                          <p:spTgt spid="350"/>
                                        </p:tgtEl>
                                      </p:cBhvr>
                                    </p:animEffect>
                                  </p:childTnLst>
                                </p:cTn>
                              </p:par>
                              <p:par>
                                <p:cTn id="452" presetID="10" presetClass="entr" presetSubtype="0" fill="hold" nodeType="withEffect">
                                  <p:stCondLst>
                                    <p:cond delay="0"/>
                                  </p:stCondLst>
                                  <p:childTnLst>
                                    <p:set>
                                      <p:cBhvr>
                                        <p:cTn id="453" dur="1" fill="hold">
                                          <p:stCondLst>
                                            <p:cond delay="0"/>
                                          </p:stCondLst>
                                        </p:cTn>
                                        <p:tgtEl>
                                          <p:spTgt spid="351"/>
                                        </p:tgtEl>
                                        <p:attrNameLst>
                                          <p:attrName>style.visibility</p:attrName>
                                        </p:attrNameLst>
                                      </p:cBhvr>
                                      <p:to>
                                        <p:strVal val="visible"/>
                                      </p:to>
                                    </p:set>
                                    <p:animEffect transition="in" filter="fade">
                                      <p:cBhvr>
                                        <p:cTn id="454" dur="500"/>
                                        <p:tgtEl>
                                          <p:spTgt spid="351"/>
                                        </p:tgtEl>
                                      </p:cBhvr>
                                    </p:animEffect>
                                  </p:childTnLst>
                                </p:cTn>
                              </p:par>
                              <p:par>
                                <p:cTn id="455" presetID="10" presetClass="entr" presetSubtype="0" fill="hold" nodeType="withEffect">
                                  <p:stCondLst>
                                    <p:cond delay="0"/>
                                  </p:stCondLst>
                                  <p:childTnLst>
                                    <p:set>
                                      <p:cBhvr>
                                        <p:cTn id="456" dur="1" fill="hold">
                                          <p:stCondLst>
                                            <p:cond delay="0"/>
                                          </p:stCondLst>
                                        </p:cTn>
                                        <p:tgtEl>
                                          <p:spTgt spid="352"/>
                                        </p:tgtEl>
                                        <p:attrNameLst>
                                          <p:attrName>style.visibility</p:attrName>
                                        </p:attrNameLst>
                                      </p:cBhvr>
                                      <p:to>
                                        <p:strVal val="visible"/>
                                      </p:to>
                                    </p:set>
                                    <p:animEffect transition="in" filter="fade">
                                      <p:cBhvr>
                                        <p:cTn id="457" dur="500"/>
                                        <p:tgtEl>
                                          <p:spTgt spid="352"/>
                                        </p:tgtEl>
                                      </p:cBhvr>
                                    </p:animEffect>
                                  </p:childTnLst>
                                </p:cTn>
                              </p:par>
                              <p:par>
                                <p:cTn id="458" presetID="10" presetClass="entr" presetSubtype="0" fill="hold" nodeType="withEffect">
                                  <p:stCondLst>
                                    <p:cond delay="0"/>
                                  </p:stCondLst>
                                  <p:childTnLst>
                                    <p:set>
                                      <p:cBhvr>
                                        <p:cTn id="459" dur="1" fill="hold">
                                          <p:stCondLst>
                                            <p:cond delay="0"/>
                                          </p:stCondLst>
                                        </p:cTn>
                                        <p:tgtEl>
                                          <p:spTgt spid="353"/>
                                        </p:tgtEl>
                                        <p:attrNameLst>
                                          <p:attrName>style.visibility</p:attrName>
                                        </p:attrNameLst>
                                      </p:cBhvr>
                                      <p:to>
                                        <p:strVal val="visible"/>
                                      </p:to>
                                    </p:set>
                                    <p:animEffect transition="in" filter="fade">
                                      <p:cBhvr>
                                        <p:cTn id="460" dur="500"/>
                                        <p:tgtEl>
                                          <p:spTgt spid="353"/>
                                        </p:tgtEl>
                                      </p:cBhvr>
                                    </p:animEffect>
                                  </p:childTnLst>
                                </p:cTn>
                              </p:par>
                              <p:par>
                                <p:cTn id="461" presetID="10" presetClass="entr" presetSubtype="0" fill="hold" nodeType="withEffect">
                                  <p:stCondLst>
                                    <p:cond delay="0"/>
                                  </p:stCondLst>
                                  <p:childTnLst>
                                    <p:set>
                                      <p:cBhvr>
                                        <p:cTn id="462" dur="1" fill="hold">
                                          <p:stCondLst>
                                            <p:cond delay="0"/>
                                          </p:stCondLst>
                                        </p:cTn>
                                        <p:tgtEl>
                                          <p:spTgt spid="354"/>
                                        </p:tgtEl>
                                        <p:attrNameLst>
                                          <p:attrName>style.visibility</p:attrName>
                                        </p:attrNameLst>
                                      </p:cBhvr>
                                      <p:to>
                                        <p:strVal val="visible"/>
                                      </p:to>
                                    </p:set>
                                    <p:animEffect transition="in" filter="fade">
                                      <p:cBhvr>
                                        <p:cTn id="463" dur="500"/>
                                        <p:tgtEl>
                                          <p:spTgt spid="354"/>
                                        </p:tgtEl>
                                      </p:cBhvr>
                                    </p:animEffect>
                                  </p:childTnLst>
                                </p:cTn>
                              </p:par>
                              <p:par>
                                <p:cTn id="464" presetID="10" presetClass="entr" presetSubtype="0" fill="hold" nodeType="withEffect">
                                  <p:stCondLst>
                                    <p:cond delay="0"/>
                                  </p:stCondLst>
                                  <p:childTnLst>
                                    <p:set>
                                      <p:cBhvr>
                                        <p:cTn id="465" dur="1" fill="hold">
                                          <p:stCondLst>
                                            <p:cond delay="0"/>
                                          </p:stCondLst>
                                        </p:cTn>
                                        <p:tgtEl>
                                          <p:spTgt spid="355"/>
                                        </p:tgtEl>
                                        <p:attrNameLst>
                                          <p:attrName>style.visibility</p:attrName>
                                        </p:attrNameLst>
                                      </p:cBhvr>
                                      <p:to>
                                        <p:strVal val="visible"/>
                                      </p:to>
                                    </p:set>
                                    <p:animEffect transition="in" filter="fade">
                                      <p:cBhvr>
                                        <p:cTn id="466" dur="500"/>
                                        <p:tgtEl>
                                          <p:spTgt spid="355"/>
                                        </p:tgtEl>
                                      </p:cBhvr>
                                    </p:animEffect>
                                  </p:childTnLst>
                                </p:cTn>
                              </p:par>
                              <p:par>
                                <p:cTn id="467" presetID="10" presetClass="entr" presetSubtype="0" fill="hold" nodeType="withEffect">
                                  <p:stCondLst>
                                    <p:cond delay="0"/>
                                  </p:stCondLst>
                                  <p:childTnLst>
                                    <p:set>
                                      <p:cBhvr>
                                        <p:cTn id="468" dur="1" fill="hold">
                                          <p:stCondLst>
                                            <p:cond delay="0"/>
                                          </p:stCondLst>
                                        </p:cTn>
                                        <p:tgtEl>
                                          <p:spTgt spid="356"/>
                                        </p:tgtEl>
                                        <p:attrNameLst>
                                          <p:attrName>style.visibility</p:attrName>
                                        </p:attrNameLst>
                                      </p:cBhvr>
                                      <p:to>
                                        <p:strVal val="visible"/>
                                      </p:to>
                                    </p:set>
                                    <p:animEffect transition="in" filter="fade">
                                      <p:cBhvr>
                                        <p:cTn id="469" dur="500"/>
                                        <p:tgtEl>
                                          <p:spTgt spid="356"/>
                                        </p:tgtEl>
                                      </p:cBhvr>
                                    </p:animEffect>
                                  </p:childTnLst>
                                </p:cTn>
                              </p:par>
                              <p:par>
                                <p:cTn id="470" presetID="10" presetClass="entr" presetSubtype="0" fill="hold" nodeType="withEffect">
                                  <p:stCondLst>
                                    <p:cond delay="0"/>
                                  </p:stCondLst>
                                  <p:childTnLst>
                                    <p:set>
                                      <p:cBhvr>
                                        <p:cTn id="471" dur="1" fill="hold">
                                          <p:stCondLst>
                                            <p:cond delay="0"/>
                                          </p:stCondLst>
                                        </p:cTn>
                                        <p:tgtEl>
                                          <p:spTgt spid="357"/>
                                        </p:tgtEl>
                                        <p:attrNameLst>
                                          <p:attrName>style.visibility</p:attrName>
                                        </p:attrNameLst>
                                      </p:cBhvr>
                                      <p:to>
                                        <p:strVal val="visible"/>
                                      </p:to>
                                    </p:set>
                                    <p:animEffect transition="in" filter="fade">
                                      <p:cBhvr>
                                        <p:cTn id="472" dur="500"/>
                                        <p:tgtEl>
                                          <p:spTgt spid="357"/>
                                        </p:tgtEl>
                                      </p:cBhvr>
                                    </p:animEffect>
                                  </p:childTnLst>
                                </p:cTn>
                              </p:par>
                              <p:par>
                                <p:cTn id="473" presetID="10" presetClass="entr" presetSubtype="0" fill="hold" nodeType="withEffect">
                                  <p:stCondLst>
                                    <p:cond delay="0"/>
                                  </p:stCondLst>
                                  <p:childTnLst>
                                    <p:set>
                                      <p:cBhvr>
                                        <p:cTn id="474" dur="1" fill="hold">
                                          <p:stCondLst>
                                            <p:cond delay="0"/>
                                          </p:stCondLst>
                                        </p:cTn>
                                        <p:tgtEl>
                                          <p:spTgt spid="358"/>
                                        </p:tgtEl>
                                        <p:attrNameLst>
                                          <p:attrName>style.visibility</p:attrName>
                                        </p:attrNameLst>
                                      </p:cBhvr>
                                      <p:to>
                                        <p:strVal val="visible"/>
                                      </p:to>
                                    </p:set>
                                    <p:animEffect transition="in" filter="fade">
                                      <p:cBhvr>
                                        <p:cTn id="475" dur="500"/>
                                        <p:tgtEl>
                                          <p:spTgt spid="358"/>
                                        </p:tgtEl>
                                      </p:cBhvr>
                                    </p:animEffect>
                                  </p:childTnLst>
                                </p:cTn>
                              </p:par>
                              <p:par>
                                <p:cTn id="476" presetID="10" presetClass="entr" presetSubtype="0" fill="hold" nodeType="withEffect">
                                  <p:stCondLst>
                                    <p:cond delay="0"/>
                                  </p:stCondLst>
                                  <p:childTnLst>
                                    <p:set>
                                      <p:cBhvr>
                                        <p:cTn id="477" dur="1" fill="hold">
                                          <p:stCondLst>
                                            <p:cond delay="0"/>
                                          </p:stCondLst>
                                        </p:cTn>
                                        <p:tgtEl>
                                          <p:spTgt spid="359"/>
                                        </p:tgtEl>
                                        <p:attrNameLst>
                                          <p:attrName>style.visibility</p:attrName>
                                        </p:attrNameLst>
                                      </p:cBhvr>
                                      <p:to>
                                        <p:strVal val="visible"/>
                                      </p:to>
                                    </p:set>
                                    <p:animEffect transition="in" filter="fade">
                                      <p:cBhvr>
                                        <p:cTn id="478" dur="500"/>
                                        <p:tgtEl>
                                          <p:spTgt spid="359"/>
                                        </p:tgtEl>
                                      </p:cBhvr>
                                    </p:animEffect>
                                  </p:childTnLst>
                                </p:cTn>
                              </p:par>
                              <p:par>
                                <p:cTn id="479" presetID="10" presetClass="entr" presetSubtype="0" fill="hold" nodeType="withEffect">
                                  <p:stCondLst>
                                    <p:cond delay="0"/>
                                  </p:stCondLst>
                                  <p:childTnLst>
                                    <p:set>
                                      <p:cBhvr>
                                        <p:cTn id="480" dur="1" fill="hold">
                                          <p:stCondLst>
                                            <p:cond delay="0"/>
                                          </p:stCondLst>
                                        </p:cTn>
                                        <p:tgtEl>
                                          <p:spTgt spid="360"/>
                                        </p:tgtEl>
                                        <p:attrNameLst>
                                          <p:attrName>style.visibility</p:attrName>
                                        </p:attrNameLst>
                                      </p:cBhvr>
                                      <p:to>
                                        <p:strVal val="visible"/>
                                      </p:to>
                                    </p:set>
                                    <p:animEffect transition="in" filter="fade">
                                      <p:cBhvr>
                                        <p:cTn id="481" dur="500"/>
                                        <p:tgtEl>
                                          <p:spTgt spid="360"/>
                                        </p:tgtEl>
                                      </p:cBhvr>
                                    </p:animEffect>
                                  </p:childTnLst>
                                </p:cTn>
                              </p:par>
                              <p:par>
                                <p:cTn id="482" presetID="10" presetClass="entr" presetSubtype="0" fill="hold" nodeType="withEffect">
                                  <p:stCondLst>
                                    <p:cond delay="0"/>
                                  </p:stCondLst>
                                  <p:childTnLst>
                                    <p:set>
                                      <p:cBhvr>
                                        <p:cTn id="483" dur="1" fill="hold">
                                          <p:stCondLst>
                                            <p:cond delay="0"/>
                                          </p:stCondLst>
                                        </p:cTn>
                                        <p:tgtEl>
                                          <p:spTgt spid="361"/>
                                        </p:tgtEl>
                                        <p:attrNameLst>
                                          <p:attrName>style.visibility</p:attrName>
                                        </p:attrNameLst>
                                      </p:cBhvr>
                                      <p:to>
                                        <p:strVal val="visible"/>
                                      </p:to>
                                    </p:set>
                                    <p:animEffect transition="in" filter="fade">
                                      <p:cBhvr>
                                        <p:cTn id="484" dur="500"/>
                                        <p:tgtEl>
                                          <p:spTgt spid="361"/>
                                        </p:tgtEl>
                                      </p:cBhvr>
                                    </p:animEffect>
                                  </p:childTnLst>
                                </p:cTn>
                              </p:par>
                              <p:par>
                                <p:cTn id="485" presetID="10" presetClass="entr" presetSubtype="0" fill="hold" nodeType="withEffect">
                                  <p:stCondLst>
                                    <p:cond delay="0"/>
                                  </p:stCondLst>
                                  <p:childTnLst>
                                    <p:set>
                                      <p:cBhvr>
                                        <p:cTn id="486" dur="1" fill="hold">
                                          <p:stCondLst>
                                            <p:cond delay="0"/>
                                          </p:stCondLst>
                                        </p:cTn>
                                        <p:tgtEl>
                                          <p:spTgt spid="364"/>
                                        </p:tgtEl>
                                        <p:attrNameLst>
                                          <p:attrName>style.visibility</p:attrName>
                                        </p:attrNameLst>
                                      </p:cBhvr>
                                      <p:to>
                                        <p:strVal val="visible"/>
                                      </p:to>
                                    </p:set>
                                    <p:animEffect transition="in" filter="fade">
                                      <p:cBhvr>
                                        <p:cTn id="487" dur="500"/>
                                        <p:tgtEl>
                                          <p:spTgt spid="364"/>
                                        </p:tgtEl>
                                      </p:cBhvr>
                                    </p:animEffect>
                                  </p:childTnLst>
                                </p:cTn>
                              </p:par>
                              <p:par>
                                <p:cTn id="488" presetID="10" presetClass="entr" presetSubtype="0" fill="hold" nodeType="withEffect">
                                  <p:stCondLst>
                                    <p:cond delay="0"/>
                                  </p:stCondLst>
                                  <p:childTnLst>
                                    <p:set>
                                      <p:cBhvr>
                                        <p:cTn id="489" dur="1" fill="hold">
                                          <p:stCondLst>
                                            <p:cond delay="0"/>
                                          </p:stCondLst>
                                        </p:cTn>
                                        <p:tgtEl>
                                          <p:spTgt spid="365"/>
                                        </p:tgtEl>
                                        <p:attrNameLst>
                                          <p:attrName>style.visibility</p:attrName>
                                        </p:attrNameLst>
                                      </p:cBhvr>
                                      <p:to>
                                        <p:strVal val="visible"/>
                                      </p:to>
                                    </p:set>
                                    <p:animEffect transition="in" filter="fade">
                                      <p:cBhvr>
                                        <p:cTn id="490" dur="500"/>
                                        <p:tgtEl>
                                          <p:spTgt spid="365"/>
                                        </p:tgtEl>
                                      </p:cBhvr>
                                    </p:animEffect>
                                  </p:childTnLst>
                                </p:cTn>
                              </p:par>
                              <p:par>
                                <p:cTn id="491" presetID="10" presetClass="entr" presetSubtype="0" fill="hold" nodeType="withEffect">
                                  <p:stCondLst>
                                    <p:cond delay="0"/>
                                  </p:stCondLst>
                                  <p:childTnLst>
                                    <p:set>
                                      <p:cBhvr>
                                        <p:cTn id="492" dur="1" fill="hold">
                                          <p:stCondLst>
                                            <p:cond delay="0"/>
                                          </p:stCondLst>
                                        </p:cTn>
                                        <p:tgtEl>
                                          <p:spTgt spid="366"/>
                                        </p:tgtEl>
                                        <p:attrNameLst>
                                          <p:attrName>style.visibility</p:attrName>
                                        </p:attrNameLst>
                                      </p:cBhvr>
                                      <p:to>
                                        <p:strVal val="visible"/>
                                      </p:to>
                                    </p:set>
                                    <p:animEffect transition="in" filter="fade">
                                      <p:cBhvr>
                                        <p:cTn id="493" dur="500"/>
                                        <p:tgtEl>
                                          <p:spTgt spid="366"/>
                                        </p:tgtEl>
                                      </p:cBhvr>
                                    </p:animEffect>
                                  </p:childTnLst>
                                </p:cTn>
                              </p:par>
                              <p:par>
                                <p:cTn id="494" presetID="10" presetClass="entr" presetSubtype="0" fill="hold" nodeType="withEffect">
                                  <p:stCondLst>
                                    <p:cond delay="0"/>
                                  </p:stCondLst>
                                  <p:childTnLst>
                                    <p:set>
                                      <p:cBhvr>
                                        <p:cTn id="495" dur="1" fill="hold">
                                          <p:stCondLst>
                                            <p:cond delay="0"/>
                                          </p:stCondLst>
                                        </p:cTn>
                                        <p:tgtEl>
                                          <p:spTgt spid="367"/>
                                        </p:tgtEl>
                                        <p:attrNameLst>
                                          <p:attrName>style.visibility</p:attrName>
                                        </p:attrNameLst>
                                      </p:cBhvr>
                                      <p:to>
                                        <p:strVal val="visible"/>
                                      </p:to>
                                    </p:set>
                                    <p:animEffect transition="in" filter="fade">
                                      <p:cBhvr>
                                        <p:cTn id="496" dur="500"/>
                                        <p:tgtEl>
                                          <p:spTgt spid="367"/>
                                        </p:tgtEl>
                                      </p:cBhvr>
                                    </p:animEffect>
                                  </p:childTnLst>
                                </p:cTn>
                              </p:par>
                              <p:par>
                                <p:cTn id="497" presetID="10" presetClass="entr" presetSubtype="0" fill="hold" nodeType="withEffect">
                                  <p:stCondLst>
                                    <p:cond delay="0"/>
                                  </p:stCondLst>
                                  <p:childTnLst>
                                    <p:set>
                                      <p:cBhvr>
                                        <p:cTn id="498" dur="1" fill="hold">
                                          <p:stCondLst>
                                            <p:cond delay="0"/>
                                          </p:stCondLst>
                                        </p:cTn>
                                        <p:tgtEl>
                                          <p:spTgt spid="372"/>
                                        </p:tgtEl>
                                        <p:attrNameLst>
                                          <p:attrName>style.visibility</p:attrName>
                                        </p:attrNameLst>
                                      </p:cBhvr>
                                      <p:to>
                                        <p:strVal val="visible"/>
                                      </p:to>
                                    </p:set>
                                    <p:animEffect transition="in" filter="fade">
                                      <p:cBhvr>
                                        <p:cTn id="499" dur="500"/>
                                        <p:tgtEl>
                                          <p:spTgt spid="372"/>
                                        </p:tgtEl>
                                      </p:cBhvr>
                                    </p:animEffect>
                                  </p:childTnLst>
                                </p:cTn>
                              </p:par>
                              <p:par>
                                <p:cTn id="500" presetID="10" presetClass="entr" presetSubtype="0" fill="hold" nodeType="withEffect">
                                  <p:stCondLst>
                                    <p:cond delay="0"/>
                                  </p:stCondLst>
                                  <p:childTnLst>
                                    <p:set>
                                      <p:cBhvr>
                                        <p:cTn id="501" dur="1" fill="hold">
                                          <p:stCondLst>
                                            <p:cond delay="0"/>
                                          </p:stCondLst>
                                        </p:cTn>
                                        <p:tgtEl>
                                          <p:spTgt spid="377"/>
                                        </p:tgtEl>
                                        <p:attrNameLst>
                                          <p:attrName>style.visibility</p:attrName>
                                        </p:attrNameLst>
                                      </p:cBhvr>
                                      <p:to>
                                        <p:strVal val="visible"/>
                                      </p:to>
                                    </p:set>
                                    <p:animEffect transition="in" filter="fade">
                                      <p:cBhvr>
                                        <p:cTn id="502" dur="500"/>
                                        <p:tgtEl>
                                          <p:spTgt spid="377"/>
                                        </p:tgtEl>
                                      </p:cBhvr>
                                    </p:animEffect>
                                  </p:childTnLst>
                                </p:cTn>
                              </p:par>
                              <p:par>
                                <p:cTn id="503" presetID="10" presetClass="entr" presetSubtype="0" fill="hold" nodeType="withEffect">
                                  <p:stCondLst>
                                    <p:cond delay="0"/>
                                  </p:stCondLst>
                                  <p:childTnLst>
                                    <p:set>
                                      <p:cBhvr>
                                        <p:cTn id="504" dur="1" fill="hold">
                                          <p:stCondLst>
                                            <p:cond delay="0"/>
                                          </p:stCondLst>
                                        </p:cTn>
                                        <p:tgtEl>
                                          <p:spTgt spid="378"/>
                                        </p:tgtEl>
                                        <p:attrNameLst>
                                          <p:attrName>style.visibility</p:attrName>
                                        </p:attrNameLst>
                                      </p:cBhvr>
                                      <p:to>
                                        <p:strVal val="visible"/>
                                      </p:to>
                                    </p:set>
                                    <p:animEffect transition="in" filter="fade">
                                      <p:cBhvr>
                                        <p:cTn id="505" dur="500"/>
                                        <p:tgtEl>
                                          <p:spTgt spid="378"/>
                                        </p:tgtEl>
                                      </p:cBhvr>
                                    </p:animEffect>
                                  </p:childTnLst>
                                </p:cTn>
                              </p:par>
                              <p:par>
                                <p:cTn id="506" presetID="10" presetClass="entr" presetSubtype="0" fill="hold" nodeType="withEffect">
                                  <p:stCondLst>
                                    <p:cond delay="0"/>
                                  </p:stCondLst>
                                  <p:childTnLst>
                                    <p:set>
                                      <p:cBhvr>
                                        <p:cTn id="507" dur="1" fill="hold">
                                          <p:stCondLst>
                                            <p:cond delay="0"/>
                                          </p:stCondLst>
                                        </p:cTn>
                                        <p:tgtEl>
                                          <p:spTgt spid="379"/>
                                        </p:tgtEl>
                                        <p:attrNameLst>
                                          <p:attrName>style.visibility</p:attrName>
                                        </p:attrNameLst>
                                      </p:cBhvr>
                                      <p:to>
                                        <p:strVal val="visible"/>
                                      </p:to>
                                    </p:set>
                                    <p:animEffect transition="in" filter="fade">
                                      <p:cBhvr>
                                        <p:cTn id="508" dur="500"/>
                                        <p:tgtEl>
                                          <p:spTgt spid="379"/>
                                        </p:tgtEl>
                                      </p:cBhvr>
                                    </p:animEffect>
                                  </p:childTnLst>
                                </p:cTn>
                              </p:par>
                              <p:par>
                                <p:cTn id="509" presetID="10" presetClass="entr" presetSubtype="0" fill="hold" nodeType="withEffect">
                                  <p:stCondLst>
                                    <p:cond delay="0"/>
                                  </p:stCondLst>
                                  <p:childTnLst>
                                    <p:set>
                                      <p:cBhvr>
                                        <p:cTn id="510" dur="1" fill="hold">
                                          <p:stCondLst>
                                            <p:cond delay="0"/>
                                          </p:stCondLst>
                                        </p:cTn>
                                        <p:tgtEl>
                                          <p:spTgt spid="380"/>
                                        </p:tgtEl>
                                        <p:attrNameLst>
                                          <p:attrName>style.visibility</p:attrName>
                                        </p:attrNameLst>
                                      </p:cBhvr>
                                      <p:to>
                                        <p:strVal val="visible"/>
                                      </p:to>
                                    </p:set>
                                    <p:animEffect transition="in" filter="fade">
                                      <p:cBhvr>
                                        <p:cTn id="511" dur="5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419" name="Oval 418">
            <a:extLst>
              <a:ext uri="{FF2B5EF4-FFF2-40B4-BE49-F238E27FC236}">
                <a16:creationId xmlns:a16="http://schemas.microsoft.com/office/drawing/2014/main" id="{6D2381CF-A350-515B-F533-B4194996382D}"/>
              </a:ext>
            </a:extLst>
          </p:cNvPr>
          <p:cNvSpPr/>
          <p:nvPr/>
        </p:nvSpPr>
        <p:spPr>
          <a:xfrm>
            <a:off x="2915056" y="417869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0" name="Oval 419">
            <a:extLst>
              <a:ext uri="{FF2B5EF4-FFF2-40B4-BE49-F238E27FC236}">
                <a16:creationId xmlns:a16="http://schemas.microsoft.com/office/drawing/2014/main" id="{DC4B19C3-A60E-42DC-91E0-6CA682676176}"/>
              </a:ext>
            </a:extLst>
          </p:cNvPr>
          <p:cNvSpPr/>
          <p:nvPr/>
        </p:nvSpPr>
        <p:spPr>
          <a:xfrm>
            <a:off x="3999246" y="417869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1" name="Oval 420">
            <a:extLst>
              <a:ext uri="{FF2B5EF4-FFF2-40B4-BE49-F238E27FC236}">
                <a16:creationId xmlns:a16="http://schemas.microsoft.com/office/drawing/2014/main" id="{B456A3BA-C4B1-C676-5705-00FBF921B937}"/>
              </a:ext>
            </a:extLst>
          </p:cNvPr>
          <p:cNvSpPr/>
          <p:nvPr/>
        </p:nvSpPr>
        <p:spPr>
          <a:xfrm>
            <a:off x="5083437" y="417869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2" name="Oval 421">
            <a:extLst>
              <a:ext uri="{FF2B5EF4-FFF2-40B4-BE49-F238E27FC236}">
                <a16:creationId xmlns:a16="http://schemas.microsoft.com/office/drawing/2014/main" id="{0D06598A-AE80-E872-2D55-EFCD78604C9C}"/>
              </a:ext>
            </a:extLst>
          </p:cNvPr>
          <p:cNvSpPr/>
          <p:nvPr/>
        </p:nvSpPr>
        <p:spPr>
          <a:xfrm>
            <a:off x="6572986" y="417869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3" name="TextBox 422">
            <a:extLst>
              <a:ext uri="{FF2B5EF4-FFF2-40B4-BE49-F238E27FC236}">
                <a16:creationId xmlns:a16="http://schemas.microsoft.com/office/drawing/2014/main" id="{D8D93601-6F57-7E35-DC7A-9930566C67DA}"/>
              </a:ext>
            </a:extLst>
          </p:cNvPr>
          <p:cNvSpPr txBox="1"/>
          <p:nvPr/>
        </p:nvSpPr>
        <p:spPr>
          <a:xfrm>
            <a:off x="5417174" y="4336029"/>
            <a:ext cx="1500908" cy="307777"/>
          </a:xfrm>
          <a:prstGeom prst="rect">
            <a:avLst/>
          </a:prstGeom>
          <a:noFill/>
        </p:spPr>
        <p:txBody>
          <a:bodyPr wrap="square">
            <a:spAutoFit/>
          </a:bodyPr>
          <a:lstStyle/>
          <a:p>
            <a:pPr algn="ctr"/>
            <a:r>
              <a:rPr lang="en-IN" sz="1400" b="0" i="0" kern="3000" spc="600" dirty="0">
                <a:solidFill>
                  <a:schemeClr val="tx1"/>
                </a:solidFill>
                <a:effectLst/>
                <a:latin typeface="+mn-lt"/>
                <a:ea typeface="+mn-ea"/>
                <a:cs typeface="+mn-cs"/>
              </a:rPr>
              <a:t>• • •</a:t>
            </a:r>
            <a:endParaRPr lang="en-IN" sz="1400" kern="3000" spc="600" dirty="0"/>
          </a:p>
        </p:txBody>
      </p:sp>
      <p:sp>
        <p:nvSpPr>
          <p:cNvPr id="424" name="TextBox 423">
            <a:extLst>
              <a:ext uri="{FF2B5EF4-FFF2-40B4-BE49-F238E27FC236}">
                <a16:creationId xmlns:a16="http://schemas.microsoft.com/office/drawing/2014/main" id="{FA466964-0ECE-6677-E40E-8F3BFB3B46DF}"/>
              </a:ext>
            </a:extLst>
          </p:cNvPr>
          <p:cNvSpPr txBox="1"/>
          <p:nvPr/>
        </p:nvSpPr>
        <p:spPr>
          <a:xfrm>
            <a:off x="2935724" y="3692309"/>
            <a:ext cx="595285" cy="320561"/>
          </a:xfrm>
          <a:prstGeom prst="rect">
            <a:avLst/>
          </a:prstGeom>
          <a:noFill/>
        </p:spPr>
        <p:txBody>
          <a:bodyPr wrap="none" rtlCol="0">
            <a:spAutoFit/>
          </a:bodyPr>
          <a:lstStyle/>
          <a:p>
            <a:pPr algn="ctr"/>
            <a:r>
              <a:rPr lang="en-US" sz="1600" dirty="0" err="1"/>
              <a:t>acha</a:t>
            </a:r>
            <a:endParaRPr lang="en-IN" sz="1600" dirty="0"/>
          </a:p>
        </p:txBody>
      </p:sp>
      <p:sp>
        <p:nvSpPr>
          <p:cNvPr id="425" name="TextBox 424">
            <a:extLst>
              <a:ext uri="{FF2B5EF4-FFF2-40B4-BE49-F238E27FC236}">
                <a16:creationId xmlns:a16="http://schemas.microsoft.com/office/drawing/2014/main" id="{722C9888-8793-951D-64E0-8D39576E1097}"/>
              </a:ext>
            </a:extLst>
          </p:cNvPr>
          <p:cNvSpPr txBox="1"/>
          <p:nvPr/>
        </p:nvSpPr>
        <p:spPr>
          <a:xfrm>
            <a:off x="3863581" y="3692309"/>
            <a:ext cx="907954" cy="320561"/>
          </a:xfrm>
          <a:prstGeom prst="rect">
            <a:avLst/>
          </a:prstGeom>
          <a:noFill/>
        </p:spPr>
        <p:txBody>
          <a:bodyPr wrap="none" rtlCol="0">
            <a:spAutoFit/>
          </a:bodyPr>
          <a:lstStyle/>
          <a:p>
            <a:pPr algn="ctr"/>
            <a:r>
              <a:rPr lang="en-US" sz="1600" dirty="0" err="1"/>
              <a:t>achanak</a:t>
            </a:r>
            <a:endParaRPr lang="en-IN" sz="1600" dirty="0"/>
          </a:p>
        </p:txBody>
      </p:sp>
      <p:sp>
        <p:nvSpPr>
          <p:cNvPr id="426" name="TextBox 425">
            <a:extLst>
              <a:ext uri="{FF2B5EF4-FFF2-40B4-BE49-F238E27FC236}">
                <a16:creationId xmlns:a16="http://schemas.microsoft.com/office/drawing/2014/main" id="{711ADAF5-0C88-2BDC-A0E8-A7AE2D359B8A}"/>
              </a:ext>
            </a:extLst>
          </p:cNvPr>
          <p:cNvSpPr txBox="1"/>
          <p:nvPr/>
        </p:nvSpPr>
        <p:spPr>
          <a:xfrm>
            <a:off x="5109420" y="3692309"/>
            <a:ext cx="584661" cy="320561"/>
          </a:xfrm>
          <a:prstGeom prst="rect">
            <a:avLst/>
          </a:prstGeom>
          <a:noFill/>
        </p:spPr>
        <p:txBody>
          <a:bodyPr wrap="none" rtlCol="0">
            <a:spAutoFit/>
          </a:bodyPr>
          <a:lstStyle/>
          <a:p>
            <a:pPr algn="ctr"/>
            <a:r>
              <a:rPr lang="en-US" sz="1600" dirty="0"/>
              <a:t>cake</a:t>
            </a:r>
            <a:endParaRPr lang="en-IN" sz="1600" dirty="0"/>
          </a:p>
        </p:txBody>
      </p:sp>
      <p:sp>
        <p:nvSpPr>
          <p:cNvPr id="427" name="TextBox 426">
            <a:extLst>
              <a:ext uri="{FF2B5EF4-FFF2-40B4-BE49-F238E27FC236}">
                <a16:creationId xmlns:a16="http://schemas.microsoft.com/office/drawing/2014/main" id="{30BEAC99-1870-E810-00B3-03338231CA12}"/>
              </a:ext>
            </a:extLst>
          </p:cNvPr>
          <p:cNvSpPr txBox="1"/>
          <p:nvPr/>
        </p:nvSpPr>
        <p:spPr>
          <a:xfrm>
            <a:off x="6520043" y="3692309"/>
            <a:ext cx="742511" cy="338554"/>
          </a:xfrm>
          <a:prstGeom prst="rect">
            <a:avLst/>
          </a:prstGeom>
          <a:noFill/>
        </p:spPr>
        <p:txBody>
          <a:bodyPr wrap="none" rtlCol="0">
            <a:spAutoFit/>
          </a:bodyPr>
          <a:lstStyle/>
          <a:p>
            <a:pPr algn="ctr"/>
            <a:r>
              <a:rPr lang="en-US" sz="1600" dirty="0" err="1"/>
              <a:t>mujhe</a:t>
            </a:r>
            <a:endParaRPr lang="en-IN" sz="1600" dirty="0"/>
          </a:p>
        </p:txBody>
      </p:sp>
      <p:sp>
        <p:nvSpPr>
          <p:cNvPr id="428" name="Oval 427">
            <a:extLst>
              <a:ext uri="{FF2B5EF4-FFF2-40B4-BE49-F238E27FC236}">
                <a16:creationId xmlns:a16="http://schemas.microsoft.com/office/drawing/2014/main" id="{DE622D21-DD06-1EB5-0DD9-20B1FB489F52}"/>
              </a:ext>
            </a:extLst>
          </p:cNvPr>
          <p:cNvSpPr/>
          <p:nvPr/>
        </p:nvSpPr>
        <p:spPr>
          <a:xfrm>
            <a:off x="7658427" y="417869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9" name="TextBox 428">
            <a:extLst>
              <a:ext uri="{FF2B5EF4-FFF2-40B4-BE49-F238E27FC236}">
                <a16:creationId xmlns:a16="http://schemas.microsoft.com/office/drawing/2014/main" id="{B2819F98-CA4B-105B-C5DE-B002CA489A40}"/>
              </a:ext>
            </a:extLst>
          </p:cNvPr>
          <p:cNvSpPr txBox="1"/>
          <p:nvPr/>
        </p:nvSpPr>
        <p:spPr>
          <a:xfrm>
            <a:off x="7732976" y="3692309"/>
            <a:ext cx="487520" cy="320561"/>
          </a:xfrm>
          <a:prstGeom prst="rect">
            <a:avLst/>
          </a:prstGeom>
          <a:noFill/>
        </p:spPr>
        <p:txBody>
          <a:bodyPr wrap="none" rtlCol="0">
            <a:spAutoFit/>
          </a:bodyPr>
          <a:lstStyle/>
          <a:p>
            <a:pPr algn="ctr"/>
            <a:r>
              <a:rPr lang="en-US" sz="1600" dirty="0"/>
              <a:t>you</a:t>
            </a:r>
            <a:endParaRPr lang="en-IN" sz="1600" dirty="0"/>
          </a:p>
        </p:txBody>
      </p:sp>
      <p:sp>
        <p:nvSpPr>
          <p:cNvPr id="430" name="Oval 429">
            <a:extLst>
              <a:ext uri="{FF2B5EF4-FFF2-40B4-BE49-F238E27FC236}">
                <a16:creationId xmlns:a16="http://schemas.microsoft.com/office/drawing/2014/main" id="{81313084-1C2F-156F-F761-86865BF47593}"/>
              </a:ext>
            </a:extLst>
          </p:cNvPr>
          <p:cNvSpPr/>
          <p:nvPr/>
        </p:nvSpPr>
        <p:spPr>
          <a:xfrm>
            <a:off x="8743869" y="4174163"/>
            <a:ext cx="636620" cy="636619"/>
          </a:xfrm>
          <a:prstGeom prst="ellipse">
            <a:avLst/>
          </a:prstGeom>
          <a:solidFill>
            <a:srgbClr val="FBBC05"/>
          </a:solidFill>
          <a:ln w="9525" cap="flat">
            <a:noFill/>
            <a:prstDash val="solid"/>
            <a:miter/>
          </a:ln>
        </p:spPr>
        <p:txBody>
          <a:bodyPr rtlCol="0" anchor="ctr"/>
          <a:lstStyle/>
          <a:p>
            <a:pPr algn="l"/>
            <a:endParaRPr lang="en-IN" sz="1600" dirty="0"/>
          </a:p>
        </p:txBody>
      </p:sp>
      <p:sp>
        <p:nvSpPr>
          <p:cNvPr id="431" name="TextBox 430">
            <a:extLst>
              <a:ext uri="{FF2B5EF4-FFF2-40B4-BE49-F238E27FC236}">
                <a16:creationId xmlns:a16="http://schemas.microsoft.com/office/drawing/2014/main" id="{4C45570E-A3C5-534B-602A-FAC9C24B6F00}"/>
              </a:ext>
            </a:extLst>
          </p:cNvPr>
          <p:cNvSpPr txBox="1"/>
          <p:nvPr/>
        </p:nvSpPr>
        <p:spPr>
          <a:xfrm>
            <a:off x="8715966" y="3692309"/>
            <a:ext cx="692424" cy="320561"/>
          </a:xfrm>
          <a:prstGeom prst="rect">
            <a:avLst/>
          </a:prstGeom>
          <a:noFill/>
        </p:spPr>
        <p:txBody>
          <a:bodyPr wrap="none" rtlCol="0">
            <a:spAutoFit/>
          </a:bodyPr>
          <a:lstStyle/>
          <a:p>
            <a:pPr algn="ctr"/>
            <a:r>
              <a:rPr lang="en-US" sz="1600" dirty="0" err="1"/>
              <a:t>zyada</a:t>
            </a:r>
            <a:endParaRPr lang="en-IN" sz="1600" dirty="0"/>
          </a:p>
        </p:txBody>
      </p:sp>
      <p:sp>
        <p:nvSpPr>
          <p:cNvPr id="432" name="Rectangle: Rounded Corners 431">
            <a:extLst>
              <a:ext uri="{FF2B5EF4-FFF2-40B4-BE49-F238E27FC236}">
                <a16:creationId xmlns:a16="http://schemas.microsoft.com/office/drawing/2014/main" id="{6035260A-7153-C6DF-330E-2B69318E7090}"/>
              </a:ext>
            </a:extLst>
          </p:cNvPr>
          <p:cNvSpPr/>
          <p:nvPr/>
        </p:nvSpPr>
        <p:spPr>
          <a:xfrm>
            <a:off x="2747652" y="4069478"/>
            <a:ext cx="6839949" cy="880955"/>
          </a:xfrm>
          <a:prstGeom prst="roundRect">
            <a:avLst/>
          </a:prstGeom>
          <a:noFill/>
          <a:ln w="57150" cap="flat">
            <a:solidFill>
              <a:schemeClr val="tx1"/>
            </a:solidFill>
            <a:prstDash val="solid"/>
            <a:miter/>
          </a:ln>
        </p:spPr>
        <p:txBody>
          <a:bodyPr rtlCol="0" anchor="ctr"/>
          <a:lstStyle/>
          <a:p>
            <a:pPr algn="l"/>
            <a:endParaRPr lang="en-IN"/>
          </a:p>
        </p:txBody>
      </p:sp>
      <p:cxnSp>
        <p:nvCxnSpPr>
          <p:cNvPr id="382" name="Straight Connector 381">
            <a:extLst>
              <a:ext uri="{FF2B5EF4-FFF2-40B4-BE49-F238E27FC236}">
                <a16:creationId xmlns:a16="http://schemas.microsoft.com/office/drawing/2014/main" id="{D1517823-3F65-F32B-A64D-477CE1664CE6}"/>
              </a:ext>
            </a:extLst>
          </p:cNvPr>
          <p:cNvCxnSpPr>
            <a:stCxn id="419" idx="4"/>
            <a:endCxn id="333" idx="0"/>
          </p:cNvCxnSpPr>
          <p:nvPr/>
        </p:nvCxnSpPr>
        <p:spPr>
          <a:xfrm flipH="1">
            <a:off x="2694190" y="4815309"/>
            <a:ext cx="539176" cy="151297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984B2D14-3FC1-F0BF-065E-A283EF9289B3}"/>
              </a:ext>
            </a:extLst>
          </p:cNvPr>
          <p:cNvCxnSpPr>
            <a:cxnSpLocks/>
            <a:stCxn id="420" idx="4"/>
            <a:endCxn id="333" idx="0"/>
          </p:cNvCxnSpPr>
          <p:nvPr/>
        </p:nvCxnSpPr>
        <p:spPr>
          <a:xfrm flipH="1">
            <a:off x="2694190" y="4815309"/>
            <a:ext cx="1623366" cy="151297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149B1BE6-DA16-0B3E-7284-08ED60334B0E}"/>
              </a:ext>
            </a:extLst>
          </p:cNvPr>
          <p:cNvCxnSpPr>
            <a:cxnSpLocks/>
            <a:stCxn id="421" idx="4"/>
            <a:endCxn id="333" idx="0"/>
          </p:cNvCxnSpPr>
          <p:nvPr/>
        </p:nvCxnSpPr>
        <p:spPr>
          <a:xfrm flipH="1">
            <a:off x="2694190" y="4815309"/>
            <a:ext cx="2707557" cy="151297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E287AA88-852B-B963-0017-B32DBBA5EB35}"/>
              </a:ext>
            </a:extLst>
          </p:cNvPr>
          <p:cNvCxnSpPr>
            <a:cxnSpLocks/>
            <a:stCxn id="422" idx="4"/>
            <a:endCxn id="333" idx="0"/>
          </p:cNvCxnSpPr>
          <p:nvPr/>
        </p:nvCxnSpPr>
        <p:spPr>
          <a:xfrm flipH="1">
            <a:off x="2694190" y="4815309"/>
            <a:ext cx="4197106" cy="151297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E5599CFC-4877-8655-ABB8-6884C73E0395}"/>
              </a:ext>
            </a:extLst>
          </p:cNvPr>
          <p:cNvCxnSpPr>
            <a:cxnSpLocks/>
            <a:stCxn id="428" idx="4"/>
            <a:endCxn id="333" idx="0"/>
          </p:cNvCxnSpPr>
          <p:nvPr/>
        </p:nvCxnSpPr>
        <p:spPr>
          <a:xfrm flipH="1">
            <a:off x="2694190" y="4815309"/>
            <a:ext cx="5282547" cy="151297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74B414FE-D918-F77C-9919-CCD5F5AACCEF}"/>
              </a:ext>
            </a:extLst>
          </p:cNvPr>
          <p:cNvCxnSpPr>
            <a:cxnSpLocks/>
            <a:stCxn id="430" idx="4"/>
            <a:endCxn id="333" idx="0"/>
          </p:cNvCxnSpPr>
          <p:nvPr/>
        </p:nvCxnSpPr>
        <p:spPr>
          <a:xfrm flipH="1">
            <a:off x="2694190" y="4810782"/>
            <a:ext cx="6367989" cy="15175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3A2F9FD-F3CB-4103-C065-0E01F0181AA7}"/>
              </a:ext>
            </a:extLst>
          </p:cNvPr>
          <p:cNvCxnSpPr>
            <a:cxnSpLocks/>
            <a:stCxn id="419" idx="4"/>
            <a:endCxn id="348" idx="0"/>
          </p:cNvCxnSpPr>
          <p:nvPr/>
        </p:nvCxnSpPr>
        <p:spPr>
          <a:xfrm flipH="1">
            <a:off x="2997155" y="4815309"/>
            <a:ext cx="236211"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4E956BFB-9819-4EB6-0310-213870563E21}"/>
              </a:ext>
            </a:extLst>
          </p:cNvPr>
          <p:cNvCxnSpPr>
            <a:cxnSpLocks/>
            <a:stCxn id="420" idx="4"/>
            <a:endCxn id="348" idx="0"/>
          </p:cNvCxnSpPr>
          <p:nvPr/>
        </p:nvCxnSpPr>
        <p:spPr>
          <a:xfrm flipH="1">
            <a:off x="2997155" y="4815309"/>
            <a:ext cx="1320401"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DA5C731E-AC70-3A91-B8EB-D765955F9200}"/>
              </a:ext>
            </a:extLst>
          </p:cNvPr>
          <p:cNvCxnSpPr>
            <a:cxnSpLocks/>
            <a:stCxn id="421" idx="4"/>
            <a:endCxn id="348" idx="0"/>
          </p:cNvCxnSpPr>
          <p:nvPr/>
        </p:nvCxnSpPr>
        <p:spPr>
          <a:xfrm flipH="1">
            <a:off x="2997155" y="4815309"/>
            <a:ext cx="2404592"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BF1AAAAD-DD5F-1CB7-5892-CA44CD7E3531}"/>
              </a:ext>
            </a:extLst>
          </p:cNvPr>
          <p:cNvCxnSpPr>
            <a:cxnSpLocks/>
            <a:stCxn id="422" idx="4"/>
            <a:endCxn id="348" idx="0"/>
          </p:cNvCxnSpPr>
          <p:nvPr/>
        </p:nvCxnSpPr>
        <p:spPr>
          <a:xfrm flipH="1">
            <a:off x="2997155" y="4815309"/>
            <a:ext cx="3894141"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76DD9288-2ADD-5831-46E8-68A2B44AA99E}"/>
              </a:ext>
            </a:extLst>
          </p:cNvPr>
          <p:cNvCxnSpPr>
            <a:cxnSpLocks/>
            <a:stCxn id="428" idx="4"/>
            <a:endCxn id="348" idx="0"/>
          </p:cNvCxnSpPr>
          <p:nvPr/>
        </p:nvCxnSpPr>
        <p:spPr>
          <a:xfrm flipH="1">
            <a:off x="2997155" y="4815309"/>
            <a:ext cx="4979582"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AB329451-5B33-E6C7-F7D6-69D364982515}"/>
              </a:ext>
            </a:extLst>
          </p:cNvPr>
          <p:cNvCxnSpPr>
            <a:cxnSpLocks/>
            <a:stCxn id="430" idx="4"/>
            <a:endCxn id="348" idx="0"/>
          </p:cNvCxnSpPr>
          <p:nvPr/>
        </p:nvCxnSpPr>
        <p:spPr>
          <a:xfrm flipH="1">
            <a:off x="2997155" y="4810782"/>
            <a:ext cx="6065024" cy="151594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3C1A8F2D-9483-E76F-31FA-3B4E889D5321}"/>
              </a:ext>
            </a:extLst>
          </p:cNvPr>
          <p:cNvCxnSpPr>
            <a:cxnSpLocks/>
            <a:stCxn id="419" idx="4"/>
            <a:endCxn id="349" idx="0"/>
          </p:cNvCxnSpPr>
          <p:nvPr/>
        </p:nvCxnSpPr>
        <p:spPr>
          <a:xfrm>
            <a:off x="3233366" y="4815309"/>
            <a:ext cx="66754"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CCC15445-5264-027A-4005-ACDFA60E6A28}"/>
              </a:ext>
            </a:extLst>
          </p:cNvPr>
          <p:cNvCxnSpPr>
            <a:cxnSpLocks/>
            <a:stCxn id="420" idx="4"/>
            <a:endCxn id="349" idx="0"/>
          </p:cNvCxnSpPr>
          <p:nvPr/>
        </p:nvCxnSpPr>
        <p:spPr>
          <a:xfrm flipH="1">
            <a:off x="3300120" y="4815309"/>
            <a:ext cx="1017436"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B49ABA74-B685-8E08-DCB2-9A5264420C54}"/>
              </a:ext>
            </a:extLst>
          </p:cNvPr>
          <p:cNvCxnSpPr>
            <a:cxnSpLocks/>
            <a:stCxn id="421" idx="4"/>
            <a:endCxn id="349" idx="0"/>
          </p:cNvCxnSpPr>
          <p:nvPr/>
        </p:nvCxnSpPr>
        <p:spPr>
          <a:xfrm flipH="1">
            <a:off x="3300120" y="4815309"/>
            <a:ext cx="2101627"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21B8211D-9623-0F94-3D70-5867FFB11911}"/>
              </a:ext>
            </a:extLst>
          </p:cNvPr>
          <p:cNvCxnSpPr>
            <a:cxnSpLocks/>
            <a:stCxn id="422" idx="4"/>
            <a:endCxn id="349" idx="0"/>
          </p:cNvCxnSpPr>
          <p:nvPr/>
        </p:nvCxnSpPr>
        <p:spPr>
          <a:xfrm flipH="1">
            <a:off x="3300120" y="4815309"/>
            <a:ext cx="3591176"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5D71147F-70F2-A24B-D124-EB388B6EB99D}"/>
              </a:ext>
            </a:extLst>
          </p:cNvPr>
          <p:cNvCxnSpPr>
            <a:cxnSpLocks/>
            <a:stCxn id="428" idx="4"/>
            <a:endCxn id="349" idx="0"/>
          </p:cNvCxnSpPr>
          <p:nvPr/>
        </p:nvCxnSpPr>
        <p:spPr>
          <a:xfrm flipH="1">
            <a:off x="3300120" y="4815309"/>
            <a:ext cx="4676617"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CF75052D-CEDC-3C19-7010-F5EA5517D9E9}"/>
              </a:ext>
            </a:extLst>
          </p:cNvPr>
          <p:cNvCxnSpPr>
            <a:cxnSpLocks/>
            <a:stCxn id="428" idx="4"/>
            <a:endCxn id="349" idx="0"/>
          </p:cNvCxnSpPr>
          <p:nvPr/>
        </p:nvCxnSpPr>
        <p:spPr>
          <a:xfrm flipH="1">
            <a:off x="3300120" y="4815309"/>
            <a:ext cx="4676617"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672E6056-7518-DA9B-E9ED-A3A660890DEA}"/>
              </a:ext>
            </a:extLst>
          </p:cNvPr>
          <p:cNvCxnSpPr>
            <a:cxnSpLocks/>
            <a:stCxn id="430" idx="4"/>
            <a:endCxn id="349" idx="0"/>
          </p:cNvCxnSpPr>
          <p:nvPr/>
        </p:nvCxnSpPr>
        <p:spPr>
          <a:xfrm flipH="1">
            <a:off x="3300120" y="4810782"/>
            <a:ext cx="5762059" cy="151594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9207C64F-A3A7-D409-F977-56C6F15A63AC}"/>
              </a:ext>
            </a:extLst>
          </p:cNvPr>
          <p:cNvCxnSpPr>
            <a:cxnSpLocks/>
            <a:stCxn id="419" idx="4"/>
            <a:endCxn id="350" idx="0"/>
          </p:cNvCxnSpPr>
          <p:nvPr/>
        </p:nvCxnSpPr>
        <p:spPr>
          <a:xfrm>
            <a:off x="3233366" y="4815309"/>
            <a:ext cx="369719" cy="15098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CB8506C-C069-06D2-F2BC-8011C18005B5}"/>
              </a:ext>
            </a:extLst>
          </p:cNvPr>
          <p:cNvCxnSpPr>
            <a:cxnSpLocks/>
            <a:stCxn id="420" idx="4"/>
            <a:endCxn id="350" idx="0"/>
          </p:cNvCxnSpPr>
          <p:nvPr/>
        </p:nvCxnSpPr>
        <p:spPr>
          <a:xfrm flipH="1">
            <a:off x="3603085" y="4815309"/>
            <a:ext cx="714471" cy="15098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1FFBA726-3D20-5B0F-3855-D572CF06282A}"/>
              </a:ext>
            </a:extLst>
          </p:cNvPr>
          <p:cNvCxnSpPr>
            <a:cxnSpLocks/>
            <a:stCxn id="421" idx="4"/>
            <a:endCxn id="350" idx="0"/>
          </p:cNvCxnSpPr>
          <p:nvPr/>
        </p:nvCxnSpPr>
        <p:spPr>
          <a:xfrm flipH="1">
            <a:off x="3603085" y="4815309"/>
            <a:ext cx="1798662" cy="15098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D63F5501-7103-9A00-6ADD-A317CC8E49C6}"/>
              </a:ext>
            </a:extLst>
          </p:cNvPr>
          <p:cNvCxnSpPr>
            <a:cxnSpLocks/>
            <a:stCxn id="422" idx="4"/>
            <a:endCxn id="350" idx="0"/>
          </p:cNvCxnSpPr>
          <p:nvPr/>
        </p:nvCxnSpPr>
        <p:spPr>
          <a:xfrm flipH="1">
            <a:off x="3603085" y="4815309"/>
            <a:ext cx="3288211" cy="15098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5922BC98-B9BD-AA7C-3FEB-3C037E5BE7BE}"/>
              </a:ext>
            </a:extLst>
          </p:cNvPr>
          <p:cNvCxnSpPr>
            <a:cxnSpLocks/>
            <a:stCxn id="428" idx="4"/>
            <a:endCxn id="350" idx="0"/>
          </p:cNvCxnSpPr>
          <p:nvPr/>
        </p:nvCxnSpPr>
        <p:spPr>
          <a:xfrm flipH="1">
            <a:off x="3603085" y="4815309"/>
            <a:ext cx="4373652" cy="15098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93CA350A-555B-19F7-821B-DF6B979EEDE5}"/>
              </a:ext>
            </a:extLst>
          </p:cNvPr>
          <p:cNvCxnSpPr>
            <a:cxnSpLocks/>
            <a:stCxn id="430" idx="4"/>
            <a:endCxn id="350" idx="0"/>
          </p:cNvCxnSpPr>
          <p:nvPr/>
        </p:nvCxnSpPr>
        <p:spPr>
          <a:xfrm flipH="1">
            <a:off x="3603085" y="4810782"/>
            <a:ext cx="5459094" cy="151439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16B71DA5-FE47-EAA8-ECB5-433EE28190C4}"/>
              </a:ext>
            </a:extLst>
          </p:cNvPr>
          <p:cNvCxnSpPr>
            <a:cxnSpLocks/>
            <a:stCxn id="419" idx="4"/>
            <a:endCxn id="351" idx="0"/>
          </p:cNvCxnSpPr>
          <p:nvPr/>
        </p:nvCxnSpPr>
        <p:spPr>
          <a:xfrm>
            <a:off x="3233366" y="4815309"/>
            <a:ext cx="672684" cy="15065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61E9B598-72EC-8829-EC86-1933DF9DD951}"/>
              </a:ext>
            </a:extLst>
          </p:cNvPr>
          <p:cNvCxnSpPr>
            <a:cxnSpLocks/>
            <a:stCxn id="420" idx="4"/>
            <a:endCxn id="351" idx="0"/>
          </p:cNvCxnSpPr>
          <p:nvPr/>
        </p:nvCxnSpPr>
        <p:spPr>
          <a:xfrm flipH="1">
            <a:off x="3906050" y="4815309"/>
            <a:ext cx="411506" cy="15065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FBB63099-59BD-42C2-9CF4-A05B36072690}"/>
              </a:ext>
            </a:extLst>
          </p:cNvPr>
          <p:cNvCxnSpPr>
            <a:cxnSpLocks/>
            <a:stCxn id="421" idx="4"/>
            <a:endCxn id="351" idx="0"/>
          </p:cNvCxnSpPr>
          <p:nvPr/>
        </p:nvCxnSpPr>
        <p:spPr>
          <a:xfrm flipH="1">
            <a:off x="3906050" y="4815309"/>
            <a:ext cx="1495697" cy="15065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49DCC92-1D25-BDF8-7C6F-EEFEFBD15243}"/>
              </a:ext>
            </a:extLst>
          </p:cNvPr>
          <p:cNvCxnSpPr>
            <a:cxnSpLocks/>
            <a:stCxn id="422" idx="4"/>
            <a:endCxn id="351" idx="0"/>
          </p:cNvCxnSpPr>
          <p:nvPr/>
        </p:nvCxnSpPr>
        <p:spPr>
          <a:xfrm flipH="1">
            <a:off x="3906050" y="4815309"/>
            <a:ext cx="2985246" cy="15065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7" name="Straight Connector 516">
            <a:extLst>
              <a:ext uri="{FF2B5EF4-FFF2-40B4-BE49-F238E27FC236}">
                <a16:creationId xmlns:a16="http://schemas.microsoft.com/office/drawing/2014/main" id="{D0BFFD34-C312-49F9-E066-13C20797E26D}"/>
              </a:ext>
            </a:extLst>
          </p:cNvPr>
          <p:cNvCxnSpPr>
            <a:cxnSpLocks/>
            <a:stCxn id="428" idx="4"/>
            <a:endCxn id="351" idx="0"/>
          </p:cNvCxnSpPr>
          <p:nvPr/>
        </p:nvCxnSpPr>
        <p:spPr>
          <a:xfrm flipH="1">
            <a:off x="3906050" y="4815309"/>
            <a:ext cx="4070687" cy="15065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a:extLst>
              <a:ext uri="{FF2B5EF4-FFF2-40B4-BE49-F238E27FC236}">
                <a16:creationId xmlns:a16="http://schemas.microsoft.com/office/drawing/2014/main" id="{4AE33678-ED3C-561F-A3E4-ADC2BC5D83E2}"/>
              </a:ext>
            </a:extLst>
          </p:cNvPr>
          <p:cNvCxnSpPr>
            <a:cxnSpLocks/>
            <a:stCxn id="430" idx="4"/>
            <a:endCxn id="351" idx="0"/>
          </p:cNvCxnSpPr>
          <p:nvPr/>
        </p:nvCxnSpPr>
        <p:spPr>
          <a:xfrm flipH="1">
            <a:off x="3906050" y="4810782"/>
            <a:ext cx="5156129" cy="151104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68599BE6-9A63-46A4-48EC-B6EACD005710}"/>
              </a:ext>
            </a:extLst>
          </p:cNvPr>
          <p:cNvCxnSpPr>
            <a:cxnSpLocks/>
            <a:stCxn id="419" idx="4"/>
            <a:endCxn id="352" idx="0"/>
          </p:cNvCxnSpPr>
          <p:nvPr/>
        </p:nvCxnSpPr>
        <p:spPr>
          <a:xfrm>
            <a:off x="3233366" y="4815309"/>
            <a:ext cx="975649"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57D96DCD-BDB5-C8F3-EC85-5B9A3C24794D}"/>
              </a:ext>
            </a:extLst>
          </p:cNvPr>
          <p:cNvCxnSpPr>
            <a:cxnSpLocks/>
            <a:stCxn id="420" idx="4"/>
            <a:endCxn id="352" idx="0"/>
          </p:cNvCxnSpPr>
          <p:nvPr/>
        </p:nvCxnSpPr>
        <p:spPr>
          <a:xfrm flipH="1">
            <a:off x="4209015" y="4815309"/>
            <a:ext cx="108541"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FCDA8B2D-C12D-ED10-5AE7-C6544C68C170}"/>
              </a:ext>
            </a:extLst>
          </p:cNvPr>
          <p:cNvCxnSpPr>
            <a:cxnSpLocks/>
            <a:stCxn id="421" idx="4"/>
            <a:endCxn id="352" idx="0"/>
          </p:cNvCxnSpPr>
          <p:nvPr/>
        </p:nvCxnSpPr>
        <p:spPr>
          <a:xfrm flipH="1">
            <a:off x="4209015" y="4815309"/>
            <a:ext cx="1192732"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F3A99DDA-D179-DBE3-C7A7-60B4B435343B}"/>
              </a:ext>
            </a:extLst>
          </p:cNvPr>
          <p:cNvCxnSpPr>
            <a:cxnSpLocks/>
            <a:stCxn id="422" idx="4"/>
            <a:endCxn id="352" idx="0"/>
          </p:cNvCxnSpPr>
          <p:nvPr/>
        </p:nvCxnSpPr>
        <p:spPr>
          <a:xfrm flipH="1">
            <a:off x="4209015" y="4815309"/>
            <a:ext cx="2682281"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76978133-7235-0D64-C93D-ED1F058C1284}"/>
              </a:ext>
            </a:extLst>
          </p:cNvPr>
          <p:cNvCxnSpPr>
            <a:cxnSpLocks/>
            <a:stCxn id="428" idx="4"/>
            <a:endCxn id="352" idx="0"/>
          </p:cNvCxnSpPr>
          <p:nvPr/>
        </p:nvCxnSpPr>
        <p:spPr>
          <a:xfrm flipH="1">
            <a:off x="4209015" y="4815309"/>
            <a:ext cx="3767722"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1674ABDA-553F-1489-A337-C5BF0B455D3D}"/>
              </a:ext>
            </a:extLst>
          </p:cNvPr>
          <p:cNvCxnSpPr>
            <a:cxnSpLocks/>
            <a:stCxn id="430" idx="4"/>
            <a:endCxn id="352" idx="0"/>
          </p:cNvCxnSpPr>
          <p:nvPr/>
        </p:nvCxnSpPr>
        <p:spPr>
          <a:xfrm flipH="1">
            <a:off x="4209015" y="4810782"/>
            <a:ext cx="4853164" cy="150949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55E2E630-1CC4-C26B-391F-21602A90F466}"/>
              </a:ext>
            </a:extLst>
          </p:cNvPr>
          <p:cNvCxnSpPr>
            <a:cxnSpLocks/>
            <a:stCxn id="419" idx="4"/>
            <a:endCxn id="353" idx="0"/>
          </p:cNvCxnSpPr>
          <p:nvPr/>
        </p:nvCxnSpPr>
        <p:spPr>
          <a:xfrm>
            <a:off x="3233366" y="4815309"/>
            <a:ext cx="1278614"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EC452A6-F940-F372-376D-F27975FC4AA1}"/>
              </a:ext>
            </a:extLst>
          </p:cNvPr>
          <p:cNvCxnSpPr>
            <a:cxnSpLocks/>
            <a:stCxn id="420" idx="4"/>
            <a:endCxn id="353" idx="0"/>
          </p:cNvCxnSpPr>
          <p:nvPr/>
        </p:nvCxnSpPr>
        <p:spPr>
          <a:xfrm>
            <a:off x="4317556" y="4815309"/>
            <a:ext cx="194424"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6F61993A-8D33-50E1-4FF9-12408E934A9B}"/>
              </a:ext>
            </a:extLst>
          </p:cNvPr>
          <p:cNvCxnSpPr>
            <a:cxnSpLocks/>
            <a:stCxn id="421" idx="4"/>
            <a:endCxn id="353" idx="0"/>
          </p:cNvCxnSpPr>
          <p:nvPr/>
        </p:nvCxnSpPr>
        <p:spPr>
          <a:xfrm flipH="1">
            <a:off x="4511980" y="4815309"/>
            <a:ext cx="889767"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173C93FF-B605-06AA-FF63-B513DC137C07}"/>
              </a:ext>
            </a:extLst>
          </p:cNvPr>
          <p:cNvCxnSpPr>
            <a:cxnSpLocks/>
            <a:stCxn id="422" idx="4"/>
            <a:endCxn id="353" idx="0"/>
          </p:cNvCxnSpPr>
          <p:nvPr/>
        </p:nvCxnSpPr>
        <p:spPr>
          <a:xfrm flipH="1">
            <a:off x="4511980" y="4815309"/>
            <a:ext cx="2379316"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3F4A78F9-E8CD-611A-7011-DE67EE473FA9}"/>
              </a:ext>
            </a:extLst>
          </p:cNvPr>
          <p:cNvCxnSpPr>
            <a:cxnSpLocks/>
            <a:stCxn id="428" idx="4"/>
            <a:endCxn id="353" idx="0"/>
          </p:cNvCxnSpPr>
          <p:nvPr/>
        </p:nvCxnSpPr>
        <p:spPr>
          <a:xfrm flipH="1">
            <a:off x="4511980" y="4815309"/>
            <a:ext cx="3464757"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C5EB299E-7799-2F0D-F984-39A3BB02BD81}"/>
              </a:ext>
            </a:extLst>
          </p:cNvPr>
          <p:cNvCxnSpPr>
            <a:cxnSpLocks/>
            <a:stCxn id="430" idx="4"/>
            <a:endCxn id="353" idx="0"/>
          </p:cNvCxnSpPr>
          <p:nvPr/>
        </p:nvCxnSpPr>
        <p:spPr>
          <a:xfrm flipH="1">
            <a:off x="4511980" y="4810782"/>
            <a:ext cx="4550199" cy="150949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9EDA13D9-27A0-9785-61A4-FC908FC891A9}"/>
              </a:ext>
            </a:extLst>
          </p:cNvPr>
          <p:cNvCxnSpPr>
            <a:cxnSpLocks/>
            <a:stCxn id="419" idx="4"/>
            <a:endCxn id="354" idx="0"/>
          </p:cNvCxnSpPr>
          <p:nvPr/>
        </p:nvCxnSpPr>
        <p:spPr>
          <a:xfrm>
            <a:off x="3233366" y="4815309"/>
            <a:ext cx="1581579"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DD76A1F-EA67-491E-FDAF-274A77E48D8A}"/>
              </a:ext>
            </a:extLst>
          </p:cNvPr>
          <p:cNvCxnSpPr>
            <a:cxnSpLocks/>
            <a:stCxn id="420" idx="4"/>
            <a:endCxn id="354" idx="0"/>
          </p:cNvCxnSpPr>
          <p:nvPr/>
        </p:nvCxnSpPr>
        <p:spPr>
          <a:xfrm>
            <a:off x="4317556" y="4815309"/>
            <a:ext cx="497389"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CE4C948C-EE7D-C88F-0EC2-C997E3B51AD4}"/>
              </a:ext>
            </a:extLst>
          </p:cNvPr>
          <p:cNvCxnSpPr>
            <a:cxnSpLocks/>
            <a:stCxn id="421" idx="4"/>
            <a:endCxn id="354" idx="0"/>
          </p:cNvCxnSpPr>
          <p:nvPr/>
        </p:nvCxnSpPr>
        <p:spPr>
          <a:xfrm flipH="1">
            <a:off x="4814945" y="4815309"/>
            <a:ext cx="586802"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AE213F7F-637C-4350-1F76-1A033A16F4A9}"/>
              </a:ext>
            </a:extLst>
          </p:cNvPr>
          <p:cNvCxnSpPr>
            <a:cxnSpLocks/>
            <a:stCxn id="422" idx="4"/>
            <a:endCxn id="354" idx="0"/>
          </p:cNvCxnSpPr>
          <p:nvPr/>
        </p:nvCxnSpPr>
        <p:spPr>
          <a:xfrm flipH="1">
            <a:off x="4814945" y="4815309"/>
            <a:ext cx="2076351"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4D1D45FE-2955-7C4A-0021-1A6B276F5D97}"/>
              </a:ext>
            </a:extLst>
          </p:cNvPr>
          <p:cNvCxnSpPr>
            <a:cxnSpLocks/>
            <a:stCxn id="428" idx="4"/>
            <a:endCxn id="354" idx="0"/>
          </p:cNvCxnSpPr>
          <p:nvPr/>
        </p:nvCxnSpPr>
        <p:spPr>
          <a:xfrm flipH="1">
            <a:off x="4814945" y="4815309"/>
            <a:ext cx="3161792"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C2477135-74F8-53FD-15A9-6CD55214DFE5}"/>
              </a:ext>
            </a:extLst>
          </p:cNvPr>
          <p:cNvCxnSpPr>
            <a:cxnSpLocks/>
            <a:stCxn id="430" idx="4"/>
            <a:endCxn id="354" idx="0"/>
          </p:cNvCxnSpPr>
          <p:nvPr/>
        </p:nvCxnSpPr>
        <p:spPr>
          <a:xfrm flipH="1">
            <a:off x="4814945" y="4810782"/>
            <a:ext cx="4247234" cy="150794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5127836-0813-0140-63D5-8B5ECE8FEB88}"/>
              </a:ext>
            </a:extLst>
          </p:cNvPr>
          <p:cNvCxnSpPr>
            <a:cxnSpLocks/>
            <a:stCxn id="419" idx="4"/>
            <a:endCxn id="355" idx="0"/>
          </p:cNvCxnSpPr>
          <p:nvPr/>
        </p:nvCxnSpPr>
        <p:spPr>
          <a:xfrm>
            <a:off x="3233366" y="4815309"/>
            <a:ext cx="1884544"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C4839C30-0EF4-7618-EFFF-9E803670AD8A}"/>
              </a:ext>
            </a:extLst>
          </p:cNvPr>
          <p:cNvCxnSpPr>
            <a:cxnSpLocks/>
            <a:stCxn id="420" idx="4"/>
            <a:endCxn id="355" idx="0"/>
          </p:cNvCxnSpPr>
          <p:nvPr/>
        </p:nvCxnSpPr>
        <p:spPr>
          <a:xfrm>
            <a:off x="4317556" y="4815309"/>
            <a:ext cx="800354"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94E9B97F-CDDF-6863-4501-84BE97114E4E}"/>
              </a:ext>
            </a:extLst>
          </p:cNvPr>
          <p:cNvCxnSpPr>
            <a:cxnSpLocks/>
            <a:stCxn id="421" idx="4"/>
            <a:endCxn id="355" idx="0"/>
          </p:cNvCxnSpPr>
          <p:nvPr/>
        </p:nvCxnSpPr>
        <p:spPr>
          <a:xfrm flipH="1">
            <a:off x="5117910" y="4815309"/>
            <a:ext cx="283837"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910AB38A-42C2-7661-F317-D86EDFB278F6}"/>
              </a:ext>
            </a:extLst>
          </p:cNvPr>
          <p:cNvCxnSpPr>
            <a:cxnSpLocks/>
            <a:stCxn id="422" idx="4"/>
            <a:endCxn id="355" idx="0"/>
          </p:cNvCxnSpPr>
          <p:nvPr/>
        </p:nvCxnSpPr>
        <p:spPr>
          <a:xfrm flipH="1">
            <a:off x="5117910" y="4815309"/>
            <a:ext cx="1773386"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A87D1ECA-D13D-3BBF-559A-AE70DDE4A8C7}"/>
              </a:ext>
            </a:extLst>
          </p:cNvPr>
          <p:cNvCxnSpPr>
            <a:cxnSpLocks/>
            <a:endCxn id="355" idx="0"/>
          </p:cNvCxnSpPr>
          <p:nvPr/>
        </p:nvCxnSpPr>
        <p:spPr>
          <a:xfrm flipH="1">
            <a:off x="5117910" y="5052183"/>
            <a:ext cx="2791985" cy="126809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23B28DE8-7498-4A47-FE58-DD5BF25E7123}"/>
              </a:ext>
            </a:extLst>
          </p:cNvPr>
          <p:cNvCxnSpPr>
            <a:cxnSpLocks/>
            <a:stCxn id="430" idx="4"/>
            <a:endCxn id="355" idx="0"/>
          </p:cNvCxnSpPr>
          <p:nvPr/>
        </p:nvCxnSpPr>
        <p:spPr>
          <a:xfrm flipH="1">
            <a:off x="5117910" y="4810782"/>
            <a:ext cx="3944269" cy="150949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72078B05-7FD8-38AE-90A3-C3A659FD0397}"/>
              </a:ext>
            </a:extLst>
          </p:cNvPr>
          <p:cNvCxnSpPr>
            <a:cxnSpLocks/>
            <a:stCxn id="419" idx="4"/>
            <a:endCxn id="356" idx="0"/>
          </p:cNvCxnSpPr>
          <p:nvPr/>
        </p:nvCxnSpPr>
        <p:spPr>
          <a:xfrm>
            <a:off x="3233366" y="4815309"/>
            <a:ext cx="2187509"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a:extLst>
              <a:ext uri="{FF2B5EF4-FFF2-40B4-BE49-F238E27FC236}">
                <a16:creationId xmlns:a16="http://schemas.microsoft.com/office/drawing/2014/main" id="{80F1DC14-BEC3-C38F-60BD-C3350CFCB807}"/>
              </a:ext>
            </a:extLst>
          </p:cNvPr>
          <p:cNvCxnSpPr>
            <a:cxnSpLocks/>
            <a:stCxn id="420" idx="4"/>
            <a:endCxn id="356" idx="0"/>
          </p:cNvCxnSpPr>
          <p:nvPr/>
        </p:nvCxnSpPr>
        <p:spPr>
          <a:xfrm>
            <a:off x="4317556" y="4815309"/>
            <a:ext cx="1103319"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3" name="Straight Connector 602">
            <a:extLst>
              <a:ext uri="{FF2B5EF4-FFF2-40B4-BE49-F238E27FC236}">
                <a16:creationId xmlns:a16="http://schemas.microsoft.com/office/drawing/2014/main" id="{400875A3-32BD-1320-5D9D-DAB16D076602}"/>
              </a:ext>
            </a:extLst>
          </p:cNvPr>
          <p:cNvCxnSpPr>
            <a:cxnSpLocks/>
            <a:stCxn id="421" idx="4"/>
            <a:endCxn id="356" idx="0"/>
          </p:cNvCxnSpPr>
          <p:nvPr/>
        </p:nvCxnSpPr>
        <p:spPr>
          <a:xfrm>
            <a:off x="5401747" y="4815309"/>
            <a:ext cx="19128"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F5D37F9A-6CF2-BDAA-08CA-30C20798238B}"/>
              </a:ext>
            </a:extLst>
          </p:cNvPr>
          <p:cNvCxnSpPr>
            <a:cxnSpLocks/>
            <a:stCxn id="422" idx="4"/>
            <a:endCxn id="356" idx="0"/>
          </p:cNvCxnSpPr>
          <p:nvPr/>
        </p:nvCxnSpPr>
        <p:spPr>
          <a:xfrm flipH="1">
            <a:off x="5420875" y="4815309"/>
            <a:ext cx="1470421"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DED7379E-72B1-1536-BA4E-8BCFD64A7067}"/>
              </a:ext>
            </a:extLst>
          </p:cNvPr>
          <p:cNvCxnSpPr>
            <a:cxnSpLocks/>
            <a:stCxn id="428" idx="4"/>
            <a:endCxn id="356" idx="0"/>
          </p:cNvCxnSpPr>
          <p:nvPr/>
        </p:nvCxnSpPr>
        <p:spPr>
          <a:xfrm flipH="1">
            <a:off x="5420875" y="4815309"/>
            <a:ext cx="2555862"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B1CB3D63-117A-4702-1391-C20D95F7F415}"/>
              </a:ext>
            </a:extLst>
          </p:cNvPr>
          <p:cNvCxnSpPr>
            <a:cxnSpLocks/>
            <a:stCxn id="430" idx="4"/>
            <a:endCxn id="356" idx="0"/>
          </p:cNvCxnSpPr>
          <p:nvPr/>
        </p:nvCxnSpPr>
        <p:spPr>
          <a:xfrm flipH="1">
            <a:off x="5420875" y="4810782"/>
            <a:ext cx="3641304" cy="150794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5" name="Straight Connector 614">
            <a:extLst>
              <a:ext uri="{FF2B5EF4-FFF2-40B4-BE49-F238E27FC236}">
                <a16:creationId xmlns:a16="http://schemas.microsoft.com/office/drawing/2014/main" id="{54C44869-4A09-A39A-B2B2-7DF5F903AE25}"/>
              </a:ext>
            </a:extLst>
          </p:cNvPr>
          <p:cNvCxnSpPr>
            <a:cxnSpLocks/>
            <a:stCxn id="419" idx="4"/>
            <a:endCxn id="357" idx="0"/>
          </p:cNvCxnSpPr>
          <p:nvPr/>
        </p:nvCxnSpPr>
        <p:spPr>
          <a:xfrm>
            <a:off x="3233366" y="4815309"/>
            <a:ext cx="2490474"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8" name="Straight Connector 617">
            <a:extLst>
              <a:ext uri="{FF2B5EF4-FFF2-40B4-BE49-F238E27FC236}">
                <a16:creationId xmlns:a16="http://schemas.microsoft.com/office/drawing/2014/main" id="{CF08C290-38C7-53D9-AD5E-A65E6714BC28}"/>
              </a:ext>
            </a:extLst>
          </p:cNvPr>
          <p:cNvCxnSpPr>
            <a:cxnSpLocks/>
            <a:stCxn id="420" idx="4"/>
            <a:endCxn id="357" idx="0"/>
          </p:cNvCxnSpPr>
          <p:nvPr/>
        </p:nvCxnSpPr>
        <p:spPr>
          <a:xfrm>
            <a:off x="4317556" y="4815309"/>
            <a:ext cx="1406284"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id="{51A416B9-4B5A-C556-D868-3DA2DF452093}"/>
              </a:ext>
            </a:extLst>
          </p:cNvPr>
          <p:cNvCxnSpPr>
            <a:cxnSpLocks/>
            <a:stCxn id="421" idx="4"/>
            <a:endCxn id="357" idx="0"/>
          </p:cNvCxnSpPr>
          <p:nvPr/>
        </p:nvCxnSpPr>
        <p:spPr>
          <a:xfrm>
            <a:off x="5401747" y="4815309"/>
            <a:ext cx="322093"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id="{50DADA95-CA95-B274-020F-4EB44F3EC793}"/>
              </a:ext>
            </a:extLst>
          </p:cNvPr>
          <p:cNvCxnSpPr>
            <a:cxnSpLocks/>
            <a:stCxn id="422" idx="4"/>
            <a:endCxn id="357" idx="0"/>
          </p:cNvCxnSpPr>
          <p:nvPr/>
        </p:nvCxnSpPr>
        <p:spPr>
          <a:xfrm flipH="1">
            <a:off x="5723840" y="4815309"/>
            <a:ext cx="1167456"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id="{C85BDB7B-6BF5-129A-1283-F2AAC602B9A8}"/>
              </a:ext>
            </a:extLst>
          </p:cNvPr>
          <p:cNvCxnSpPr>
            <a:cxnSpLocks/>
            <a:stCxn id="428" idx="4"/>
            <a:endCxn id="357" idx="0"/>
          </p:cNvCxnSpPr>
          <p:nvPr/>
        </p:nvCxnSpPr>
        <p:spPr>
          <a:xfrm flipH="1">
            <a:off x="5723840" y="4815309"/>
            <a:ext cx="2252897"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9C0AA16A-D696-5996-AFA5-76F283110498}"/>
              </a:ext>
            </a:extLst>
          </p:cNvPr>
          <p:cNvCxnSpPr>
            <a:cxnSpLocks/>
            <a:stCxn id="430" idx="4"/>
            <a:endCxn id="357" idx="0"/>
          </p:cNvCxnSpPr>
          <p:nvPr/>
        </p:nvCxnSpPr>
        <p:spPr>
          <a:xfrm flipH="1">
            <a:off x="5723840" y="4810782"/>
            <a:ext cx="3338339" cy="150794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40F59929-7887-9885-2A84-C435F65DED6F}"/>
              </a:ext>
            </a:extLst>
          </p:cNvPr>
          <p:cNvCxnSpPr>
            <a:cxnSpLocks/>
            <a:stCxn id="419" idx="4"/>
            <a:endCxn id="358" idx="0"/>
          </p:cNvCxnSpPr>
          <p:nvPr/>
        </p:nvCxnSpPr>
        <p:spPr>
          <a:xfrm>
            <a:off x="3233366" y="4815309"/>
            <a:ext cx="2793439" cy="15018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885ADC54-2AD0-A50F-E321-392DC83516A7}"/>
              </a:ext>
            </a:extLst>
          </p:cNvPr>
          <p:cNvCxnSpPr>
            <a:cxnSpLocks/>
            <a:stCxn id="420" idx="4"/>
            <a:endCxn id="358" idx="0"/>
          </p:cNvCxnSpPr>
          <p:nvPr/>
        </p:nvCxnSpPr>
        <p:spPr>
          <a:xfrm>
            <a:off x="4317556" y="4815309"/>
            <a:ext cx="1709249" cy="15018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67066B45-C608-B1F7-23D3-C4013F8B4CA9}"/>
              </a:ext>
            </a:extLst>
          </p:cNvPr>
          <p:cNvCxnSpPr>
            <a:cxnSpLocks/>
            <a:stCxn id="421" idx="4"/>
            <a:endCxn id="358" idx="0"/>
          </p:cNvCxnSpPr>
          <p:nvPr/>
        </p:nvCxnSpPr>
        <p:spPr>
          <a:xfrm>
            <a:off x="5401747" y="4815309"/>
            <a:ext cx="625058" cy="15018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9C2BB21C-5DE0-6E23-0AD6-F00B5FFFEDE8}"/>
              </a:ext>
            </a:extLst>
          </p:cNvPr>
          <p:cNvCxnSpPr>
            <a:cxnSpLocks/>
            <a:stCxn id="422" idx="4"/>
            <a:endCxn id="358" idx="0"/>
          </p:cNvCxnSpPr>
          <p:nvPr/>
        </p:nvCxnSpPr>
        <p:spPr>
          <a:xfrm flipH="1">
            <a:off x="6026805" y="4815309"/>
            <a:ext cx="864491" cy="15018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B5C61FD4-1469-C9D4-6C4F-6A5E000999C8}"/>
              </a:ext>
            </a:extLst>
          </p:cNvPr>
          <p:cNvCxnSpPr>
            <a:cxnSpLocks/>
            <a:stCxn id="428" idx="4"/>
            <a:endCxn id="358" idx="0"/>
          </p:cNvCxnSpPr>
          <p:nvPr/>
        </p:nvCxnSpPr>
        <p:spPr>
          <a:xfrm flipH="1">
            <a:off x="6026805" y="4815309"/>
            <a:ext cx="1949932" cy="15018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5200A10D-3843-7613-B3D6-13A3489291D9}"/>
              </a:ext>
            </a:extLst>
          </p:cNvPr>
          <p:cNvCxnSpPr>
            <a:cxnSpLocks/>
            <a:stCxn id="430" idx="4"/>
            <a:endCxn id="358" idx="0"/>
          </p:cNvCxnSpPr>
          <p:nvPr/>
        </p:nvCxnSpPr>
        <p:spPr>
          <a:xfrm flipH="1">
            <a:off x="6026805" y="4810782"/>
            <a:ext cx="3035374" cy="150639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BF8F055D-643B-6EC8-4277-FE04AD068A2A}"/>
              </a:ext>
            </a:extLst>
          </p:cNvPr>
          <p:cNvCxnSpPr>
            <a:cxnSpLocks/>
            <a:stCxn id="419" idx="4"/>
            <a:endCxn id="359" idx="0"/>
          </p:cNvCxnSpPr>
          <p:nvPr/>
        </p:nvCxnSpPr>
        <p:spPr>
          <a:xfrm>
            <a:off x="3233366" y="4815309"/>
            <a:ext cx="3096404" cy="14985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2AC01AA6-938B-86D7-70EF-C098F23156F1}"/>
              </a:ext>
            </a:extLst>
          </p:cNvPr>
          <p:cNvCxnSpPr>
            <a:cxnSpLocks/>
            <a:stCxn id="420" idx="4"/>
            <a:endCxn id="359" idx="0"/>
          </p:cNvCxnSpPr>
          <p:nvPr/>
        </p:nvCxnSpPr>
        <p:spPr>
          <a:xfrm>
            <a:off x="4317556" y="4815309"/>
            <a:ext cx="2012214" cy="14985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07C20466-0D0F-AD81-44D4-68A6F7E52C86}"/>
              </a:ext>
            </a:extLst>
          </p:cNvPr>
          <p:cNvCxnSpPr>
            <a:cxnSpLocks/>
            <a:stCxn id="421" idx="4"/>
            <a:endCxn id="359" idx="0"/>
          </p:cNvCxnSpPr>
          <p:nvPr/>
        </p:nvCxnSpPr>
        <p:spPr>
          <a:xfrm>
            <a:off x="5401747" y="4815309"/>
            <a:ext cx="928023" cy="14985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id="{4A992A16-7710-AE70-F59E-8FDBEF857CEB}"/>
              </a:ext>
            </a:extLst>
          </p:cNvPr>
          <p:cNvCxnSpPr>
            <a:cxnSpLocks/>
            <a:stCxn id="422" idx="4"/>
            <a:endCxn id="359" idx="0"/>
          </p:cNvCxnSpPr>
          <p:nvPr/>
        </p:nvCxnSpPr>
        <p:spPr>
          <a:xfrm flipH="1">
            <a:off x="6329770" y="4815309"/>
            <a:ext cx="561526" cy="14985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3" name="Straight Connector 662">
            <a:extLst>
              <a:ext uri="{FF2B5EF4-FFF2-40B4-BE49-F238E27FC236}">
                <a16:creationId xmlns:a16="http://schemas.microsoft.com/office/drawing/2014/main" id="{5917473D-4CB8-3E85-91BF-1575AA4153CB}"/>
              </a:ext>
            </a:extLst>
          </p:cNvPr>
          <p:cNvCxnSpPr>
            <a:cxnSpLocks/>
            <a:stCxn id="428" idx="4"/>
            <a:endCxn id="359" idx="0"/>
          </p:cNvCxnSpPr>
          <p:nvPr/>
        </p:nvCxnSpPr>
        <p:spPr>
          <a:xfrm flipH="1">
            <a:off x="6329770" y="4815309"/>
            <a:ext cx="1646967" cy="14985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E75A92B3-9120-1494-1756-4409C0733AA4}"/>
              </a:ext>
            </a:extLst>
          </p:cNvPr>
          <p:cNvCxnSpPr>
            <a:cxnSpLocks/>
            <a:stCxn id="430" idx="4"/>
            <a:endCxn id="359" idx="0"/>
          </p:cNvCxnSpPr>
          <p:nvPr/>
        </p:nvCxnSpPr>
        <p:spPr>
          <a:xfrm flipH="1">
            <a:off x="6329770" y="4810782"/>
            <a:ext cx="2732409" cy="150304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53DEAE56-E1EE-C781-9EC8-2ADCA3F6A09A}"/>
              </a:ext>
            </a:extLst>
          </p:cNvPr>
          <p:cNvCxnSpPr>
            <a:cxnSpLocks/>
            <a:stCxn id="419" idx="4"/>
            <a:endCxn id="360" idx="0"/>
          </p:cNvCxnSpPr>
          <p:nvPr/>
        </p:nvCxnSpPr>
        <p:spPr>
          <a:xfrm>
            <a:off x="3233366" y="4815309"/>
            <a:ext cx="3399369"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B177D8A6-8632-50E3-DE32-41FD90619B51}"/>
              </a:ext>
            </a:extLst>
          </p:cNvPr>
          <p:cNvCxnSpPr>
            <a:cxnSpLocks/>
            <a:stCxn id="420" idx="4"/>
            <a:endCxn id="360" idx="0"/>
          </p:cNvCxnSpPr>
          <p:nvPr/>
        </p:nvCxnSpPr>
        <p:spPr>
          <a:xfrm>
            <a:off x="4317556" y="4815309"/>
            <a:ext cx="2315179"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843323FA-FD4A-5A25-5FD3-32B2F516FF63}"/>
              </a:ext>
            </a:extLst>
          </p:cNvPr>
          <p:cNvCxnSpPr>
            <a:cxnSpLocks/>
            <a:stCxn id="421" idx="4"/>
            <a:endCxn id="360" idx="0"/>
          </p:cNvCxnSpPr>
          <p:nvPr/>
        </p:nvCxnSpPr>
        <p:spPr>
          <a:xfrm>
            <a:off x="5401747" y="4815309"/>
            <a:ext cx="1230988"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9D54743B-D14D-4A1A-E373-6DEAC9FF86F4}"/>
              </a:ext>
            </a:extLst>
          </p:cNvPr>
          <p:cNvCxnSpPr>
            <a:cxnSpLocks/>
            <a:stCxn id="422" idx="4"/>
            <a:endCxn id="360" idx="0"/>
          </p:cNvCxnSpPr>
          <p:nvPr/>
        </p:nvCxnSpPr>
        <p:spPr>
          <a:xfrm flipH="1">
            <a:off x="6632735" y="4815309"/>
            <a:ext cx="258561"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60E664DC-79A4-813E-729D-B2FB74E5CC29}"/>
              </a:ext>
            </a:extLst>
          </p:cNvPr>
          <p:cNvCxnSpPr>
            <a:cxnSpLocks/>
            <a:stCxn id="428" idx="4"/>
            <a:endCxn id="360" idx="0"/>
          </p:cNvCxnSpPr>
          <p:nvPr/>
        </p:nvCxnSpPr>
        <p:spPr>
          <a:xfrm flipH="1">
            <a:off x="6632735" y="4815309"/>
            <a:ext cx="1344002"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90972693-BB04-B09C-0F87-3C3294740C60}"/>
              </a:ext>
            </a:extLst>
          </p:cNvPr>
          <p:cNvCxnSpPr>
            <a:cxnSpLocks/>
            <a:stCxn id="430" idx="4"/>
            <a:endCxn id="360" idx="0"/>
          </p:cNvCxnSpPr>
          <p:nvPr/>
        </p:nvCxnSpPr>
        <p:spPr>
          <a:xfrm flipH="1">
            <a:off x="6632735" y="4810782"/>
            <a:ext cx="2429444" cy="150149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50035A51-077D-8C55-3A75-6CD34E4669E1}"/>
              </a:ext>
            </a:extLst>
          </p:cNvPr>
          <p:cNvCxnSpPr>
            <a:cxnSpLocks/>
            <a:stCxn id="419" idx="4"/>
            <a:endCxn id="361" idx="0"/>
          </p:cNvCxnSpPr>
          <p:nvPr/>
        </p:nvCxnSpPr>
        <p:spPr>
          <a:xfrm>
            <a:off x="3233366" y="4815309"/>
            <a:ext cx="3702334"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0F1BEDCF-3A6A-DC5A-9C4A-639FDBDD1C2D}"/>
              </a:ext>
            </a:extLst>
          </p:cNvPr>
          <p:cNvCxnSpPr>
            <a:cxnSpLocks/>
            <a:stCxn id="420" idx="4"/>
            <a:endCxn id="361" idx="0"/>
          </p:cNvCxnSpPr>
          <p:nvPr/>
        </p:nvCxnSpPr>
        <p:spPr>
          <a:xfrm>
            <a:off x="4317556" y="4815309"/>
            <a:ext cx="2618144"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F9303245-BB92-DB44-D50E-588D00F8F4C2}"/>
              </a:ext>
            </a:extLst>
          </p:cNvPr>
          <p:cNvCxnSpPr>
            <a:cxnSpLocks/>
            <a:stCxn id="421" idx="4"/>
            <a:endCxn id="361" idx="0"/>
          </p:cNvCxnSpPr>
          <p:nvPr/>
        </p:nvCxnSpPr>
        <p:spPr>
          <a:xfrm>
            <a:off x="5401747" y="4815309"/>
            <a:ext cx="1533953"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6" name="Straight Connector 695">
            <a:extLst>
              <a:ext uri="{FF2B5EF4-FFF2-40B4-BE49-F238E27FC236}">
                <a16:creationId xmlns:a16="http://schemas.microsoft.com/office/drawing/2014/main" id="{D55B5CEB-375B-1A3F-0472-5D681A56E6E0}"/>
              </a:ext>
            </a:extLst>
          </p:cNvPr>
          <p:cNvCxnSpPr>
            <a:cxnSpLocks/>
            <a:stCxn id="422" idx="4"/>
            <a:endCxn id="361" idx="0"/>
          </p:cNvCxnSpPr>
          <p:nvPr/>
        </p:nvCxnSpPr>
        <p:spPr>
          <a:xfrm>
            <a:off x="6891296" y="4815309"/>
            <a:ext cx="44404"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9" name="Straight Connector 698">
            <a:extLst>
              <a:ext uri="{FF2B5EF4-FFF2-40B4-BE49-F238E27FC236}">
                <a16:creationId xmlns:a16="http://schemas.microsoft.com/office/drawing/2014/main" id="{02156619-771C-3617-30B4-E58284749B5A}"/>
              </a:ext>
            </a:extLst>
          </p:cNvPr>
          <p:cNvCxnSpPr>
            <a:cxnSpLocks/>
            <a:stCxn id="428" idx="4"/>
            <a:endCxn id="361" idx="0"/>
          </p:cNvCxnSpPr>
          <p:nvPr/>
        </p:nvCxnSpPr>
        <p:spPr>
          <a:xfrm flipH="1">
            <a:off x="6935700" y="4815309"/>
            <a:ext cx="1041037"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2" name="Straight Connector 701">
            <a:extLst>
              <a:ext uri="{FF2B5EF4-FFF2-40B4-BE49-F238E27FC236}">
                <a16:creationId xmlns:a16="http://schemas.microsoft.com/office/drawing/2014/main" id="{DD466565-5E94-DB3F-41E4-201FA619D4BD}"/>
              </a:ext>
            </a:extLst>
          </p:cNvPr>
          <p:cNvCxnSpPr>
            <a:cxnSpLocks/>
            <a:stCxn id="430" idx="4"/>
            <a:endCxn id="361" idx="0"/>
          </p:cNvCxnSpPr>
          <p:nvPr/>
        </p:nvCxnSpPr>
        <p:spPr>
          <a:xfrm flipH="1">
            <a:off x="6935700" y="4810782"/>
            <a:ext cx="2126479" cy="150149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15BC580-A759-3B63-F08D-DE64BE091609}"/>
              </a:ext>
            </a:extLst>
          </p:cNvPr>
          <p:cNvCxnSpPr>
            <a:cxnSpLocks/>
            <a:stCxn id="419" idx="4"/>
            <a:endCxn id="364" idx="0"/>
          </p:cNvCxnSpPr>
          <p:nvPr/>
        </p:nvCxnSpPr>
        <p:spPr>
          <a:xfrm>
            <a:off x="3233366" y="4815309"/>
            <a:ext cx="4005299"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8" name="Straight Connector 707">
            <a:extLst>
              <a:ext uri="{FF2B5EF4-FFF2-40B4-BE49-F238E27FC236}">
                <a16:creationId xmlns:a16="http://schemas.microsoft.com/office/drawing/2014/main" id="{41E015FA-AE5B-4D35-045D-D3D32F9DCD1D}"/>
              </a:ext>
            </a:extLst>
          </p:cNvPr>
          <p:cNvCxnSpPr>
            <a:cxnSpLocks/>
            <a:stCxn id="420" idx="4"/>
            <a:endCxn id="364" idx="0"/>
          </p:cNvCxnSpPr>
          <p:nvPr/>
        </p:nvCxnSpPr>
        <p:spPr>
          <a:xfrm>
            <a:off x="4317556" y="4815309"/>
            <a:ext cx="2921109"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a:extLst>
              <a:ext uri="{FF2B5EF4-FFF2-40B4-BE49-F238E27FC236}">
                <a16:creationId xmlns:a16="http://schemas.microsoft.com/office/drawing/2014/main" id="{1C8E87F1-FC53-6133-3D56-283CB5F9A297}"/>
              </a:ext>
            </a:extLst>
          </p:cNvPr>
          <p:cNvCxnSpPr>
            <a:cxnSpLocks/>
            <a:stCxn id="421" idx="4"/>
            <a:endCxn id="364" idx="0"/>
          </p:cNvCxnSpPr>
          <p:nvPr/>
        </p:nvCxnSpPr>
        <p:spPr>
          <a:xfrm>
            <a:off x="5401747" y="4815309"/>
            <a:ext cx="1836918"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a:extLst>
              <a:ext uri="{FF2B5EF4-FFF2-40B4-BE49-F238E27FC236}">
                <a16:creationId xmlns:a16="http://schemas.microsoft.com/office/drawing/2014/main" id="{F3A3399C-5226-69DA-997F-1F8EE8D19050}"/>
              </a:ext>
            </a:extLst>
          </p:cNvPr>
          <p:cNvCxnSpPr>
            <a:cxnSpLocks/>
            <a:stCxn id="422" idx="4"/>
            <a:endCxn id="364" idx="0"/>
          </p:cNvCxnSpPr>
          <p:nvPr/>
        </p:nvCxnSpPr>
        <p:spPr>
          <a:xfrm>
            <a:off x="6891296" y="4815309"/>
            <a:ext cx="347369"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7" name="Straight Connector 716">
            <a:extLst>
              <a:ext uri="{FF2B5EF4-FFF2-40B4-BE49-F238E27FC236}">
                <a16:creationId xmlns:a16="http://schemas.microsoft.com/office/drawing/2014/main" id="{9668A692-C17F-F048-9F67-16619221CCAD}"/>
              </a:ext>
            </a:extLst>
          </p:cNvPr>
          <p:cNvCxnSpPr>
            <a:cxnSpLocks/>
            <a:stCxn id="428" idx="4"/>
            <a:endCxn id="364" idx="0"/>
          </p:cNvCxnSpPr>
          <p:nvPr/>
        </p:nvCxnSpPr>
        <p:spPr>
          <a:xfrm flipH="1">
            <a:off x="7238665" y="4815309"/>
            <a:ext cx="738072"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0" name="Straight Connector 719">
            <a:extLst>
              <a:ext uri="{FF2B5EF4-FFF2-40B4-BE49-F238E27FC236}">
                <a16:creationId xmlns:a16="http://schemas.microsoft.com/office/drawing/2014/main" id="{CF9A159C-705F-85A1-0A8D-B3B570B014CF}"/>
              </a:ext>
            </a:extLst>
          </p:cNvPr>
          <p:cNvCxnSpPr>
            <a:cxnSpLocks/>
            <a:stCxn id="430" idx="4"/>
            <a:endCxn id="364" idx="0"/>
          </p:cNvCxnSpPr>
          <p:nvPr/>
        </p:nvCxnSpPr>
        <p:spPr>
          <a:xfrm flipH="1">
            <a:off x="7238665" y="4810782"/>
            <a:ext cx="1823514" cy="149994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3" name="Straight Connector 722">
            <a:extLst>
              <a:ext uri="{FF2B5EF4-FFF2-40B4-BE49-F238E27FC236}">
                <a16:creationId xmlns:a16="http://schemas.microsoft.com/office/drawing/2014/main" id="{B45E21CA-C54B-72A1-4865-13974B4FAA11}"/>
              </a:ext>
            </a:extLst>
          </p:cNvPr>
          <p:cNvCxnSpPr>
            <a:cxnSpLocks/>
            <a:stCxn id="419" idx="4"/>
            <a:endCxn id="365" idx="0"/>
          </p:cNvCxnSpPr>
          <p:nvPr/>
        </p:nvCxnSpPr>
        <p:spPr>
          <a:xfrm>
            <a:off x="3233366" y="4815309"/>
            <a:ext cx="4308264"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6" name="Straight Connector 725">
            <a:extLst>
              <a:ext uri="{FF2B5EF4-FFF2-40B4-BE49-F238E27FC236}">
                <a16:creationId xmlns:a16="http://schemas.microsoft.com/office/drawing/2014/main" id="{86FA047D-69A4-8289-3E81-3C382B3A623D}"/>
              </a:ext>
            </a:extLst>
          </p:cNvPr>
          <p:cNvCxnSpPr>
            <a:cxnSpLocks/>
            <a:stCxn id="420" idx="4"/>
            <a:endCxn id="365" idx="0"/>
          </p:cNvCxnSpPr>
          <p:nvPr/>
        </p:nvCxnSpPr>
        <p:spPr>
          <a:xfrm>
            <a:off x="4317556" y="4815309"/>
            <a:ext cx="3224074"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9" name="Straight Connector 728">
            <a:extLst>
              <a:ext uri="{FF2B5EF4-FFF2-40B4-BE49-F238E27FC236}">
                <a16:creationId xmlns:a16="http://schemas.microsoft.com/office/drawing/2014/main" id="{3616D1ED-D75A-9B61-E4FE-14247BE817AE}"/>
              </a:ext>
            </a:extLst>
          </p:cNvPr>
          <p:cNvCxnSpPr>
            <a:cxnSpLocks/>
            <a:stCxn id="421" idx="4"/>
            <a:endCxn id="365" idx="0"/>
          </p:cNvCxnSpPr>
          <p:nvPr/>
        </p:nvCxnSpPr>
        <p:spPr>
          <a:xfrm>
            <a:off x="5401747" y="4815309"/>
            <a:ext cx="2139883"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2" name="Straight Connector 731">
            <a:extLst>
              <a:ext uri="{FF2B5EF4-FFF2-40B4-BE49-F238E27FC236}">
                <a16:creationId xmlns:a16="http://schemas.microsoft.com/office/drawing/2014/main" id="{E3C0F4D8-2413-BA55-6DDC-624B24829243}"/>
              </a:ext>
            </a:extLst>
          </p:cNvPr>
          <p:cNvCxnSpPr>
            <a:cxnSpLocks/>
            <a:stCxn id="422" idx="4"/>
            <a:endCxn id="365" idx="0"/>
          </p:cNvCxnSpPr>
          <p:nvPr/>
        </p:nvCxnSpPr>
        <p:spPr>
          <a:xfrm>
            <a:off x="6891296" y="4815309"/>
            <a:ext cx="650334"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5" name="Straight Connector 734">
            <a:extLst>
              <a:ext uri="{FF2B5EF4-FFF2-40B4-BE49-F238E27FC236}">
                <a16:creationId xmlns:a16="http://schemas.microsoft.com/office/drawing/2014/main" id="{1F96D4B6-14DF-C624-2076-86A2EFC3F265}"/>
              </a:ext>
            </a:extLst>
          </p:cNvPr>
          <p:cNvCxnSpPr>
            <a:cxnSpLocks/>
            <a:stCxn id="428" idx="4"/>
            <a:endCxn id="365" idx="0"/>
          </p:cNvCxnSpPr>
          <p:nvPr/>
        </p:nvCxnSpPr>
        <p:spPr>
          <a:xfrm flipH="1">
            <a:off x="7541630" y="4815309"/>
            <a:ext cx="435107"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id="{75DF8607-610E-1D83-3D7C-AD928C55B47D}"/>
              </a:ext>
            </a:extLst>
          </p:cNvPr>
          <p:cNvCxnSpPr>
            <a:cxnSpLocks/>
            <a:stCxn id="430" idx="4"/>
            <a:endCxn id="365" idx="0"/>
          </p:cNvCxnSpPr>
          <p:nvPr/>
        </p:nvCxnSpPr>
        <p:spPr>
          <a:xfrm flipH="1">
            <a:off x="7541630" y="4810782"/>
            <a:ext cx="1520549" cy="149994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id="{DAF757C9-0807-1685-341B-C64F582EE3B0}"/>
              </a:ext>
            </a:extLst>
          </p:cNvPr>
          <p:cNvCxnSpPr>
            <a:cxnSpLocks/>
            <a:stCxn id="419" idx="4"/>
            <a:endCxn id="366" idx="0"/>
          </p:cNvCxnSpPr>
          <p:nvPr/>
        </p:nvCxnSpPr>
        <p:spPr>
          <a:xfrm>
            <a:off x="3233366" y="4815309"/>
            <a:ext cx="4611229"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id="{C9260E6C-40B8-3B25-2ECD-9D49B122806C}"/>
              </a:ext>
            </a:extLst>
          </p:cNvPr>
          <p:cNvCxnSpPr>
            <a:cxnSpLocks/>
            <a:stCxn id="420" idx="4"/>
            <a:endCxn id="366" idx="0"/>
          </p:cNvCxnSpPr>
          <p:nvPr/>
        </p:nvCxnSpPr>
        <p:spPr>
          <a:xfrm>
            <a:off x="4317556" y="4815309"/>
            <a:ext cx="3527039"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id="{0C250B9F-0D39-653B-23C5-7DB8E61C80A2}"/>
              </a:ext>
            </a:extLst>
          </p:cNvPr>
          <p:cNvCxnSpPr>
            <a:cxnSpLocks/>
            <a:stCxn id="421" idx="4"/>
            <a:endCxn id="366" idx="0"/>
          </p:cNvCxnSpPr>
          <p:nvPr/>
        </p:nvCxnSpPr>
        <p:spPr>
          <a:xfrm>
            <a:off x="5401747" y="4815309"/>
            <a:ext cx="2442848"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a:extLst>
              <a:ext uri="{FF2B5EF4-FFF2-40B4-BE49-F238E27FC236}">
                <a16:creationId xmlns:a16="http://schemas.microsoft.com/office/drawing/2014/main" id="{BF9341CB-7AC0-2B06-E3F8-46575E7DFA4E}"/>
              </a:ext>
            </a:extLst>
          </p:cNvPr>
          <p:cNvCxnSpPr>
            <a:cxnSpLocks/>
            <a:stCxn id="422" idx="4"/>
            <a:endCxn id="366" idx="0"/>
          </p:cNvCxnSpPr>
          <p:nvPr/>
        </p:nvCxnSpPr>
        <p:spPr>
          <a:xfrm>
            <a:off x="6891296" y="4815309"/>
            <a:ext cx="953299"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id="{0E4626AC-1E08-A028-9440-80E8073708A3}"/>
              </a:ext>
            </a:extLst>
          </p:cNvPr>
          <p:cNvCxnSpPr>
            <a:cxnSpLocks/>
            <a:stCxn id="428" idx="4"/>
            <a:endCxn id="366" idx="0"/>
          </p:cNvCxnSpPr>
          <p:nvPr/>
        </p:nvCxnSpPr>
        <p:spPr>
          <a:xfrm flipH="1">
            <a:off x="7844595" y="4815309"/>
            <a:ext cx="132142"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6" name="Straight Connector 755">
            <a:extLst>
              <a:ext uri="{FF2B5EF4-FFF2-40B4-BE49-F238E27FC236}">
                <a16:creationId xmlns:a16="http://schemas.microsoft.com/office/drawing/2014/main" id="{3C5D18AF-A7E2-B431-177E-D21BCA6CF830}"/>
              </a:ext>
            </a:extLst>
          </p:cNvPr>
          <p:cNvCxnSpPr>
            <a:cxnSpLocks/>
            <a:stCxn id="430" idx="4"/>
            <a:endCxn id="366" idx="0"/>
          </p:cNvCxnSpPr>
          <p:nvPr/>
        </p:nvCxnSpPr>
        <p:spPr>
          <a:xfrm flipH="1">
            <a:off x="7844595" y="4810782"/>
            <a:ext cx="1217584" cy="149839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id="{13EF4802-C308-22DE-7756-3E9682A0171A}"/>
              </a:ext>
            </a:extLst>
          </p:cNvPr>
          <p:cNvCxnSpPr>
            <a:cxnSpLocks/>
            <a:stCxn id="419" idx="4"/>
            <a:endCxn id="367" idx="0"/>
          </p:cNvCxnSpPr>
          <p:nvPr/>
        </p:nvCxnSpPr>
        <p:spPr>
          <a:xfrm>
            <a:off x="3233366" y="4815309"/>
            <a:ext cx="4914194"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2" name="Straight Connector 761">
            <a:extLst>
              <a:ext uri="{FF2B5EF4-FFF2-40B4-BE49-F238E27FC236}">
                <a16:creationId xmlns:a16="http://schemas.microsoft.com/office/drawing/2014/main" id="{DD827917-2769-6956-A392-155D2478ADC8}"/>
              </a:ext>
            </a:extLst>
          </p:cNvPr>
          <p:cNvCxnSpPr>
            <a:cxnSpLocks/>
            <a:stCxn id="420" idx="4"/>
            <a:endCxn id="367" idx="0"/>
          </p:cNvCxnSpPr>
          <p:nvPr/>
        </p:nvCxnSpPr>
        <p:spPr>
          <a:xfrm>
            <a:off x="4317556" y="4815309"/>
            <a:ext cx="3830004"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id="{70832C65-769C-DBE1-CF7A-C835AF9AECE2}"/>
              </a:ext>
            </a:extLst>
          </p:cNvPr>
          <p:cNvCxnSpPr>
            <a:cxnSpLocks/>
            <a:stCxn id="421" idx="4"/>
            <a:endCxn id="367" idx="0"/>
          </p:cNvCxnSpPr>
          <p:nvPr/>
        </p:nvCxnSpPr>
        <p:spPr>
          <a:xfrm>
            <a:off x="5401747" y="4815309"/>
            <a:ext cx="2745813"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8" name="Straight Connector 767">
            <a:extLst>
              <a:ext uri="{FF2B5EF4-FFF2-40B4-BE49-F238E27FC236}">
                <a16:creationId xmlns:a16="http://schemas.microsoft.com/office/drawing/2014/main" id="{01F8300C-3A89-8B8F-4B17-1BCD7AE58EFD}"/>
              </a:ext>
            </a:extLst>
          </p:cNvPr>
          <p:cNvCxnSpPr>
            <a:cxnSpLocks/>
            <a:stCxn id="422" idx="4"/>
            <a:endCxn id="367" idx="0"/>
          </p:cNvCxnSpPr>
          <p:nvPr/>
        </p:nvCxnSpPr>
        <p:spPr>
          <a:xfrm>
            <a:off x="6891296" y="4815309"/>
            <a:ext cx="1256264"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1" name="Straight Connector 770">
            <a:extLst>
              <a:ext uri="{FF2B5EF4-FFF2-40B4-BE49-F238E27FC236}">
                <a16:creationId xmlns:a16="http://schemas.microsoft.com/office/drawing/2014/main" id="{4129E3F3-3C43-1FC4-4213-99D59AD77298}"/>
              </a:ext>
            </a:extLst>
          </p:cNvPr>
          <p:cNvCxnSpPr>
            <a:cxnSpLocks/>
            <a:stCxn id="428" idx="4"/>
            <a:endCxn id="367" idx="0"/>
          </p:cNvCxnSpPr>
          <p:nvPr/>
        </p:nvCxnSpPr>
        <p:spPr>
          <a:xfrm>
            <a:off x="7976737" y="4815309"/>
            <a:ext cx="170823"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5" name="Straight Connector 774">
            <a:extLst>
              <a:ext uri="{FF2B5EF4-FFF2-40B4-BE49-F238E27FC236}">
                <a16:creationId xmlns:a16="http://schemas.microsoft.com/office/drawing/2014/main" id="{58ABA088-5D22-EF55-BA47-744D7F626574}"/>
              </a:ext>
            </a:extLst>
          </p:cNvPr>
          <p:cNvCxnSpPr>
            <a:cxnSpLocks/>
            <a:stCxn id="430" idx="4"/>
            <a:endCxn id="367" idx="0"/>
          </p:cNvCxnSpPr>
          <p:nvPr/>
        </p:nvCxnSpPr>
        <p:spPr>
          <a:xfrm flipH="1">
            <a:off x="8147560" y="4810782"/>
            <a:ext cx="914619" cy="149839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a:extLst>
              <a:ext uri="{FF2B5EF4-FFF2-40B4-BE49-F238E27FC236}">
                <a16:creationId xmlns:a16="http://schemas.microsoft.com/office/drawing/2014/main" id="{0E1B9CC1-6323-9B72-17D1-722444E924D7}"/>
              </a:ext>
            </a:extLst>
          </p:cNvPr>
          <p:cNvCxnSpPr>
            <a:cxnSpLocks/>
            <a:stCxn id="419" idx="4"/>
            <a:endCxn id="372" idx="0"/>
          </p:cNvCxnSpPr>
          <p:nvPr/>
        </p:nvCxnSpPr>
        <p:spPr>
          <a:xfrm>
            <a:off x="3233366" y="4815309"/>
            <a:ext cx="5217159" cy="14923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2" name="Straight Connector 781">
            <a:extLst>
              <a:ext uri="{FF2B5EF4-FFF2-40B4-BE49-F238E27FC236}">
                <a16:creationId xmlns:a16="http://schemas.microsoft.com/office/drawing/2014/main" id="{84A032AC-6C48-354F-7A03-8D00823531DA}"/>
              </a:ext>
            </a:extLst>
          </p:cNvPr>
          <p:cNvCxnSpPr>
            <a:cxnSpLocks/>
            <a:stCxn id="420" idx="4"/>
            <a:endCxn id="372" idx="0"/>
          </p:cNvCxnSpPr>
          <p:nvPr/>
        </p:nvCxnSpPr>
        <p:spPr>
          <a:xfrm>
            <a:off x="4317556" y="4815309"/>
            <a:ext cx="4132969" cy="14923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id="{598DC7BD-BBAF-4712-7543-15D7FACE863A}"/>
              </a:ext>
            </a:extLst>
          </p:cNvPr>
          <p:cNvCxnSpPr>
            <a:cxnSpLocks/>
            <a:stCxn id="421" idx="4"/>
            <a:endCxn id="372" idx="0"/>
          </p:cNvCxnSpPr>
          <p:nvPr/>
        </p:nvCxnSpPr>
        <p:spPr>
          <a:xfrm>
            <a:off x="5401747" y="4815309"/>
            <a:ext cx="3048778" cy="14923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8" name="Straight Connector 787">
            <a:extLst>
              <a:ext uri="{FF2B5EF4-FFF2-40B4-BE49-F238E27FC236}">
                <a16:creationId xmlns:a16="http://schemas.microsoft.com/office/drawing/2014/main" id="{AF9AF1B0-4AED-348B-4922-7733BF52FBB8}"/>
              </a:ext>
            </a:extLst>
          </p:cNvPr>
          <p:cNvCxnSpPr>
            <a:cxnSpLocks/>
            <a:stCxn id="422" idx="4"/>
            <a:endCxn id="372" idx="0"/>
          </p:cNvCxnSpPr>
          <p:nvPr/>
        </p:nvCxnSpPr>
        <p:spPr>
          <a:xfrm>
            <a:off x="6891296" y="4815309"/>
            <a:ext cx="1559229" cy="14923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a:extLst>
              <a:ext uri="{FF2B5EF4-FFF2-40B4-BE49-F238E27FC236}">
                <a16:creationId xmlns:a16="http://schemas.microsoft.com/office/drawing/2014/main" id="{77FBCC19-23BB-8545-5CEE-397691886D1D}"/>
              </a:ext>
            </a:extLst>
          </p:cNvPr>
          <p:cNvCxnSpPr>
            <a:cxnSpLocks/>
            <a:stCxn id="428" idx="4"/>
            <a:endCxn id="372" idx="0"/>
          </p:cNvCxnSpPr>
          <p:nvPr/>
        </p:nvCxnSpPr>
        <p:spPr>
          <a:xfrm>
            <a:off x="7976737" y="4815309"/>
            <a:ext cx="473788" cy="14923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a:extLst>
              <a:ext uri="{FF2B5EF4-FFF2-40B4-BE49-F238E27FC236}">
                <a16:creationId xmlns:a16="http://schemas.microsoft.com/office/drawing/2014/main" id="{3C13531B-C9FB-19ED-C8F9-4A4712386D95}"/>
              </a:ext>
            </a:extLst>
          </p:cNvPr>
          <p:cNvCxnSpPr>
            <a:cxnSpLocks/>
            <a:stCxn id="430" idx="4"/>
            <a:endCxn id="372" idx="0"/>
          </p:cNvCxnSpPr>
          <p:nvPr/>
        </p:nvCxnSpPr>
        <p:spPr>
          <a:xfrm flipH="1">
            <a:off x="8450525" y="4810782"/>
            <a:ext cx="611654" cy="149684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a:extLst>
              <a:ext uri="{FF2B5EF4-FFF2-40B4-BE49-F238E27FC236}">
                <a16:creationId xmlns:a16="http://schemas.microsoft.com/office/drawing/2014/main" id="{8E0B7946-F196-EB3C-0BE5-EA0D45E9F498}"/>
              </a:ext>
            </a:extLst>
          </p:cNvPr>
          <p:cNvCxnSpPr>
            <a:cxnSpLocks/>
            <a:stCxn id="419" idx="4"/>
            <a:endCxn id="377" idx="0"/>
          </p:cNvCxnSpPr>
          <p:nvPr/>
        </p:nvCxnSpPr>
        <p:spPr>
          <a:xfrm>
            <a:off x="3233366" y="4815309"/>
            <a:ext cx="5520124" cy="14889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0" name="Straight Connector 799">
            <a:extLst>
              <a:ext uri="{FF2B5EF4-FFF2-40B4-BE49-F238E27FC236}">
                <a16:creationId xmlns:a16="http://schemas.microsoft.com/office/drawing/2014/main" id="{164CACD9-D54C-5414-5DEF-2305743BD908}"/>
              </a:ext>
            </a:extLst>
          </p:cNvPr>
          <p:cNvCxnSpPr>
            <a:cxnSpLocks/>
            <a:stCxn id="420" idx="4"/>
            <a:endCxn id="377" idx="0"/>
          </p:cNvCxnSpPr>
          <p:nvPr/>
        </p:nvCxnSpPr>
        <p:spPr>
          <a:xfrm>
            <a:off x="4317556" y="4815309"/>
            <a:ext cx="4435934" cy="14889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a:extLst>
              <a:ext uri="{FF2B5EF4-FFF2-40B4-BE49-F238E27FC236}">
                <a16:creationId xmlns:a16="http://schemas.microsoft.com/office/drawing/2014/main" id="{6A9BA878-00A1-85FF-1753-3EB982335F67}"/>
              </a:ext>
            </a:extLst>
          </p:cNvPr>
          <p:cNvCxnSpPr>
            <a:cxnSpLocks/>
            <a:stCxn id="421" idx="4"/>
            <a:endCxn id="377" idx="0"/>
          </p:cNvCxnSpPr>
          <p:nvPr/>
        </p:nvCxnSpPr>
        <p:spPr>
          <a:xfrm>
            <a:off x="5401747" y="4815309"/>
            <a:ext cx="3351743" cy="14889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CC9551C9-FED0-F3BA-2D1D-D38CADC2B8FC}"/>
              </a:ext>
            </a:extLst>
          </p:cNvPr>
          <p:cNvCxnSpPr>
            <a:cxnSpLocks/>
            <a:stCxn id="422" idx="4"/>
            <a:endCxn id="377" idx="0"/>
          </p:cNvCxnSpPr>
          <p:nvPr/>
        </p:nvCxnSpPr>
        <p:spPr>
          <a:xfrm>
            <a:off x="6891296" y="4815309"/>
            <a:ext cx="1862194" cy="14889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F95AF018-C645-F52F-3A14-F5C964EB3EB9}"/>
              </a:ext>
            </a:extLst>
          </p:cNvPr>
          <p:cNvCxnSpPr>
            <a:cxnSpLocks/>
            <a:stCxn id="428" idx="4"/>
            <a:endCxn id="377" idx="0"/>
          </p:cNvCxnSpPr>
          <p:nvPr/>
        </p:nvCxnSpPr>
        <p:spPr>
          <a:xfrm>
            <a:off x="7976737" y="4815309"/>
            <a:ext cx="776753" cy="14889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8E2899BC-96A2-46DF-3C82-F1A85BE686E5}"/>
              </a:ext>
            </a:extLst>
          </p:cNvPr>
          <p:cNvCxnSpPr>
            <a:cxnSpLocks/>
            <a:stCxn id="430" idx="4"/>
            <a:endCxn id="377" idx="0"/>
          </p:cNvCxnSpPr>
          <p:nvPr/>
        </p:nvCxnSpPr>
        <p:spPr>
          <a:xfrm flipH="1">
            <a:off x="8753490" y="4810782"/>
            <a:ext cx="308689" cy="149349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7C17B05A-C366-D355-1A19-A5E6D6ADDD35}"/>
              </a:ext>
            </a:extLst>
          </p:cNvPr>
          <p:cNvCxnSpPr>
            <a:cxnSpLocks/>
            <a:stCxn id="419" idx="4"/>
            <a:endCxn id="378" idx="0"/>
          </p:cNvCxnSpPr>
          <p:nvPr/>
        </p:nvCxnSpPr>
        <p:spPr>
          <a:xfrm>
            <a:off x="3233366" y="4815309"/>
            <a:ext cx="5823089"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6938915A-D0DD-212D-B861-5C35FA180E8F}"/>
              </a:ext>
            </a:extLst>
          </p:cNvPr>
          <p:cNvCxnSpPr>
            <a:cxnSpLocks/>
            <a:stCxn id="420" idx="4"/>
            <a:endCxn id="378" idx="0"/>
          </p:cNvCxnSpPr>
          <p:nvPr/>
        </p:nvCxnSpPr>
        <p:spPr>
          <a:xfrm>
            <a:off x="4317556" y="4815309"/>
            <a:ext cx="4738899"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5625FE3C-BEE0-1428-0661-34E4B11177FD}"/>
              </a:ext>
            </a:extLst>
          </p:cNvPr>
          <p:cNvCxnSpPr>
            <a:cxnSpLocks/>
            <a:stCxn id="421" idx="4"/>
            <a:endCxn id="378" idx="0"/>
          </p:cNvCxnSpPr>
          <p:nvPr/>
        </p:nvCxnSpPr>
        <p:spPr>
          <a:xfrm>
            <a:off x="5401747" y="4815309"/>
            <a:ext cx="3654708"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2FDFD571-362B-D476-60F6-76CDEB0C90FD}"/>
              </a:ext>
            </a:extLst>
          </p:cNvPr>
          <p:cNvCxnSpPr>
            <a:cxnSpLocks/>
            <a:stCxn id="422" idx="4"/>
            <a:endCxn id="378" idx="0"/>
          </p:cNvCxnSpPr>
          <p:nvPr/>
        </p:nvCxnSpPr>
        <p:spPr>
          <a:xfrm>
            <a:off x="6891296" y="4815309"/>
            <a:ext cx="2165159"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3D39BB81-11B5-7644-5358-54DE48EC18B6}"/>
              </a:ext>
            </a:extLst>
          </p:cNvPr>
          <p:cNvCxnSpPr>
            <a:cxnSpLocks/>
            <a:stCxn id="428" idx="4"/>
            <a:endCxn id="378" idx="0"/>
          </p:cNvCxnSpPr>
          <p:nvPr/>
        </p:nvCxnSpPr>
        <p:spPr>
          <a:xfrm>
            <a:off x="7976737" y="4815309"/>
            <a:ext cx="1079718"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CA8396DA-2BA0-1BC1-4C1F-62FE51FBECC5}"/>
              </a:ext>
            </a:extLst>
          </p:cNvPr>
          <p:cNvCxnSpPr>
            <a:cxnSpLocks/>
            <a:stCxn id="430" idx="4"/>
            <a:endCxn id="378" idx="0"/>
          </p:cNvCxnSpPr>
          <p:nvPr/>
        </p:nvCxnSpPr>
        <p:spPr>
          <a:xfrm flipH="1">
            <a:off x="9056455" y="4810782"/>
            <a:ext cx="5724" cy="149194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15A4F718-2EC7-ED03-EE5E-A83C2E794677}"/>
              </a:ext>
            </a:extLst>
          </p:cNvPr>
          <p:cNvCxnSpPr>
            <a:cxnSpLocks/>
            <a:stCxn id="419" idx="4"/>
            <a:endCxn id="379" idx="0"/>
          </p:cNvCxnSpPr>
          <p:nvPr/>
        </p:nvCxnSpPr>
        <p:spPr>
          <a:xfrm>
            <a:off x="3233366" y="4815309"/>
            <a:ext cx="6126054"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E17F4B0-8382-2CE1-FA66-7F6BB849D9B9}"/>
              </a:ext>
            </a:extLst>
          </p:cNvPr>
          <p:cNvCxnSpPr>
            <a:cxnSpLocks/>
            <a:stCxn id="420" idx="4"/>
            <a:endCxn id="379" idx="0"/>
          </p:cNvCxnSpPr>
          <p:nvPr/>
        </p:nvCxnSpPr>
        <p:spPr>
          <a:xfrm>
            <a:off x="4317556" y="4815309"/>
            <a:ext cx="5041864"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9594E17D-6D1E-F582-059D-A4DA08F864C0}"/>
              </a:ext>
            </a:extLst>
          </p:cNvPr>
          <p:cNvCxnSpPr>
            <a:cxnSpLocks/>
            <a:stCxn id="421" idx="4"/>
            <a:endCxn id="379" idx="0"/>
          </p:cNvCxnSpPr>
          <p:nvPr/>
        </p:nvCxnSpPr>
        <p:spPr>
          <a:xfrm>
            <a:off x="5401747" y="4815309"/>
            <a:ext cx="3957673"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5" name="Straight Connector 844">
            <a:extLst>
              <a:ext uri="{FF2B5EF4-FFF2-40B4-BE49-F238E27FC236}">
                <a16:creationId xmlns:a16="http://schemas.microsoft.com/office/drawing/2014/main" id="{B508C98F-17E1-81E3-81AD-90068D9FF0DE}"/>
              </a:ext>
            </a:extLst>
          </p:cNvPr>
          <p:cNvCxnSpPr>
            <a:cxnSpLocks/>
            <a:stCxn id="422" idx="4"/>
            <a:endCxn id="379" idx="0"/>
          </p:cNvCxnSpPr>
          <p:nvPr/>
        </p:nvCxnSpPr>
        <p:spPr>
          <a:xfrm>
            <a:off x="6891296" y="4815309"/>
            <a:ext cx="2468124"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8" name="Straight Connector 847">
            <a:extLst>
              <a:ext uri="{FF2B5EF4-FFF2-40B4-BE49-F238E27FC236}">
                <a16:creationId xmlns:a16="http://schemas.microsoft.com/office/drawing/2014/main" id="{08F24F63-1091-E69E-4EE2-952E6C0EF9C4}"/>
              </a:ext>
            </a:extLst>
          </p:cNvPr>
          <p:cNvCxnSpPr>
            <a:cxnSpLocks/>
            <a:stCxn id="428" idx="4"/>
            <a:endCxn id="379" idx="0"/>
          </p:cNvCxnSpPr>
          <p:nvPr/>
        </p:nvCxnSpPr>
        <p:spPr>
          <a:xfrm>
            <a:off x="7976737" y="4815309"/>
            <a:ext cx="1382683"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1" name="Straight Connector 850">
            <a:extLst>
              <a:ext uri="{FF2B5EF4-FFF2-40B4-BE49-F238E27FC236}">
                <a16:creationId xmlns:a16="http://schemas.microsoft.com/office/drawing/2014/main" id="{239E2A01-47CD-3BA3-2FE1-EEB0B3727B14}"/>
              </a:ext>
            </a:extLst>
          </p:cNvPr>
          <p:cNvCxnSpPr>
            <a:cxnSpLocks/>
            <a:stCxn id="430" idx="4"/>
            <a:endCxn id="379" idx="0"/>
          </p:cNvCxnSpPr>
          <p:nvPr/>
        </p:nvCxnSpPr>
        <p:spPr>
          <a:xfrm>
            <a:off x="9062179" y="4810782"/>
            <a:ext cx="297241" cy="149194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4" name="Straight Connector 853">
            <a:extLst>
              <a:ext uri="{FF2B5EF4-FFF2-40B4-BE49-F238E27FC236}">
                <a16:creationId xmlns:a16="http://schemas.microsoft.com/office/drawing/2014/main" id="{BA7BE6BE-2169-42F5-5D30-867CCAF0FF70}"/>
              </a:ext>
            </a:extLst>
          </p:cNvPr>
          <p:cNvCxnSpPr>
            <a:cxnSpLocks/>
            <a:stCxn id="430" idx="4"/>
            <a:endCxn id="380" idx="0"/>
          </p:cNvCxnSpPr>
          <p:nvPr/>
        </p:nvCxnSpPr>
        <p:spPr>
          <a:xfrm>
            <a:off x="9062179" y="4810782"/>
            <a:ext cx="600206" cy="1490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7" name="Straight Connector 856">
            <a:extLst>
              <a:ext uri="{FF2B5EF4-FFF2-40B4-BE49-F238E27FC236}">
                <a16:creationId xmlns:a16="http://schemas.microsoft.com/office/drawing/2014/main" id="{E351B226-B302-338F-9CDF-2A362C6109CE}"/>
              </a:ext>
            </a:extLst>
          </p:cNvPr>
          <p:cNvCxnSpPr>
            <a:cxnSpLocks/>
            <a:stCxn id="428" idx="4"/>
            <a:endCxn id="380" idx="0"/>
          </p:cNvCxnSpPr>
          <p:nvPr/>
        </p:nvCxnSpPr>
        <p:spPr>
          <a:xfrm>
            <a:off x="7976737" y="4815309"/>
            <a:ext cx="1685648" cy="14858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0" name="Straight Connector 859">
            <a:extLst>
              <a:ext uri="{FF2B5EF4-FFF2-40B4-BE49-F238E27FC236}">
                <a16:creationId xmlns:a16="http://schemas.microsoft.com/office/drawing/2014/main" id="{EC587830-F065-F96C-1640-38DC4DB68A1C}"/>
              </a:ext>
            </a:extLst>
          </p:cNvPr>
          <p:cNvCxnSpPr>
            <a:cxnSpLocks/>
            <a:stCxn id="422" idx="4"/>
            <a:endCxn id="380" idx="0"/>
          </p:cNvCxnSpPr>
          <p:nvPr/>
        </p:nvCxnSpPr>
        <p:spPr>
          <a:xfrm>
            <a:off x="6891296" y="4815309"/>
            <a:ext cx="2771089" cy="14858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3" name="Straight Connector 862">
            <a:extLst>
              <a:ext uri="{FF2B5EF4-FFF2-40B4-BE49-F238E27FC236}">
                <a16:creationId xmlns:a16="http://schemas.microsoft.com/office/drawing/2014/main" id="{699B2E85-4D36-6CAD-4F07-3B139B11A772}"/>
              </a:ext>
            </a:extLst>
          </p:cNvPr>
          <p:cNvCxnSpPr>
            <a:cxnSpLocks/>
            <a:stCxn id="421" idx="4"/>
            <a:endCxn id="380" idx="0"/>
          </p:cNvCxnSpPr>
          <p:nvPr/>
        </p:nvCxnSpPr>
        <p:spPr>
          <a:xfrm>
            <a:off x="5401747" y="4815309"/>
            <a:ext cx="4260638" cy="14858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6" name="Straight Connector 865">
            <a:extLst>
              <a:ext uri="{FF2B5EF4-FFF2-40B4-BE49-F238E27FC236}">
                <a16:creationId xmlns:a16="http://schemas.microsoft.com/office/drawing/2014/main" id="{F47B0F00-2972-E64D-D964-19E9EFFEEC18}"/>
              </a:ext>
            </a:extLst>
          </p:cNvPr>
          <p:cNvCxnSpPr>
            <a:cxnSpLocks/>
            <a:stCxn id="420" idx="4"/>
            <a:endCxn id="380" idx="0"/>
          </p:cNvCxnSpPr>
          <p:nvPr/>
        </p:nvCxnSpPr>
        <p:spPr>
          <a:xfrm>
            <a:off x="4317556" y="4815309"/>
            <a:ext cx="5344829" cy="14858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9" name="Straight Connector 868">
            <a:extLst>
              <a:ext uri="{FF2B5EF4-FFF2-40B4-BE49-F238E27FC236}">
                <a16:creationId xmlns:a16="http://schemas.microsoft.com/office/drawing/2014/main" id="{DCC972BE-2E6D-C5E7-84F6-6B9E3A6CEA89}"/>
              </a:ext>
            </a:extLst>
          </p:cNvPr>
          <p:cNvCxnSpPr>
            <a:cxnSpLocks/>
            <a:stCxn id="419" idx="4"/>
            <a:endCxn id="380" idx="0"/>
          </p:cNvCxnSpPr>
          <p:nvPr/>
        </p:nvCxnSpPr>
        <p:spPr>
          <a:xfrm>
            <a:off x="3233366" y="4815309"/>
            <a:ext cx="6429019" cy="14858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887" name="Group 886">
            <a:extLst>
              <a:ext uri="{FF2B5EF4-FFF2-40B4-BE49-F238E27FC236}">
                <a16:creationId xmlns:a16="http://schemas.microsoft.com/office/drawing/2014/main" id="{AB768F41-6CF9-D791-6186-6095377234AD}"/>
              </a:ext>
            </a:extLst>
          </p:cNvPr>
          <p:cNvGrpSpPr/>
          <p:nvPr/>
        </p:nvGrpSpPr>
        <p:grpSpPr>
          <a:xfrm>
            <a:off x="3233366" y="3310128"/>
            <a:ext cx="5827598" cy="425881"/>
            <a:chOff x="3233366" y="3121990"/>
            <a:chExt cx="5827598" cy="614019"/>
          </a:xfrm>
        </p:grpSpPr>
        <p:cxnSp>
          <p:nvCxnSpPr>
            <p:cNvPr id="872" name="Straight Arrow Connector 871">
              <a:extLst>
                <a:ext uri="{FF2B5EF4-FFF2-40B4-BE49-F238E27FC236}">
                  <a16:creationId xmlns:a16="http://schemas.microsoft.com/office/drawing/2014/main" id="{F783FF2A-41BD-9E52-C75E-587A1428B39F}"/>
                </a:ext>
              </a:extLst>
            </p:cNvPr>
            <p:cNvCxnSpPr>
              <a:cxnSpLocks/>
            </p:cNvCxnSpPr>
            <p:nvPr/>
          </p:nvCxnSpPr>
          <p:spPr>
            <a:xfrm flipV="1">
              <a:off x="3233366" y="3121990"/>
              <a:ext cx="0" cy="614019"/>
            </a:xfrm>
            <a:prstGeom prst="straightConnector1">
              <a:avLst/>
            </a:prstGeom>
            <a:noFill/>
            <a:ln w="38100" cap="flat" cmpd="sng" algn="ctr">
              <a:solidFill>
                <a:schemeClr val="tx1"/>
              </a:solidFill>
              <a:prstDash val="solid"/>
              <a:miter lim="800000"/>
              <a:tailEnd type="stealth"/>
            </a:ln>
            <a:effectLst/>
          </p:spPr>
        </p:cxnSp>
        <p:cxnSp>
          <p:nvCxnSpPr>
            <p:cNvPr id="874" name="Straight Arrow Connector 873">
              <a:extLst>
                <a:ext uri="{FF2B5EF4-FFF2-40B4-BE49-F238E27FC236}">
                  <a16:creationId xmlns:a16="http://schemas.microsoft.com/office/drawing/2014/main" id="{12FF2C17-F9DA-AF2C-1C95-535B897E75D3}"/>
                </a:ext>
              </a:extLst>
            </p:cNvPr>
            <p:cNvCxnSpPr>
              <a:cxnSpLocks/>
            </p:cNvCxnSpPr>
            <p:nvPr/>
          </p:nvCxnSpPr>
          <p:spPr>
            <a:xfrm flipV="1">
              <a:off x="4333196" y="3121990"/>
              <a:ext cx="0" cy="614019"/>
            </a:xfrm>
            <a:prstGeom prst="straightConnector1">
              <a:avLst/>
            </a:prstGeom>
            <a:noFill/>
            <a:ln w="38100" cap="flat" cmpd="sng" algn="ctr">
              <a:solidFill>
                <a:schemeClr val="tx1"/>
              </a:solidFill>
              <a:prstDash val="solid"/>
              <a:miter lim="800000"/>
              <a:tailEnd type="stealth"/>
            </a:ln>
            <a:effectLst/>
          </p:spPr>
        </p:cxnSp>
        <p:cxnSp>
          <p:nvCxnSpPr>
            <p:cNvPr id="877" name="Straight Arrow Connector 876">
              <a:extLst>
                <a:ext uri="{FF2B5EF4-FFF2-40B4-BE49-F238E27FC236}">
                  <a16:creationId xmlns:a16="http://schemas.microsoft.com/office/drawing/2014/main" id="{32E62DCD-DC08-D9A0-AB6C-C0DDF4F54E4F}"/>
                </a:ext>
              </a:extLst>
            </p:cNvPr>
            <p:cNvCxnSpPr>
              <a:cxnSpLocks/>
            </p:cNvCxnSpPr>
            <p:nvPr/>
          </p:nvCxnSpPr>
          <p:spPr>
            <a:xfrm flipV="1">
              <a:off x="5401747" y="3121990"/>
              <a:ext cx="0" cy="614019"/>
            </a:xfrm>
            <a:prstGeom prst="straightConnector1">
              <a:avLst/>
            </a:prstGeom>
            <a:noFill/>
            <a:ln w="38100" cap="flat" cmpd="sng" algn="ctr">
              <a:solidFill>
                <a:schemeClr val="tx1"/>
              </a:solidFill>
              <a:prstDash val="solid"/>
              <a:miter lim="800000"/>
              <a:tailEnd type="stealth"/>
            </a:ln>
            <a:effectLst/>
          </p:spPr>
        </p:cxnSp>
        <p:cxnSp>
          <p:nvCxnSpPr>
            <p:cNvPr id="878" name="Straight Arrow Connector 877">
              <a:extLst>
                <a:ext uri="{FF2B5EF4-FFF2-40B4-BE49-F238E27FC236}">
                  <a16:creationId xmlns:a16="http://schemas.microsoft.com/office/drawing/2014/main" id="{53DBE4B0-1AF7-6705-3C45-5C98209C947F}"/>
                </a:ext>
              </a:extLst>
            </p:cNvPr>
            <p:cNvCxnSpPr>
              <a:cxnSpLocks/>
            </p:cNvCxnSpPr>
            <p:nvPr/>
          </p:nvCxnSpPr>
          <p:spPr>
            <a:xfrm flipV="1">
              <a:off x="6889817" y="3121990"/>
              <a:ext cx="0" cy="614019"/>
            </a:xfrm>
            <a:prstGeom prst="straightConnector1">
              <a:avLst/>
            </a:prstGeom>
            <a:noFill/>
            <a:ln w="38100" cap="flat" cmpd="sng" algn="ctr">
              <a:solidFill>
                <a:schemeClr val="tx1"/>
              </a:solidFill>
              <a:prstDash val="solid"/>
              <a:miter lim="800000"/>
              <a:tailEnd type="stealth"/>
            </a:ln>
            <a:effectLst/>
          </p:spPr>
        </p:cxnSp>
        <p:cxnSp>
          <p:nvCxnSpPr>
            <p:cNvPr id="879" name="Straight Arrow Connector 878">
              <a:extLst>
                <a:ext uri="{FF2B5EF4-FFF2-40B4-BE49-F238E27FC236}">
                  <a16:creationId xmlns:a16="http://schemas.microsoft.com/office/drawing/2014/main" id="{D2C838FA-0590-BDB8-63D7-32924FDB8517}"/>
                </a:ext>
              </a:extLst>
            </p:cNvPr>
            <p:cNvCxnSpPr>
              <a:cxnSpLocks/>
            </p:cNvCxnSpPr>
            <p:nvPr/>
          </p:nvCxnSpPr>
          <p:spPr>
            <a:xfrm flipV="1">
              <a:off x="7962547" y="3121990"/>
              <a:ext cx="0" cy="614019"/>
            </a:xfrm>
            <a:prstGeom prst="straightConnector1">
              <a:avLst/>
            </a:prstGeom>
            <a:noFill/>
            <a:ln w="38100" cap="flat" cmpd="sng" algn="ctr">
              <a:solidFill>
                <a:schemeClr val="tx1"/>
              </a:solidFill>
              <a:prstDash val="solid"/>
              <a:miter lim="800000"/>
              <a:tailEnd type="stealth"/>
            </a:ln>
            <a:effectLst/>
          </p:spPr>
        </p:cxnSp>
        <p:cxnSp>
          <p:nvCxnSpPr>
            <p:cNvPr id="880" name="Straight Arrow Connector 879">
              <a:extLst>
                <a:ext uri="{FF2B5EF4-FFF2-40B4-BE49-F238E27FC236}">
                  <a16:creationId xmlns:a16="http://schemas.microsoft.com/office/drawing/2014/main" id="{A57E062E-C1A8-9D10-7D91-72BE65D72F35}"/>
                </a:ext>
              </a:extLst>
            </p:cNvPr>
            <p:cNvCxnSpPr>
              <a:cxnSpLocks/>
            </p:cNvCxnSpPr>
            <p:nvPr/>
          </p:nvCxnSpPr>
          <p:spPr>
            <a:xfrm flipV="1">
              <a:off x="9060964" y="3121990"/>
              <a:ext cx="0" cy="614019"/>
            </a:xfrm>
            <a:prstGeom prst="straightConnector1">
              <a:avLst/>
            </a:prstGeom>
            <a:noFill/>
            <a:ln w="38100" cap="flat" cmpd="sng" algn="ctr">
              <a:solidFill>
                <a:schemeClr val="tx1"/>
              </a:solidFill>
              <a:prstDash val="solid"/>
              <a:miter lim="800000"/>
              <a:tailEnd type="stealth"/>
            </a:ln>
            <a:effectLst/>
          </p:spPr>
        </p:cxnSp>
      </p:grpSp>
      <p:sp>
        <p:nvSpPr>
          <p:cNvPr id="889" name="TextBox 888">
            <a:extLst>
              <a:ext uri="{FF2B5EF4-FFF2-40B4-BE49-F238E27FC236}">
                <a16:creationId xmlns:a16="http://schemas.microsoft.com/office/drawing/2014/main" id="{C1BCFA70-A6F6-77F7-1EDC-54F1F4E6399A}"/>
              </a:ext>
            </a:extLst>
          </p:cNvPr>
          <p:cNvSpPr txBox="1"/>
          <p:nvPr/>
        </p:nvSpPr>
        <p:spPr>
          <a:xfrm>
            <a:off x="2998365" y="2958757"/>
            <a:ext cx="470000" cy="338554"/>
          </a:xfrm>
          <a:prstGeom prst="rect">
            <a:avLst/>
          </a:prstGeom>
          <a:noFill/>
        </p:spPr>
        <p:txBody>
          <a:bodyPr wrap="none" rtlCol="0">
            <a:spAutoFit/>
          </a:bodyPr>
          <a:lstStyle/>
          <a:p>
            <a:pPr algn="ctr"/>
            <a:r>
              <a:rPr lang="en-US" sz="1600" dirty="0"/>
              <a:t>5.2</a:t>
            </a:r>
            <a:endParaRPr lang="en-IN" sz="1600" dirty="0"/>
          </a:p>
        </p:txBody>
      </p:sp>
      <p:sp>
        <p:nvSpPr>
          <p:cNvPr id="890" name="TextBox 889">
            <a:extLst>
              <a:ext uri="{FF2B5EF4-FFF2-40B4-BE49-F238E27FC236}">
                <a16:creationId xmlns:a16="http://schemas.microsoft.com/office/drawing/2014/main" id="{A3D0E163-00B5-48DB-9AEA-7153969E714D}"/>
              </a:ext>
            </a:extLst>
          </p:cNvPr>
          <p:cNvSpPr txBox="1"/>
          <p:nvPr/>
        </p:nvSpPr>
        <p:spPr>
          <a:xfrm>
            <a:off x="3991185" y="2957468"/>
            <a:ext cx="652743" cy="338554"/>
          </a:xfrm>
          <a:prstGeom prst="rect">
            <a:avLst/>
          </a:prstGeom>
          <a:noFill/>
        </p:spPr>
        <p:txBody>
          <a:bodyPr wrap="none" rtlCol="0">
            <a:spAutoFit/>
          </a:bodyPr>
          <a:lstStyle/>
          <a:p>
            <a:pPr algn="ctr"/>
            <a:r>
              <a:rPr lang="en-US" sz="1600" dirty="0"/>
              <a:t>-1.06</a:t>
            </a:r>
            <a:endParaRPr lang="en-IN" sz="1600" dirty="0"/>
          </a:p>
        </p:txBody>
      </p:sp>
      <p:sp>
        <p:nvSpPr>
          <p:cNvPr id="891" name="TextBox 890">
            <a:extLst>
              <a:ext uri="{FF2B5EF4-FFF2-40B4-BE49-F238E27FC236}">
                <a16:creationId xmlns:a16="http://schemas.microsoft.com/office/drawing/2014/main" id="{A2E3F781-03EE-7BE0-FE50-FC52741F8350}"/>
              </a:ext>
            </a:extLst>
          </p:cNvPr>
          <p:cNvSpPr txBox="1"/>
          <p:nvPr/>
        </p:nvSpPr>
        <p:spPr>
          <a:xfrm>
            <a:off x="5110279" y="2957468"/>
            <a:ext cx="583814" cy="338554"/>
          </a:xfrm>
          <a:prstGeom prst="rect">
            <a:avLst/>
          </a:prstGeom>
          <a:noFill/>
        </p:spPr>
        <p:txBody>
          <a:bodyPr wrap="none" rtlCol="0">
            <a:spAutoFit/>
          </a:bodyPr>
          <a:lstStyle/>
          <a:p>
            <a:pPr algn="ctr"/>
            <a:r>
              <a:rPr lang="en-US" sz="1600" dirty="0"/>
              <a:t>9.10</a:t>
            </a:r>
            <a:endParaRPr lang="en-IN" sz="1600" dirty="0"/>
          </a:p>
        </p:txBody>
      </p:sp>
      <p:sp>
        <p:nvSpPr>
          <p:cNvPr id="892" name="TextBox 891">
            <a:extLst>
              <a:ext uri="{FF2B5EF4-FFF2-40B4-BE49-F238E27FC236}">
                <a16:creationId xmlns:a16="http://schemas.microsoft.com/office/drawing/2014/main" id="{43082845-B6CE-117B-52F2-1659AD3DFDDA}"/>
              </a:ext>
            </a:extLst>
          </p:cNvPr>
          <p:cNvSpPr txBox="1"/>
          <p:nvPr/>
        </p:nvSpPr>
        <p:spPr>
          <a:xfrm>
            <a:off x="6459174" y="2954905"/>
            <a:ext cx="811441" cy="338554"/>
          </a:xfrm>
          <a:prstGeom prst="rect">
            <a:avLst/>
          </a:prstGeom>
          <a:noFill/>
        </p:spPr>
        <p:txBody>
          <a:bodyPr wrap="none" rtlCol="0">
            <a:spAutoFit/>
          </a:bodyPr>
          <a:lstStyle/>
          <a:p>
            <a:pPr algn="ctr"/>
            <a:r>
              <a:rPr lang="en-US" sz="1600" dirty="0"/>
              <a:t>120.69</a:t>
            </a:r>
            <a:endParaRPr lang="en-IN" sz="1600" dirty="0"/>
          </a:p>
        </p:txBody>
      </p:sp>
      <p:sp>
        <p:nvSpPr>
          <p:cNvPr id="893" name="TextBox 892">
            <a:extLst>
              <a:ext uri="{FF2B5EF4-FFF2-40B4-BE49-F238E27FC236}">
                <a16:creationId xmlns:a16="http://schemas.microsoft.com/office/drawing/2014/main" id="{549B080E-B194-BB11-CB98-FE22ABF47BF5}"/>
              </a:ext>
            </a:extLst>
          </p:cNvPr>
          <p:cNvSpPr txBox="1"/>
          <p:nvPr/>
        </p:nvSpPr>
        <p:spPr>
          <a:xfrm>
            <a:off x="7732977" y="2954905"/>
            <a:ext cx="583814" cy="338554"/>
          </a:xfrm>
          <a:prstGeom prst="rect">
            <a:avLst/>
          </a:prstGeom>
          <a:noFill/>
        </p:spPr>
        <p:txBody>
          <a:bodyPr wrap="none" rtlCol="0">
            <a:spAutoFit/>
          </a:bodyPr>
          <a:lstStyle/>
          <a:p>
            <a:pPr algn="ctr"/>
            <a:r>
              <a:rPr lang="en-US" sz="1600" dirty="0"/>
              <a:t>21.9</a:t>
            </a:r>
            <a:endParaRPr lang="en-IN" sz="1600" dirty="0"/>
          </a:p>
        </p:txBody>
      </p:sp>
      <p:sp>
        <p:nvSpPr>
          <p:cNvPr id="894" name="TextBox 893">
            <a:extLst>
              <a:ext uri="{FF2B5EF4-FFF2-40B4-BE49-F238E27FC236}">
                <a16:creationId xmlns:a16="http://schemas.microsoft.com/office/drawing/2014/main" id="{1BF37E20-3B37-859D-33C9-579487838861}"/>
              </a:ext>
            </a:extLst>
          </p:cNvPr>
          <p:cNvSpPr txBox="1"/>
          <p:nvPr/>
        </p:nvSpPr>
        <p:spPr>
          <a:xfrm>
            <a:off x="8818837" y="2964469"/>
            <a:ext cx="583814" cy="338554"/>
          </a:xfrm>
          <a:prstGeom prst="rect">
            <a:avLst/>
          </a:prstGeom>
          <a:noFill/>
        </p:spPr>
        <p:txBody>
          <a:bodyPr wrap="none" rtlCol="0">
            <a:spAutoFit/>
          </a:bodyPr>
          <a:lstStyle/>
          <a:p>
            <a:pPr algn="ctr"/>
            <a:r>
              <a:rPr lang="en-US" sz="1600" dirty="0"/>
              <a:t>3.73</a:t>
            </a:r>
            <a:endParaRPr lang="en-IN" sz="1600" dirty="0"/>
          </a:p>
        </p:txBody>
      </p:sp>
      <p:sp>
        <p:nvSpPr>
          <p:cNvPr id="2" name="TextBox 1">
            <a:extLst>
              <a:ext uri="{FF2B5EF4-FFF2-40B4-BE49-F238E27FC236}">
                <a16:creationId xmlns:a16="http://schemas.microsoft.com/office/drawing/2014/main" id="{E227B429-B1AC-AF51-32EC-3131E7B48742}"/>
              </a:ext>
            </a:extLst>
          </p:cNvPr>
          <p:cNvSpPr txBox="1"/>
          <p:nvPr/>
        </p:nvSpPr>
        <p:spPr>
          <a:xfrm>
            <a:off x="5769494" y="2082598"/>
            <a:ext cx="877163" cy="369332"/>
          </a:xfrm>
          <a:prstGeom prst="rect">
            <a:avLst/>
          </a:prstGeom>
          <a:noFill/>
        </p:spPr>
        <p:txBody>
          <a:bodyPr wrap="none" rtlCol="0">
            <a:spAutoFit/>
          </a:bodyPr>
          <a:lstStyle/>
          <a:p>
            <a:r>
              <a:rPr lang="en-US" b="1" dirty="0"/>
              <a:t>Logits</a:t>
            </a:r>
            <a:endParaRPr lang="en-IN" b="1" dirty="0"/>
          </a:p>
        </p:txBody>
      </p:sp>
      <p:graphicFrame>
        <p:nvGraphicFramePr>
          <p:cNvPr id="333" name="Table 23">
            <a:extLst>
              <a:ext uri="{FF2B5EF4-FFF2-40B4-BE49-F238E27FC236}">
                <a16:creationId xmlns:a16="http://schemas.microsoft.com/office/drawing/2014/main" id="{40E810BA-44A8-B9AE-1491-36E2968BCA92}"/>
              </a:ext>
            </a:extLst>
          </p:cNvPr>
          <p:cNvGraphicFramePr>
            <a:graphicFrameLocks noGrp="1"/>
          </p:cNvGraphicFramePr>
          <p:nvPr/>
        </p:nvGraphicFramePr>
        <p:xfrm>
          <a:off x="2572496" y="6328282"/>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48" name="Table 23">
            <a:extLst>
              <a:ext uri="{FF2B5EF4-FFF2-40B4-BE49-F238E27FC236}">
                <a16:creationId xmlns:a16="http://schemas.microsoft.com/office/drawing/2014/main" id="{942E77A3-5066-7086-6AD0-4D7B26F571F6}"/>
              </a:ext>
            </a:extLst>
          </p:cNvPr>
          <p:cNvGraphicFramePr>
            <a:graphicFrameLocks noGrp="1"/>
          </p:cNvGraphicFramePr>
          <p:nvPr/>
        </p:nvGraphicFramePr>
        <p:xfrm>
          <a:off x="2875461" y="6326731"/>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49" name="Table 23">
            <a:extLst>
              <a:ext uri="{FF2B5EF4-FFF2-40B4-BE49-F238E27FC236}">
                <a16:creationId xmlns:a16="http://schemas.microsoft.com/office/drawing/2014/main" id="{50A09925-DAED-E58C-A490-D77176C98561}"/>
              </a:ext>
            </a:extLst>
          </p:cNvPr>
          <p:cNvGraphicFramePr>
            <a:graphicFrameLocks noGrp="1"/>
          </p:cNvGraphicFramePr>
          <p:nvPr/>
        </p:nvGraphicFramePr>
        <p:xfrm>
          <a:off x="3178426" y="6326731"/>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0" name="Table 23">
            <a:extLst>
              <a:ext uri="{FF2B5EF4-FFF2-40B4-BE49-F238E27FC236}">
                <a16:creationId xmlns:a16="http://schemas.microsoft.com/office/drawing/2014/main" id="{9DE4D649-C076-B5CB-E10E-3324471DD5AF}"/>
              </a:ext>
            </a:extLst>
          </p:cNvPr>
          <p:cNvGraphicFramePr>
            <a:graphicFrameLocks noGrp="1"/>
          </p:cNvGraphicFramePr>
          <p:nvPr/>
        </p:nvGraphicFramePr>
        <p:xfrm>
          <a:off x="3481391" y="6325180"/>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1" name="Table 23">
            <a:extLst>
              <a:ext uri="{FF2B5EF4-FFF2-40B4-BE49-F238E27FC236}">
                <a16:creationId xmlns:a16="http://schemas.microsoft.com/office/drawing/2014/main" id="{C62BA3E2-83D0-EC30-C3E9-E593E2CAE1B9}"/>
              </a:ext>
            </a:extLst>
          </p:cNvPr>
          <p:cNvGraphicFramePr>
            <a:graphicFrameLocks noGrp="1"/>
          </p:cNvGraphicFramePr>
          <p:nvPr/>
        </p:nvGraphicFramePr>
        <p:xfrm>
          <a:off x="3784356" y="6321831"/>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2" name="Table 23">
            <a:extLst>
              <a:ext uri="{FF2B5EF4-FFF2-40B4-BE49-F238E27FC236}">
                <a16:creationId xmlns:a16="http://schemas.microsoft.com/office/drawing/2014/main" id="{FC7F4E41-CFDD-3A12-862F-A7F151D84D0D}"/>
              </a:ext>
            </a:extLst>
          </p:cNvPr>
          <p:cNvGraphicFramePr>
            <a:graphicFrameLocks noGrp="1"/>
          </p:cNvGraphicFramePr>
          <p:nvPr/>
        </p:nvGraphicFramePr>
        <p:xfrm>
          <a:off x="4087321" y="6320280"/>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3" name="Table 23">
            <a:extLst>
              <a:ext uri="{FF2B5EF4-FFF2-40B4-BE49-F238E27FC236}">
                <a16:creationId xmlns:a16="http://schemas.microsoft.com/office/drawing/2014/main" id="{7C913F43-678F-DCBD-1704-59007E1E3C18}"/>
              </a:ext>
            </a:extLst>
          </p:cNvPr>
          <p:cNvGraphicFramePr>
            <a:graphicFrameLocks noGrp="1"/>
          </p:cNvGraphicFramePr>
          <p:nvPr/>
        </p:nvGraphicFramePr>
        <p:xfrm>
          <a:off x="4390286" y="6320280"/>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4" name="Table 23">
            <a:extLst>
              <a:ext uri="{FF2B5EF4-FFF2-40B4-BE49-F238E27FC236}">
                <a16:creationId xmlns:a16="http://schemas.microsoft.com/office/drawing/2014/main" id="{E6BB1663-ADA1-D004-5369-52D3BF628C20}"/>
              </a:ext>
            </a:extLst>
          </p:cNvPr>
          <p:cNvGraphicFramePr>
            <a:graphicFrameLocks noGrp="1"/>
          </p:cNvGraphicFramePr>
          <p:nvPr/>
        </p:nvGraphicFramePr>
        <p:xfrm>
          <a:off x="4693251" y="6318729"/>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5" name="Table 23">
            <a:extLst>
              <a:ext uri="{FF2B5EF4-FFF2-40B4-BE49-F238E27FC236}">
                <a16:creationId xmlns:a16="http://schemas.microsoft.com/office/drawing/2014/main" id="{C5D2CBF9-964B-06AE-9A56-C9D1DDA7F4F6}"/>
              </a:ext>
            </a:extLst>
          </p:cNvPr>
          <p:cNvGraphicFramePr>
            <a:graphicFrameLocks noGrp="1"/>
          </p:cNvGraphicFramePr>
          <p:nvPr/>
        </p:nvGraphicFramePr>
        <p:xfrm>
          <a:off x="4996216" y="6320280"/>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6" name="Table 23">
            <a:extLst>
              <a:ext uri="{FF2B5EF4-FFF2-40B4-BE49-F238E27FC236}">
                <a16:creationId xmlns:a16="http://schemas.microsoft.com/office/drawing/2014/main" id="{E821340B-F689-DC2F-40E5-674880652AEA}"/>
              </a:ext>
            </a:extLst>
          </p:cNvPr>
          <p:cNvGraphicFramePr>
            <a:graphicFrameLocks noGrp="1"/>
          </p:cNvGraphicFramePr>
          <p:nvPr/>
        </p:nvGraphicFramePr>
        <p:xfrm>
          <a:off x="5299181" y="6318729"/>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7" name="Table 23">
            <a:extLst>
              <a:ext uri="{FF2B5EF4-FFF2-40B4-BE49-F238E27FC236}">
                <a16:creationId xmlns:a16="http://schemas.microsoft.com/office/drawing/2014/main" id="{0830A51B-2EE0-6E5E-DF61-5A208D37DBF5}"/>
              </a:ext>
            </a:extLst>
          </p:cNvPr>
          <p:cNvGraphicFramePr>
            <a:graphicFrameLocks noGrp="1"/>
          </p:cNvGraphicFramePr>
          <p:nvPr/>
        </p:nvGraphicFramePr>
        <p:xfrm>
          <a:off x="5602146" y="6318729"/>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8" name="Table 23">
            <a:extLst>
              <a:ext uri="{FF2B5EF4-FFF2-40B4-BE49-F238E27FC236}">
                <a16:creationId xmlns:a16="http://schemas.microsoft.com/office/drawing/2014/main" id="{49116C09-BD6B-C586-F416-E569153EE818}"/>
              </a:ext>
            </a:extLst>
          </p:cNvPr>
          <p:cNvGraphicFramePr>
            <a:graphicFrameLocks noGrp="1"/>
          </p:cNvGraphicFramePr>
          <p:nvPr/>
        </p:nvGraphicFramePr>
        <p:xfrm>
          <a:off x="5905111" y="6317178"/>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9" name="Table 23">
            <a:extLst>
              <a:ext uri="{FF2B5EF4-FFF2-40B4-BE49-F238E27FC236}">
                <a16:creationId xmlns:a16="http://schemas.microsoft.com/office/drawing/2014/main" id="{C085D8C3-6F15-49EC-EFB2-0741643B434C}"/>
              </a:ext>
            </a:extLst>
          </p:cNvPr>
          <p:cNvGraphicFramePr>
            <a:graphicFrameLocks noGrp="1"/>
          </p:cNvGraphicFramePr>
          <p:nvPr/>
        </p:nvGraphicFramePr>
        <p:xfrm>
          <a:off x="6208076" y="6313829"/>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60" name="Table 23">
            <a:extLst>
              <a:ext uri="{FF2B5EF4-FFF2-40B4-BE49-F238E27FC236}">
                <a16:creationId xmlns:a16="http://schemas.microsoft.com/office/drawing/2014/main" id="{3960DB85-25AD-AF08-A2B6-0CBDDB56C82E}"/>
              </a:ext>
            </a:extLst>
          </p:cNvPr>
          <p:cNvGraphicFramePr>
            <a:graphicFrameLocks noGrp="1"/>
          </p:cNvGraphicFramePr>
          <p:nvPr/>
        </p:nvGraphicFramePr>
        <p:xfrm>
          <a:off x="6511041" y="6312278"/>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61" name="Table 23">
            <a:extLst>
              <a:ext uri="{FF2B5EF4-FFF2-40B4-BE49-F238E27FC236}">
                <a16:creationId xmlns:a16="http://schemas.microsoft.com/office/drawing/2014/main" id="{060D4954-F24E-8BA0-2D64-4C09373A3FB8}"/>
              </a:ext>
            </a:extLst>
          </p:cNvPr>
          <p:cNvGraphicFramePr>
            <a:graphicFrameLocks noGrp="1"/>
          </p:cNvGraphicFramePr>
          <p:nvPr/>
        </p:nvGraphicFramePr>
        <p:xfrm>
          <a:off x="6814006" y="6312278"/>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64" name="Table 23">
            <a:extLst>
              <a:ext uri="{FF2B5EF4-FFF2-40B4-BE49-F238E27FC236}">
                <a16:creationId xmlns:a16="http://schemas.microsoft.com/office/drawing/2014/main" id="{9EEE9AA6-D5EB-70AD-6105-58127164478E}"/>
              </a:ext>
            </a:extLst>
          </p:cNvPr>
          <p:cNvGraphicFramePr>
            <a:graphicFrameLocks noGrp="1"/>
          </p:cNvGraphicFramePr>
          <p:nvPr/>
        </p:nvGraphicFramePr>
        <p:xfrm>
          <a:off x="7116971" y="6310727"/>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65" name="Table 23">
            <a:extLst>
              <a:ext uri="{FF2B5EF4-FFF2-40B4-BE49-F238E27FC236}">
                <a16:creationId xmlns:a16="http://schemas.microsoft.com/office/drawing/2014/main" id="{167DFB37-370A-7D87-BC48-95FD211CE3A8}"/>
              </a:ext>
            </a:extLst>
          </p:cNvPr>
          <p:cNvGraphicFramePr>
            <a:graphicFrameLocks noGrp="1"/>
          </p:cNvGraphicFramePr>
          <p:nvPr/>
        </p:nvGraphicFramePr>
        <p:xfrm>
          <a:off x="7419936" y="6310727"/>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66" name="Table 23">
            <a:extLst>
              <a:ext uri="{FF2B5EF4-FFF2-40B4-BE49-F238E27FC236}">
                <a16:creationId xmlns:a16="http://schemas.microsoft.com/office/drawing/2014/main" id="{8CAF0EA7-777B-2774-E641-732FB271DD02}"/>
              </a:ext>
            </a:extLst>
          </p:cNvPr>
          <p:cNvGraphicFramePr>
            <a:graphicFrameLocks noGrp="1"/>
          </p:cNvGraphicFramePr>
          <p:nvPr/>
        </p:nvGraphicFramePr>
        <p:xfrm>
          <a:off x="7722901" y="6309176"/>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67" name="Table 23">
            <a:extLst>
              <a:ext uri="{FF2B5EF4-FFF2-40B4-BE49-F238E27FC236}">
                <a16:creationId xmlns:a16="http://schemas.microsoft.com/office/drawing/2014/main" id="{1DAF260A-95C4-8726-D23D-A656F1DA6798}"/>
              </a:ext>
            </a:extLst>
          </p:cNvPr>
          <p:cNvGraphicFramePr>
            <a:graphicFrameLocks noGrp="1"/>
          </p:cNvGraphicFramePr>
          <p:nvPr/>
        </p:nvGraphicFramePr>
        <p:xfrm>
          <a:off x="8025866" y="6309176"/>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72" name="Table 23">
            <a:extLst>
              <a:ext uri="{FF2B5EF4-FFF2-40B4-BE49-F238E27FC236}">
                <a16:creationId xmlns:a16="http://schemas.microsoft.com/office/drawing/2014/main" id="{51EFB817-D126-42F4-880B-A86BC2B56D6A}"/>
              </a:ext>
            </a:extLst>
          </p:cNvPr>
          <p:cNvGraphicFramePr>
            <a:graphicFrameLocks noGrp="1"/>
          </p:cNvGraphicFramePr>
          <p:nvPr/>
        </p:nvGraphicFramePr>
        <p:xfrm>
          <a:off x="8328831" y="6307625"/>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77" name="Table 23">
            <a:extLst>
              <a:ext uri="{FF2B5EF4-FFF2-40B4-BE49-F238E27FC236}">
                <a16:creationId xmlns:a16="http://schemas.microsoft.com/office/drawing/2014/main" id="{59C9B9E1-4400-34A2-D6AA-D7CDCC77DF15}"/>
              </a:ext>
            </a:extLst>
          </p:cNvPr>
          <p:cNvGraphicFramePr>
            <a:graphicFrameLocks noGrp="1"/>
          </p:cNvGraphicFramePr>
          <p:nvPr/>
        </p:nvGraphicFramePr>
        <p:xfrm>
          <a:off x="8631796" y="6304276"/>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78" name="Table 23">
            <a:extLst>
              <a:ext uri="{FF2B5EF4-FFF2-40B4-BE49-F238E27FC236}">
                <a16:creationId xmlns:a16="http://schemas.microsoft.com/office/drawing/2014/main" id="{16088853-61D8-5D50-42E7-DA2BA63F0930}"/>
              </a:ext>
            </a:extLst>
          </p:cNvPr>
          <p:cNvGraphicFramePr>
            <a:graphicFrameLocks noGrp="1"/>
          </p:cNvGraphicFramePr>
          <p:nvPr/>
        </p:nvGraphicFramePr>
        <p:xfrm>
          <a:off x="8934761" y="6302725"/>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79" name="Table 23">
            <a:extLst>
              <a:ext uri="{FF2B5EF4-FFF2-40B4-BE49-F238E27FC236}">
                <a16:creationId xmlns:a16="http://schemas.microsoft.com/office/drawing/2014/main" id="{03A9CADB-DB75-CFAA-EFC1-A05342F4D225}"/>
              </a:ext>
            </a:extLst>
          </p:cNvPr>
          <p:cNvGraphicFramePr>
            <a:graphicFrameLocks noGrp="1"/>
          </p:cNvGraphicFramePr>
          <p:nvPr/>
        </p:nvGraphicFramePr>
        <p:xfrm>
          <a:off x="9237726" y="6302725"/>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80" name="Table 23">
            <a:extLst>
              <a:ext uri="{FF2B5EF4-FFF2-40B4-BE49-F238E27FC236}">
                <a16:creationId xmlns:a16="http://schemas.microsoft.com/office/drawing/2014/main" id="{BC0A9985-1003-7148-766B-256EA4B2A11C}"/>
              </a:ext>
            </a:extLst>
          </p:cNvPr>
          <p:cNvGraphicFramePr>
            <a:graphicFrameLocks noGrp="1"/>
          </p:cNvGraphicFramePr>
          <p:nvPr/>
        </p:nvGraphicFramePr>
        <p:xfrm>
          <a:off x="9540691" y="6301174"/>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spTree>
    <p:extLst>
      <p:ext uri="{BB962C8B-B14F-4D97-AF65-F5344CB8AC3E}">
        <p14:creationId xmlns:p14="http://schemas.microsoft.com/office/powerpoint/2010/main" val="2858494508"/>
      </p:ext>
    </p:extLst>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419" name="Oval 418">
            <a:extLst>
              <a:ext uri="{FF2B5EF4-FFF2-40B4-BE49-F238E27FC236}">
                <a16:creationId xmlns:a16="http://schemas.microsoft.com/office/drawing/2014/main" id="{6D2381CF-A350-515B-F533-B4194996382D}"/>
              </a:ext>
            </a:extLst>
          </p:cNvPr>
          <p:cNvSpPr/>
          <p:nvPr/>
        </p:nvSpPr>
        <p:spPr>
          <a:xfrm>
            <a:off x="2915056" y="417869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0" name="Oval 419">
            <a:extLst>
              <a:ext uri="{FF2B5EF4-FFF2-40B4-BE49-F238E27FC236}">
                <a16:creationId xmlns:a16="http://schemas.microsoft.com/office/drawing/2014/main" id="{DC4B19C3-A60E-42DC-91E0-6CA682676176}"/>
              </a:ext>
            </a:extLst>
          </p:cNvPr>
          <p:cNvSpPr/>
          <p:nvPr/>
        </p:nvSpPr>
        <p:spPr>
          <a:xfrm>
            <a:off x="3999246" y="417869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1" name="Oval 420">
            <a:extLst>
              <a:ext uri="{FF2B5EF4-FFF2-40B4-BE49-F238E27FC236}">
                <a16:creationId xmlns:a16="http://schemas.microsoft.com/office/drawing/2014/main" id="{B456A3BA-C4B1-C676-5705-00FBF921B937}"/>
              </a:ext>
            </a:extLst>
          </p:cNvPr>
          <p:cNvSpPr/>
          <p:nvPr/>
        </p:nvSpPr>
        <p:spPr>
          <a:xfrm>
            <a:off x="5083437" y="417869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2" name="Oval 421">
            <a:extLst>
              <a:ext uri="{FF2B5EF4-FFF2-40B4-BE49-F238E27FC236}">
                <a16:creationId xmlns:a16="http://schemas.microsoft.com/office/drawing/2014/main" id="{0D06598A-AE80-E872-2D55-EFCD78604C9C}"/>
              </a:ext>
            </a:extLst>
          </p:cNvPr>
          <p:cNvSpPr/>
          <p:nvPr/>
        </p:nvSpPr>
        <p:spPr>
          <a:xfrm>
            <a:off x="6572986" y="417869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3" name="TextBox 422">
            <a:extLst>
              <a:ext uri="{FF2B5EF4-FFF2-40B4-BE49-F238E27FC236}">
                <a16:creationId xmlns:a16="http://schemas.microsoft.com/office/drawing/2014/main" id="{D8D93601-6F57-7E35-DC7A-9930566C67DA}"/>
              </a:ext>
            </a:extLst>
          </p:cNvPr>
          <p:cNvSpPr txBox="1"/>
          <p:nvPr/>
        </p:nvSpPr>
        <p:spPr>
          <a:xfrm>
            <a:off x="5417174" y="4336029"/>
            <a:ext cx="1500908" cy="307777"/>
          </a:xfrm>
          <a:prstGeom prst="rect">
            <a:avLst/>
          </a:prstGeom>
          <a:noFill/>
        </p:spPr>
        <p:txBody>
          <a:bodyPr wrap="square">
            <a:spAutoFit/>
          </a:bodyPr>
          <a:lstStyle/>
          <a:p>
            <a:pPr algn="ctr"/>
            <a:r>
              <a:rPr lang="en-IN" sz="1400" b="0" i="0" kern="3000" spc="600" dirty="0">
                <a:solidFill>
                  <a:schemeClr val="tx1"/>
                </a:solidFill>
                <a:effectLst/>
                <a:latin typeface="+mn-lt"/>
                <a:ea typeface="+mn-ea"/>
                <a:cs typeface="+mn-cs"/>
              </a:rPr>
              <a:t>• • •</a:t>
            </a:r>
            <a:endParaRPr lang="en-IN" sz="1400" kern="3000" spc="600" dirty="0"/>
          </a:p>
        </p:txBody>
      </p:sp>
      <p:sp>
        <p:nvSpPr>
          <p:cNvPr id="424" name="TextBox 423">
            <a:extLst>
              <a:ext uri="{FF2B5EF4-FFF2-40B4-BE49-F238E27FC236}">
                <a16:creationId xmlns:a16="http://schemas.microsoft.com/office/drawing/2014/main" id="{FA466964-0ECE-6677-E40E-8F3BFB3B46DF}"/>
              </a:ext>
            </a:extLst>
          </p:cNvPr>
          <p:cNvSpPr txBox="1"/>
          <p:nvPr/>
        </p:nvSpPr>
        <p:spPr>
          <a:xfrm>
            <a:off x="2935724" y="3692309"/>
            <a:ext cx="595285" cy="320561"/>
          </a:xfrm>
          <a:prstGeom prst="rect">
            <a:avLst/>
          </a:prstGeom>
          <a:noFill/>
        </p:spPr>
        <p:txBody>
          <a:bodyPr wrap="none" rtlCol="0">
            <a:spAutoFit/>
          </a:bodyPr>
          <a:lstStyle/>
          <a:p>
            <a:pPr algn="ctr"/>
            <a:r>
              <a:rPr lang="en-US" sz="1600" dirty="0" err="1"/>
              <a:t>acha</a:t>
            </a:r>
            <a:endParaRPr lang="en-IN" sz="1600" dirty="0"/>
          </a:p>
        </p:txBody>
      </p:sp>
      <p:sp>
        <p:nvSpPr>
          <p:cNvPr id="425" name="TextBox 424">
            <a:extLst>
              <a:ext uri="{FF2B5EF4-FFF2-40B4-BE49-F238E27FC236}">
                <a16:creationId xmlns:a16="http://schemas.microsoft.com/office/drawing/2014/main" id="{722C9888-8793-951D-64E0-8D39576E1097}"/>
              </a:ext>
            </a:extLst>
          </p:cNvPr>
          <p:cNvSpPr txBox="1"/>
          <p:nvPr/>
        </p:nvSpPr>
        <p:spPr>
          <a:xfrm>
            <a:off x="3863581" y="3692309"/>
            <a:ext cx="907954" cy="320561"/>
          </a:xfrm>
          <a:prstGeom prst="rect">
            <a:avLst/>
          </a:prstGeom>
          <a:noFill/>
        </p:spPr>
        <p:txBody>
          <a:bodyPr wrap="none" rtlCol="0">
            <a:spAutoFit/>
          </a:bodyPr>
          <a:lstStyle/>
          <a:p>
            <a:pPr algn="ctr"/>
            <a:r>
              <a:rPr lang="en-US" sz="1600" dirty="0" err="1"/>
              <a:t>achanak</a:t>
            </a:r>
            <a:endParaRPr lang="en-IN" sz="1600" dirty="0"/>
          </a:p>
        </p:txBody>
      </p:sp>
      <p:sp>
        <p:nvSpPr>
          <p:cNvPr id="426" name="TextBox 425">
            <a:extLst>
              <a:ext uri="{FF2B5EF4-FFF2-40B4-BE49-F238E27FC236}">
                <a16:creationId xmlns:a16="http://schemas.microsoft.com/office/drawing/2014/main" id="{711ADAF5-0C88-2BDC-A0E8-A7AE2D359B8A}"/>
              </a:ext>
            </a:extLst>
          </p:cNvPr>
          <p:cNvSpPr txBox="1"/>
          <p:nvPr/>
        </p:nvSpPr>
        <p:spPr>
          <a:xfrm>
            <a:off x="5109420" y="3692309"/>
            <a:ext cx="584661" cy="320561"/>
          </a:xfrm>
          <a:prstGeom prst="rect">
            <a:avLst/>
          </a:prstGeom>
          <a:noFill/>
        </p:spPr>
        <p:txBody>
          <a:bodyPr wrap="none" rtlCol="0">
            <a:spAutoFit/>
          </a:bodyPr>
          <a:lstStyle/>
          <a:p>
            <a:pPr algn="ctr"/>
            <a:r>
              <a:rPr lang="en-US" sz="1600" dirty="0"/>
              <a:t>cake</a:t>
            </a:r>
            <a:endParaRPr lang="en-IN" sz="1600" dirty="0"/>
          </a:p>
        </p:txBody>
      </p:sp>
      <p:sp>
        <p:nvSpPr>
          <p:cNvPr id="427" name="TextBox 426">
            <a:extLst>
              <a:ext uri="{FF2B5EF4-FFF2-40B4-BE49-F238E27FC236}">
                <a16:creationId xmlns:a16="http://schemas.microsoft.com/office/drawing/2014/main" id="{30BEAC99-1870-E810-00B3-03338231CA12}"/>
              </a:ext>
            </a:extLst>
          </p:cNvPr>
          <p:cNvSpPr txBox="1"/>
          <p:nvPr/>
        </p:nvSpPr>
        <p:spPr>
          <a:xfrm>
            <a:off x="6520043" y="3692309"/>
            <a:ext cx="742511" cy="338554"/>
          </a:xfrm>
          <a:prstGeom prst="rect">
            <a:avLst/>
          </a:prstGeom>
          <a:noFill/>
        </p:spPr>
        <p:txBody>
          <a:bodyPr wrap="none" rtlCol="0">
            <a:spAutoFit/>
          </a:bodyPr>
          <a:lstStyle/>
          <a:p>
            <a:pPr algn="ctr"/>
            <a:r>
              <a:rPr lang="en-US" sz="1600" dirty="0" err="1"/>
              <a:t>mujhe</a:t>
            </a:r>
            <a:endParaRPr lang="en-IN" sz="1600" dirty="0"/>
          </a:p>
        </p:txBody>
      </p:sp>
      <p:sp>
        <p:nvSpPr>
          <p:cNvPr id="428" name="Oval 427">
            <a:extLst>
              <a:ext uri="{FF2B5EF4-FFF2-40B4-BE49-F238E27FC236}">
                <a16:creationId xmlns:a16="http://schemas.microsoft.com/office/drawing/2014/main" id="{DE622D21-DD06-1EB5-0DD9-20B1FB489F52}"/>
              </a:ext>
            </a:extLst>
          </p:cNvPr>
          <p:cNvSpPr/>
          <p:nvPr/>
        </p:nvSpPr>
        <p:spPr>
          <a:xfrm>
            <a:off x="7658427" y="417869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9" name="TextBox 428">
            <a:extLst>
              <a:ext uri="{FF2B5EF4-FFF2-40B4-BE49-F238E27FC236}">
                <a16:creationId xmlns:a16="http://schemas.microsoft.com/office/drawing/2014/main" id="{B2819F98-CA4B-105B-C5DE-B002CA489A40}"/>
              </a:ext>
            </a:extLst>
          </p:cNvPr>
          <p:cNvSpPr txBox="1"/>
          <p:nvPr/>
        </p:nvSpPr>
        <p:spPr>
          <a:xfrm>
            <a:off x="7732976" y="3692309"/>
            <a:ext cx="487520" cy="320561"/>
          </a:xfrm>
          <a:prstGeom prst="rect">
            <a:avLst/>
          </a:prstGeom>
          <a:noFill/>
        </p:spPr>
        <p:txBody>
          <a:bodyPr wrap="none" rtlCol="0">
            <a:spAutoFit/>
          </a:bodyPr>
          <a:lstStyle/>
          <a:p>
            <a:pPr algn="ctr"/>
            <a:r>
              <a:rPr lang="en-US" sz="1600" dirty="0"/>
              <a:t>you</a:t>
            </a:r>
            <a:endParaRPr lang="en-IN" sz="1600" dirty="0"/>
          </a:p>
        </p:txBody>
      </p:sp>
      <p:sp>
        <p:nvSpPr>
          <p:cNvPr id="430" name="Oval 429">
            <a:extLst>
              <a:ext uri="{FF2B5EF4-FFF2-40B4-BE49-F238E27FC236}">
                <a16:creationId xmlns:a16="http://schemas.microsoft.com/office/drawing/2014/main" id="{81313084-1C2F-156F-F761-86865BF47593}"/>
              </a:ext>
            </a:extLst>
          </p:cNvPr>
          <p:cNvSpPr/>
          <p:nvPr/>
        </p:nvSpPr>
        <p:spPr>
          <a:xfrm>
            <a:off x="8743869" y="4174163"/>
            <a:ext cx="636620" cy="636619"/>
          </a:xfrm>
          <a:prstGeom prst="ellipse">
            <a:avLst/>
          </a:prstGeom>
          <a:solidFill>
            <a:srgbClr val="FBBC05"/>
          </a:solidFill>
          <a:ln w="9525" cap="flat">
            <a:noFill/>
            <a:prstDash val="solid"/>
            <a:miter/>
          </a:ln>
        </p:spPr>
        <p:txBody>
          <a:bodyPr rtlCol="0" anchor="ctr"/>
          <a:lstStyle/>
          <a:p>
            <a:pPr algn="l"/>
            <a:endParaRPr lang="en-IN" sz="1600" dirty="0"/>
          </a:p>
        </p:txBody>
      </p:sp>
      <p:sp>
        <p:nvSpPr>
          <p:cNvPr id="431" name="TextBox 430">
            <a:extLst>
              <a:ext uri="{FF2B5EF4-FFF2-40B4-BE49-F238E27FC236}">
                <a16:creationId xmlns:a16="http://schemas.microsoft.com/office/drawing/2014/main" id="{4C45570E-A3C5-534B-602A-FAC9C24B6F00}"/>
              </a:ext>
            </a:extLst>
          </p:cNvPr>
          <p:cNvSpPr txBox="1"/>
          <p:nvPr/>
        </p:nvSpPr>
        <p:spPr>
          <a:xfrm>
            <a:off x="8715966" y="3692309"/>
            <a:ext cx="692424" cy="320561"/>
          </a:xfrm>
          <a:prstGeom prst="rect">
            <a:avLst/>
          </a:prstGeom>
          <a:noFill/>
        </p:spPr>
        <p:txBody>
          <a:bodyPr wrap="none" rtlCol="0">
            <a:spAutoFit/>
          </a:bodyPr>
          <a:lstStyle/>
          <a:p>
            <a:pPr algn="ctr"/>
            <a:r>
              <a:rPr lang="en-US" sz="1600" dirty="0" err="1"/>
              <a:t>zyada</a:t>
            </a:r>
            <a:endParaRPr lang="en-IN" sz="1600" dirty="0"/>
          </a:p>
        </p:txBody>
      </p:sp>
      <p:sp>
        <p:nvSpPr>
          <p:cNvPr id="432" name="Rectangle: Rounded Corners 431">
            <a:extLst>
              <a:ext uri="{FF2B5EF4-FFF2-40B4-BE49-F238E27FC236}">
                <a16:creationId xmlns:a16="http://schemas.microsoft.com/office/drawing/2014/main" id="{6035260A-7153-C6DF-330E-2B69318E7090}"/>
              </a:ext>
            </a:extLst>
          </p:cNvPr>
          <p:cNvSpPr/>
          <p:nvPr/>
        </p:nvSpPr>
        <p:spPr>
          <a:xfrm>
            <a:off x="2747652" y="4069478"/>
            <a:ext cx="6839949" cy="880955"/>
          </a:xfrm>
          <a:prstGeom prst="roundRect">
            <a:avLst/>
          </a:prstGeom>
          <a:noFill/>
          <a:ln w="57150" cap="flat">
            <a:solidFill>
              <a:schemeClr val="tx1"/>
            </a:solidFill>
            <a:prstDash val="solid"/>
            <a:miter/>
          </a:ln>
        </p:spPr>
        <p:txBody>
          <a:bodyPr rtlCol="0" anchor="ctr"/>
          <a:lstStyle/>
          <a:p>
            <a:pPr algn="l"/>
            <a:endParaRPr lang="en-IN"/>
          </a:p>
        </p:txBody>
      </p:sp>
      <p:cxnSp>
        <p:nvCxnSpPr>
          <p:cNvPr id="382" name="Straight Connector 381">
            <a:extLst>
              <a:ext uri="{FF2B5EF4-FFF2-40B4-BE49-F238E27FC236}">
                <a16:creationId xmlns:a16="http://schemas.microsoft.com/office/drawing/2014/main" id="{D1517823-3F65-F32B-A64D-477CE1664CE6}"/>
              </a:ext>
            </a:extLst>
          </p:cNvPr>
          <p:cNvCxnSpPr>
            <a:stCxn id="419" idx="4"/>
            <a:endCxn id="333" idx="0"/>
          </p:cNvCxnSpPr>
          <p:nvPr/>
        </p:nvCxnSpPr>
        <p:spPr>
          <a:xfrm flipH="1">
            <a:off x="2694190" y="4815309"/>
            <a:ext cx="539176" cy="151297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984B2D14-3FC1-F0BF-065E-A283EF9289B3}"/>
              </a:ext>
            </a:extLst>
          </p:cNvPr>
          <p:cNvCxnSpPr>
            <a:cxnSpLocks/>
            <a:stCxn id="420" idx="4"/>
            <a:endCxn id="333" idx="0"/>
          </p:cNvCxnSpPr>
          <p:nvPr/>
        </p:nvCxnSpPr>
        <p:spPr>
          <a:xfrm flipH="1">
            <a:off x="2694190" y="4815309"/>
            <a:ext cx="1623366" cy="151297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149B1BE6-DA16-0B3E-7284-08ED60334B0E}"/>
              </a:ext>
            </a:extLst>
          </p:cNvPr>
          <p:cNvCxnSpPr>
            <a:cxnSpLocks/>
            <a:stCxn id="421" idx="4"/>
            <a:endCxn id="333" idx="0"/>
          </p:cNvCxnSpPr>
          <p:nvPr/>
        </p:nvCxnSpPr>
        <p:spPr>
          <a:xfrm flipH="1">
            <a:off x="2694190" y="4815309"/>
            <a:ext cx="2707557" cy="151297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E287AA88-852B-B963-0017-B32DBBA5EB35}"/>
              </a:ext>
            </a:extLst>
          </p:cNvPr>
          <p:cNvCxnSpPr>
            <a:cxnSpLocks/>
            <a:stCxn id="422" idx="4"/>
            <a:endCxn id="333" idx="0"/>
          </p:cNvCxnSpPr>
          <p:nvPr/>
        </p:nvCxnSpPr>
        <p:spPr>
          <a:xfrm flipH="1">
            <a:off x="2694190" y="4815309"/>
            <a:ext cx="4197106" cy="151297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E5599CFC-4877-8655-ABB8-6884C73E0395}"/>
              </a:ext>
            </a:extLst>
          </p:cNvPr>
          <p:cNvCxnSpPr>
            <a:cxnSpLocks/>
            <a:stCxn id="428" idx="4"/>
            <a:endCxn id="333" idx="0"/>
          </p:cNvCxnSpPr>
          <p:nvPr/>
        </p:nvCxnSpPr>
        <p:spPr>
          <a:xfrm flipH="1">
            <a:off x="2694190" y="4815309"/>
            <a:ext cx="5282547" cy="151297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74B414FE-D918-F77C-9919-CCD5F5AACCEF}"/>
              </a:ext>
            </a:extLst>
          </p:cNvPr>
          <p:cNvCxnSpPr>
            <a:cxnSpLocks/>
            <a:stCxn id="430" idx="4"/>
            <a:endCxn id="333" idx="0"/>
          </p:cNvCxnSpPr>
          <p:nvPr/>
        </p:nvCxnSpPr>
        <p:spPr>
          <a:xfrm flipH="1">
            <a:off x="2694190" y="4810782"/>
            <a:ext cx="6367989" cy="15175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3A2F9FD-F3CB-4103-C065-0E01F0181AA7}"/>
              </a:ext>
            </a:extLst>
          </p:cNvPr>
          <p:cNvCxnSpPr>
            <a:cxnSpLocks/>
            <a:stCxn id="419" idx="4"/>
            <a:endCxn id="348" idx="0"/>
          </p:cNvCxnSpPr>
          <p:nvPr/>
        </p:nvCxnSpPr>
        <p:spPr>
          <a:xfrm flipH="1">
            <a:off x="2997155" y="4815309"/>
            <a:ext cx="236211"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4E956BFB-9819-4EB6-0310-213870563E21}"/>
              </a:ext>
            </a:extLst>
          </p:cNvPr>
          <p:cNvCxnSpPr>
            <a:cxnSpLocks/>
            <a:stCxn id="420" idx="4"/>
            <a:endCxn id="348" idx="0"/>
          </p:cNvCxnSpPr>
          <p:nvPr/>
        </p:nvCxnSpPr>
        <p:spPr>
          <a:xfrm flipH="1">
            <a:off x="2997155" y="4815309"/>
            <a:ext cx="1320401"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DA5C731E-AC70-3A91-B8EB-D765955F9200}"/>
              </a:ext>
            </a:extLst>
          </p:cNvPr>
          <p:cNvCxnSpPr>
            <a:cxnSpLocks/>
            <a:stCxn id="421" idx="4"/>
            <a:endCxn id="348" idx="0"/>
          </p:cNvCxnSpPr>
          <p:nvPr/>
        </p:nvCxnSpPr>
        <p:spPr>
          <a:xfrm flipH="1">
            <a:off x="2997155" y="4815309"/>
            <a:ext cx="2404592"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BF1AAAAD-DD5F-1CB7-5892-CA44CD7E3531}"/>
              </a:ext>
            </a:extLst>
          </p:cNvPr>
          <p:cNvCxnSpPr>
            <a:cxnSpLocks/>
            <a:stCxn id="422" idx="4"/>
            <a:endCxn id="348" idx="0"/>
          </p:cNvCxnSpPr>
          <p:nvPr/>
        </p:nvCxnSpPr>
        <p:spPr>
          <a:xfrm flipH="1">
            <a:off x="2997155" y="4815309"/>
            <a:ext cx="3894141"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76DD9288-2ADD-5831-46E8-68A2B44AA99E}"/>
              </a:ext>
            </a:extLst>
          </p:cNvPr>
          <p:cNvCxnSpPr>
            <a:cxnSpLocks/>
            <a:stCxn id="428" idx="4"/>
            <a:endCxn id="348" idx="0"/>
          </p:cNvCxnSpPr>
          <p:nvPr/>
        </p:nvCxnSpPr>
        <p:spPr>
          <a:xfrm flipH="1">
            <a:off x="2997155" y="4815309"/>
            <a:ext cx="4979582"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AB329451-5B33-E6C7-F7D6-69D364982515}"/>
              </a:ext>
            </a:extLst>
          </p:cNvPr>
          <p:cNvCxnSpPr>
            <a:cxnSpLocks/>
            <a:stCxn id="430" idx="4"/>
            <a:endCxn id="348" idx="0"/>
          </p:cNvCxnSpPr>
          <p:nvPr/>
        </p:nvCxnSpPr>
        <p:spPr>
          <a:xfrm flipH="1">
            <a:off x="2997155" y="4810782"/>
            <a:ext cx="6065024" cy="151594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3C1A8F2D-9483-E76F-31FA-3B4E889D5321}"/>
              </a:ext>
            </a:extLst>
          </p:cNvPr>
          <p:cNvCxnSpPr>
            <a:cxnSpLocks/>
            <a:stCxn id="419" idx="4"/>
            <a:endCxn id="349" idx="0"/>
          </p:cNvCxnSpPr>
          <p:nvPr/>
        </p:nvCxnSpPr>
        <p:spPr>
          <a:xfrm>
            <a:off x="3233366" y="4815309"/>
            <a:ext cx="66754"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CCC15445-5264-027A-4005-ACDFA60E6A28}"/>
              </a:ext>
            </a:extLst>
          </p:cNvPr>
          <p:cNvCxnSpPr>
            <a:cxnSpLocks/>
            <a:stCxn id="420" idx="4"/>
            <a:endCxn id="349" idx="0"/>
          </p:cNvCxnSpPr>
          <p:nvPr/>
        </p:nvCxnSpPr>
        <p:spPr>
          <a:xfrm flipH="1">
            <a:off x="3300120" y="4815309"/>
            <a:ext cx="1017436"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B49ABA74-B685-8E08-DCB2-9A5264420C54}"/>
              </a:ext>
            </a:extLst>
          </p:cNvPr>
          <p:cNvCxnSpPr>
            <a:cxnSpLocks/>
            <a:stCxn id="421" idx="4"/>
            <a:endCxn id="349" idx="0"/>
          </p:cNvCxnSpPr>
          <p:nvPr/>
        </p:nvCxnSpPr>
        <p:spPr>
          <a:xfrm flipH="1">
            <a:off x="3300120" y="4815309"/>
            <a:ext cx="2101627"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21B8211D-9623-0F94-3D70-5867FFB11911}"/>
              </a:ext>
            </a:extLst>
          </p:cNvPr>
          <p:cNvCxnSpPr>
            <a:cxnSpLocks/>
            <a:stCxn id="422" idx="4"/>
            <a:endCxn id="349" idx="0"/>
          </p:cNvCxnSpPr>
          <p:nvPr/>
        </p:nvCxnSpPr>
        <p:spPr>
          <a:xfrm flipH="1">
            <a:off x="3300120" y="4815309"/>
            <a:ext cx="3591176"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5D71147F-70F2-A24B-D124-EB388B6EB99D}"/>
              </a:ext>
            </a:extLst>
          </p:cNvPr>
          <p:cNvCxnSpPr>
            <a:cxnSpLocks/>
            <a:stCxn id="428" idx="4"/>
            <a:endCxn id="349" idx="0"/>
          </p:cNvCxnSpPr>
          <p:nvPr/>
        </p:nvCxnSpPr>
        <p:spPr>
          <a:xfrm flipH="1">
            <a:off x="3300120" y="4815309"/>
            <a:ext cx="4676617"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CF75052D-CEDC-3C19-7010-F5EA5517D9E9}"/>
              </a:ext>
            </a:extLst>
          </p:cNvPr>
          <p:cNvCxnSpPr>
            <a:cxnSpLocks/>
            <a:stCxn id="428" idx="4"/>
            <a:endCxn id="349" idx="0"/>
          </p:cNvCxnSpPr>
          <p:nvPr/>
        </p:nvCxnSpPr>
        <p:spPr>
          <a:xfrm flipH="1">
            <a:off x="3300120" y="4815309"/>
            <a:ext cx="4676617"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672E6056-7518-DA9B-E9ED-A3A660890DEA}"/>
              </a:ext>
            </a:extLst>
          </p:cNvPr>
          <p:cNvCxnSpPr>
            <a:cxnSpLocks/>
            <a:stCxn id="430" idx="4"/>
            <a:endCxn id="349" idx="0"/>
          </p:cNvCxnSpPr>
          <p:nvPr/>
        </p:nvCxnSpPr>
        <p:spPr>
          <a:xfrm flipH="1">
            <a:off x="3300120" y="4810782"/>
            <a:ext cx="5762059" cy="151594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9207C64F-A3A7-D409-F977-56C6F15A63AC}"/>
              </a:ext>
            </a:extLst>
          </p:cNvPr>
          <p:cNvCxnSpPr>
            <a:cxnSpLocks/>
            <a:stCxn id="419" idx="4"/>
            <a:endCxn id="350" idx="0"/>
          </p:cNvCxnSpPr>
          <p:nvPr/>
        </p:nvCxnSpPr>
        <p:spPr>
          <a:xfrm>
            <a:off x="3233366" y="4815309"/>
            <a:ext cx="369719" cy="15098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CB8506C-C069-06D2-F2BC-8011C18005B5}"/>
              </a:ext>
            </a:extLst>
          </p:cNvPr>
          <p:cNvCxnSpPr>
            <a:cxnSpLocks/>
            <a:stCxn id="420" idx="4"/>
            <a:endCxn id="350" idx="0"/>
          </p:cNvCxnSpPr>
          <p:nvPr/>
        </p:nvCxnSpPr>
        <p:spPr>
          <a:xfrm flipH="1">
            <a:off x="3603085" y="4815309"/>
            <a:ext cx="714471" cy="15098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1FFBA726-3D20-5B0F-3855-D572CF06282A}"/>
              </a:ext>
            </a:extLst>
          </p:cNvPr>
          <p:cNvCxnSpPr>
            <a:cxnSpLocks/>
            <a:stCxn id="421" idx="4"/>
            <a:endCxn id="350" idx="0"/>
          </p:cNvCxnSpPr>
          <p:nvPr/>
        </p:nvCxnSpPr>
        <p:spPr>
          <a:xfrm flipH="1">
            <a:off x="3603085" y="4815309"/>
            <a:ext cx="1798662" cy="15098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D63F5501-7103-9A00-6ADD-A317CC8E49C6}"/>
              </a:ext>
            </a:extLst>
          </p:cNvPr>
          <p:cNvCxnSpPr>
            <a:cxnSpLocks/>
            <a:stCxn id="422" idx="4"/>
            <a:endCxn id="350" idx="0"/>
          </p:cNvCxnSpPr>
          <p:nvPr/>
        </p:nvCxnSpPr>
        <p:spPr>
          <a:xfrm flipH="1">
            <a:off x="3603085" y="4815309"/>
            <a:ext cx="3288211" cy="15098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5922BC98-B9BD-AA7C-3FEB-3C037E5BE7BE}"/>
              </a:ext>
            </a:extLst>
          </p:cNvPr>
          <p:cNvCxnSpPr>
            <a:cxnSpLocks/>
            <a:stCxn id="428" idx="4"/>
            <a:endCxn id="350" idx="0"/>
          </p:cNvCxnSpPr>
          <p:nvPr/>
        </p:nvCxnSpPr>
        <p:spPr>
          <a:xfrm flipH="1">
            <a:off x="3603085" y="4815309"/>
            <a:ext cx="4373652" cy="15098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93CA350A-555B-19F7-821B-DF6B979EEDE5}"/>
              </a:ext>
            </a:extLst>
          </p:cNvPr>
          <p:cNvCxnSpPr>
            <a:cxnSpLocks/>
            <a:stCxn id="430" idx="4"/>
            <a:endCxn id="350" idx="0"/>
          </p:cNvCxnSpPr>
          <p:nvPr/>
        </p:nvCxnSpPr>
        <p:spPr>
          <a:xfrm flipH="1">
            <a:off x="3603085" y="4810782"/>
            <a:ext cx="5459094" cy="151439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16B71DA5-FE47-EAA8-ECB5-433EE28190C4}"/>
              </a:ext>
            </a:extLst>
          </p:cNvPr>
          <p:cNvCxnSpPr>
            <a:cxnSpLocks/>
            <a:stCxn id="419" idx="4"/>
            <a:endCxn id="351" idx="0"/>
          </p:cNvCxnSpPr>
          <p:nvPr/>
        </p:nvCxnSpPr>
        <p:spPr>
          <a:xfrm>
            <a:off x="3233366" y="4815309"/>
            <a:ext cx="672684" cy="15065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61E9B598-72EC-8829-EC86-1933DF9DD951}"/>
              </a:ext>
            </a:extLst>
          </p:cNvPr>
          <p:cNvCxnSpPr>
            <a:cxnSpLocks/>
            <a:stCxn id="420" idx="4"/>
            <a:endCxn id="351" idx="0"/>
          </p:cNvCxnSpPr>
          <p:nvPr/>
        </p:nvCxnSpPr>
        <p:spPr>
          <a:xfrm flipH="1">
            <a:off x="3906050" y="4815309"/>
            <a:ext cx="411506" cy="15065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FBB63099-59BD-42C2-9CF4-A05B36072690}"/>
              </a:ext>
            </a:extLst>
          </p:cNvPr>
          <p:cNvCxnSpPr>
            <a:cxnSpLocks/>
            <a:stCxn id="421" idx="4"/>
            <a:endCxn id="351" idx="0"/>
          </p:cNvCxnSpPr>
          <p:nvPr/>
        </p:nvCxnSpPr>
        <p:spPr>
          <a:xfrm flipH="1">
            <a:off x="3906050" y="4815309"/>
            <a:ext cx="1495697" cy="15065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49DCC92-1D25-BDF8-7C6F-EEFEFBD15243}"/>
              </a:ext>
            </a:extLst>
          </p:cNvPr>
          <p:cNvCxnSpPr>
            <a:cxnSpLocks/>
            <a:stCxn id="422" idx="4"/>
            <a:endCxn id="351" idx="0"/>
          </p:cNvCxnSpPr>
          <p:nvPr/>
        </p:nvCxnSpPr>
        <p:spPr>
          <a:xfrm flipH="1">
            <a:off x="3906050" y="4815309"/>
            <a:ext cx="2985246" cy="15065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7" name="Straight Connector 516">
            <a:extLst>
              <a:ext uri="{FF2B5EF4-FFF2-40B4-BE49-F238E27FC236}">
                <a16:creationId xmlns:a16="http://schemas.microsoft.com/office/drawing/2014/main" id="{D0BFFD34-C312-49F9-E066-13C20797E26D}"/>
              </a:ext>
            </a:extLst>
          </p:cNvPr>
          <p:cNvCxnSpPr>
            <a:cxnSpLocks/>
            <a:stCxn id="428" idx="4"/>
            <a:endCxn id="351" idx="0"/>
          </p:cNvCxnSpPr>
          <p:nvPr/>
        </p:nvCxnSpPr>
        <p:spPr>
          <a:xfrm flipH="1">
            <a:off x="3906050" y="4815309"/>
            <a:ext cx="4070687" cy="15065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a:extLst>
              <a:ext uri="{FF2B5EF4-FFF2-40B4-BE49-F238E27FC236}">
                <a16:creationId xmlns:a16="http://schemas.microsoft.com/office/drawing/2014/main" id="{4AE33678-ED3C-561F-A3E4-ADC2BC5D83E2}"/>
              </a:ext>
            </a:extLst>
          </p:cNvPr>
          <p:cNvCxnSpPr>
            <a:cxnSpLocks/>
            <a:stCxn id="430" idx="4"/>
            <a:endCxn id="351" idx="0"/>
          </p:cNvCxnSpPr>
          <p:nvPr/>
        </p:nvCxnSpPr>
        <p:spPr>
          <a:xfrm flipH="1">
            <a:off x="3906050" y="4810782"/>
            <a:ext cx="5156129" cy="151104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68599BE6-9A63-46A4-48EC-B6EACD005710}"/>
              </a:ext>
            </a:extLst>
          </p:cNvPr>
          <p:cNvCxnSpPr>
            <a:cxnSpLocks/>
            <a:stCxn id="419" idx="4"/>
            <a:endCxn id="352" idx="0"/>
          </p:cNvCxnSpPr>
          <p:nvPr/>
        </p:nvCxnSpPr>
        <p:spPr>
          <a:xfrm>
            <a:off x="3233366" y="4815309"/>
            <a:ext cx="975649"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57D96DCD-BDB5-C8F3-EC85-5B9A3C24794D}"/>
              </a:ext>
            </a:extLst>
          </p:cNvPr>
          <p:cNvCxnSpPr>
            <a:cxnSpLocks/>
            <a:stCxn id="420" idx="4"/>
            <a:endCxn id="352" idx="0"/>
          </p:cNvCxnSpPr>
          <p:nvPr/>
        </p:nvCxnSpPr>
        <p:spPr>
          <a:xfrm flipH="1">
            <a:off x="4209015" y="4815309"/>
            <a:ext cx="108541"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FCDA8B2D-C12D-ED10-5AE7-C6544C68C170}"/>
              </a:ext>
            </a:extLst>
          </p:cNvPr>
          <p:cNvCxnSpPr>
            <a:cxnSpLocks/>
            <a:stCxn id="421" idx="4"/>
            <a:endCxn id="352" idx="0"/>
          </p:cNvCxnSpPr>
          <p:nvPr/>
        </p:nvCxnSpPr>
        <p:spPr>
          <a:xfrm flipH="1">
            <a:off x="4209015" y="4815309"/>
            <a:ext cx="1192732"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F3A99DDA-D179-DBE3-C7A7-60B4B435343B}"/>
              </a:ext>
            </a:extLst>
          </p:cNvPr>
          <p:cNvCxnSpPr>
            <a:cxnSpLocks/>
            <a:stCxn id="422" idx="4"/>
            <a:endCxn id="352" idx="0"/>
          </p:cNvCxnSpPr>
          <p:nvPr/>
        </p:nvCxnSpPr>
        <p:spPr>
          <a:xfrm flipH="1">
            <a:off x="4209015" y="4815309"/>
            <a:ext cx="2682281"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76978133-7235-0D64-C93D-ED1F058C1284}"/>
              </a:ext>
            </a:extLst>
          </p:cNvPr>
          <p:cNvCxnSpPr>
            <a:cxnSpLocks/>
            <a:stCxn id="428" idx="4"/>
            <a:endCxn id="352" idx="0"/>
          </p:cNvCxnSpPr>
          <p:nvPr/>
        </p:nvCxnSpPr>
        <p:spPr>
          <a:xfrm flipH="1">
            <a:off x="4209015" y="4815309"/>
            <a:ext cx="3767722"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1674ABDA-553F-1489-A337-C5BF0B455D3D}"/>
              </a:ext>
            </a:extLst>
          </p:cNvPr>
          <p:cNvCxnSpPr>
            <a:cxnSpLocks/>
            <a:stCxn id="430" idx="4"/>
            <a:endCxn id="352" idx="0"/>
          </p:cNvCxnSpPr>
          <p:nvPr/>
        </p:nvCxnSpPr>
        <p:spPr>
          <a:xfrm flipH="1">
            <a:off x="4209015" y="4810782"/>
            <a:ext cx="4853164" cy="150949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55E2E630-1CC4-C26B-391F-21602A90F466}"/>
              </a:ext>
            </a:extLst>
          </p:cNvPr>
          <p:cNvCxnSpPr>
            <a:cxnSpLocks/>
            <a:stCxn id="419" idx="4"/>
            <a:endCxn id="353" idx="0"/>
          </p:cNvCxnSpPr>
          <p:nvPr/>
        </p:nvCxnSpPr>
        <p:spPr>
          <a:xfrm>
            <a:off x="3233366" y="4815309"/>
            <a:ext cx="1278614"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EC452A6-F940-F372-376D-F27975FC4AA1}"/>
              </a:ext>
            </a:extLst>
          </p:cNvPr>
          <p:cNvCxnSpPr>
            <a:cxnSpLocks/>
            <a:stCxn id="420" idx="4"/>
            <a:endCxn id="353" idx="0"/>
          </p:cNvCxnSpPr>
          <p:nvPr/>
        </p:nvCxnSpPr>
        <p:spPr>
          <a:xfrm>
            <a:off x="4317556" y="4815309"/>
            <a:ext cx="194424"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6F61993A-8D33-50E1-4FF9-12408E934A9B}"/>
              </a:ext>
            </a:extLst>
          </p:cNvPr>
          <p:cNvCxnSpPr>
            <a:cxnSpLocks/>
            <a:stCxn id="421" idx="4"/>
            <a:endCxn id="353" idx="0"/>
          </p:cNvCxnSpPr>
          <p:nvPr/>
        </p:nvCxnSpPr>
        <p:spPr>
          <a:xfrm flipH="1">
            <a:off x="4511980" y="4815309"/>
            <a:ext cx="889767"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173C93FF-B605-06AA-FF63-B513DC137C07}"/>
              </a:ext>
            </a:extLst>
          </p:cNvPr>
          <p:cNvCxnSpPr>
            <a:cxnSpLocks/>
            <a:stCxn id="422" idx="4"/>
            <a:endCxn id="353" idx="0"/>
          </p:cNvCxnSpPr>
          <p:nvPr/>
        </p:nvCxnSpPr>
        <p:spPr>
          <a:xfrm flipH="1">
            <a:off x="4511980" y="4815309"/>
            <a:ext cx="2379316"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3F4A78F9-E8CD-611A-7011-DE67EE473FA9}"/>
              </a:ext>
            </a:extLst>
          </p:cNvPr>
          <p:cNvCxnSpPr>
            <a:cxnSpLocks/>
            <a:stCxn id="428" idx="4"/>
            <a:endCxn id="353" idx="0"/>
          </p:cNvCxnSpPr>
          <p:nvPr/>
        </p:nvCxnSpPr>
        <p:spPr>
          <a:xfrm flipH="1">
            <a:off x="4511980" y="4815309"/>
            <a:ext cx="3464757"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C5EB299E-7799-2F0D-F984-39A3BB02BD81}"/>
              </a:ext>
            </a:extLst>
          </p:cNvPr>
          <p:cNvCxnSpPr>
            <a:cxnSpLocks/>
            <a:stCxn id="430" idx="4"/>
            <a:endCxn id="353" idx="0"/>
          </p:cNvCxnSpPr>
          <p:nvPr/>
        </p:nvCxnSpPr>
        <p:spPr>
          <a:xfrm flipH="1">
            <a:off x="4511980" y="4810782"/>
            <a:ext cx="4550199" cy="150949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9EDA13D9-27A0-9785-61A4-FC908FC891A9}"/>
              </a:ext>
            </a:extLst>
          </p:cNvPr>
          <p:cNvCxnSpPr>
            <a:cxnSpLocks/>
            <a:stCxn id="419" idx="4"/>
            <a:endCxn id="354" idx="0"/>
          </p:cNvCxnSpPr>
          <p:nvPr/>
        </p:nvCxnSpPr>
        <p:spPr>
          <a:xfrm>
            <a:off x="3233366" y="4815309"/>
            <a:ext cx="1581579"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DD76A1F-EA67-491E-FDAF-274A77E48D8A}"/>
              </a:ext>
            </a:extLst>
          </p:cNvPr>
          <p:cNvCxnSpPr>
            <a:cxnSpLocks/>
            <a:stCxn id="420" idx="4"/>
            <a:endCxn id="354" idx="0"/>
          </p:cNvCxnSpPr>
          <p:nvPr/>
        </p:nvCxnSpPr>
        <p:spPr>
          <a:xfrm>
            <a:off x="4317556" y="4815309"/>
            <a:ext cx="497389"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CE4C948C-EE7D-C88F-0EC2-C997E3B51AD4}"/>
              </a:ext>
            </a:extLst>
          </p:cNvPr>
          <p:cNvCxnSpPr>
            <a:cxnSpLocks/>
            <a:stCxn id="421" idx="4"/>
            <a:endCxn id="354" idx="0"/>
          </p:cNvCxnSpPr>
          <p:nvPr/>
        </p:nvCxnSpPr>
        <p:spPr>
          <a:xfrm flipH="1">
            <a:off x="4814945" y="4815309"/>
            <a:ext cx="586802"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AE213F7F-637C-4350-1F76-1A033A16F4A9}"/>
              </a:ext>
            </a:extLst>
          </p:cNvPr>
          <p:cNvCxnSpPr>
            <a:cxnSpLocks/>
            <a:stCxn id="422" idx="4"/>
            <a:endCxn id="354" idx="0"/>
          </p:cNvCxnSpPr>
          <p:nvPr/>
        </p:nvCxnSpPr>
        <p:spPr>
          <a:xfrm flipH="1">
            <a:off x="4814945" y="4815309"/>
            <a:ext cx="2076351"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4D1D45FE-2955-7C4A-0021-1A6B276F5D97}"/>
              </a:ext>
            </a:extLst>
          </p:cNvPr>
          <p:cNvCxnSpPr>
            <a:cxnSpLocks/>
            <a:stCxn id="428" idx="4"/>
            <a:endCxn id="354" idx="0"/>
          </p:cNvCxnSpPr>
          <p:nvPr/>
        </p:nvCxnSpPr>
        <p:spPr>
          <a:xfrm flipH="1">
            <a:off x="4814945" y="4815309"/>
            <a:ext cx="3161792"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C2477135-74F8-53FD-15A9-6CD55214DFE5}"/>
              </a:ext>
            </a:extLst>
          </p:cNvPr>
          <p:cNvCxnSpPr>
            <a:cxnSpLocks/>
            <a:stCxn id="430" idx="4"/>
            <a:endCxn id="354" idx="0"/>
          </p:cNvCxnSpPr>
          <p:nvPr/>
        </p:nvCxnSpPr>
        <p:spPr>
          <a:xfrm flipH="1">
            <a:off x="4814945" y="4810782"/>
            <a:ext cx="4247234" cy="150794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5127836-0813-0140-63D5-8B5ECE8FEB88}"/>
              </a:ext>
            </a:extLst>
          </p:cNvPr>
          <p:cNvCxnSpPr>
            <a:cxnSpLocks/>
            <a:stCxn id="419" idx="4"/>
            <a:endCxn id="355" idx="0"/>
          </p:cNvCxnSpPr>
          <p:nvPr/>
        </p:nvCxnSpPr>
        <p:spPr>
          <a:xfrm>
            <a:off x="3233366" y="4815309"/>
            <a:ext cx="1884544"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C4839C30-0EF4-7618-EFFF-9E803670AD8A}"/>
              </a:ext>
            </a:extLst>
          </p:cNvPr>
          <p:cNvCxnSpPr>
            <a:cxnSpLocks/>
            <a:stCxn id="420" idx="4"/>
            <a:endCxn id="355" idx="0"/>
          </p:cNvCxnSpPr>
          <p:nvPr/>
        </p:nvCxnSpPr>
        <p:spPr>
          <a:xfrm>
            <a:off x="4317556" y="4815309"/>
            <a:ext cx="800354"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94E9B97F-CDDF-6863-4501-84BE97114E4E}"/>
              </a:ext>
            </a:extLst>
          </p:cNvPr>
          <p:cNvCxnSpPr>
            <a:cxnSpLocks/>
            <a:stCxn id="421" idx="4"/>
            <a:endCxn id="355" idx="0"/>
          </p:cNvCxnSpPr>
          <p:nvPr/>
        </p:nvCxnSpPr>
        <p:spPr>
          <a:xfrm flipH="1">
            <a:off x="5117910" y="4815309"/>
            <a:ext cx="283837"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910AB38A-42C2-7661-F317-D86EDFB278F6}"/>
              </a:ext>
            </a:extLst>
          </p:cNvPr>
          <p:cNvCxnSpPr>
            <a:cxnSpLocks/>
            <a:stCxn id="422" idx="4"/>
            <a:endCxn id="355" idx="0"/>
          </p:cNvCxnSpPr>
          <p:nvPr/>
        </p:nvCxnSpPr>
        <p:spPr>
          <a:xfrm flipH="1">
            <a:off x="5117910" y="4815309"/>
            <a:ext cx="1773386"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A87D1ECA-D13D-3BBF-559A-AE70DDE4A8C7}"/>
              </a:ext>
            </a:extLst>
          </p:cNvPr>
          <p:cNvCxnSpPr>
            <a:cxnSpLocks/>
            <a:endCxn id="355" idx="0"/>
          </p:cNvCxnSpPr>
          <p:nvPr/>
        </p:nvCxnSpPr>
        <p:spPr>
          <a:xfrm flipH="1">
            <a:off x="5117910" y="5052183"/>
            <a:ext cx="2791985" cy="126809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23B28DE8-7498-4A47-FE58-DD5BF25E7123}"/>
              </a:ext>
            </a:extLst>
          </p:cNvPr>
          <p:cNvCxnSpPr>
            <a:cxnSpLocks/>
            <a:stCxn id="430" idx="4"/>
            <a:endCxn id="355" idx="0"/>
          </p:cNvCxnSpPr>
          <p:nvPr/>
        </p:nvCxnSpPr>
        <p:spPr>
          <a:xfrm flipH="1">
            <a:off x="5117910" y="4810782"/>
            <a:ext cx="3944269" cy="150949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72078B05-7FD8-38AE-90A3-C3A659FD0397}"/>
              </a:ext>
            </a:extLst>
          </p:cNvPr>
          <p:cNvCxnSpPr>
            <a:cxnSpLocks/>
            <a:stCxn id="419" idx="4"/>
            <a:endCxn id="356" idx="0"/>
          </p:cNvCxnSpPr>
          <p:nvPr/>
        </p:nvCxnSpPr>
        <p:spPr>
          <a:xfrm>
            <a:off x="3233366" y="4815309"/>
            <a:ext cx="2187509"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a:extLst>
              <a:ext uri="{FF2B5EF4-FFF2-40B4-BE49-F238E27FC236}">
                <a16:creationId xmlns:a16="http://schemas.microsoft.com/office/drawing/2014/main" id="{80F1DC14-BEC3-C38F-60BD-C3350CFCB807}"/>
              </a:ext>
            </a:extLst>
          </p:cNvPr>
          <p:cNvCxnSpPr>
            <a:cxnSpLocks/>
            <a:stCxn id="420" idx="4"/>
            <a:endCxn id="356" idx="0"/>
          </p:cNvCxnSpPr>
          <p:nvPr/>
        </p:nvCxnSpPr>
        <p:spPr>
          <a:xfrm>
            <a:off x="4317556" y="4815309"/>
            <a:ext cx="1103319"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3" name="Straight Connector 602">
            <a:extLst>
              <a:ext uri="{FF2B5EF4-FFF2-40B4-BE49-F238E27FC236}">
                <a16:creationId xmlns:a16="http://schemas.microsoft.com/office/drawing/2014/main" id="{400875A3-32BD-1320-5D9D-DAB16D076602}"/>
              </a:ext>
            </a:extLst>
          </p:cNvPr>
          <p:cNvCxnSpPr>
            <a:cxnSpLocks/>
            <a:stCxn id="421" idx="4"/>
            <a:endCxn id="356" idx="0"/>
          </p:cNvCxnSpPr>
          <p:nvPr/>
        </p:nvCxnSpPr>
        <p:spPr>
          <a:xfrm>
            <a:off x="5401747" y="4815309"/>
            <a:ext cx="19128"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F5D37F9A-6CF2-BDAA-08CA-30C20798238B}"/>
              </a:ext>
            </a:extLst>
          </p:cNvPr>
          <p:cNvCxnSpPr>
            <a:cxnSpLocks/>
            <a:stCxn id="422" idx="4"/>
            <a:endCxn id="356" idx="0"/>
          </p:cNvCxnSpPr>
          <p:nvPr/>
        </p:nvCxnSpPr>
        <p:spPr>
          <a:xfrm flipH="1">
            <a:off x="5420875" y="4815309"/>
            <a:ext cx="1470421"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DED7379E-72B1-1536-BA4E-8BCFD64A7067}"/>
              </a:ext>
            </a:extLst>
          </p:cNvPr>
          <p:cNvCxnSpPr>
            <a:cxnSpLocks/>
            <a:stCxn id="428" idx="4"/>
            <a:endCxn id="356" idx="0"/>
          </p:cNvCxnSpPr>
          <p:nvPr/>
        </p:nvCxnSpPr>
        <p:spPr>
          <a:xfrm flipH="1">
            <a:off x="5420875" y="4815309"/>
            <a:ext cx="2555862"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B1CB3D63-117A-4702-1391-C20D95F7F415}"/>
              </a:ext>
            </a:extLst>
          </p:cNvPr>
          <p:cNvCxnSpPr>
            <a:cxnSpLocks/>
            <a:stCxn id="430" idx="4"/>
            <a:endCxn id="356" idx="0"/>
          </p:cNvCxnSpPr>
          <p:nvPr/>
        </p:nvCxnSpPr>
        <p:spPr>
          <a:xfrm flipH="1">
            <a:off x="5420875" y="4810782"/>
            <a:ext cx="3641304" cy="150794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5" name="Straight Connector 614">
            <a:extLst>
              <a:ext uri="{FF2B5EF4-FFF2-40B4-BE49-F238E27FC236}">
                <a16:creationId xmlns:a16="http://schemas.microsoft.com/office/drawing/2014/main" id="{54C44869-4A09-A39A-B2B2-7DF5F903AE25}"/>
              </a:ext>
            </a:extLst>
          </p:cNvPr>
          <p:cNvCxnSpPr>
            <a:cxnSpLocks/>
            <a:stCxn id="419" idx="4"/>
            <a:endCxn id="357" idx="0"/>
          </p:cNvCxnSpPr>
          <p:nvPr/>
        </p:nvCxnSpPr>
        <p:spPr>
          <a:xfrm>
            <a:off x="3233366" y="4815309"/>
            <a:ext cx="2490474"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8" name="Straight Connector 617">
            <a:extLst>
              <a:ext uri="{FF2B5EF4-FFF2-40B4-BE49-F238E27FC236}">
                <a16:creationId xmlns:a16="http://schemas.microsoft.com/office/drawing/2014/main" id="{CF08C290-38C7-53D9-AD5E-A65E6714BC28}"/>
              </a:ext>
            </a:extLst>
          </p:cNvPr>
          <p:cNvCxnSpPr>
            <a:cxnSpLocks/>
            <a:stCxn id="420" idx="4"/>
            <a:endCxn id="357" idx="0"/>
          </p:cNvCxnSpPr>
          <p:nvPr/>
        </p:nvCxnSpPr>
        <p:spPr>
          <a:xfrm>
            <a:off x="4317556" y="4815309"/>
            <a:ext cx="1406284"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id="{51A416B9-4B5A-C556-D868-3DA2DF452093}"/>
              </a:ext>
            </a:extLst>
          </p:cNvPr>
          <p:cNvCxnSpPr>
            <a:cxnSpLocks/>
            <a:stCxn id="421" idx="4"/>
            <a:endCxn id="357" idx="0"/>
          </p:cNvCxnSpPr>
          <p:nvPr/>
        </p:nvCxnSpPr>
        <p:spPr>
          <a:xfrm>
            <a:off x="5401747" y="4815309"/>
            <a:ext cx="322093"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id="{50DADA95-CA95-B274-020F-4EB44F3EC793}"/>
              </a:ext>
            </a:extLst>
          </p:cNvPr>
          <p:cNvCxnSpPr>
            <a:cxnSpLocks/>
            <a:stCxn id="422" idx="4"/>
            <a:endCxn id="357" idx="0"/>
          </p:cNvCxnSpPr>
          <p:nvPr/>
        </p:nvCxnSpPr>
        <p:spPr>
          <a:xfrm flipH="1">
            <a:off x="5723840" y="4815309"/>
            <a:ext cx="1167456"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id="{C85BDB7B-6BF5-129A-1283-F2AAC602B9A8}"/>
              </a:ext>
            </a:extLst>
          </p:cNvPr>
          <p:cNvCxnSpPr>
            <a:cxnSpLocks/>
            <a:stCxn id="428" idx="4"/>
            <a:endCxn id="357" idx="0"/>
          </p:cNvCxnSpPr>
          <p:nvPr/>
        </p:nvCxnSpPr>
        <p:spPr>
          <a:xfrm flipH="1">
            <a:off x="5723840" y="4815309"/>
            <a:ext cx="2252897"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9C0AA16A-D696-5996-AFA5-76F283110498}"/>
              </a:ext>
            </a:extLst>
          </p:cNvPr>
          <p:cNvCxnSpPr>
            <a:cxnSpLocks/>
            <a:stCxn id="430" idx="4"/>
            <a:endCxn id="357" idx="0"/>
          </p:cNvCxnSpPr>
          <p:nvPr/>
        </p:nvCxnSpPr>
        <p:spPr>
          <a:xfrm flipH="1">
            <a:off x="5723840" y="4810782"/>
            <a:ext cx="3338339" cy="150794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40F59929-7887-9885-2A84-C435F65DED6F}"/>
              </a:ext>
            </a:extLst>
          </p:cNvPr>
          <p:cNvCxnSpPr>
            <a:cxnSpLocks/>
            <a:stCxn id="419" idx="4"/>
            <a:endCxn id="358" idx="0"/>
          </p:cNvCxnSpPr>
          <p:nvPr/>
        </p:nvCxnSpPr>
        <p:spPr>
          <a:xfrm>
            <a:off x="3233366" y="4815309"/>
            <a:ext cx="2793439" cy="15018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885ADC54-2AD0-A50F-E321-392DC83516A7}"/>
              </a:ext>
            </a:extLst>
          </p:cNvPr>
          <p:cNvCxnSpPr>
            <a:cxnSpLocks/>
            <a:stCxn id="420" idx="4"/>
            <a:endCxn id="358" idx="0"/>
          </p:cNvCxnSpPr>
          <p:nvPr/>
        </p:nvCxnSpPr>
        <p:spPr>
          <a:xfrm>
            <a:off x="4317556" y="4815309"/>
            <a:ext cx="1709249" cy="15018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67066B45-C608-B1F7-23D3-C4013F8B4CA9}"/>
              </a:ext>
            </a:extLst>
          </p:cNvPr>
          <p:cNvCxnSpPr>
            <a:cxnSpLocks/>
            <a:stCxn id="421" idx="4"/>
            <a:endCxn id="358" idx="0"/>
          </p:cNvCxnSpPr>
          <p:nvPr/>
        </p:nvCxnSpPr>
        <p:spPr>
          <a:xfrm>
            <a:off x="5401747" y="4815309"/>
            <a:ext cx="625058" cy="15018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9C2BB21C-5DE0-6E23-0AD6-F00B5FFFEDE8}"/>
              </a:ext>
            </a:extLst>
          </p:cNvPr>
          <p:cNvCxnSpPr>
            <a:cxnSpLocks/>
            <a:stCxn id="422" idx="4"/>
            <a:endCxn id="358" idx="0"/>
          </p:cNvCxnSpPr>
          <p:nvPr/>
        </p:nvCxnSpPr>
        <p:spPr>
          <a:xfrm flipH="1">
            <a:off x="6026805" y="4815309"/>
            <a:ext cx="864491" cy="15018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B5C61FD4-1469-C9D4-6C4F-6A5E000999C8}"/>
              </a:ext>
            </a:extLst>
          </p:cNvPr>
          <p:cNvCxnSpPr>
            <a:cxnSpLocks/>
            <a:stCxn id="428" idx="4"/>
            <a:endCxn id="358" idx="0"/>
          </p:cNvCxnSpPr>
          <p:nvPr/>
        </p:nvCxnSpPr>
        <p:spPr>
          <a:xfrm flipH="1">
            <a:off x="6026805" y="4815309"/>
            <a:ext cx="1949932" cy="15018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5200A10D-3843-7613-B3D6-13A3489291D9}"/>
              </a:ext>
            </a:extLst>
          </p:cNvPr>
          <p:cNvCxnSpPr>
            <a:cxnSpLocks/>
            <a:stCxn id="430" idx="4"/>
            <a:endCxn id="358" idx="0"/>
          </p:cNvCxnSpPr>
          <p:nvPr/>
        </p:nvCxnSpPr>
        <p:spPr>
          <a:xfrm flipH="1">
            <a:off x="6026805" y="4810782"/>
            <a:ext cx="3035374" cy="150639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BF8F055D-643B-6EC8-4277-FE04AD068A2A}"/>
              </a:ext>
            </a:extLst>
          </p:cNvPr>
          <p:cNvCxnSpPr>
            <a:cxnSpLocks/>
            <a:stCxn id="419" idx="4"/>
            <a:endCxn id="359" idx="0"/>
          </p:cNvCxnSpPr>
          <p:nvPr/>
        </p:nvCxnSpPr>
        <p:spPr>
          <a:xfrm>
            <a:off x="3233366" y="4815309"/>
            <a:ext cx="3096404" cy="14985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2AC01AA6-938B-86D7-70EF-C098F23156F1}"/>
              </a:ext>
            </a:extLst>
          </p:cNvPr>
          <p:cNvCxnSpPr>
            <a:cxnSpLocks/>
            <a:stCxn id="420" idx="4"/>
            <a:endCxn id="359" idx="0"/>
          </p:cNvCxnSpPr>
          <p:nvPr/>
        </p:nvCxnSpPr>
        <p:spPr>
          <a:xfrm>
            <a:off x="4317556" y="4815309"/>
            <a:ext cx="2012214" cy="14985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07C20466-0D0F-AD81-44D4-68A6F7E52C86}"/>
              </a:ext>
            </a:extLst>
          </p:cNvPr>
          <p:cNvCxnSpPr>
            <a:cxnSpLocks/>
            <a:stCxn id="421" idx="4"/>
            <a:endCxn id="359" idx="0"/>
          </p:cNvCxnSpPr>
          <p:nvPr/>
        </p:nvCxnSpPr>
        <p:spPr>
          <a:xfrm>
            <a:off x="5401747" y="4815309"/>
            <a:ext cx="928023" cy="14985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id="{4A992A16-7710-AE70-F59E-8FDBEF857CEB}"/>
              </a:ext>
            </a:extLst>
          </p:cNvPr>
          <p:cNvCxnSpPr>
            <a:cxnSpLocks/>
            <a:stCxn id="422" idx="4"/>
            <a:endCxn id="359" idx="0"/>
          </p:cNvCxnSpPr>
          <p:nvPr/>
        </p:nvCxnSpPr>
        <p:spPr>
          <a:xfrm flipH="1">
            <a:off x="6329770" y="4815309"/>
            <a:ext cx="561526" cy="14985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3" name="Straight Connector 662">
            <a:extLst>
              <a:ext uri="{FF2B5EF4-FFF2-40B4-BE49-F238E27FC236}">
                <a16:creationId xmlns:a16="http://schemas.microsoft.com/office/drawing/2014/main" id="{5917473D-4CB8-3E85-91BF-1575AA4153CB}"/>
              </a:ext>
            </a:extLst>
          </p:cNvPr>
          <p:cNvCxnSpPr>
            <a:cxnSpLocks/>
            <a:stCxn id="428" idx="4"/>
            <a:endCxn id="359" idx="0"/>
          </p:cNvCxnSpPr>
          <p:nvPr/>
        </p:nvCxnSpPr>
        <p:spPr>
          <a:xfrm flipH="1">
            <a:off x="6329770" y="4815309"/>
            <a:ext cx="1646967" cy="14985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E75A92B3-9120-1494-1756-4409C0733AA4}"/>
              </a:ext>
            </a:extLst>
          </p:cNvPr>
          <p:cNvCxnSpPr>
            <a:cxnSpLocks/>
            <a:stCxn id="430" idx="4"/>
            <a:endCxn id="359" idx="0"/>
          </p:cNvCxnSpPr>
          <p:nvPr/>
        </p:nvCxnSpPr>
        <p:spPr>
          <a:xfrm flipH="1">
            <a:off x="6329770" y="4810782"/>
            <a:ext cx="2732409" cy="150304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53DEAE56-E1EE-C781-9EC8-2ADCA3F6A09A}"/>
              </a:ext>
            </a:extLst>
          </p:cNvPr>
          <p:cNvCxnSpPr>
            <a:cxnSpLocks/>
            <a:stCxn id="419" idx="4"/>
            <a:endCxn id="360" idx="0"/>
          </p:cNvCxnSpPr>
          <p:nvPr/>
        </p:nvCxnSpPr>
        <p:spPr>
          <a:xfrm>
            <a:off x="3233366" y="4815309"/>
            <a:ext cx="3399369"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B177D8A6-8632-50E3-DE32-41FD90619B51}"/>
              </a:ext>
            </a:extLst>
          </p:cNvPr>
          <p:cNvCxnSpPr>
            <a:cxnSpLocks/>
            <a:stCxn id="420" idx="4"/>
            <a:endCxn id="360" idx="0"/>
          </p:cNvCxnSpPr>
          <p:nvPr/>
        </p:nvCxnSpPr>
        <p:spPr>
          <a:xfrm>
            <a:off x="4317556" y="4815309"/>
            <a:ext cx="2315179"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843323FA-FD4A-5A25-5FD3-32B2F516FF63}"/>
              </a:ext>
            </a:extLst>
          </p:cNvPr>
          <p:cNvCxnSpPr>
            <a:cxnSpLocks/>
            <a:stCxn id="421" idx="4"/>
            <a:endCxn id="360" idx="0"/>
          </p:cNvCxnSpPr>
          <p:nvPr/>
        </p:nvCxnSpPr>
        <p:spPr>
          <a:xfrm>
            <a:off x="5401747" y="4815309"/>
            <a:ext cx="1230988"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9D54743B-D14D-4A1A-E373-6DEAC9FF86F4}"/>
              </a:ext>
            </a:extLst>
          </p:cNvPr>
          <p:cNvCxnSpPr>
            <a:cxnSpLocks/>
            <a:stCxn id="422" idx="4"/>
            <a:endCxn id="360" idx="0"/>
          </p:cNvCxnSpPr>
          <p:nvPr/>
        </p:nvCxnSpPr>
        <p:spPr>
          <a:xfrm flipH="1">
            <a:off x="6632735" y="4815309"/>
            <a:ext cx="258561"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60E664DC-79A4-813E-729D-B2FB74E5CC29}"/>
              </a:ext>
            </a:extLst>
          </p:cNvPr>
          <p:cNvCxnSpPr>
            <a:cxnSpLocks/>
            <a:stCxn id="428" idx="4"/>
            <a:endCxn id="360" idx="0"/>
          </p:cNvCxnSpPr>
          <p:nvPr/>
        </p:nvCxnSpPr>
        <p:spPr>
          <a:xfrm flipH="1">
            <a:off x="6632735" y="4815309"/>
            <a:ext cx="1344002"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90972693-BB04-B09C-0F87-3C3294740C60}"/>
              </a:ext>
            </a:extLst>
          </p:cNvPr>
          <p:cNvCxnSpPr>
            <a:cxnSpLocks/>
            <a:stCxn id="430" idx="4"/>
            <a:endCxn id="360" idx="0"/>
          </p:cNvCxnSpPr>
          <p:nvPr/>
        </p:nvCxnSpPr>
        <p:spPr>
          <a:xfrm flipH="1">
            <a:off x="6632735" y="4810782"/>
            <a:ext cx="2429444" cy="150149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50035A51-077D-8C55-3A75-6CD34E4669E1}"/>
              </a:ext>
            </a:extLst>
          </p:cNvPr>
          <p:cNvCxnSpPr>
            <a:cxnSpLocks/>
            <a:stCxn id="419" idx="4"/>
            <a:endCxn id="361" idx="0"/>
          </p:cNvCxnSpPr>
          <p:nvPr/>
        </p:nvCxnSpPr>
        <p:spPr>
          <a:xfrm>
            <a:off x="3233366" y="4815309"/>
            <a:ext cx="3702334"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0F1BEDCF-3A6A-DC5A-9C4A-639FDBDD1C2D}"/>
              </a:ext>
            </a:extLst>
          </p:cNvPr>
          <p:cNvCxnSpPr>
            <a:cxnSpLocks/>
            <a:stCxn id="420" idx="4"/>
            <a:endCxn id="361" idx="0"/>
          </p:cNvCxnSpPr>
          <p:nvPr/>
        </p:nvCxnSpPr>
        <p:spPr>
          <a:xfrm>
            <a:off x="4317556" y="4815309"/>
            <a:ext cx="2618144"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F9303245-BB92-DB44-D50E-588D00F8F4C2}"/>
              </a:ext>
            </a:extLst>
          </p:cNvPr>
          <p:cNvCxnSpPr>
            <a:cxnSpLocks/>
            <a:stCxn id="421" idx="4"/>
            <a:endCxn id="361" idx="0"/>
          </p:cNvCxnSpPr>
          <p:nvPr/>
        </p:nvCxnSpPr>
        <p:spPr>
          <a:xfrm>
            <a:off x="5401747" y="4815309"/>
            <a:ext cx="1533953"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6" name="Straight Connector 695">
            <a:extLst>
              <a:ext uri="{FF2B5EF4-FFF2-40B4-BE49-F238E27FC236}">
                <a16:creationId xmlns:a16="http://schemas.microsoft.com/office/drawing/2014/main" id="{D55B5CEB-375B-1A3F-0472-5D681A56E6E0}"/>
              </a:ext>
            </a:extLst>
          </p:cNvPr>
          <p:cNvCxnSpPr>
            <a:cxnSpLocks/>
            <a:stCxn id="422" idx="4"/>
            <a:endCxn id="361" idx="0"/>
          </p:cNvCxnSpPr>
          <p:nvPr/>
        </p:nvCxnSpPr>
        <p:spPr>
          <a:xfrm>
            <a:off x="6891296" y="4815309"/>
            <a:ext cx="44404"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9" name="Straight Connector 698">
            <a:extLst>
              <a:ext uri="{FF2B5EF4-FFF2-40B4-BE49-F238E27FC236}">
                <a16:creationId xmlns:a16="http://schemas.microsoft.com/office/drawing/2014/main" id="{02156619-771C-3617-30B4-E58284749B5A}"/>
              </a:ext>
            </a:extLst>
          </p:cNvPr>
          <p:cNvCxnSpPr>
            <a:cxnSpLocks/>
            <a:stCxn id="428" idx="4"/>
            <a:endCxn id="361" idx="0"/>
          </p:cNvCxnSpPr>
          <p:nvPr/>
        </p:nvCxnSpPr>
        <p:spPr>
          <a:xfrm flipH="1">
            <a:off x="6935700" y="4815309"/>
            <a:ext cx="1041037"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2" name="Straight Connector 701">
            <a:extLst>
              <a:ext uri="{FF2B5EF4-FFF2-40B4-BE49-F238E27FC236}">
                <a16:creationId xmlns:a16="http://schemas.microsoft.com/office/drawing/2014/main" id="{DD466565-5E94-DB3F-41E4-201FA619D4BD}"/>
              </a:ext>
            </a:extLst>
          </p:cNvPr>
          <p:cNvCxnSpPr>
            <a:cxnSpLocks/>
            <a:stCxn id="430" idx="4"/>
            <a:endCxn id="361" idx="0"/>
          </p:cNvCxnSpPr>
          <p:nvPr/>
        </p:nvCxnSpPr>
        <p:spPr>
          <a:xfrm flipH="1">
            <a:off x="6935700" y="4810782"/>
            <a:ext cx="2126479" cy="150149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15BC580-A759-3B63-F08D-DE64BE091609}"/>
              </a:ext>
            </a:extLst>
          </p:cNvPr>
          <p:cNvCxnSpPr>
            <a:cxnSpLocks/>
            <a:stCxn id="419" idx="4"/>
            <a:endCxn id="364" idx="0"/>
          </p:cNvCxnSpPr>
          <p:nvPr/>
        </p:nvCxnSpPr>
        <p:spPr>
          <a:xfrm>
            <a:off x="3233366" y="4815309"/>
            <a:ext cx="4005299"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8" name="Straight Connector 707">
            <a:extLst>
              <a:ext uri="{FF2B5EF4-FFF2-40B4-BE49-F238E27FC236}">
                <a16:creationId xmlns:a16="http://schemas.microsoft.com/office/drawing/2014/main" id="{41E015FA-AE5B-4D35-045D-D3D32F9DCD1D}"/>
              </a:ext>
            </a:extLst>
          </p:cNvPr>
          <p:cNvCxnSpPr>
            <a:cxnSpLocks/>
            <a:stCxn id="420" idx="4"/>
            <a:endCxn id="364" idx="0"/>
          </p:cNvCxnSpPr>
          <p:nvPr/>
        </p:nvCxnSpPr>
        <p:spPr>
          <a:xfrm>
            <a:off x="4317556" y="4815309"/>
            <a:ext cx="2921109"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a:extLst>
              <a:ext uri="{FF2B5EF4-FFF2-40B4-BE49-F238E27FC236}">
                <a16:creationId xmlns:a16="http://schemas.microsoft.com/office/drawing/2014/main" id="{1C8E87F1-FC53-6133-3D56-283CB5F9A297}"/>
              </a:ext>
            </a:extLst>
          </p:cNvPr>
          <p:cNvCxnSpPr>
            <a:cxnSpLocks/>
            <a:stCxn id="421" idx="4"/>
            <a:endCxn id="364" idx="0"/>
          </p:cNvCxnSpPr>
          <p:nvPr/>
        </p:nvCxnSpPr>
        <p:spPr>
          <a:xfrm>
            <a:off x="5401747" y="4815309"/>
            <a:ext cx="1836918"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a:extLst>
              <a:ext uri="{FF2B5EF4-FFF2-40B4-BE49-F238E27FC236}">
                <a16:creationId xmlns:a16="http://schemas.microsoft.com/office/drawing/2014/main" id="{F3A3399C-5226-69DA-997F-1F8EE8D19050}"/>
              </a:ext>
            </a:extLst>
          </p:cNvPr>
          <p:cNvCxnSpPr>
            <a:cxnSpLocks/>
            <a:stCxn id="422" idx="4"/>
            <a:endCxn id="364" idx="0"/>
          </p:cNvCxnSpPr>
          <p:nvPr/>
        </p:nvCxnSpPr>
        <p:spPr>
          <a:xfrm>
            <a:off x="6891296" y="4815309"/>
            <a:ext cx="347369"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7" name="Straight Connector 716">
            <a:extLst>
              <a:ext uri="{FF2B5EF4-FFF2-40B4-BE49-F238E27FC236}">
                <a16:creationId xmlns:a16="http://schemas.microsoft.com/office/drawing/2014/main" id="{9668A692-C17F-F048-9F67-16619221CCAD}"/>
              </a:ext>
            </a:extLst>
          </p:cNvPr>
          <p:cNvCxnSpPr>
            <a:cxnSpLocks/>
            <a:stCxn id="428" idx="4"/>
            <a:endCxn id="364" idx="0"/>
          </p:cNvCxnSpPr>
          <p:nvPr/>
        </p:nvCxnSpPr>
        <p:spPr>
          <a:xfrm flipH="1">
            <a:off x="7238665" y="4815309"/>
            <a:ext cx="738072"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0" name="Straight Connector 719">
            <a:extLst>
              <a:ext uri="{FF2B5EF4-FFF2-40B4-BE49-F238E27FC236}">
                <a16:creationId xmlns:a16="http://schemas.microsoft.com/office/drawing/2014/main" id="{CF9A159C-705F-85A1-0A8D-B3B570B014CF}"/>
              </a:ext>
            </a:extLst>
          </p:cNvPr>
          <p:cNvCxnSpPr>
            <a:cxnSpLocks/>
            <a:stCxn id="430" idx="4"/>
            <a:endCxn id="364" idx="0"/>
          </p:cNvCxnSpPr>
          <p:nvPr/>
        </p:nvCxnSpPr>
        <p:spPr>
          <a:xfrm flipH="1">
            <a:off x="7238665" y="4810782"/>
            <a:ext cx="1823514" cy="149994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3" name="Straight Connector 722">
            <a:extLst>
              <a:ext uri="{FF2B5EF4-FFF2-40B4-BE49-F238E27FC236}">
                <a16:creationId xmlns:a16="http://schemas.microsoft.com/office/drawing/2014/main" id="{B45E21CA-C54B-72A1-4865-13974B4FAA11}"/>
              </a:ext>
            </a:extLst>
          </p:cNvPr>
          <p:cNvCxnSpPr>
            <a:cxnSpLocks/>
            <a:stCxn id="419" idx="4"/>
            <a:endCxn id="365" idx="0"/>
          </p:cNvCxnSpPr>
          <p:nvPr/>
        </p:nvCxnSpPr>
        <p:spPr>
          <a:xfrm>
            <a:off x="3233366" y="4815309"/>
            <a:ext cx="4308264"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6" name="Straight Connector 725">
            <a:extLst>
              <a:ext uri="{FF2B5EF4-FFF2-40B4-BE49-F238E27FC236}">
                <a16:creationId xmlns:a16="http://schemas.microsoft.com/office/drawing/2014/main" id="{86FA047D-69A4-8289-3E81-3C382B3A623D}"/>
              </a:ext>
            </a:extLst>
          </p:cNvPr>
          <p:cNvCxnSpPr>
            <a:cxnSpLocks/>
            <a:stCxn id="420" idx="4"/>
            <a:endCxn id="365" idx="0"/>
          </p:cNvCxnSpPr>
          <p:nvPr/>
        </p:nvCxnSpPr>
        <p:spPr>
          <a:xfrm>
            <a:off x="4317556" y="4815309"/>
            <a:ext cx="3224074"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9" name="Straight Connector 728">
            <a:extLst>
              <a:ext uri="{FF2B5EF4-FFF2-40B4-BE49-F238E27FC236}">
                <a16:creationId xmlns:a16="http://schemas.microsoft.com/office/drawing/2014/main" id="{3616D1ED-D75A-9B61-E4FE-14247BE817AE}"/>
              </a:ext>
            </a:extLst>
          </p:cNvPr>
          <p:cNvCxnSpPr>
            <a:cxnSpLocks/>
            <a:stCxn id="421" idx="4"/>
            <a:endCxn id="365" idx="0"/>
          </p:cNvCxnSpPr>
          <p:nvPr/>
        </p:nvCxnSpPr>
        <p:spPr>
          <a:xfrm>
            <a:off x="5401747" y="4815309"/>
            <a:ext cx="2139883"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2" name="Straight Connector 731">
            <a:extLst>
              <a:ext uri="{FF2B5EF4-FFF2-40B4-BE49-F238E27FC236}">
                <a16:creationId xmlns:a16="http://schemas.microsoft.com/office/drawing/2014/main" id="{E3C0F4D8-2413-BA55-6DDC-624B24829243}"/>
              </a:ext>
            </a:extLst>
          </p:cNvPr>
          <p:cNvCxnSpPr>
            <a:cxnSpLocks/>
            <a:stCxn id="422" idx="4"/>
            <a:endCxn id="365" idx="0"/>
          </p:cNvCxnSpPr>
          <p:nvPr/>
        </p:nvCxnSpPr>
        <p:spPr>
          <a:xfrm>
            <a:off x="6891296" y="4815309"/>
            <a:ext cx="650334"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5" name="Straight Connector 734">
            <a:extLst>
              <a:ext uri="{FF2B5EF4-FFF2-40B4-BE49-F238E27FC236}">
                <a16:creationId xmlns:a16="http://schemas.microsoft.com/office/drawing/2014/main" id="{1F96D4B6-14DF-C624-2076-86A2EFC3F265}"/>
              </a:ext>
            </a:extLst>
          </p:cNvPr>
          <p:cNvCxnSpPr>
            <a:cxnSpLocks/>
            <a:stCxn id="428" idx="4"/>
            <a:endCxn id="365" idx="0"/>
          </p:cNvCxnSpPr>
          <p:nvPr/>
        </p:nvCxnSpPr>
        <p:spPr>
          <a:xfrm flipH="1">
            <a:off x="7541630" y="4815309"/>
            <a:ext cx="435107"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id="{75DF8607-610E-1D83-3D7C-AD928C55B47D}"/>
              </a:ext>
            </a:extLst>
          </p:cNvPr>
          <p:cNvCxnSpPr>
            <a:cxnSpLocks/>
            <a:stCxn id="430" idx="4"/>
            <a:endCxn id="365" idx="0"/>
          </p:cNvCxnSpPr>
          <p:nvPr/>
        </p:nvCxnSpPr>
        <p:spPr>
          <a:xfrm flipH="1">
            <a:off x="7541630" y="4810782"/>
            <a:ext cx="1520549" cy="149994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id="{DAF757C9-0807-1685-341B-C64F582EE3B0}"/>
              </a:ext>
            </a:extLst>
          </p:cNvPr>
          <p:cNvCxnSpPr>
            <a:cxnSpLocks/>
            <a:stCxn id="419" idx="4"/>
            <a:endCxn id="366" idx="0"/>
          </p:cNvCxnSpPr>
          <p:nvPr/>
        </p:nvCxnSpPr>
        <p:spPr>
          <a:xfrm>
            <a:off x="3233366" y="4815309"/>
            <a:ext cx="4611229"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id="{C9260E6C-40B8-3B25-2ECD-9D49B122806C}"/>
              </a:ext>
            </a:extLst>
          </p:cNvPr>
          <p:cNvCxnSpPr>
            <a:cxnSpLocks/>
            <a:stCxn id="420" idx="4"/>
            <a:endCxn id="366" idx="0"/>
          </p:cNvCxnSpPr>
          <p:nvPr/>
        </p:nvCxnSpPr>
        <p:spPr>
          <a:xfrm>
            <a:off x="4317556" y="4815309"/>
            <a:ext cx="3527039"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id="{0C250B9F-0D39-653B-23C5-7DB8E61C80A2}"/>
              </a:ext>
            </a:extLst>
          </p:cNvPr>
          <p:cNvCxnSpPr>
            <a:cxnSpLocks/>
            <a:stCxn id="421" idx="4"/>
            <a:endCxn id="366" idx="0"/>
          </p:cNvCxnSpPr>
          <p:nvPr/>
        </p:nvCxnSpPr>
        <p:spPr>
          <a:xfrm>
            <a:off x="5401747" y="4815309"/>
            <a:ext cx="2442848"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a:extLst>
              <a:ext uri="{FF2B5EF4-FFF2-40B4-BE49-F238E27FC236}">
                <a16:creationId xmlns:a16="http://schemas.microsoft.com/office/drawing/2014/main" id="{BF9341CB-7AC0-2B06-E3F8-46575E7DFA4E}"/>
              </a:ext>
            </a:extLst>
          </p:cNvPr>
          <p:cNvCxnSpPr>
            <a:cxnSpLocks/>
            <a:stCxn id="422" idx="4"/>
            <a:endCxn id="366" idx="0"/>
          </p:cNvCxnSpPr>
          <p:nvPr/>
        </p:nvCxnSpPr>
        <p:spPr>
          <a:xfrm>
            <a:off x="6891296" y="4815309"/>
            <a:ext cx="953299"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id="{0E4626AC-1E08-A028-9440-80E8073708A3}"/>
              </a:ext>
            </a:extLst>
          </p:cNvPr>
          <p:cNvCxnSpPr>
            <a:cxnSpLocks/>
            <a:stCxn id="428" idx="4"/>
            <a:endCxn id="366" idx="0"/>
          </p:cNvCxnSpPr>
          <p:nvPr/>
        </p:nvCxnSpPr>
        <p:spPr>
          <a:xfrm flipH="1">
            <a:off x="7844595" y="4815309"/>
            <a:ext cx="132142"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6" name="Straight Connector 755">
            <a:extLst>
              <a:ext uri="{FF2B5EF4-FFF2-40B4-BE49-F238E27FC236}">
                <a16:creationId xmlns:a16="http://schemas.microsoft.com/office/drawing/2014/main" id="{3C5D18AF-A7E2-B431-177E-D21BCA6CF830}"/>
              </a:ext>
            </a:extLst>
          </p:cNvPr>
          <p:cNvCxnSpPr>
            <a:cxnSpLocks/>
            <a:stCxn id="430" idx="4"/>
            <a:endCxn id="366" idx="0"/>
          </p:cNvCxnSpPr>
          <p:nvPr/>
        </p:nvCxnSpPr>
        <p:spPr>
          <a:xfrm flipH="1">
            <a:off x="7844595" y="4810782"/>
            <a:ext cx="1217584" cy="149839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id="{13EF4802-C308-22DE-7756-3E9682A0171A}"/>
              </a:ext>
            </a:extLst>
          </p:cNvPr>
          <p:cNvCxnSpPr>
            <a:cxnSpLocks/>
            <a:stCxn id="419" idx="4"/>
            <a:endCxn id="367" idx="0"/>
          </p:cNvCxnSpPr>
          <p:nvPr/>
        </p:nvCxnSpPr>
        <p:spPr>
          <a:xfrm>
            <a:off x="3233366" y="4815309"/>
            <a:ext cx="4914194"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2" name="Straight Connector 761">
            <a:extLst>
              <a:ext uri="{FF2B5EF4-FFF2-40B4-BE49-F238E27FC236}">
                <a16:creationId xmlns:a16="http://schemas.microsoft.com/office/drawing/2014/main" id="{DD827917-2769-6956-A392-155D2478ADC8}"/>
              </a:ext>
            </a:extLst>
          </p:cNvPr>
          <p:cNvCxnSpPr>
            <a:cxnSpLocks/>
            <a:stCxn id="420" idx="4"/>
            <a:endCxn id="367" idx="0"/>
          </p:cNvCxnSpPr>
          <p:nvPr/>
        </p:nvCxnSpPr>
        <p:spPr>
          <a:xfrm>
            <a:off x="4317556" y="4815309"/>
            <a:ext cx="3830004"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id="{70832C65-769C-DBE1-CF7A-C835AF9AECE2}"/>
              </a:ext>
            </a:extLst>
          </p:cNvPr>
          <p:cNvCxnSpPr>
            <a:cxnSpLocks/>
            <a:stCxn id="421" idx="4"/>
            <a:endCxn id="367" idx="0"/>
          </p:cNvCxnSpPr>
          <p:nvPr/>
        </p:nvCxnSpPr>
        <p:spPr>
          <a:xfrm>
            <a:off x="5401747" y="4815309"/>
            <a:ext cx="2745813"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8" name="Straight Connector 767">
            <a:extLst>
              <a:ext uri="{FF2B5EF4-FFF2-40B4-BE49-F238E27FC236}">
                <a16:creationId xmlns:a16="http://schemas.microsoft.com/office/drawing/2014/main" id="{01F8300C-3A89-8B8F-4B17-1BCD7AE58EFD}"/>
              </a:ext>
            </a:extLst>
          </p:cNvPr>
          <p:cNvCxnSpPr>
            <a:cxnSpLocks/>
            <a:stCxn id="422" idx="4"/>
            <a:endCxn id="367" idx="0"/>
          </p:cNvCxnSpPr>
          <p:nvPr/>
        </p:nvCxnSpPr>
        <p:spPr>
          <a:xfrm>
            <a:off x="6891296" y="4815309"/>
            <a:ext cx="1256264"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1" name="Straight Connector 770">
            <a:extLst>
              <a:ext uri="{FF2B5EF4-FFF2-40B4-BE49-F238E27FC236}">
                <a16:creationId xmlns:a16="http://schemas.microsoft.com/office/drawing/2014/main" id="{4129E3F3-3C43-1FC4-4213-99D59AD77298}"/>
              </a:ext>
            </a:extLst>
          </p:cNvPr>
          <p:cNvCxnSpPr>
            <a:cxnSpLocks/>
            <a:stCxn id="428" idx="4"/>
            <a:endCxn id="367" idx="0"/>
          </p:cNvCxnSpPr>
          <p:nvPr/>
        </p:nvCxnSpPr>
        <p:spPr>
          <a:xfrm>
            <a:off x="7976737" y="4815309"/>
            <a:ext cx="170823"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5" name="Straight Connector 774">
            <a:extLst>
              <a:ext uri="{FF2B5EF4-FFF2-40B4-BE49-F238E27FC236}">
                <a16:creationId xmlns:a16="http://schemas.microsoft.com/office/drawing/2014/main" id="{58ABA088-5D22-EF55-BA47-744D7F626574}"/>
              </a:ext>
            </a:extLst>
          </p:cNvPr>
          <p:cNvCxnSpPr>
            <a:cxnSpLocks/>
            <a:stCxn id="430" idx="4"/>
            <a:endCxn id="367" idx="0"/>
          </p:cNvCxnSpPr>
          <p:nvPr/>
        </p:nvCxnSpPr>
        <p:spPr>
          <a:xfrm flipH="1">
            <a:off x="8147560" y="4810782"/>
            <a:ext cx="914619" cy="149839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a:extLst>
              <a:ext uri="{FF2B5EF4-FFF2-40B4-BE49-F238E27FC236}">
                <a16:creationId xmlns:a16="http://schemas.microsoft.com/office/drawing/2014/main" id="{0E1B9CC1-6323-9B72-17D1-722444E924D7}"/>
              </a:ext>
            </a:extLst>
          </p:cNvPr>
          <p:cNvCxnSpPr>
            <a:cxnSpLocks/>
            <a:stCxn id="419" idx="4"/>
            <a:endCxn id="372" idx="0"/>
          </p:cNvCxnSpPr>
          <p:nvPr/>
        </p:nvCxnSpPr>
        <p:spPr>
          <a:xfrm>
            <a:off x="3233366" y="4815309"/>
            <a:ext cx="5217159" cy="14923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2" name="Straight Connector 781">
            <a:extLst>
              <a:ext uri="{FF2B5EF4-FFF2-40B4-BE49-F238E27FC236}">
                <a16:creationId xmlns:a16="http://schemas.microsoft.com/office/drawing/2014/main" id="{84A032AC-6C48-354F-7A03-8D00823531DA}"/>
              </a:ext>
            </a:extLst>
          </p:cNvPr>
          <p:cNvCxnSpPr>
            <a:cxnSpLocks/>
            <a:stCxn id="420" idx="4"/>
            <a:endCxn id="372" idx="0"/>
          </p:cNvCxnSpPr>
          <p:nvPr/>
        </p:nvCxnSpPr>
        <p:spPr>
          <a:xfrm>
            <a:off x="4317556" y="4815309"/>
            <a:ext cx="4132969" cy="14923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id="{598DC7BD-BBAF-4712-7543-15D7FACE863A}"/>
              </a:ext>
            </a:extLst>
          </p:cNvPr>
          <p:cNvCxnSpPr>
            <a:cxnSpLocks/>
            <a:stCxn id="421" idx="4"/>
            <a:endCxn id="372" idx="0"/>
          </p:cNvCxnSpPr>
          <p:nvPr/>
        </p:nvCxnSpPr>
        <p:spPr>
          <a:xfrm>
            <a:off x="5401747" y="4815309"/>
            <a:ext cx="3048778" cy="14923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8" name="Straight Connector 787">
            <a:extLst>
              <a:ext uri="{FF2B5EF4-FFF2-40B4-BE49-F238E27FC236}">
                <a16:creationId xmlns:a16="http://schemas.microsoft.com/office/drawing/2014/main" id="{AF9AF1B0-4AED-348B-4922-7733BF52FBB8}"/>
              </a:ext>
            </a:extLst>
          </p:cNvPr>
          <p:cNvCxnSpPr>
            <a:cxnSpLocks/>
            <a:stCxn id="422" idx="4"/>
            <a:endCxn id="372" idx="0"/>
          </p:cNvCxnSpPr>
          <p:nvPr/>
        </p:nvCxnSpPr>
        <p:spPr>
          <a:xfrm>
            <a:off x="6891296" y="4815309"/>
            <a:ext cx="1559229" cy="14923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a:extLst>
              <a:ext uri="{FF2B5EF4-FFF2-40B4-BE49-F238E27FC236}">
                <a16:creationId xmlns:a16="http://schemas.microsoft.com/office/drawing/2014/main" id="{77FBCC19-23BB-8545-5CEE-397691886D1D}"/>
              </a:ext>
            </a:extLst>
          </p:cNvPr>
          <p:cNvCxnSpPr>
            <a:cxnSpLocks/>
            <a:stCxn id="428" idx="4"/>
            <a:endCxn id="372" idx="0"/>
          </p:cNvCxnSpPr>
          <p:nvPr/>
        </p:nvCxnSpPr>
        <p:spPr>
          <a:xfrm>
            <a:off x="7976737" y="4815309"/>
            <a:ext cx="473788" cy="14923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a:extLst>
              <a:ext uri="{FF2B5EF4-FFF2-40B4-BE49-F238E27FC236}">
                <a16:creationId xmlns:a16="http://schemas.microsoft.com/office/drawing/2014/main" id="{3C13531B-C9FB-19ED-C8F9-4A4712386D95}"/>
              </a:ext>
            </a:extLst>
          </p:cNvPr>
          <p:cNvCxnSpPr>
            <a:cxnSpLocks/>
            <a:stCxn id="430" idx="4"/>
            <a:endCxn id="372" idx="0"/>
          </p:cNvCxnSpPr>
          <p:nvPr/>
        </p:nvCxnSpPr>
        <p:spPr>
          <a:xfrm flipH="1">
            <a:off x="8450525" y="4810782"/>
            <a:ext cx="611654" cy="149684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a:extLst>
              <a:ext uri="{FF2B5EF4-FFF2-40B4-BE49-F238E27FC236}">
                <a16:creationId xmlns:a16="http://schemas.microsoft.com/office/drawing/2014/main" id="{8E0B7946-F196-EB3C-0BE5-EA0D45E9F498}"/>
              </a:ext>
            </a:extLst>
          </p:cNvPr>
          <p:cNvCxnSpPr>
            <a:cxnSpLocks/>
            <a:stCxn id="419" idx="4"/>
            <a:endCxn id="377" idx="0"/>
          </p:cNvCxnSpPr>
          <p:nvPr/>
        </p:nvCxnSpPr>
        <p:spPr>
          <a:xfrm>
            <a:off x="3233366" y="4815309"/>
            <a:ext cx="5520124" cy="14889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0" name="Straight Connector 799">
            <a:extLst>
              <a:ext uri="{FF2B5EF4-FFF2-40B4-BE49-F238E27FC236}">
                <a16:creationId xmlns:a16="http://schemas.microsoft.com/office/drawing/2014/main" id="{164CACD9-D54C-5414-5DEF-2305743BD908}"/>
              </a:ext>
            </a:extLst>
          </p:cNvPr>
          <p:cNvCxnSpPr>
            <a:cxnSpLocks/>
            <a:stCxn id="420" idx="4"/>
            <a:endCxn id="377" idx="0"/>
          </p:cNvCxnSpPr>
          <p:nvPr/>
        </p:nvCxnSpPr>
        <p:spPr>
          <a:xfrm>
            <a:off x="4317556" y="4815309"/>
            <a:ext cx="4435934" cy="14889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a:extLst>
              <a:ext uri="{FF2B5EF4-FFF2-40B4-BE49-F238E27FC236}">
                <a16:creationId xmlns:a16="http://schemas.microsoft.com/office/drawing/2014/main" id="{6A9BA878-00A1-85FF-1753-3EB982335F67}"/>
              </a:ext>
            </a:extLst>
          </p:cNvPr>
          <p:cNvCxnSpPr>
            <a:cxnSpLocks/>
            <a:stCxn id="421" idx="4"/>
            <a:endCxn id="377" idx="0"/>
          </p:cNvCxnSpPr>
          <p:nvPr/>
        </p:nvCxnSpPr>
        <p:spPr>
          <a:xfrm>
            <a:off x="5401747" y="4815309"/>
            <a:ext cx="3351743" cy="14889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CC9551C9-FED0-F3BA-2D1D-D38CADC2B8FC}"/>
              </a:ext>
            </a:extLst>
          </p:cNvPr>
          <p:cNvCxnSpPr>
            <a:cxnSpLocks/>
            <a:stCxn id="422" idx="4"/>
            <a:endCxn id="377" idx="0"/>
          </p:cNvCxnSpPr>
          <p:nvPr/>
        </p:nvCxnSpPr>
        <p:spPr>
          <a:xfrm>
            <a:off x="6891296" y="4815309"/>
            <a:ext cx="1862194" cy="14889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F95AF018-C645-F52F-3A14-F5C964EB3EB9}"/>
              </a:ext>
            </a:extLst>
          </p:cNvPr>
          <p:cNvCxnSpPr>
            <a:cxnSpLocks/>
            <a:stCxn id="428" idx="4"/>
            <a:endCxn id="377" idx="0"/>
          </p:cNvCxnSpPr>
          <p:nvPr/>
        </p:nvCxnSpPr>
        <p:spPr>
          <a:xfrm>
            <a:off x="7976737" y="4815309"/>
            <a:ext cx="776753" cy="14889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8E2899BC-96A2-46DF-3C82-F1A85BE686E5}"/>
              </a:ext>
            </a:extLst>
          </p:cNvPr>
          <p:cNvCxnSpPr>
            <a:cxnSpLocks/>
            <a:stCxn id="430" idx="4"/>
            <a:endCxn id="377" idx="0"/>
          </p:cNvCxnSpPr>
          <p:nvPr/>
        </p:nvCxnSpPr>
        <p:spPr>
          <a:xfrm flipH="1">
            <a:off x="8753490" y="4810782"/>
            <a:ext cx="308689" cy="149349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7C17B05A-C366-D355-1A19-A5E6D6ADDD35}"/>
              </a:ext>
            </a:extLst>
          </p:cNvPr>
          <p:cNvCxnSpPr>
            <a:cxnSpLocks/>
            <a:stCxn id="419" idx="4"/>
            <a:endCxn id="378" idx="0"/>
          </p:cNvCxnSpPr>
          <p:nvPr/>
        </p:nvCxnSpPr>
        <p:spPr>
          <a:xfrm>
            <a:off x="3233366" y="4815309"/>
            <a:ext cx="5823089"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6938915A-D0DD-212D-B861-5C35FA180E8F}"/>
              </a:ext>
            </a:extLst>
          </p:cNvPr>
          <p:cNvCxnSpPr>
            <a:cxnSpLocks/>
            <a:stCxn id="420" idx="4"/>
            <a:endCxn id="378" idx="0"/>
          </p:cNvCxnSpPr>
          <p:nvPr/>
        </p:nvCxnSpPr>
        <p:spPr>
          <a:xfrm>
            <a:off x="4317556" y="4815309"/>
            <a:ext cx="4738899"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5625FE3C-BEE0-1428-0661-34E4B11177FD}"/>
              </a:ext>
            </a:extLst>
          </p:cNvPr>
          <p:cNvCxnSpPr>
            <a:cxnSpLocks/>
            <a:stCxn id="421" idx="4"/>
            <a:endCxn id="378" idx="0"/>
          </p:cNvCxnSpPr>
          <p:nvPr/>
        </p:nvCxnSpPr>
        <p:spPr>
          <a:xfrm>
            <a:off x="5401747" y="4815309"/>
            <a:ext cx="3654708"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2FDFD571-362B-D476-60F6-76CDEB0C90FD}"/>
              </a:ext>
            </a:extLst>
          </p:cNvPr>
          <p:cNvCxnSpPr>
            <a:cxnSpLocks/>
            <a:stCxn id="422" idx="4"/>
            <a:endCxn id="378" idx="0"/>
          </p:cNvCxnSpPr>
          <p:nvPr/>
        </p:nvCxnSpPr>
        <p:spPr>
          <a:xfrm>
            <a:off x="6891296" y="4815309"/>
            <a:ext cx="2165159"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3D39BB81-11B5-7644-5358-54DE48EC18B6}"/>
              </a:ext>
            </a:extLst>
          </p:cNvPr>
          <p:cNvCxnSpPr>
            <a:cxnSpLocks/>
            <a:stCxn id="428" idx="4"/>
            <a:endCxn id="378" idx="0"/>
          </p:cNvCxnSpPr>
          <p:nvPr/>
        </p:nvCxnSpPr>
        <p:spPr>
          <a:xfrm>
            <a:off x="7976737" y="4815309"/>
            <a:ext cx="1079718"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CA8396DA-2BA0-1BC1-4C1F-62FE51FBECC5}"/>
              </a:ext>
            </a:extLst>
          </p:cNvPr>
          <p:cNvCxnSpPr>
            <a:cxnSpLocks/>
            <a:stCxn id="430" idx="4"/>
            <a:endCxn id="378" idx="0"/>
          </p:cNvCxnSpPr>
          <p:nvPr/>
        </p:nvCxnSpPr>
        <p:spPr>
          <a:xfrm flipH="1">
            <a:off x="9056455" y="4810782"/>
            <a:ext cx="5724" cy="149194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15A4F718-2EC7-ED03-EE5E-A83C2E794677}"/>
              </a:ext>
            </a:extLst>
          </p:cNvPr>
          <p:cNvCxnSpPr>
            <a:cxnSpLocks/>
            <a:stCxn id="419" idx="4"/>
            <a:endCxn id="379" idx="0"/>
          </p:cNvCxnSpPr>
          <p:nvPr/>
        </p:nvCxnSpPr>
        <p:spPr>
          <a:xfrm>
            <a:off x="3233366" y="4815309"/>
            <a:ext cx="6126054"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E17F4B0-8382-2CE1-FA66-7F6BB849D9B9}"/>
              </a:ext>
            </a:extLst>
          </p:cNvPr>
          <p:cNvCxnSpPr>
            <a:cxnSpLocks/>
            <a:stCxn id="420" idx="4"/>
            <a:endCxn id="379" idx="0"/>
          </p:cNvCxnSpPr>
          <p:nvPr/>
        </p:nvCxnSpPr>
        <p:spPr>
          <a:xfrm>
            <a:off x="4317556" y="4815309"/>
            <a:ext cx="5041864"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9594E17D-6D1E-F582-059D-A4DA08F864C0}"/>
              </a:ext>
            </a:extLst>
          </p:cNvPr>
          <p:cNvCxnSpPr>
            <a:cxnSpLocks/>
            <a:stCxn id="421" idx="4"/>
            <a:endCxn id="379" idx="0"/>
          </p:cNvCxnSpPr>
          <p:nvPr/>
        </p:nvCxnSpPr>
        <p:spPr>
          <a:xfrm>
            <a:off x="5401747" y="4815309"/>
            <a:ext cx="3957673"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5" name="Straight Connector 844">
            <a:extLst>
              <a:ext uri="{FF2B5EF4-FFF2-40B4-BE49-F238E27FC236}">
                <a16:creationId xmlns:a16="http://schemas.microsoft.com/office/drawing/2014/main" id="{B508C98F-17E1-81E3-81AD-90068D9FF0DE}"/>
              </a:ext>
            </a:extLst>
          </p:cNvPr>
          <p:cNvCxnSpPr>
            <a:cxnSpLocks/>
            <a:stCxn id="422" idx="4"/>
            <a:endCxn id="379" idx="0"/>
          </p:cNvCxnSpPr>
          <p:nvPr/>
        </p:nvCxnSpPr>
        <p:spPr>
          <a:xfrm>
            <a:off x="6891296" y="4815309"/>
            <a:ext cx="2468124"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8" name="Straight Connector 847">
            <a:extLst>
              <a:ext uri="{FF2B5EF4-FFF2-40B4-BE49-F238E27FC236}">
                <a16:creationId xmlns:a16="http://schemas.microsoft.com/office/drawing/2014/main" id="{08F24F63-1091-E69E-4EE2-952E6C0EF9C4}"/>
              </a:ext>
            </a:extLst>
          </p:cNvPr>
          <p:cNvCxnSpPr>
            <a:cxnSpLocks/>
            <a:stCxn id="428" idx="4"/>
            <a:endCxn id="379" idx="0"/>
          </p:cNvCxnSpPr>
          <p:nvPr/>
        </p:nvCxnSpPr>
        <p:spPr>
          <a:xfrm>
            <a:off x="7976737" y="4815309"/>
            <a:ext cx="1382683"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1" name="Straight Connector 850">
            <a:extLst>
              <a:ext uri="{FF2B5EF4-FFF2-40B4-BE49-F238E27FC236}">
                <a16:creationId xmlns:a16="http://schemas.microsoft.com/office/drawing/2014/main" id="{239E2A01-47CD-3BA3-2FE1-EEB0B3727B14}"/>
              </a:ext>
            </a:extLst>
          </p:cNvPr>
          <p:cNvCxnSpPr>
            <a:cxnSpLocks/>
            <a:stCxn id="430" idx="4"/>
            <a:endCxn id="379" idx="0"/>
          </p:cNvCxnSpPr>
          <p:nvPr/>
        </p:nvCxnSpPr>
        <p:spPr>
          <a:xfrm>
            <a:off x="9062179" y="4810782"/>
            <a:ext cx="297241" cy="149194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4" name="Straight Connector 853">
            <a:extLst>
              <a:ext uri="{FF2B5EF4-FFF2-40B4-BE49-F238E27FC236}">
                <a16:creationId xmlns:a16="http://schemas.microsoft.com/office/drawing/2014/main" id="{BA7BE6BE-2169-42F5-5D30-867CCAF0FF70}"/>
              </a:ext>
            </a:extLst>
          </p:cNvPr>
          <p:cNvCxnSpPr>
            <a:cxnSpLocks/>
            <a:stCxn id="430" idx="4"/>
            <a:endCxn id="380" idx="0"/>
          </p:cNvCxnSpPr>
          <p:nvPr/>
        </p:nvCxnSpPr>
        <p:spPr>
          <a:xfrm>
            <a:off x="9062179" y="4810782"/>
            <a:ext cx="600206" cy="1490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7" name="Straight Connector 856">
            <a:extLst>
              <a:ext uri="{FF2B5EF4-FFF2-40B4-BE49-F238E27FC236}">
                <a16:creationId xmlns:a16="http://schemas.microsoft.com/office/drawing/2014/main" id="{E351B226-B302-338F-9CDF-2A362C6109CE}"/>
              </a:ext>
            </a:extLst>
          </p:cNvPr>
          <p:cNvCxnSpPr>
            <a:cxnSpLocks/>
            <a:stCxn id="428" idx="4"/>
            <a:endCxn id="380" idx="0"/>
          </p:cNvCxnSpPr>
          <p:nvPr/>
        </p:nvCxnSpPr>
        <p:spPr>
          <a:xfrm>
            <a:off x="7976737" y="4815309"/>
            <a:ext cx="1685648" cy="14858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0" name="Straight Connector 859">
            <a:extLst>
              <a:ext uri="{FF2B5EF4-FFF2-40B4-BE49-F238E27FC236}">
                <a16:creationId xmlns:a16="http://schemas.microsoft.com/office/drawing/2014/main" id="{EC587830-F065-F96C-1640-38DC4DB68A1C}"/>
              </a:ext>
            </a:extLst>
          </p:cNvPr>
          <p:cNvCxnSpPr>
            <a:cxnSpLocks/>
            <a:stCxn id="422" idx="4"/>
            <a:endCxn id="380" idx="0"/>
          </p:cNvCxnSpPr>
          <p:nvPr/>
        </p:nvCxnSpPr>
        <p:spPr>
          <a:xfrm>
            <a:off x="6891296" y="4815309"/>
            <a:ext cx="2771089" cy="14858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3" name="Straight Connector 862">
            <a:extLst>
              <a:ext uri="{FF2B5EF4-FFF2-40B4-BE49-F238E27FC236}">
                <a16:creationId xmlns:a16="http://schemas.microsoft.com/office/drawing/2014/main" id="{699B2E85-4D36-6CAD-4F07-3B139B11A772}"/>
              </a:ext>
            </a:extLst>
          </p:cNvPr>
          <p:cNvCxnSpPr>
            <a:cxnSpLocks/>
            <a:stCxn id="421" idx="4"/>
            <a:endCxn id="380" idx="0"/>
          </p:cNvCxnSpPr>
          <p:nvPr/>
        </p:nvCxnSpPr>
        <p:spPr>
          <a:xfrm>
            <a:off x="5401747" y="4815309"/>
            <a:ext cx="4260638" cy="14858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6" name="Straight Connector 865">
            <a:extLst>
              <a:ext uri="{FF2B5EF4-FFF2-40B4-BE49-F238E27FC236}">
                <a16:creationId xmlns:a16="http://schemas.microsoft.com/office/drawing/2014/main" id="{F47B0F00-2972-E64D-D964-19E9EFFEEC18}"/>
              </a:ext>
            </a:extLst>
          </p:cNvPr>
          <p:cNvCxnSpPr>
            <a:cxnSpLocks/>
            <a:stCxn id="420" idx="4"/>
            <a:endCxn id="380" idx="0"/>
          </p:cNvCxnSpPr>
          <p:nvPr/>
        </p:nvCxnSpPr>
        <p:spPr>
          <a:xfrm>
            <a:off x="4317556" y="4815309"/>
            <a:ext cx="5344829" cy="14858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9" name="Straight Connector 868">
            <a:extLst>
              <a:ext uri="{FF2B5EF4-FFF2-40B4-BE49-F238E27FC236}">
                <a16:creationId xmlns:a16="http://schemas.microsoft.com/office/drawing/2014/main" id="{DCC972BE-2E6D-C5E7-84F6-6B9E3A6CEA89}"/>
              </a:ext>
            </a:extLst>
          </p:cNvPr>
          <p:cNvCxnSpPr>
            <a:cxnSpLocks/>
            <a:stCxn id="419" idx="4"/>
            <a:endCxn id="380" idx="0"/>
          </p:cNvCxnSpPr>
          <p:nvPr/>
        </p:nvCxnSpPr>
        <p:spPr>
          <a:xfrm>
            <a:off x="3233366" y="4815309"/>
            <a:ext cx="6429019" cy="14858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887" name="Group 886">
            <a:extLst>
              <a:ext uri="{FF2B5EF4-FFF2-40B4-BE49-F238E27FC236}">
                <a16:creationId xmlns:a16="http://schemas.microsoft.com/office/drawing/2014/main" id="{AB768F41-6CF9-D791-6186-6095377234AD}"/>
              </a:ext>
            </a:extLst>
          </p:cNvPr>
          <p:cNvGrpSpPr/>
          <p:nvPr/>
        </p:nvGrpSpPr>
        <p:grpSpPr>
          <a:xfrm>
            <a:off x="3233366" y="3310128"/>
            <a:ext cx="5827598" cy="425881"/>
            <a:chOff x="3233366" y="3121990"/>
            <a:chExt cx="5827598" cy="614019"/>
          </a:xfrm>
        </p:grpSpPr>
        <p:cxnSp>
          <p:nvCxnSpPr>
            <p:cNvPr id="872" name="Straight Arrow Connector 871">
              <a:extLst>
                <a:ext uri="{FF2B5EF4-FFF2-40B4-BE49-F238E27FC236}">
                  <a16:creationId xmlns:a16="http://schemas.microsoft.com/office/drawing/2014/main" id="{F783FF2A-41BD-9E52-C75E-587A1428B39F}"/>
                </a:ext>
              </a:extLst>
            </p:cNvPr>
            <p:cNvCxnSpPr>
              <a:cxnSpLocks/>
            </p:cNvCxnSpPr>
            <p:nvPr/>
          </p:nvCxnSpPr>
          <p:spPr>
            <a:xfrm flipV="1">
              <a:off x="3233366" y="3121990"/>
              <a:ext cx="0" cy="614019"/>
            </a:xfrm>
            <a:prstGeom prst="straightConnector1">
              <a:avLst/>
            </a:prstGeom>
            <a:noFill/>
            <a:ln w="38100" cap="flat" cmpd="sng" algn="ctr">
              <a:solidFill>
                <a:schemeClr val="tx1"/>
              </a:solidFill>
              <a:prstDash val="solid"/>
              <a:miter lim="800000"/>
              <a:tailEnd type="stealth"/>
            </a:ln>
            <a:effectLst/>
          </p:spPr>
        </p:cxnSp>
        <p:cxnSp>
          <p:nvCxnSpPr>
            <p:cNvPr id="874" name="Straight Arrow Connector 873">
              <a:extLst>
                <a:ext uri="{FF2B5EF4-FFF2-40B4-BE49-F238E27FC236}">
                  <a16:creationId xmlns:a16="http://schemas.microsoft.com/office/drawing/2014/main" id="{12FF2C17-F9DA-AF2C-1C95-535B897E75D3}"/>
                </a:ext>
              </a:extLst>
            </p:cNvPr>
            <p:cNvCxnSpPr>
              <a:cxnSpLocks/>
            </p:cNvCxnSpPr>
            <p:nvPr/>
          </p:nvCxnSpPr>
          <p:spPr>
            <a:xfrm flipV="1">
              <a:off x="4333196" y="3121990"/>
              <a:ext cx="0" cy="614019"/>
            </a:xfrm>
            <a:prstGeom prst="straightConnector1">
              <a:avLst/>
            </a:prstGeom>
            <a:noFill/>
            <a:ln w="38100" cap="flat" cmpd="sng" algn="ctr">
              <a:solidFill>
                <a:schemeClr val="tx1"/>
              </a:solidFill>
              <a:prstDash val="solid"/>
              <a:miter lim="800000"/>
              <a:tailEnd type="stealth"/>
            </a:ln>
            <a:effectLst/>
          </p:spPr>
        </p:cxnSp>
        <p:cxnSp>
          <p:nvCxnSpPr>
            <p:cNvPr id="877" name="Straight Arrow Connector 876">
              <a:extLst>
                <a:ext uri="{FF2B5EF4-FFF2-40B4-BE49-F238E27FC236}">
                  <a16:creationId xmlns:a16="http://schemas.microsoft.com/office/drawing/2014/main" id="{32E62DCD-DC08-D9A0-AB6C-C0DDF4F54E4F}"/>
                </a:ext>
              </a:extLst>
            </p:cNvPr>
            <p:cNvCxnSpPr>
              <a:cxnSpLocks/>
            </p:cNvCxnSpPr>
            <p:nvPr/>
          </p:nvCxnSpPr>
          <p:spPr>
            <a:xfrm flipV="1">
              <a:off x="5401747" y="3121990"/>
              <a:ext cx="0" cy="614019"/>
            </a:xfrm>
            <a:prstGeom prst="straightConnector1">
              <a:avLst/>
            </a:prstGeom>
            <a:noFill/>
            <a:ln w="38100" cap="flat" cmpd="sng" algn="ctr">
              <a:solidFill>
                <a:schemeClr val="tx1"/>
              </a:solidFill>
              <a:prstDash val="solid"/>
              <a:miter lim="800000"/>
              <a:tailEnd type="stealth"/>
            </a:ln>
            <a:effectLst/>
          </p:spPr>
        </p:cxnSp>
        <p:cxnSp>
          <p:nvCxnSpPr>
            <p:cNvPr id="878" name="Straight Arrow Connector 877">
              <a:extLst>
                <a:ext uri="{FF2B5EF4-FFF2-40B4-BE49-F238E27FC236}">
                  <a16:creationId xmlns:a16="http://schemas.microsoft.com/office/drawing/2014/main" id="{53DBE4B0-1AF7-6705-3C45-5C98209C947F}"/>
                </a:ext>
              </a:extLst>
            </p:cNvPr>
            <p:cNvCxnSpPr>
              <a:cxnSpLocks/>
            </p:cNvCxnSpPr>
            <p:nvPr/>
          </p:nvCxnSpPr>
          <p:spPr>
            <a:xfrm flipV="1">
              <a:off x="6889817" y="3121990"/>
              <a:ext cx="0" cy="614019"/>
            </a:xfrm>
            <a:prstGeom prst="straightConnector1">
              <a:avLst/>
            </a:prstGeom>
            <a:noFill/>
            <a:ln w="38100" cap="flat" cmpd="sng" algn="ctr">
              <a:solidFill>
                <a:schemeClr val="tx1"/>
              </a:solidFill>
              <a:prstDash val="solid"/>
              <a:miter lim="800000"/>
              <a:tailEnd type="stealth"/>
            </a:ln>
            <a:effectLst/>
          </p:spPr>
        </p:cxnSp>
        <p:cxnSp>
          <p:nvCxnSpPr>
            <p:cNvPr id="879" name="Straight Arrow Connector 878">
              <a:extLst>
                <a:ext uri="{FF2B5EF4-FFF2-40B4-BE49-F238E27FC236}">
                  <a16:creationId xmlns:a16="http://schemas.microsoft.com/office/drawing/2014/main" id="{D2C838FA-0590-BDB8-63D7-32924FDB8517}"/>
                </a:ext>
              </a:extLst>
            </p:cNvPr>
            <p:cNvCxnSpPr>
              <a:cxnSpLocks/>
            </p:cNvCxnSpPr>
            <p:nvPr/>
          </p:nvCxnSpPr>
          <p:spPr>
            <a:xfrm flipV="1">
              <a:off x="7962547" y="3121990"/>
              <a:ext cx="0" cy="614019"/>
            </a:xfrm>
            <a:prstGeom prst="straightConnector1">
              <a:avLst/>
            </a:prstGeom>
            <a:noFill/>
            <a:ln w="38100" cap="flat" cmpd="sng" algn="ctr">
              <a:solidFill>
                <a:schemeClr val="tx1"/>
              </a:solidFill>
              <a:prstDash val="solid"/>
              <a:miter lim="800000"/>
              <a:tailEnd type="stealth"/>
            </a:ln>
            <a:effectLst/>
          </p:spPr>
        </p:cxnSp>
        <p:cxnSp>
          <p:nvCxnSpPr>
            <p:cNvPr id="880" name="Straight Arrow Connector 879">
              <a:extLst>
                <a:ext uri="{FF2B5EF4-FFF2-40B4-BE49-F238E27FC236}">
                  <a16:creationId xmlns:a16="http://schemas.microsoft.com/office/drawing/2014/main" id="{A57E062E-C1A8-9D10-7D91-72BE65D72F35}"/>
                </a:ext>
              </a:extLst>
            </p:cNvPr>
            <p:cNvCxnSpPr>
              <a:cxnSpLocks/>
            </p:cNvCxnSpPr>
            <p:nvPr/>
          </p:nvCxnSpPr>
          <p:spPr>
            <a:xfrm flipV="1">
              <a:off x="9060964" y="3121990"/>
              <a:ext cx="0" cy="614019"/>
            </a:xfrm>
            <a:prstGeom prst="straightConnector1">
              <a:avLst/>
            </a:prstGeom>
            <a:noFill/>
            <a:ln w="38100" cap="flat" cmpd="sng" algn="ctr">
              <a:solidFill>
                <a:schemeClr val="tx1"/>
              </a:solidFill>
              <a:prstDash val="solid"/>
              <a:miter lim="800000"/>
              <a:tailEnd type="stealth"/>
            </a:ln>
            <a:effectLst/>
          </p:spPr>
        </p:cxnSp>
      </p:grpSp>
      <p:grpSp>
        <p:nvGrpSpPr>
          <p:cNvPr id="3" name="Group 2">
            <a:extLst>
              <a:ext uri="{FF2B5EF4-FFF2-40B4-BE49-F238E27FC236}">
                <a16:creationId xmlns:a16="http://schemas.microsoft.com/office/drawing/2014/main" id="{62E053B3-3954-E978-C810-19BD752C3CD8}"/>
              </a:ext>
            </a:extLst>
          </p:cNvPr>
          <p:cNvGrpSpPr/>
          <p:nvPr/>
        </p:nvGrpSpPr>
        <p:grpSpPr>
          <a:xfrm>
            <a:off x="3228254" y="2474261"/>
            <a:ext cx="5827598" cy="425881"/>
            <a:chOff x="3233366" y="3121990"/>
            <a:chExt cx="5827598" cy="614019"/>
          </a:xfrm>
        </p:grpSpPr>
        <p:cxnSp>
          <p:nvCxnSpPr>
            <p:cNvPr id="4" name="Straight Arrow Connector 3">
              <a:extLst>
                <a:ext uri="{FF2B5EF4-FFF2-40B4-BE49-F238E27FC236}">
                  <a16:creationId xmlns:a16="http://schemas.microsoft.com/office/drawing/2014/main" id="{DF442375-6E7E-F33C-6676-B220A595F43C}"/>
                </a:ext>
              </a:extLst>
            </p:cNvPr>
            <p:cNvCxnSpPr>
              <a:cxnSpLocks/>
            </p:cNvCxnSpPr>
            <p:nvPr/>
          </p:nvCxnSpPr>
          <p:spPr>
            <a:xfrm flipV="1">
              <a:off x="3233366" y="3121990"/>
              <a:ext cx="0" cy="614019"/>
            </a:xfrm>
            <a:prstGeom prst="straightConnector1">
              <a:avLst/>
            </a:prstGeom>
            <a:noFill/>
            <a:ln w="38100" cap="flat" cmpd="sng" algn="ctr">
              <a:solidFill>
                <a:schemeClr val="tx1"/>
              </a:solidFill>
              <a:prstDash val="solid"/>
              <a:miter lim="800000"/>
              <a:tailEnd type="stealth"/>
            </a:ln>
            <a:effectLst/>
          </p:spPr>
        </p:cxnSp>
        <p:cxnSp>
          <p:nvCxnSpPr>
            <p:cNvPr id="6" name="Straight Arrow Connector 5">
              <a:extLst>
                <a:ext uri="{FF2B5EF4-FFF2-40B4-BE49-F238E27FC236}">
                  <a16:creationId xmlns:a16="http://schemas.microsoft.com/office/drawing/2014/main" id="{89DC15F3-357F-2430-4670-1A0008AF448D}"/>
                </a:ext>
              </a:extLst>
            </p:cNvPr>
            <p:cNvCxnSpPr>
              <a:cxnSpLocks/>
            </p:cNvCxnSpPr>
            <p:nvPr/>
          </p:nvCxnSpPr>
          <p:spPr>
            <a:xfrm flipV="1">
              <a:off x="4333196" y="3121990"/>
              <a:ext cx="0" cy="614019"/>
            </a:xfrm>
            <a:prstGeom prst="straightConnector1">
              <a:avLst/>
            </a:prstGeom>
            <a:noFill/>
            <a:ln w="38100" cap="flat" cmpd="sng" algn="ctr">
              <a:solidFill>
                <a:schemeClr val="tx1"/>
              </a:solidFill>
              <a:prstDash val="solid"/>
              <a:miter lim="800000"/>
              <a:tailEnd type="stealth"/>
            </a:ln>
            <a:effectLst/>
          </p:spPr>
        </p:cxnSp>
        <p:cxnSp>
          <p:nvCxnSpPr>
            <p:cNvPr id="7" name="Straight Arrow Connector 6">
              <a:extLst>
                <a:ext uri="{FF2B5EF4-FFF2-40B4-BE49-F238E27FC236}">
                  <a16:creationId xmlns:a16="http://schemas.microsoft.com/office/drawing/2014/main" id="{BA71AD2B-3072-DF30-C671-34AF4B7A8C64}"/>
                </a:ext>
              </a:extLst>
            </p:cNvPr>
            <p:cNvCxnSpPr>
              <a:cxnSpLocks/>
            </p:cNvCxnSpPr>
            <p:nvPr/>
          </p:nvCxnSpPr>
          <p:spPr>
            <a:xfrm flipV="1">
              <a:off x="5401747" y="3121990"/>
              <a:ext cx="0" cy="614019"/>
            </a:xfrm>
            <a:prstGeom prst="straightConnector1">
              <a:avLst/>
            </a:prstGeom>
            <a:noFill/>
            <a:ln w="38100" cap="flat" cmpd="sng" algn="ctr">
              <a:solidFill>
                <a:schemeClr val="tx1"/>
              </a:solidFill>
              <a:prstDash val="solid"/>
              <a:miter lim="800000"/>
              <a:tailEnd type="stealth"/>
            </a:ln>
            <a:effectLst/>
          </p:spPr>
        </p:cxnSp>
        <p:cxnSp>
          <p:nvCxnSpPr>
            <p:cNvPr id="8" name="Straight Arrow Connector 7">
              <a:extLst>
                <a:ext uri="{FF2B5EF4-FFF2-40B4-BE49-F238E27FC236}">
                  <a16:creationId xmlns:a16="http://schemas.microsoft.com/office/drawing/2014/main" id="{F93FF10B-3B15-AF87-7C03-962420757CB5}"/>
                </a:ext>
              </a:extLst>
            </p:cNvPr>
            <p:cNvCxnSpPr>
              <a:cxnSpLocks/>
            </p:cNvCxnSpPr>
            <p:nvPr/>
          </p:nvCxnSpPr>
          <p:spPr>
            <a:xfrm flipV="1">
              <a:off x="6889817" y="3121990"/>
              <a:ext cx="0" cy="614019"/>
            </a:xfrm>
            <a:prstGeom prst="straightConnector1">
              <a:avLst/>
            </a:prstGeom>
            <a:noFill/>
            <a:ln w="38100" cap="flat" cmpd="sng" algn="ctr">
              <a:solidFill>
                <a:schemeClr val="tx1"/>
              </a:solidFill>
              <a:prstDash val="solid"/>
              <a:miter lim="800000"/>
              <a:tailEnd type="stealth"/>
            </a:ln>
            <a:effectLst/>
          </p:spPr>
        </p:cxnSp>
        <p:cxnSp>
          <p:nvCxnSpPr>
            <p:cNvPr id="9" name="Straight Arrow Connector 8">
              <a:extLst>
                <a:ext uri="{FF2B5EF4-FFF2-40B4-BE49-F238E27FC236}">
                  <a16:creationId xmlns:a16="http://schemas.microsoft.com/office/drawing/2014/main" id="{25B568A2-B0AD-669F-120F-83DC8BFB929B}"/>
                </a:ext>
              </a:extLst>
            </p:cNvPr>
            <p:cNvCxnSpPr>
              <a:cxnSpLocks/>
            </p:cNvCxnSpPr>
            <p:nvPr/>
          </p:nvCxnSpPr>
          <p:spPr>
            <a:xfrm flipV="1">
              <a:off x="7962547" y="3121990"/>
              <a:ext cx="0" cy="614019"/>
            </a:xfrm>
            <a:prstGeom prst="straightConnector1">
              <a:avLst/>
            </a:prstGeom>
            <a:noFill/>
            <a:ln w="38100" cap="flat" cmpd="sng" algn="ctr">
              <a:solidFill>
                <a:schemeClr val="tx1"/>
              </a:solidFill>
              <a:prstDash val="solid"/>
              <a:miter lim="800000"/>
              <a:tailEnd type="stealth"/>
            </a:ln>
            <a:effectLst/>
          </p:spPr>
        </p:cxnSp>
        <p:cxnSp>
          <p:nvCxnSpPr>
            <p:cNvPr id="10" name="Straight Arrow Connector 9">
              <a:extLst>
                <a:ext uri="{FF2B5EF4-FFF2-40B4-BE49-F238E27FC236}">
                  <a16:creationId xmlns:a16="http://schemas.microsoft.com/office/drawing/2014/main" id="{177C6EC7-FCEC-915D-52F6-E7D97483EBC6}"/>
                </a:ext>
              </a:extLst>
            </p:cNvPr>
            <p:cNvCxnSpPr>
              <a:cxnSpLocks/>
            </p:cNvCxnSpPr>
            <p:nvPr/>
          </p:nvCxnSpPr>
          <p:spPr>
            <a:xfrm flipV="1">
              <a:off x="9060964" y="3121990"/>
              <a:ext cx="0" cy="614019"/>
            </a:xfrm>
            <a:prstGeom prst="straightConnector1">
              <a:avLst/>
            </a:prstGeom>
            <a:noFill/>
            <a:ln w="38100" cap="flat" cmpd="sng" algn="ctr">
              <a:solidFill>
                <a:schemeClr val="tx1"/>
              </a:solidFill>
              <a:prstDash val="solid"/>
              <a:miter lim="800000"/>
              <a:tailEnd type="stealth"/>
            </a:ln>
            <a:effectLst/>
          </p:spPr>
        </p:cxnSp>
      </p:grpSp>
      <p:sp>
        <p:nvSpPr>
          <p:cNvPr id="11" name="Rectangle: Rounded Corners 10">
            <a:extLst>
              <a:ext uri="{FF2B5EF4-FFF2-40B4-BE49-F238E27FC236}">
                <a16:creationId xmlns:a16="http://schemas.microsoft.com/office/drawing/2014/main" id="{63771D06-F949-BA4E-5907-9D0DD7C2565F}"/>
              </a:ext>
            </a:extLst>
          </p:cNvPr>
          <p:cNvSpPr/>
          <p:nvPr/>
        </p:nvSpPr>
        <p:spPr>
          <a:xfrm>
            <a:off x="2798506" y="2022200"/>
            <a:ext cx="6839949" cy="425881"/>
          </a:xfrm>
          <a:prstGeom prst="roundRect">
            <a:avLst/>
          </a:prstGeom>
          <a:solidFill>
            <a:srgbClr val="CCE7CF"/>
          </a:solidFill>
          <a:ln w="28575" cap="flat">
            <a:solidFill>
              <a:schemeClr val="tx1"/>
            </a:solidFill>
            <a:prstDash val="solid"/>
            <a:miter/>
          </a:ln>
        </p:spPr>
        <p:txBody>
          <a:bodyPr rtlCol="0" anchor="ctr"/>
          <a:lstStyle/>
          <a:p>
            <a:pPr algn="ctr"/>
            <a:r>
              <a:rPr lang="en-US" dirty="0" err="1"/>
              <a:t>Softmax</a:t>
            </a:r>
            <a:endParaRPr lang="en-IN" dirty="0"/>
          </a:p>
        </p:txBody>
      </p:sp>
      <p:sp>
        <p:nvSpPr>
          <p:cNvPr id="13" name="TextBox 12">
            <a:extLst>
              <a:ext uri="{FF2B5EF4-FFF2-40B4-BE49-F238E27FC236}">
                <a16:creationId xmlns:a16="http://schemas.microsoft.com/office/drawing/2014/main" id="{AC70A529-8CD1-7B15-599E-521CF13D3182}"/>
              </a:ext>
            </a:extLst>
          </p:cNvPr>
          <p:cNvSpPr txBox="1"/>
          <p:nvPr/>
        </p:nvSpPr>
        <p:spPr>
          <a:xfrm>
            <a:off x="2998365" y="2958757"/>
            <a:ext cx="470000" cy="338554"/>
          </a:xfrm>
          <a:prstGeom prst="rect">
            <a:avLst/>
          </a:prstGeom>
          <a:noFill/>
        </p:spPr>
        <p:txBody>
          <a:bodyPr wrap="none" rtlCol="0">
            <a:spAutoFit/>
          </a:bodyPr>
          <a:lstStyle/>
          <a:p>
            <a:pPr algn="ctr"/>
            <a:r>
              <a:rPr lang="en-US" sz="1600" dirty="0"/>
              <a:t>5.2</a:t>
            </a:r>
            <a:endParaRPr lang="en-IN" sz="1600" dirty="0"/>
          </a:p>
        </p:txBody>
      </p:sp>
      <p:sp>
        <p:nvSpPr>
          <p:cNvPr id="14" name="TextBox 13">
            <a:extLst>
              <a:ext uri="{FF2B5EF4-FFF2-40B4-BE49-F238E27FC236}">
                <a16:creationId xmlns:a16="http://schemas.microsoft.com/office/drawing/2014/main" id="{73237B3B-B77D-3237-E7BC-44BEB53D55E8}"/>
              </a:ext>
            </a:extLst>
          </p:cNvPr>
          <p:cNvSpPr txBox="1"/>
          <p:nvPr/>
        </p:nvSpPr>
        <p:spPr>
          <a:xfrm>
            <a:off x="3991185" y="2957468"/>
            <a:ext cx="652743" cy="338554"/>
          </a:xfrm>
          <a:prstGeom prst="rect">
            <a:avLst/>
          </a:prstGeom>
          <a:noFill/>
        </p:spPr>
        <p:txBody>
          <a:bodyPr wrap="none" rtlCol="0">
            <a:spAutoFit/>
          </a:bodyPr>
          <a:lstStyle/>
          <a:p>
            <a:pPr algn="ctr"/>
            <a:r>
              <a:rPr lang="en-US" sz="1600" dirty="0"/>
              <a:t>-1.06</a:t>
            </a:r>
            <a:endParaRPr lang="en-IN" sz="1600" dirty="0"/>
          </a:p>
        </p:txBody>
      </p:sp>
      <p:sp>
        <p:nvSpPr>
          <p:cNvPr id="15" name="TextBox 14">
            <a:extLst>
              <a:ext uri="{FF2B5EF4-FFF2-40B4-BE49-F238E27FC236}">
                <a16:creationId xmlns:a16="http://schemas.microsoft.com/office/drawing/2014/main" id="{AE3DFDE9-DABA-53F9-2547-9730873C42A1}"/>
              </a:ext>
            </a:extLst>
          </p:cNvPr>
          <p:cNvSpPr txBox="1"/>
          <p:nvPr/>
        </p:nvSpPr>
        <p:spPr>
          <a:xfrm>
            <a:off x="5110279" y="2957468"/>
            <a:ext cx="583814" cy="338554"/>
          </a:xfrm>
          <a:prstGeom prst="rect">
            <a:avLst/>
          </a:prstGeom>
          <a:noFill/>
        </p:spPr>
        <p:txBody>
          <a:bodyPr wrap="none" rtlCol="0">
            <a:spAutoFit/>
          </a:bodyPr>
          <a:lstStyle/>
          <a:p>
            <a:pPr algn="ctr"/>
            <a:r>
              <a:rPr lang="en-US" sz="1600" dirty="0"/>
              <a:t>9.10</a:t>
            </a:r>
            <a:endParaRPr lang="en-IN" sz="1600" dirty="0"/>
          </a:p>
        </p:txBody>
      </p:sp>
      <p:sp>
        <p:nvSpPr>
          <p:cNvPr id="16" name="TextBox 15">
            <a:extLst>
              <a:ext uri="{FF2B5EF4-FFF2-40B4-BE49-F238E27FC236}">
                <a16:creationId xmlns:a16="http://schemas.microsoft.com/office/drawing/2014/main" id="{C8BE626C-8A37-138E-2AB7-253623B409DB}"/>
              </a:ext>
            </a:extLst>
          </p:cNvPr>
          <p:cNvSpPr txBox="1"/>
          <p:nvPr/>
        </p:nvSpPr>
        <p:spPr>
          <a:xfrm>
            <a:off x="6459174" y="2954905"/>
            <a:ext cx="811441" cy="338554"/>
          </a:xfrm>
          <a:prstGeom prst="rect">
            <a:avLst/>
          </a:prstGeom>
          <a:noFill/>
        </p:spPr>
        <p:txBody>
          <a:bodyPr wrap="none" rtlCol="0">
            <a:spAutoFit/>
          </a:bodyPr>
          <a:lstStyle/>
          <a:p>
            <a:pPr algn="ctr"/>
            <a:r>
              <a:rPr lang="en-US" sz="1600" dirty="0"/>
              <a:t>120.69</a:t>
            </a:r>
            <a:endParaRPr lang="en-IN" sz="1600" dirty="0"/>
          </a:p>
        </p:txBody>
      </p:sp>
      <p:sp>
        <p:nvSpPr>
          <p:cNvPr id="17" name="TextBox 16">
            <a:extLst>
              <a:ext uri="{FF2B5EF4-FFF2-40B4-BE49-F238E27FC236}">
                <a16:creationId xmlns:a16="http://schemas.microsoft.com/office/drawing/2014/main" id="{80CCB3AE-33F3-731C-4927-22CDAD470C66}"/>
              </a:ext>
            </a:extLst>
          </p:cNvPr>
          <p:cNvSpPr txBox="1"/>
          <p:nvPr/>
        </p:nvSpPr>
        <p:spPr>
          <a:xfrm>
            <a:off x="7732977" y="2954905"/>
            <a:ext cx="583814" cy="338554"/>
          </a:xfrm>
          <a:prstGeom prst="rect">
            <a:avLst/>
          </a:prstGeom>
          <a:noFill/>
        </p:spPr>
        <p:txBody>
          <a:bodyPr wrap="none" rtlCol="0">
            <a:spAutoFit/>
          </a:bodyPr>
          <a:lstStyle/>
          <a:p>
            <a:pPr algn="ctr"/>
            <a:r>
              <a:rPr lang="en-US" sz="1600" dirty="0"/>
              <a:t>21.9</a:t>
            </a:r>
            <a:endParaRPr lang="en-IN" sz="1600" dirty="0"/>
          </a:p>
        </p:txBody>
      </p:sp>
      <p:sp>
        <p:nvSpPr>
          <p:cNvPr id="18" name="TextBox 17">
            <a:extLst>
              <a:ext uri="{FF2B5EF4-FFF2-40B4-BE49-F238E27FC236}">
                <a16:creationId xmlns:a16="http://schemas.microsoft.com/office/drawing/2014/main" id="{9AF7AAD9-6AA1-BFB3-87BD-707518084CB5}"/>
              </a:ext>
            </a:extLst>
          </p:cNvPr>
          <p:cNvSpPr txBox="1"/>
          <p:nvPr/>
        </p:nvSpPr>
        <p:spPr>
          <a:xfrm>
            <a:off x="8818837" y="2964469"/>
            <a:ext cx="583814" cy="338554"/>
          </a:xfrm>
          <a:prstGeom prst="rect">
            <a:avLst/>
          </a:prstGeom>
          <a:noFill/>
        </p:spPr>
        <p:txBody>
          <a:bodyPr wrap="none" rtlCol="0">
            <a:spAutoFit/>
          </a:bodyPr>
          <a:lstStyle/>
          <a:p>
            <a:pPr algn="ctr"/>
            <a:r>
              <a:rPr lang="en-US" sz="1600" dirty="0"/>
              <a:t>3.73</a:t>
            </a:r>
            <a:endParaRPr lang="en-IN" sz="1600" dirty="0"/>
          </a:p>
        </p:txBody>
      </p:sp>
      <p:sp>
        <p:nvSpPr>
          <p:cNvPr id="19" name="TextBox 18">
            <a:extLst>
              <a:ext uri="{FF2B5EF4-FFF2-40B4-BE49-F238E27FC236}">
                <a16:creationId xmlns:a16="http://schemas.microsoft.com/office/drawing/2014/main" id="{ECFF2DD4-2498-A268-FE00-15B62D7D8ACF}"/>
              </a:ext>
            </a:extLst>
          </p:cNvPr>
          <p:cNvSpPr txBox="1"/>
          <p:nvPr/>
        </p:nvSpPr>
        <p:spPr>
          <a:xfrm>
            <a:off x="2941457" y="1659903"/>
            <a:ext cx="583814" cy="338554"/>
          </a:xfrm>
          <a:prstGeom prst="rect">
            <a:avLst/>
          </a:prstGeom>
          <a:noFill/>
        </p:spPr>
        <p:txBody>
          <a:bodyPr wrap="none" rtlCol="0">
            <a:spAutoFit/>
          </a:bodyPr>
          <a:lstStyle/>
          <a:p>
            <a:pPr algn="ctr"/>
            <a:r>
              <a:rPr lang="en-US" sz="1600" dirty="0"/>
              <a:t>0.07</a:t>
            </a:r>
            <a:endParaRPr lang="en-IN" sz="1600" dirty="0"/>
          </a:p>
        </p:txBody>
      </p:sp>
      <p:sp>
        <p:nvSpPr>
          <p:cNvPr id="20" name="TextBox 19">
            <a:extLst>
              <a:ext uri="{FF2B5EF4-FFF2-40B4-BE49-F238E27FC236}">
                <a16:creationId xmlns:a16="http://schemas.microsoft.com/office/drawing/2014/main" id="{67E69BFB-1766-0D39-572A-9FC185CF38D7}"/>
              </a:ext>
            </a:extLst>
          </p:cNvPr>
          <p:cNvSpPr txBox="1"/>
          <p:nvPr/>
        </p:nvSpPr>
        <p:spPr>
          <a:xfrm>
            <a:off x="4025648" y="1658614"/>
            <a:ext cx="583814" cy="338554"/>
          </a:xfrm>
          <a:prstGeom prst="rect">
            <a:avLst/>
          </a:prstGeom>
          <a:noFill/>
        </p:spPr>
        <p:txBody>
          <a:bodyPr wrap="none" rtlCol="0">
            <a:spAutoFit/>
          </a:bodyPr>
          <a:lstStyle/>
          <a:p>
            <a:pPr algn="ctr"/>
            <a:r>
              <a:rPr lang="en-US" sz="1600" dirty="0"/>
              <a:t>0.15</a:t>
            </a:r>
            <a:endParaRPr lang="en-IN" sz="1600" dirty="0"/>
          </a:p>
        </p:txBody>
      </p:sp>
      <p:sp>
        <p:nvSpPr>
          <p:cNvPr id="21" name="TextBox 20">
            <a:extLst>
              <a:ext uri="{FF2B5EF4-FFF2-40B4-BE49-F238E27FC236}">
                <a16:creationId xmlns:a16="http://schemas.microsoft.com/office/drawing/2014/main" id="{CB529645-69E5-98C1-DDC8-8B16BF65E3D4}"/>
              </a:ext>
            </a:extLst>
          </p:cNvPr>
          <p:cNvSpPr txBox="1"/>
          <p:nvPr/>
        </p:nvSpPr>
        <p:spPr>
          <a:xfrm>
            <a:off x="5110278" y="1658614"/>
            <a:ext cx="583814" cy="338554"/>
          </a:xfrm>
          <a:prstGeom prst="rect">
            <a:avLst/>
          </a:prstGeom>
          <a:noFill/>
        </p:spPr>
        <p:txBody>
          <a:bodyPr wrap="none" rtlCol="0">
            <a:spAutoFit/>
          </a:bodyPr>
          <a:lstStyle/>
          <a:p>
            <a:pPr algn="ctr"/>
            <a:r>
              <a:rPr lang="en-US" sz="1600" dirty="0"/>
              <a:t>0.22</a:t>
            </a:r>
            <a:endParaRPr lang="en-IN" sz="1600" dirty="0"/>
          </a:p>
        </p:txBody>
      </p:sp>
      <p:sp>
        <p:nvSpPr>
          <p:cNvPr id="22" name="TextBox 21">
            <a:extLst>
              <a:ext uri="{FF2B5EF4-FFF2-40B4-BE49-F238E27FC236}">
                <a16:creationId xmlns:a16="http://schemas.microsoft.com/office/drawing/2014/main" id="{DC96DB19-7D30-2EB2-8FBA-2B0E128DC5DC}"/>
              </a:ext>
            </a:extLst>
          </p:cNvPr>
          <p:cNvSpPr txBox="1"/>
          <p:nvPr/>
        </p:nvSpPr>
        <p:spPr>
          <a:xfrm>
            <a:off x="6572987" y="1656051"/>
            <a:ext cx="583814" cy="338554"/>
          </a:xfrm>
          <a:prstGeom prst="rect">
            <a:avLst/>
          </a:prstGeom>
          <a:noFill/>
        </p:spPr>
        <p:txBody>
          <a:bodyPr wrap="none" rtlCol="0">
            <a:spAutoFit/>
          </a:bodyPr>
          <a:lstStyle/>
          <a:p>
            <a:pPr algn="ctr"/>
            <a:r>
              <a:rPr lang="en-US" sz="1600" dirty="0"/>
              <a:t>0.83</a:t>
            </a:r>
            <a:endParaRPr lang="en-IN" sz="1600" dirty="0"/>
          </a:p>
        </p:txBody>
      </p:sp>
      <p:sp>
        <p:nvSpPr>
          <p:cNvPr id="23" name="TextBox 22">
            <a:extLst>
              <a:ext uri="{FF2B5EF4-FFF2-40B4-BE49-F238E27FC236}">
                <a16:creationId xmlns:a16="http://schemas.microsoft.com/office/drawing/2014/main" id="{B1BCDCAF-A6E7-6AAC-2045-B3D69176FEAF}"/>
              </a:ext>
            </a:extLst>
          </p:cNvPr>
          <p:cNvSpPr txBox="1"/>
          <p:nvPr/>
        </p:nvSpPr>
        <p:spPr>
          <a:xfrm>
            <a:off x="7732976" y="1656051"/>
            <a:ext cx="583814" cy="338554"/>
          </a:xfrm>
          <a:prstGeom prst="rect">
            <a:avLst/>
          </a:prstGeom>
          <a:noFill/>
        </p:spPr>
        <p:txBody>
          <a:bodyPr wrap="none" rtlCol="0">
            <a:spAutoFit/>
          </a:bodyPr>
          <a:lstStyle/>
          <a:p>
            <a:pPr algn="ctr"/>
            <a:r>
              <a:rPr lang="en-US" sz="1600" dirty="0"/>
              <a:t>0.02</a:t>
            </a:r>
            <a:endParaRPr lang="en-IN" sz="1600" dirty="0"/>
          </a:p>
        </p:txBody>
      </p:sp>
      <p:sp>
        <p:nvSpPr>
          <p:cNvPr id="24" name="TextBox 23">
            <a:extLst>
              <a:ext uri="{FF2B5EF4-FFF2-40B4-BE49-F238E27FC236}">
                <a16:creationId xmlns:a16="http://schemas.microsoft.com/office/drawing/2014/main" id="{0D7A42B2-8620-5E47-9D20-78CA77C717D5}"/>
              </a:ext>
            </a:extLst>
          </p:cNvPr>
          <p:cNvSpPr txBox="1"/>
          <p:nvPr/>
        </p:nvSpPr>
        <p:spPr>
          <a:xfrm>
            <a:off x="8818836" y="1665615"/>
            <a:ext cx="583814" cy="338554"/>
          </a:xfrm>
          <a:prstGeom prst="rect">
            <a:avLst/>
          </a:prstGeom>
          <a:noFill/>
        </p:spPr>
        <p:txBody>
          <a:bodyPr wrap="none" rtlCol="0">
            <a:spAutoFit/>
          </a:bodyPr>
          <a:lstStyle/>
          <a:p>
            <a:pPr algn="ctr"/>
            <a:r>
              <a:rPr lang="en-US" sz="1600" dirty="0"/>
              <a:t>0.34</a:t>
            </a:r>
            <a:endParaRPr lang="en-IN" sz="1600" dirty="0"/>
          </a:p>
        </p:txBody>
      </p:sp>
      <p:graphicFrame>
        <p:nvGraphicFramePr>
          <p:cNvPr id="333" name="Table 23">
            <a:extLst>
              <a:ext uri="{FF2B5EF4-FFF2-40B4-BE49-F238E27FC236}">
                <a16:creationId xmlns:a16="http://schemas.microsoft.com/office/drawing/2014/main" id="{40E810BA-44A8-B9AE-1491-36E2968BCA92}"/>
              </a:ext>
            </a:extLst>
          </p:cNvPr>
          <p:cNvGraphicFramePr>
            <a:graphicFrameLocks noGrp="1"/>
          </p:cNvGraphicFramePr>
          <p:nvPr/>
        </p:nvGraphicFramePr>
        <p:xfrm>
          <a:off x="2572496" y="6328282"/>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48" name="Table 23">
            <a:extLst>
              <a:ext uri="{FF2B5EF4-FFF2-40B4-BE49-F238E27FC236}">
                <a16:creationId xmlns:a16="http://schemas.microsoft.com/office/drawing/2014/main" id="{942E77A3-5066-7086-6AD0-4D7B26F571F6}"/>
              </a:ext>
            </a:extLst>
          </p:cNvPr>
          <p:cNvGraphicFramePr>
            <a:graphicFrameLocks noGrp="1"/>
          </p:cNvGraphicFramePr>
          <p:nvPr/>
        </p:nvGraphicFramePr>
        <p:xfrm>
          <a:off x="2875461" y="6326731"/>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49" name="Table 23">
            <a:extLst>
              <a:ext uri="{FF2B5EF4-FFF2-40B4-BE49-F238E27FC236}">
                <a16:creationId xmlns:a16="http://schemas.microsoft.com/office/drawing/2014/main" id="{50A09925-DAED-E58C-A490-D77176C98561}"/>
              </a:ext>
            </a:extLst>
          </p:cNvPr>
          <p:cNvGraphicFramePr>
            <a:graphicFrameLocks noGrp="1"/>
          </p:cNvGraphicFramePr>
          <p:nvPr/>
        </p:nvGraphicFramePr>
        <p:xfrm>
          <a:off x="3178426" y="6326731"/>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0" name="Table 23">
            <a:extLst>
              <a:ext uri="{FF2B5EF4-FFF2-40B4-BE49-F238E27FC236}">
                <a16:creationId xmlns:a16="http://schemas.microsoft.com/office/drawing/2014/main" id="{9DE4D649-C076-B5CB-E10E-3324471DD5AF}"/>
              </a:ext>
            </a:extLst>
          </p:cNvPr>
          <p:cNvGraphicFramePr>
            <a:graphicFrameLocks noGrp="1"/>
          </p:cNvGraphicFramePr>
          <p:nvPr/>
        </p:nvGraphicFramePr>
        <p:xfrm>
          <a:off x="3481391" y="6325180"/>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1" name="Table 23">
            <a:extLst>
              <a:ext uri="{FF2B5EF4-FFF2-40B4-BE49-F238E27FC236}">
                <a16:creationId xmlns:a16="http://schemas.microsoft.com/office/drawing/2014/main" id="{C62BA3E2-83D0-EC30-C3E9-E593E2CAE1B9}"/>
              </a:ext>
            </a:extLst>
          </p:cNvPr>
          <p:cNvGraphicFramePr>
            <a:graphicFrameLocks noGrp="1"/>
          </p:cNvGraphicFramePr>
          <p:nvPr/>
        </p:nvGraphicFramePr>
        <p:xfrm>
          <a:off x="3784356" y="6321831"/>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2" name="Table 23">
            <a:extLst>
              <a:ext uri="{FF2B5EF4-FFF2-40B4-BE49-F238E27FC236}">
                <a16:creationId xmlns:a16="http://schemas.microsoft.com/office/drawing/2014/main" id="{FC7F4E41-CFDD-3A12-862F-A7F151D84D0D}"/>
              </a:ext>
            </a:extLst>
          </p:cNvPr>
          <p:cNvGraphicFramePr>
            <a:graphicFrameLocks noGrp="1"/>
          </p:cNvGraphicFramePr>
          <p:nvPr/>
        </p:nvGraphicFramePr>
        <p:xfrm>
          <a:off x="4087321" y="6320280"/>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3" name="Table 23">
            <a:extLst>
              <a:ext uri="{FF2B5EF4-FFF2-40B4-BE49-F238E27FC236}">
                <a16:creationId xmlns:a16="http://schemas.microsoft.com/office/drawing/2014/main" id="{7C913F43-678F-DCBD-1704-59007E1E3C18}"/>
              </a:ext>
            </a:extLst>
          </p:cNvPr>
          <p:cNvGraphicFramePr>
            <a:graphicFrameLocks noGrp="1"/>
          </p:cNvGraphicFramePr>
          <p:nvPr/>
        </p:nvGraphicFramePr>
        <p:xfrm>
          <a:off x="4390286" y="6320280"/>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4" name="Table 23">
            <a:extLst>
              <a:ext uri="{FF2B5EF4-FFF2-40B4-BE49-F238E27FC236}">
                <a16:creationId xmlns:a16="http://schemas.microsoft.com/office/drawing/2014/main" id="{E6BB1663-ADA1-D004-5369-52D3BF628C20}"/>
              </a:ext>
            </a:extLst>
          </p:cNvPr>
          <p:cNvGraphicFramePr>
            <a:graphicFrameLocks noGrp="1"/>
          </p:cNvGraphicFramePr>
          <p:nvPr/>
        </p:nvGraphicFramePr>
        <p:xfrm>
          <a:off x="4693251" y="6318729"/>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5" name="Table 23">
            <a:extLst>
              <a:ext uri="{FF2B5EF4-FFF2-40B4-BE49-F238E27FC236}">
                <a16:creationId xmlns:a16="http://schemas.microsoft.com/office/drawing/2014/main" id="{C5D2CBF9-964B-06AE-9A56-C9D1DDA7F4F6}"/>
              </a:ext>
            </a:extLst>
          </p:cNvPr>
          <p:cNvGraphicFramePr>
            <a:graphicFrameLocks noGrp="1"/>
          </p:cNvGraphicFramePr>
          <p:nvPr/>
        </p:nvGraphicFramePr>
        <p:xfrm>
          <a:off x="4996216" y="6320280"/>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6" name="Table 23">
            <a:extLst>
              <a:ext uri="{FF2B5EF4-FFF2-40B4-BE49-F238E27FC236}">
                <a16:creationId xmlns:a16="http://schemas.microsoft.com/office/drawing/2014/main" id="{E821340B-F689-DC2F-40E5-674880652AEA}"/>
              </a:ext>
            </a:extLst>
          </p:cNvPr>
          <p:cNvGraphicFramePr>
            <a:graphicFrameLocks noGrp="1"/>
          </p:cNvGraphicFramePr>
          <p:nvPr/>
        </p:nvGraphicFramePr>
        <p:xfrm>
          <a:off x="5299181" y="6318729"/>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7" name="Table 23">
            <a:extLst>
              <a:ext uri="{FF2B5EF4-FFF2-40B4-BE49-F238E27FC236}">
                <a16:creationId xmlns:a16="http://schemas.microsoft.com/office/drawing/2014/main" id="{0830A51B-2EE0-6E5E-DF61-5A208D37DBF5}"/>
              </a:ext>
            </a:extLst>
          </p:cNvPr>
          <p:cNvGraphicFramePr>
            <a:graphicFrameLocks noGrp="1"/>
          </p:cNvGraphicFramePr>
          <p:nvPr/>
        </p:nvGraphicFramePr>
        <p:xfrm>
          <a:off x="5602146" y="6318729"/>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8" name="Table 23">
            <a:extLst>
              <a:ext uri="{FF2B5EF4-FFF2-40B4-BE49-F238E27FC236}">
                <a16:creationId xmlns:a16="http://schemas.microsoft.com/office/drawing/2014/main" id="{49116C09-BD6B-C586-F416-E569153EE818}"/>
              </a:ext>
            </a:extLst>
          </p:cNvPr>
          <p:cNvGraphicFramePr>
            <a:graphicFrameLocks noGrp="1"/>
          </p:cNvGraphicFramePr>
          <p:nvPr/>
        </p:nvGraphicFramePr>
        <p:xfrm>
          <a:off x="5905111" y="6317178"/>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9" name="Table 23">
            <a:extLst>
              <a:ext uri="{FF2B5EF4-FFF2-40B4-BE49-F238E27FC236}">
                <a16:creationId xmlns:a16="http://schemas.microsoft.com/office/drawing/2014/main" id="{C085D8C3-6F15-49EC-EFB2-0741643B434C}"/>
              </a:ext>
            </a:extLst>
          </p:cNvPr>
          <p:cNvGraphicFramePr>
            <a:graphicFrameLocks noGrp="1"/>
          </p:cNvGraphicFramePr>
          <p:nvPr/>
        </p:nvGraphicFramePr>
        <p:xfrm>
          <a:off x="6208076" y="6313829"/>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60" name="Table 23">
            <a:extLst>
              <a:ext uri="{FF2B5EF4-FFF2-40B4-BE49-F238E27FC236}">
                <a16:creationId xmlns:a16="http://schemas.microsoft.com/office/drawing/2014/main" id="{3960DB85-25AD-AF08-A2B6-0CBDDB56C82E}"/>
              </a:ext>
            </a:extLst>
          </p:cNvPr>
          <p:cNvGraphicFramePr>
            <a:graphicFrameLocks noGrp="1"/>
          </p:cNvGraphicFramePr>
          <p:nvPr/>
        </p:nvGraphicFramePr>
        <p:xfrm>
          <a:off x="6511041" y="6312278"/>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61" name="Table 23">
            <a:extLst>
              <a:ext uri="{FF2B5EF4-FFF2-40B4-BE49-F238E27FC236}">
                <a16:creationId xmlns:a16="http://schemas.microsoft.com/office/drawing/2014/main" id="{060D4954-F24E-8BA0-2D64-4C09373A3FB8}"/>
              </a:ext>
            </a:extLst>
          </p:cNvPr>
          <p:cNvGraphicFramePr>
            <a:graphicFrameLocks noGrp="1"/>
          </p:cNvGraphicFramePr>
          <p:nvPr/>
        </p:nvGraphicFramePr>
        <p:xfrm>
          <a:off x="6814006" y="6312278"/>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64" name="Table 23">
            <a:extLst>
              <a:ext uri="{FF2B5EF4-FFF2-40B4-BE49-F238E27FC236}">
                <a16:creationId xmlns:a16="http://schemas.microsoft.com/office/drawing/2014/main" id="{9EEE9AA6-D5EB-70AD-6105-58127164478E}"/>
              </a:ext>
            </a:extLst>
          </p:cNvPr>
          <p:cNvGraphicFramePr>
            <a:graphicFrameLocks noGrp="1"/>
          </p:cNvGraphicFramePr>
          <p:nvPr/>
        </p:nvGraphicFramePr>
        <p:xfrm>
          <a:off x="7116971" y="6310727"/>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65" name="Table 23">
            <a:extLst>
              <a:ext uri="{FF2B5EF4-FFF2-40B4-BE49-F238E27FC236}">
                <a16:creationId xmlns:a16="http://schemas.microsoft.com/office/drawing/2014/main" id="{167DFB37-370A-7D87-BC48-95FD211CE3A8}"/>
              </a:ext>
            </a:extLst>
          </p:cNvPr>
          <p:cNvGraphicFramePr>
            <a:graphicFrameLocks noGrp="1"/>
          </p:cNvGraphicFramePr>
          <p:nvPr/>
        </p:nvGraphicFramePr>
        <p:xfrm>
          <a:off x="7419936" y="6310727"/>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66" name="Table 23">
            <a:extLst>
              <a:ext uri="{FF2B5EF4-FFF2-40B4-BE49-F238E27FC236}">
                <a16:creationId xmlns:a16="http://schemas.microsoft.com/office/drawing/2014/main" id="{8CAF0EA7-777B-2774-E641-732FB271DD02}"/>
              </a:ext>
            </a:extLst>
          </p:cNvPr>
          <p:cNvGraphicFramePr>
            <a:graphicFrameLocks noGrp="1"/>
          </p:cNvGraphicFramePr>
          <p:nvPr/>
        </p:nvGraphicFramePr>
        <p:xfrm>
          <a:off x="7722901" y="6309176"/>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67" name="Table 23">
            <a:extLst>
              <a:ext uri="{FF2B5EF4-FFF2-40B4-BE49-F238E27FC236}">
                <a16:creationId xmlns:a16="http://schemas.microsoft.com/office/drawing/2014/main" id="{1DAF260A-95C4-8726-D23D-A656F1DA6798}"/>
              </a:ext>
            </a:extLst>
          </p:cNvPr>
          <p:cNvGraphicFramePr>
            <a:graphicFrameLocks noGrp="1"/>
          </p:cNvGraphicFramePr>
          <p:nvPr/>
        </p:nvGraphicFramePr>
        <p:xfrm>
          <a:off x="8025866" y="6309176"/>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72" name="Table 23">
            <a:extLst>
              <a:ext uri="{FF2B5EF4-FFF2-40B4-BE49-F238E27FC236}">
                <a16:creationId xmlns:a16="http://schemas.microsoft.com/office/drawing/2014/main" id="{51EFB817-D126-42F4-880B-A86BC2B56D6A}"/>
              </a:ext>
            </a:extLst>
          </p:cNvPr>
          <p:cNvGraphicFramePr>
            <a:graphicFrameLocks noGrp="1"/>
          </p:cNvGraphicFramePr>
          <p:nvPr/>
        </p:nvGraphicFramePr>
        <p:xfrm>
          <a:off x="8328831" y="6307625"/>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77" name="Table 23">
            <a:extLst>
              <a:ext uri="{FF2B5EF4-FFF2-40B4-BE49-F238E27FC236}">
                <a16:creationId xmlns:a16="http://schemas.microsoft.com/office/drawing/2014/main" id="{59C9B9E1-4400-34A2-D6AA-D7CDCC77DF15}"/>
              </a:ext>
            </a:extLst>
          </p:cNvPr>
          <p:cNvGraphicFramePr>
            <a:graphicFrameLocks noGrp="1"/>
          </p:cNvGraphicFramePr>
          <p:nvPr/>
        </p:nvGraphicFramePr>
        <p:xfrm>
          <a:off x="8631796" y="6304276"/>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78" name="Table 23">
            <a:extLst>
              <a:ext uri="{FF2B5EF4-FFF2-40B4-BE49-F238E27FC236}">
                <a16:creationId xmlns:a16="http://schemas.microsoft.com/office/drawing/2014/main" id="{16088853-61D8-5D50-42E7-DA2BA63F0930}"/>
              </a:ext>
            </a:extLst>
          </p:cNvPr>
          <p:cNvGraphicFramePr>
            <a:graphicFrameLocks noGrp="1"/>
          </p:cNvGraphicFramePr>
          <p:nvPr/>
        </p:nvGraphicFramePr>
        <p:xfrm>
          <a:off x="8934761" y="6302725"/>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79" name="Table 23">
            <a:extLst>
              <a:ext uri="{FF2B5EF4-FFF2-40B4-BE49-F238E27FC236}">
                <a16:creationId xmlns:a16="http://schemas.microsoft.com/office/drawing/2014/main" id="{03A9CADB-DB75-CFAA-EFC1-A05342F4D225}"/>
              </a:ext>
            </a:extLst>
          </p:cNvPr>
          <p:cNvGraphicFramePr>
            <a:graphicFrameLocks noGrp="1"/>
          </p:cNvGraphicFramePr>
          <p:nvPr/>
        </p:nvGraphicFramePr>
        <p:xfrm>
          <a:off x="9237726" y="6302725"/>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80" name="Table 23">
            <a:extLst>
              <a:ext uri="{FF2B5EF4-FFF2-40B4-BE49-F238E27FC236}">
                <a16:creationId xmlns:a16="http://schemas.microsoft.com/office/drawing/2014/main" id="{BC0A9985-1003-7148-766B-256EA4B2A11C}"/>
              </a:ext>
            </a:extLst>
          </p:cNvPr>
          <p:cNvGraphicFramePr>
            <a:graphicFrameLocks noGrp="1"/>
          </p:cNvGraphicFramePr>
          <p:nvPr/>
        </p:nvGraphicFramePr>
        <p:xfrm>
          <a:off x="9540691" y="6301174"/>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spTree>
    <p:extLst>
      <p:ext uri="{BB962C8B-B14F-4D97-AF65-F5344CB8AC3E}">
        <p14:creationId xmlns:p14="http://schemas.microsoft.com/office/powerpoint/2010/main" val="2193793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73316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Decoder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419" name="Oval 418">
            <a:extLst>
              <a:ext uri="{FF2B5EF4-FFF2-40B4-BE49-F238E27FC236}">
                <a16:creationId xmlns:a16="http://schemas.microsoft.com/office/drawing/2014/main" id="{6D2381CF-A350-515B-F533-B4194996382D}"/>
              </a:ext>
            </a:extLst>
          </p:cNvPr>
          <p:cNvSpPr/>
          <p:nvPr/>
        </p:nvSpPr>
        <p:spPr>
          <a:xfrm>
            <a:off x="2915056" y="417869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0" name="Oval 419">
            <a:extLst>
              <a:ext uri="{FF2B5EF4-FFF2-40B4-BE49-F238E27FC236}">
                <a16:creationId xmlns:a16="http://schemas.microsoft.com/office/drawing/2014/main" id="{DC4B19C3-A60E-42DC-91E0-6CA682676176}"/>
              </a:ext>
            </a:extLst>
          </p:cNvPr>
          <p:cNvSpPr/>
          <p:nvPr/>
        </p:nvSpPr>
        <p:spPr>
          <a:xfrm>
            <a:off x="3999246" y="417869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1" name="Oval 420">
            <a:extLst>
              <a:ext uri="{FF2B5EF4-FFF2-40B4-BE49-F238E27FC236}">
                <a16:creationId xmlns:a16="http://schemas.microsoft.com/office/drawing/2014/main" id="{B456A3BA-C4B1-C676-5705-00FBF921B937}"/>
              </a:ext>
            </a:extLst>
          </p:cNvPr>
          <p:cNvSpPr/>
          <p:nvPr/>
        </p:nvSpPr>
        <p:spPr>
          <a:xfrm>
            <a:off x="5083437" y="417869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2" name="Oval 421">
            <a:extLst>
              <a:ext uri="{FF2B5EF4-FFF2-40B4-BE49-F238E27FC236}">
                <a16:creationId xmlns:a16="http://schemas.microsoft.com/office/drawing/2014/main" id="{0D06598A-AE80-E872-2D55-EFCD78604C9C}"/>
              </a:ext>
            </a:extLst>
          </p:cNvPr>
          <p:cNvSpPr/>
          <p:nvPr/>
        </p:nvSpPr>
        <p:spPr>
          <a:xfrm>
            <a:off x="6572986" y="417869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3" name="TextBox 422">
            <a:extLst>
              <a:ext uri="{FF2B5EF4-FFF2-40B4-BE49-F238E27FC236}">
                <a16:creationId xmlns:a16="http://schemas.microsoft.com/office/drawing/2014/main" id="{D8D93601-6F57-7E35-DC7A-9930566C67DA}"/>
              </a:ext>
            </a:extLst>
          </p:cNvPr>
          <p:cNvSpPr txBox="1"/>
          <p:nvPr/>
        </p:nvSpPr>
        <p:spPr>
          <a:xfrm>
            <a:off x="5417174" y="4336029"/>
            <a:ext cx="1500908" cy="307777"/>
          </a:xfrm>
          <a:prstGeom prst="rect">
            <a:avLst/>
          </a:prstGeom>
          <a:noFill/>
        </p:spPr>
        <p:txBody>
          <a:bodyPr wrap="square">
            <a:spAutoFit/>
          </a:bodyPr>
          <a:lstStyle/>
          <a:p>
            <a:pPr algn="ctr"/>
            <a:r>
              <a:rPr lang="en-IN" sz="1400" b="0" i="0" kern="3000" spc="600" dirty="0">
                <a:solidFill>
                  <a:schemeClr val="tx1"/>
                </a:solidFill>
                <a:effectLst/>
                <a:latin typeface="+mn-lt"/>
                <a:ea typeface="+mn-ea"/>
                <a:cs typeface="+mn-cs"/>
              </a:rPr>
              <a:t>• • •</a:t>
            </a:r>
            <a:endParaRPr lang="en-IN" sz="1400" kern="3000" spc="600" dirty="0"/>
          </a:p>
        </p:txBody>
      </p:sp>
      <p:sp>
        <p:nvSpPr>
          <p:cNvPr id="424" name="TextBox 423">
            <a:extLst>
              <a:ext uri="{FF2B5EF4-FFF2-40B4-BE49-F238E27FC236}">
                <a16:creationId xmlns:a16="http://schemas.microsoft.com/office/drawing/2014/main" id="{FA466964-0ECE-6677-E40E-8F3BFB3B46DF}"/>
              </a:ext>
            </a:extLst>
          </p:cNvPr>
          <p:cNvSpPr txBox="1"/>
          <p:nvPr/>
        </p:nvSpPr>
        <p:spPr>
          <a:xfrm>
            <a:off x="2935724" y="3692309"/>
            <a:ext cx="595285" cy="320561"/>
          </a:xfrm>
          <a:prstGeom prst="rect">
            <a:avLst/>
          </a:prstGeom>
          <a:noFill/>
        </p:spPr>
        <p:txBody>
          <a:bodyPr wrap="none" rtlCol="0">
            <a:spAutoFit/>
          </a:bodyPr>
          <a:lstStyle/>
          <a:p>
            <a:pPr algn="ctr"/>
            <a:r>
              <a:rPr lang="en-US" sz="1600" dirty="0" err="1"/>
              <a:t>acha</a:t>
            </a:r>
            <a:endParaRPr lang="en-IN" sz="1600" dirty="0"/>
          </a:p>
        </p:txBody>
      </p:sp>
      <p:sp>
        <p:nvSpPr>
          <p:cNvPr id="425" name="TextBox 424">
            <a:extLst>
              <a:ext uri="{FF2B5EF4-FFF2-40B4-BE49-F238E27FC236}">
                <a16:creationId xmlns:a16="http://schemas.microsoft.com/office/drawing/2014/main" id="{722C9888-8793-951D-64E0-8D39576E1097}"/>
              </a:ext>
            </a:extLst>
          </p:cNvPr>
          <p:cNvSpPr txBox="1"/>
          <p:nvPr/>
        </p:nvSpPr>
        <p:spPr>
          <a:xfrm>
            <a:off x="3863581" y="3692309"/>
            <a:ext cx="907954" cy="320561"/>
          </a:xfrm>
          <a:prstGeom prst="rect">
            <a:avLst/>
          </a:prstGeom>
          <a:noFill/>
        </p:spPr>
        <p:txBody>
          <a:bodyPr wrap="none" rtlCol="0">
            <a:spAutoFit/>
          </a:bodyPr>
          <a:lstStyle/>
          <a:p>
            <a:pPr algn="ctr"/>
            <a:r>
              <a:rPr lang="en-US" sz="1600" dirty="0" err="1"/>
              <a:t>achanak</a:t>
            </a:r>
            <a:endParaRPr lang="en-IN" sz="1600" dirty="0"/>
          </a:p>
        </p:txBody>
      </p:sp>
      <p:sp>
        <p:nvSpPr>
          <p:cNvPr id="426" name="TextBox 425">
            <a:extLst>
              <a:ext uri="{FF2B5EF4-FFF2-40B4-BE49-F238E27FC236}">
                <a16:creationId xmlns:a16="http://schemas.microsoft.com/office/drawing/2014/main" id="{711ADAF5-0C88-2BDC-A0E8-A7AE2D359B8A}"/>
              </a:ext>
            </a:extLst>
          </p:cNvPr>
          <p:cNvSpPr txBox="1"/>
          <p:nvPr/>
        </p:nvSpPr>
        <p:spPr>
          <a:xfrm>
            <a:off x="5109420" y="3692309"/>
            <a:ext cx="584661" cy="320561"/>
          </a:xfrm>
          <a:prstGeom prst="rect">
            <a:avLst/>
          </a:prstGeom>
          <a:noFill/>
        </p:spPr>
        <p:txBody>
          <a:bodyPr wrap="none" rtlCol="0">
            <a:spAutoFit/>
          </a:bodyPr>
          <a:lstStyle/>
          <a:p>
            <a:pPr algn="ctr"/>
            <a:r>
              <a:rPr lang="en-US" sz="1600" dirty="0"/>
              <a:t>cake</a:t>
            </a:r>
            <a:endParaRPr lang="en-IN" sz="1600" dirty="0"/>
          </a:p>
        </p:txBody>
      </p:sp>
      <p:sp>
        <p:nvSpPr>
          <p:cNvPr id="427" name="TextBox 426">
            <a:extLst>
              <a:ext uri="{FF2B5EF4-FFF2-40B4-BE49-F238E27FC236}">
                <a16:creationId xmlns:a16="http://schemas.microsoft.com/office/drawing/2014/main" id="{30BEAC99-1870-E810-00B3-03338231CA12}"/>
              </a:ext>
            </a:extLst>
          </p:cNvPr>
          <p:cNvSpPr txBox="1"/>
          <p:nvPr/>
        </p:nvSpPr>
        <p:spPr>
          <a:xfrm>
            <a:off x="6496799" y="3692309"/>
            <a:ext cx="788999" cy="338554"/>
          </a:xfrm>
          <a:prstGeom prst="rect">
            <a:avLst/>
          </a:prstGeom>
          <a:noFill/>
        </p:spPr>
        <p:txBody>
          <a:bodyPr wrap="none" rtlCol="0">
            <a:spAutoFit/>
          </a:bodyPr>
          <a:lstStyle/>
          <a:p>
            <a:pPr algn="ctr"/>
            <a:r>
              <a:rPr lang="en-US" sz="1600" b="1" dirty="0" err="1">
                <a:solidFill>
                  <a:srgbClr val="EA4335"/>
                </a:solidFill>
              </a:rPr>
              <a:t>mujhe</a:t>
            </a:r>
            <a:endParaRPr lang="en-IN" sz="1600" b="1" dirty="0">
              <a:solidFill>
                <a:srgbClr val="EA4335"/>
              </a:solidFill>
            </a:endParaRPr>
          </a:p>
        </p:txBody>
      </p:sp>
      <p:sp>
        <p:nvSpPr>
          <p:cNvPr id="428" name="Oval 427">
            <a:extLst>
              <a:ext uri="{FF2B5EF4-FFF2-40B4-BE49-F238E27FC236}">
                <a16:creationId xmlns:a16="http://schemas.microsoft.com/office/drawing/2014/main" id="{DE622D21-DD06-1EB5-0DD9-20B1FB489F52}"/>
              </a:ext>
            </a:extLst>
          </p:cNvPr>
          <p:cNvSpPr/>
          <p:nvPr/>
        </p:nvSpPr>
        <p:spPr>
          <a:xfrm>
            <a:off x="7658427" y="4178690"/>
            <a:ext cx="636620" cy="636619"/>
          </a:xfrm>
          <a:prstGeom prst="ellipse">
            <a:avLst/>
          </a:prstGeom>
          <a:solidFill>
            <a:srgbClr val="FBBC05"/>
          </a:solidFill>
          <a:ln w="9525" cap="flat">
            <a:noFill/>
            <a:prstDash val="solid"/>
            <a:miter/>
          </a:ln>
        </p:spPr>
        <p:txBody>
          <a:bodyPr rtlCol="0" anchor="ctr"/>
          <a:lstStyle/>
          <a:p>
            <a:pPr algn="l"/>
            <a:endParaRPr lang="en-IN" sz="1600"/>
          </a:p>
        </p:txBody>
      </p:sp>
      <p:sp>
        <p:nvSpPr>
          <p:cNvPr id="429" name="TextBox 428">
            <a:extLst>
              <a:ext uri="{FF2B5EF4-FFF2-40B4-BE49-F238E27FC236}">
                <a16:creationId xmlns:a16="http://schemas.microsoft.com/office/drawing/2014/main" id="{B2819F98-CA4B-105B-C5DE-B002CA489A40}"/>
              </a:ext>
            </a:extLst>
          </p:cNvPr>
          <p:cNvSpPr txBox="1"/>
          <p:nvPr/>
        </p:nvSpPr>
        <p:spPr>
          <a:xfrm>
            <a:off x="7732976" y="3692309"/>
            <a:ext cx="487520" cy="320561"/>
          </a:xfrm>
          <a:prstGeom prst="rect">
            <a:avLst/>
          </a:prstGeom>
          <a:noFill/>
        </p:spPr>
        <p:txBody>
          <a:bodyPr wrap="none" rtlCol="0">
            <a:spAutoFit/>
          </a:bodyPr>
          <a:lstStyle/>
          <a:p>
            <a:pPr algn="ctr"/>
            <a:r>
              <a:rPr lang="en-US" sz="1600" dirty="0"/>
              <a:t>you</a:t>
            </a:r>
            <a:endParaRPr lang="en-IN" sz="1600" dirty="0"/>
          </a:p>
        </p:txBody>
      </p:sp>
      <p:sp>
        <p:nvSpPr>
          <p:cNvPr id="430" name="Oval 429">
            <a:extLst>
              <a:ext uri="{FF2B5EF4-FFF2-40B4-BE49-F238E27FC236}">
                <a16:creationId xmlns:a16="http://schemas.microsoft.com/office/drawing/2014/main" id="{81313084-1C2F-156F-F761-86865BF47593}"/>
              </a:ext>
            </a:extLst>
          </p:cNvPr>
          <p:cNvSpPr/>
          <p:nvPr/>
        </p:nvSpPr>
        <p:spPr>
          <a:xfrm>
            <a:off x="8743869" y="4174163"/>
            <a:ext cx="636620" cy="636619"/>
          </a:xfrm>
          <a:prstGeom prst="ellipse">
            <a:avLst/>
          </a:prstGeom>
          <a:solidFill>
            <a:srgbClr val="FBBC05"/>
          </a:solidFill>
          <a:ln w="9525" cap="flat">
            <a:noFill/>
            <a:prstDash val="solid"/>
            <a:miter/>
          </a:ln>
        </p:spPr>
        <p:txBody>
          <a:bodyPr rtlCol="0" anchor="ctr"/>
          <a:lstStyle/>
          <a:p>
            <a:pPr algn="l"/>
            <a:endParaRPr lang="en-IN" sz="1600" dirty="0"/>
          </a:p>
        </p:txBody>
      </p:sp>
      <p:sp>
        <p:nvSpPr>
          <p:cNvPr id="431" name="TextBox 430">
            <a:extLst>
              <a:ext uri="{FF2B5EF4-FFF2-40B4-BE49-F238E27FC236}">
                <a16:creationId xmlns:a16="http://schemas.microsoft.com/office/drawing/2014/main" id="{4C45570E-A3C5-534B-602A-FAC9C24B6F00}"/>
              </a:ext>
            </a:extLst>
          </p:cNvPr>
          <p:cNvSpPr txBox="1"/>
          <p:nvPr/>
        </p:nvSpPr>
        <p:spPr>
          <a:xfrm>
            <a:off x="8715966" y="3692309"/>
            <a:ext cx="692424" cy="320561"/>
          </a:xfrm>
          <a:prstGeom prst="rect">
            <a:avLst/>
          </a:prstGeom>
          <a:noFill/>
        </p:spPr>
        <p:txBody>
          <a:bodyPr wrap="none" rtlCol="0">
            <a:spAutoFit/>
          </a:bodyPr>
          <a:lstStyle/>
          <a:p>
            <a:pPr algn="ctr"/>
            <a:r>
              <a:rPr lang="en-US" sz="1600" dirty="0" err="1"/>
              <a:t>zyada</a:t>
            </a:r>
            <a:endParaRPr lang="en-IN" sz="1600" dirty="0"/>
          </a:p>
        </p:txBody>
      </p:sp>
      <p:sp>
        <p:nvSpPr>
          <p:cNvPr id="432" name="Rectangle: Rounded Corners 431">
            <a:extLst>
              <a:ext uri="{FF2B5EF4-FFF2-40B4-BE49-F238E27FC236}">
                <a16:creationId xmlns:a16="http://schemas.microsoft.com/office/drawing/2014/main" id="{6035260A-7153-C6DF-330E-2B69318E7090}"/>
              </a:ext>
            </a:extLst>
          </p:cNvPr>
          <p:cNvSpPr/>
          <p:nvPr/>
        </p:nvSpPr>
        <p:spPr>
          <a:xfrm>
            <a:off x="2747652" y="4069478"/>
            <a:ext cx="6839949" cy="880955"/>
          </a:xfrm>
          <a:prstGeom prst="roundRect">
            <a:avLst/>
          </a:prstGeom>
          <a:noFill/>
          <a:ln w="57150" cap="flat">
            <a:solidFill>
              <a:schemeClr val="tx1"/>
            </a:solidFill>
            <a:prstDash val="solid"/>
            <a:miter/>
          </a:ln>
        </p:spPr>
        <p:txBody>
          <a:bodyPr rtlCol="0" anchor="ctr"/>
          <a:lstStyle/>
          <a:p>
            <a:pPr algn="l"/>
            <a:endParaRPr lang="en-IN"/>
          </a:p>
        </p:txBody>
      </p:sp>
      <p:cxnSp>
        <p:nvCxnSpPr>
          <p:cNvPr id="382" name="Straight Connector 381">
            <a:extLst>
              <a:ext uri="{FF2B5EF4-FFF2-40B4-BE49-F238E27FC236}">
                <a16:creationId xmlns:a16="http://schemas.microsoft.com/office/drawing/2014/main" id="{D1517823-3F65-F32B-A64D-477CE1664CE6}"/>
              </a:ext>
            </a:extLst>
          </p:cNvPr>
          <p:cNvCxnSpPr>
            <a:stCxn id="419" idx="4"/>
            <a:endCxn id="333" idx="0"/>
          </p:cNvCxnSpPr>
          <p:nvPr/>
        </p:nvCxnSpPr>
        <p:spPr>
          <a:xfrm flipH="1">
            <a:off x="2694190" y="4815309"/>
            <a:ext cx="539176" cy="151297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984B2D14-3FC1-F0BF-065E-A283EF9289B3}"/>
              </a:ext>
            </a:extLst>
          </p:cNvPr>
          <p:cNvCxnSpPr>
            <a:cxnSpLocks/>
            <a:stCxn id="420" idx="4"/>
            <a:endCxn id="333" idx="0"/>
          </p:cNvCxnSpPr>
          <p:nvPr/>
        </p:nvCxnSpPr>
        <p:spPr>
          <a:xfrm flipH="1">
            <a:off x="2694190" y="4815309"/>
            <a:ext cx="1623366" cy="151297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149B1BE6-DA16-0B3E-7284-08ED60334B0E}"/>
              </a:ext>
            </a:extLst>
          </p:cNvPr>
          <p:cNvCxnSpPr>
            <a:cxnSpLocks/>
            <a:stCxn id="421" idx="4"/>
            <a:endCxn id="333" idx="0"/>
          </p:cNvCxnSpPr>
          <p:nvPr/>
        </p:nvCxnSpPr>
        <p:spPr>
          <a:xfrm flipH="1">
            <a:off x="2694190" y="4815309"/>
            <a:ext cx="2707557" cy="151297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E287AA88-852B-B963-0017-B32DBBA5EB35}"/>
              </a:ext>
            </a:extLst>
          </p:cNvPr>
          <p:cNvCxnSpPr>
            <a:cxnSpLocks/>
            <a:stCxn id="422" idx="4"/>
            <a:endCxn id="333" idx="0"/>
          </p:cNvCxnSpPr>
          <p:nvPr/>
        </p:nvCxnSpPr>
        <p:spPr>
          <a:xfrm flipH="1">
            <a:off x="2694190" y="4815309"/>
            <a:ext cx="4197106" cy="151297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E5599CFC-4877-8655-ABB8-6884C73E0395}"/>
              </a:ext>
            </a:extLst>
          </p:cNvPr>
          <p:cNvCxnSpPr>
            <a:cxnSpLocks/>
            <a:stCxn id="428" idx="4"/>
            <a:endCxn id="333" idx="0"/>
          </p:cNvCxnSpPr>
          <p:nvPr/>
        </p:nvCxnSpPr>
        <p:spPr>
          <a:xfrm flipH="1">
            <a:off x="2694190" y="4815309"/>
            <a:ext cx="5282547" cy="151297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74B414FE-D918-F77C-9919-CCD5F5AACCEF}"/>
              </a:ext>
            </a:extLst>
          </p:cNvPr>
          <p:cNvCxnSpPr>
            <a:cxnSpLocks/>
            <a:stCxn id="430" idx="4"/>
            <a:endCxn id="333" idx="0"/>
          </p:cNvCxnSpPr>
          <p:nvPr/>
        </p:nvCxnSpPr>
        <p:spPr>
          <a:xfrm flipH="1">
            <a:off x="2694190" y="4810782"/>
            <a:ext cx="6367989" cy="15175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3A2F9FD-F3CB-4103-C065-0E01F0181AA7}"/>
              </a:ext>
            </a:extLst>
          </p:cNvPr>
          <p:cNvCxnSpPr>
            <a:cxnSpLocks/>
            <a:stCxn id="419" idx="4"/>
            <a:endCxn id="348" idx="0"/>
          </p:cNvCxnSpPr>
          <p:nvPr/>
        </p:nvCxnSpPr>
        <p:spPr>
          <a:xfrm flipH="1">
            <a:off x="2997155" y="4815309"/>
            <a:ext cx="236211"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4E956BFB-9819-4EB6-0310-213870563E21}"/>
              </a:ext>
            </a:extLst>
          </p:cNvPr>
          <p:cNvCxnSpPr>
            <a:cxnSpLocks/>
            <a:stCxn id="420" idx="4"/>
            <a:endCxn id="348" idx="0"/>
          </p:cNvCxnSpPr>
          <p:nvPr/>
        </p:nvCxnSpPr>
        <p:spPr>
          <a:xfrm flipH="1">
            <a:off x="2997155" y="4815309"/>
            <a:ext cx="1320401"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DA5C731E-AC70-3A91-B8EB-D765955F9200}"/>
              </a:ext>
            </a:extLst>
          </p:cNvPr>
          <p:cNvCxnSpPr>
            <a:cxnSpLocks/>
            <a:stCxn id="421" idx="4"/>
            <a:endCxn id="348" idx="0"/>
          </p:cNvCxnSpPr>
          <p:nvPr/>
        </p:nvCxnSpPr>
        <p:spPr>
          <a:xfrm flipH="1">
            <a:off x="2997155" y="4815309"/>
            <a:ext cx="2404592"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BF1AAAAD-DD5F-1CB7-5892-CA44CD7E3531}"/>
              </a:ext>
            </a:extLst>
          </p:cNvPr>
          <p:cNvCxnSpPr>
            <a:cxnSpLocks/>
            <a:stCxn id="422" idx="4"/>
            <a:endCxn id="348" idx="0"/>
          </p:cNvCxnSpPr>
          <p:nvPr/>
        </p:nvCxnSpPr>
        <p:spPr>
          <a:xfrm flipH="1">
            <a:off x="2997155" y="4815309"/>
            <a:ext cx="3894141"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76DD9288-2ADD-5831-46E8-68A2B44AA99E}"/>
              </a:ext>
            </a:extLst>
          </p:cNvPr>
          <p:cNvCxnSpPr>
            <a:cxnSpLocks/>
            <a:stCxn id="428" idx="4"/>
            <a:endCxn id="348" idx="0"/>
          </p:cNvCxnSpPr>
          <p:nvPr/>
        </p:nvCxnSpPr>
        <p:spPr>
          <a:xfrm flipH="1">
            <a:off x="2997155" y="4815309"/>
            <a:ext cx="4979582"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AB329451-5B33-E6C7-F7D6-69D364982515}"/>
              </a:ext>
            </a:extLst>
          </p:cNvPr>
          <p:cNvCxnSpPr>
            <a:cxnSpLocks/>
            <a:stCxn id="430" idx="4"/>
            <a:endCxn id="348" idx="0"/>
          </p:cNvCxnSpPr>
          <p:nvPr/>
        </p:nvCxnSpPr>
        <p:spPr>
          <a:xfrm flipH="1">
            <a:off x="2997155" y="4810782"/>
            <a:ext cx="6065024" cy="151594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3C1A8F2D-9483-E76F-31FA-3B4E889D5321}"/>
              </a:ext>
            </a:extLst>
          </p:cNvPr>
          <p:cNvCxnSpPr>
            <a:cxnSpLocks/>
            <a:stCxn id="419" idx="4"/>
            <a:endCxn id="349" idx="0"/>
          </p:cNvCxnSpPr>
          <p:nvPr/>
        </p:nvCxnSpPr>
        <p:spPr>
          <a:xfrm>
            <a:off x="3233366" y="4815309"/>
            <a:ext cx="66754"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CCC15445-5264-027A-4005-ACDFA60E6A28}"/>
              </a:ext>
            </a:extLst>
          </p:cNvPr>
          <p:cNvCxnSpPr>
            <a:cxnSpLocks/>
            <a:stCxn id="420" idx="4"/>
            <a:endCxn id="349" idx="0"/>
          </p:cNvCxnSpPr>
          <p:nvPr/>
        </p:nvCxnSpPr>
        <p:spPr>
          <a:xfrm flipH="1">
            <a:off x="3300120" y="4815309"/>
            <a:ext cx="1017436"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B49ABA74-B685-8E08-DCB2-9A5264420C54}"/>
              </a:ext>
            </a:extLst>
          </p:cNvPr>
          <p:cNvCxnSpPr>
            <a:cxnSpLocks/>
            <a:stCxn id="421" idx="4"/>
            <a:endCxn id="349" idx="0"/>
          </p:cNvCxnSpPr>
          <p:nvPr/>
        </p:nvCxnSpPr>
        <p:spPr>
          <a:xfrm flipH="1">
            <a:off x="3300120" y="4815309"/>
            <a:ext cx="2101627"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21B8211D-9623-0F94-3D70-5867FFB11911}"/>
              </a:ext>
            </a:extLst>
          </p:cNvPr>
          <p:cNvCxnSpPr>
            <a:cxnSpLocks/>
            <a:stCxn id="422" idx="4"/>
            <a:endCxn id="349" idx="0"/>
          </p:cNvCxnSpPr>
          <p:nvPr/>
        </p:nvCxnSpPr>
        <p:spPr>
          <a:xfrm flipH="1">
            <a:off x="3300120" y="4815309"/>
            <a:ext cx="3591176"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a:extLst>
              <a:ext uri="{FF2B5EF4-FFF2-40B4-BE49-F238E27FC236}">
                <a16:creationId xmlns:a16="http://schemas.microsoft.com/office/drawing/2014/main" id="{5D71147F-70F2-A24B-D124-EB388B6EB99D}"/>
              </a:ext>
            </a:extLst>
          </p:cNvPr>
          <p:cNvCxnSpPr>
            <a:cxnSpLocks/>
            <a:stCxn id="428" idx="4"/>
            <a:endCxn id="349" idx="0"/>
          </p:cNvCxnSpPr>
          <p:nvPr/>
        </p:nvCxnSpPr>
        <p:spPr>
          <a:xfrm flipH="1">
            <a:off x="3300120" y="4815309"/>
            <a:ext cx="4676617"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CF75052D-CEDC-3C19-7010-F5EA5517D9E9}"/>
              </a:ext>
            </a:extLst>
          </p:cNvPr>
          <p:cNvCxnSpPr>
            <a:cxnSpLocks/>
            <a:stCxn id="428" idx="4"/>
            <a:endCxn id="349" idx="0"/>
          </p:cNvCxnSpPr>
          <p:nvPr/>
        </p:nvCxnSpPr>
        <p:spPr>
          <a:xfrm flipH="1">
            <a:off x="3300120" y="4815309"/>
            <a:ext cx="4676617" cy="15114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672E6056-7518-DA9B-E9ED-A3A660890DEA}"/>
              </a:ext>
            </a:extLst>
          </p:cNvPr>
          <p:cNvCxnSpPr>
            <a:cxnSpLocks/>
            <a:stCxn id="430" idx="4"/>
            <a:endCxn id="349" idx="0"/>
          </p:cNvCxnSpPr>
          <p:nvPr/>
        </p:nvCxnSpPr>
        <p:spPr>
          <a:xfrm flipH="1">
            <a:off x="3300120" y="4810782"/>
            <a:ext cx="5762059" cy="151594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9207C64F-A3A7-D409-F977-56C6F15A63AC}"/>
              </a:ext>
            </a:extLst>
          </p:cNvPr>
          <p:cNvCxnSpPr>
            <a:cxnSpLocks/>
            <a:stCxn id="419" idx="4"/>
            <a:endCxn id="350" idx="0"/>
          </p:cNvCxnSpPr>
          <p:nvPr/>
        </p:nvCxnSpPr>
        <p:spPr>
          <a:xfrm>
            <a:off x="3233366" y="4815309"/>
            <a:ext cx="369719" cy="15098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a:extLst>
              <a:ext uri="{FF2B5EF4-FFF2-40B4-BE49-F238E27FC236}">
                <a16:creationId xmlns:a16="http://schemas.microsoft.com/office/drawing/2014/main" id="{FCB8506C-C069-06D2-F2BC-8011C18005B5}"/>
              </a:ext>
            </a:extLst>
          </p:cNvPr>
          <p:cNvCxnSpPr>
            <a:cxnSpLocks/>
            <a:stCxn id="420" idx="4"/>
            <a:endCxn id="350" idx="0"/>
          </p:cNvCxnSpPr>
          <p:nvPr/>
        </p:nvCxnSpPr>
        <p:spPr>
          <a:xfrm flipH="1">
            <a:off x="3603085" y="4815309"/>
            <a:ext cx="714471" cy="15098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1FFBA726-3D20-5B0F-3855-D572CF06282A}"/>
              </a:ext>
            </a:extLst>
          </p:cNvPr>
          <p:cNvCxnSpPr>
            <a:cxnSpLocks/>
            <a:stCxn id="421" idx="4"/>
            <a:endCxn id="350" idx="0"/>
          </p:cNvCxnSpPr>
          <p:nvPr/>
        </p:nvCxnSpPr>
        <p:spPr>
          <a:xfrm flipH="1">
            <a:off x="3603085" y="4815309"/>
            <a:ext cx="1798662" cy="15098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D63F5501-7103-9A00-6ADD-A317CC8E49C6}"/>
              </a:ext>
            </a:extLst>
          </p:cNvPr>
          <p:cNvCxnSpPr>
            <a:cxnSpLocks/>
            <a:stCxn id="422" idx="4"/>
            <a:endCxn id="350" idx="0"/>
          </p:cNvCxnSpPr>
          <p:nvPr/>
        </p:nvCxnSpPr>
        <p:spPr>
          <a:xfrm flipH="1">
            <a:off x="3603085" y="4815309"/>
            <a:ext cx="3288211" cy="15098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5922BC98-B9BD-AA7C-3FEB-3C037E5BE7BE}"/>
              </a:ext>
            </a:extLst>
          </p:cNvPr>
          <p:cNvCxnSpPr>
            <a:cxnSpLocks/>
            <a:stCxn id="428" idx="4"/>
            <a:endCxn id="350" idx="0"/>
          </p:cNvCxnSpPr>
          <p:nvPr/>
        </p:nvCxnSpPr>
        <p:spPr>
          <a:xfrm flipH="1">
            <a:off x="3603085" y="4815309"/>
            <a:ext cx="4373652" cy="15098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93CA350A-555B-19F7-821B-DF6B979EEDE5}"/>
              </a:ext>
            </a:extLst>
          </p:cNvPr>
          <p:cNvCxnSpPr>
            <a:cxnSpLocks/>
            <a:stCxn id="430" idx="4"/>
            <a:endCxn id="350" idx="0"/>
          </p:cNvCxnSpPr>
          <p:nvPr/>
        </p:nvCxnSpPr>
        <p:spPr>
          <a:xfrm flipH="1">
            <a:off x="3603085" y="4810782"/>
            <a:ext cx="5459094" cy="151439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16B71DA5-FE47-EAA8-ECB5-433EE28190C4}"/>
              </a:ext>
            </a:extLst>
          </p:cNvPr>
          <p:cNvCxnSpPr>
            <a:cxnSpLocks/>
            <a:stCxn id="419" idx="4"/>
            <a:endCxn id="351" idx="0"/>
          </p:cNvCxnSpPr>
          <p:nvPr/>
        </p:nvCxnSpPr>
        <p:spPr>
          <a:xfrm>
            <a:off x="3233366" y="4815309"/>
            <a:ext cx="672684" cy="15065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a:extLst>
              <a:ext uri="{FF2B5EF4-FFF2-40B4-BE49-F238E27FC236}">
                <a16:creationId xmlns:a16="http://schemas.microsoft.com/office/drawing/2014/main" id="{61E9B598-72EC-8829-EC86-1933DF9DD951}"/>
              </a:ext>
            </a:extLst>
          </p:cNvPr>
          <p:cNvCxnSpPr>
            <a:cxnSpLocks/>
            <a:stCxn id="420" idx="4"/>
            <a:endCxn id="351" idx="0"/>
          </p:cNvCxnSpPr>
          <p:nvPr/>
        </p:nvCxnSpPr>
        <p:spPr>
          <a:xfrm flipH="1">
            <a:off x="3906050" y="4815309"/>
            <a:ext cx="411506" cy="15065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FBB63099-59BD-42C2-9CF4-A05B36072690}"/>
              </a:ext>
            </a:extLst>
          </p:cNvPr>
          <p:cNvCxnSpPr>
            <a:cxnSpLocks/>
            <a:stCxn id="421" idx="4"/>
            <a:endCxn id="351" idx="0"/>
          </p:cNvCxnSpPr>
          <p:nvPr/>
        </p:nvCxnSpPr>
        <p:spPr>
          <a:xfrm flipH="1">
            <a:off x="3906050" y="4815309"/>
            <a:ext cx="1495697" cy="15065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F49DCC92-1D25-BDF8-7C6F-EEFEFBD15243}"/>
              </a:ext>
            </a:extLst>
          </p:cNvPr>
          <p:cNvCxnSpPr>
            <a:cxnSpLocks/>
            <a:stCxn id="422" idx="4"/>
            <a:endCxn id="351" idx="0"/>
          </p:cNvCxnSpPr>
          <p:nvPr/>
        </p:nvCxnSpPr>
        <p:spPr>
          <a:xfrm flipH="1">
            <a:off x="3906050" y="4815309"/>
            <a:ext cx="2985246" cy="15065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7" name="Straight Connector 516">
            <a:extLst>
              <a:ext uri="{FF2B5EF4-FFF2-40B4-BE49-F238E27FC236}">
                <a16:creationId xmlns:a16="http://schemas.microsoft.com/office/drawing/2014/main" id="{D0BFFD34-C312-49F9-E066-13C20797E26D}"/>
              </a:ext>
            </a:extLst>
          </p:cNvPr>
          <p:cNvCxnSpPr>
            <a:cxnSpLocks/>
            <a:stCxn id="428" idx="4"/>
            <a:endCxn id="351" idx="0"/>
          </p:cNvCxnSpPr>
          <p:nvPr/>
        </p:nvCxnSpPr>
        <p:spPr>
          <a:xfrm flipH="1">
            <a:off x="3906050" y="4815309"/>
            <a:ext cx="4070687" cy="150652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a:extLst>
              <a:ext uri="{FF2B5EF4-FFF2-40B4-BE49-F238E27FC236}">
                <a16:creationId xmlns:a16="http://schemas.microsoft.com/office/drawing/2014/main" id="{4AE33678-ED3C-561F-A3E4-ADC2BC5D83E2}"/>
              </a:ext>
            </a:extLst>
          </p:cNvPr>
          <p:cNvCxnSpPr>
            <a:cxnSpLocks/>
            <a:stCxn id="430" idx="4"/>
            <a:endCxn id="351" idx="0"/>
          </p:cNvCxnSpPr>
          <p:nvPr/>
        </p:nvCxnSpPr>
        <p:spPr>
          <a:xfrm flipH="1">
            <a:off x="3906050" y="4810782"/>
            <a:ext cx="5156129" cy="151104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68599BE6-9A63-46A4-48EC-B6EACD005710}"/>
              </a:ext>
            </a:extLst>
          </p:cNvPr>
          <p:cNvCxnSpPr>
            <a:cxnSpLocks/>
            <a:stCxn id="419" idx="4"/>
            <a:endCxn id="352" idx="0"/>
          </p:cNvCxnSpPr>
          <p:nvPr/>
        </p:nvCxnSpPr>
        <p:spPr>
          <a:xfrm>
            <a:off x="3233366" y="4815309"/>
            <a:ext cx="975649"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57D96DCD-BDB5-C8F3-EC85-5B9A3C24794D}"/>
              </a:ext>
            </a:extLst>
          </p:cNvPr>
          <p:cNvCxnSpPr>
            <a:cxnSpLocks/>
            <a:stCxn id="420" idx="4"/>
            <a:endCxn id="352" idx="0"/>
          </p:cNvCxnSpPr>
          <p:nvPr/>
        </p:nvCxnSpPr>
        <p:spPr>
          <a:xfrm flipH="1">
            <a:off x="4209015" y="4815309"/>
            <a:ext cx="108541"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FCDA8B2D-C12D-ED10-5AE7-C6544C68C170}"/>
              </a:ext>
            </a:extLst>
          </p:cNvPr>
          <p:cNvCxnSpPr>
            <a:cxnSpLocks/>
            <a:stCxn id="421" idx="4"/>
            <a:endCxn id="352" idx="0"/>
          </p:cNvCxnSpPr>
          <p:nvPr/>
        </p:nvCxnSpPr>
        <p:spPr>
          <a:xfrm flipH="1">
            <a:off x="4209015" y="4815309"/>
            <a:ext cx="1192732"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F3A99DDA-D179-DBE3-C7A7-60B4B435343B}"/>
              </a:ext>
            </a:extLst>
          </p:cNvPr>
          <p:cNvCxnSpPr>
            <a:cxnSpLocks/>
            <a:stCxn id="422" idx="4"/>
            <a:endCxn id="352" idx="0"/>
          </p:cNvCxnSpPr>
          <p:nvPr/>
        </p:nvCxnSpPr>
        <p:spPr>
          <a:xfrm flipH="1">
            <a:off x="4209015" y="4815309"/>
            <a:ext cx="2682281"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76978133-7235-0D64-C93D-ED1F058C1284}"/>
              </a:ext>
            </a:extLst>
          </p:cNvPr>
          <p:cNvCxnSpPr>
            <a:cxnSpLocks/>
            <a:stCxn id="428" idx="4"/>
            <a:endCxn id="352" idx="0"/>
          </p:cNvCxnSpPr>
          <p:nvPr/>
        </p:nvCxnSpPr>
        <p:spPr>
          <a:xfrm flipH="1">
            <a:off x="4209015" y="4815309"/>
            <a:ext cx="3767722"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1674ABDA-553F-1489-A337-C5BF0B455D3D}"/>
              </a:ext>
            </a:extLst>
          </p:cNvPr>
          <p:cNvCxnSpPr>
            <a:cxnSpLocks/>
            <a:stCxn id="430" idx="4"/>
            <a:endCxn id="352" idx="0"/>
          </p:cNvCxnSpPr>
          <p:nvPr/>
        </p:nvCxnSpPr>
        <p:spPr>
          <a:xfrm flipH="1">
            <a:off x="4209015" y="4810782"/>
            <a:ext cx="4853164" cy="150949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55E2E630-1CC4-C26B-391F-21602A90F466}"/>
              </a:ext>
            </a:extLst>
          </p:cNvPr>
          <p:cNvCxnSpPr>
            <a:cxnSpLocks/>
            <a:stCxn id="419" idx="4"/>
            <a:endCxn id="353" idx="0"/>
          </p:cNvCxnSpPr>
          <p:nvPr/>
        </p:nvCxnSpPr>
        <p:spPr>
          <a:xfrm>
            <a:off x="3233366" y="4815309"/>
            <a:ext cx="1278614"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EC452A6-F940-F372-376D-F27975FC4AA1}"/>
              </a:ext>
            </a:extLst>
          </p:cNvPr>
          <p:cNvCxnSpPr>
            <a:cxnSpLocks/>
            <a:stCxn id="420" idx="4"/>
            <a:endCxn id="353" idx="0"/>
          </p:cNvCxnSpPr>
          <p:nvPr/>
        </p:nvCxnSpPr>
        <p:spPr>
          <a:xfrm>
            <a:off x="4317556" y="4815309"/>
            <a:ext cx="194424"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6F61993A-8D33-50E1-4FF9-12408E934A9B}"/>
              </a:ext>
            </a:extLst>
          </p:cNvPr>
          <p:cNvCxnSpPr>
            <a:cxnSpLocks/>
            <a:stCxn id="421" idx="4"/>
            <a:endCxn id="353" idx="0"/>
          </p:cNvCxnSpPr>
          <p:nvPr/>
        </p:nvCxnSpPr>
        <p:spPr>
          <a:xfrm flipH="1">
            <a:off x="4511980" y="4815309"/>
            <a:ext cx="889767"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173C93FF-B605-06AA-FF63-B513DC137C07}"/>
              </a:ext>
            </a:extLst>
          </p:cNvPr>
          <p:cNvCxnSpPr>
            <a:cxnSpLocks/>
            <a:stCxn id="422" idx="4"/>
            <a:endCxn id="353" idx="0"/>
          </p:cNvCxnSpPr>
          <p:nvPr/>
        </p:nvCxnSpPr>
        <p:spPr>
          <a:xfrm flipH="1">
            <a:off x="4511980" y="4815309"/>
            <a:ext cx="2379316"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3F4A78F9-E8CD-611A-7011-DE67EE473FA9}"/>
              </a:ext>
            </a:extLst>
          </p:cNvPr>
          <p:cNvCxnSpPr>
            <a:cxnSpLocks/>
            <a:stCxn id="428" idx="4"/>
            <a:endCxn id="353" idx="0"/>
          </p:cNvCxnSpPr>
          <p:nvPr/>
        </p:nvCxnSpPr>
        <p:spPr>
          <a:xfrm flipH="1">
            <a:off x="4511980" y="4815309"/>
            <a:ext cx="3464757"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C5EB299E-7799-2F0D-F984-39A3BB02BD81}"/>
              </a:ext>
            </a:extLst>
          </p:cNvPr>
          <p:cNvCxnSpPr>
            <a:cxnSpLocks/>
            <a:stCxn id="430" idx="4"/>
            <a:endCxn id="353" idx="0"/>
          </p:cNvCxnSpPr>
          <p:nvPr/>
        </p:nvCxnSpPr>
        <p:spPr>
          <a:xfrm flipH="1">
            <a:off x="4511980" y="4810782"/>
            <a:ext cx="4550199" cy="150949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9EDA13D9-27A0-9785-61A4-FC908FC891A9}"/>
              </a:ext>
            </a:extLst>
          </p:cNvPr>
          <p:cNvCxnSpPr>
            <a:cxnSpLocks/>
            <a:stCxn id="419" idx="4"/>
            <a:endCxn id="354" idx="0"/>
          </p:cNvCxnSpPr>
          <p:nvPr/>
        </p:nvCxnSpPr>
        <p:spPr>
          <a:xfrm>
            <a:off x="3233366" y="4815309"/>
            <a:ext cx="1581579"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DD76A1F-EA67-491E-FDAF-274A77E48D8A}"/>
              </a:ext>
            </a:extLst>
          </p:cNvPr>
          <p:cNvCxnSpPr>
            <a:cxnSpLocks/>
            <a:stCxn id="420" idx="4"/>
            <a:endCxn id="354" idx="0"/>
          </p:cNvCxnSpPr>
          <p:nvPr/>
        </p:nvCxnSpPr>
        <p:spPr>
          <a:xfrm>
            <a:off x="4317556" y="4815309"/>
            <a:ext cx="497389"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CE4C948C-EE7D-C88F-0EC2-C997E3B51AD4}"/>
              </a:ext>
            </a:extLst>
          </p:cNvPr>
          <p:cNvCxnSpPr>
            <a:cxnSpLocks/>
            <a:stCxn id="421" idx="4"/>
            <a:endCxn id="354" idx="0"/>
          </p:cNvCxnSpPr>
          <p:nvPr/>
        </p:nvCxnSpPr>
        <p:spPr>
          <a:xfrm flipH="1">
            <a:off x="4814945" y="4815309"/>
            <a:ext cx="586802"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AE213F7F-637C-4350-1F76-1A033A16F4A9}"/>
              </a:ext>
            </a:extLst>
          </p:cNvPr>
          <p:cNvCxnSpPr>
            <a:cxnSpLocks/>
            <a:stCxn id="422" idx="4"/>
            <a:endCxn id="354" idx="0"/>
          </p:cNvCxnSpPr>
          <p:nvPr/>
        </p:nvCxnSpPr>
        <p:spPr>
          <a:xfrm flipH="1">
            <a:off x="4814945" y="4815309"/>
            <a:ext cx="2076351"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4D1D45FE-2955-7C4A-0021-1A6B276F5D97}"/>
              </a:ext>
            </a:extLst>
          </p:cNvPr>
          <p:cNvCxnSpPr>
            <a:cxnSpLocks/>
            <a:stCxn id="428" idx="4"/>
            <a:endCxn id="354" idx="0"/>
          </p:cNvCxnSpPr>
          <p:nvPr/>
        </p:nvCxnSpPr>
        <p:spPr>
          <a:xfrm flipH="1">
            <a:off x="4814945" y="4815309"/>
            <a:ext cx="3161792"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C2477135-74F8-53FD-15A9-6CD55214DFE5}"/>
              </a:ext>
            </a:extLst>
          </p:cNvPr>
          <p:cNvCxnSpPr>
            <a:cxnSpLocks/>
            <a:stCxn id="430" idx="4"/>
            <a:endCxn id="354" idx="0"/>
          </p:cNvCxnSpPr>
          <p:nvPr/>
        </p:nvCxnSpPr>
        <p:spPr>
          <a:xfrm flipH="1">
            <a:off x="4814945" y="4810782"/>
            <a:ext cx="4247234" cy="150794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5127836-0813-0140-63D5-8B5ECE8FEB88}"/>
              </a:ext>
            </a:extLst>
          </p:cNvPr>
          <p:cNvCxnSpPr>
            <a:cxnSpLocks/>
            <a:stCxn id="419" idx="4"/>
            <a:endCxn id="355" idx="0"/>
          </p:cNvCxnSpPr>
          <p:nvPr/>
        </p:nvCxnSpPr>
        <p:spPr>
          <a:xfrm>
            <a:off x="3233366" y="4815309"/>
            <a:ext cx="1884544"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C4839C30-0EF4-7618-EFFF-9E803670AD8A}"/>
              </a:ext>
            </a:extLst>
          </p:cNvPr>
          <p:cNvCxnSpPr>
            <a:cxnSpLocks/>
            <a:stCxn id="420" idx="4"/>
            <a:endCxn id="355" idx="0"/>
          </p:cNvCxnSpPr>
          <p:nvPr/>
        </p:nvCxnSpPr>
        <p:spPr>
          <a:xfrm>
            <a:off x="4317556" y="4815309"/>
            <a:ext cx="800354"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94E9B97F-CDDF-6863-4501-84BE97114E4E}"/>
              </a:ext>
            </a:extLst>
          </p:cNvPr>
          <p:cNvCxnSpPr>
            <a:cxnSpLocks/>
            <a:stCxn id="421" idx="4"/>
            <a:endCxn id="355" idx="0"/>
          </p:cNvCxnSpPr>
          <p:nvPr/>
        </p:nvCxnSpPr>
        <p:spPr>
          <a:xfrm flipH="1">
            <a:off x="5117910" y="4815309"/>
            <a:ext cx="283837"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910AB38A-42C2-7661-F317-D86EDFB278F6}"/>
              </a:ext>
            </a:extLst>
          </p:cNvPr>
          <p:cNvCxnSpPr>
            <a:cxnSpLocks/>
            <a:stCxn id="422" idx="4"/>
            <a:endCxn id="355" idx="0"/>
          </p:cNvCxnSpPr>
          <p:nvPr/>
        </p:nvCxnSpPr>
        <p:spPr>
          <a:xfrm flipH="1">
            <a:off x="5117910" y="4815309"/>
            <a:ext cx="1773386" cy="150497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A87D1ECA-D13D-3BBF-559A-AE70DDE4A8C7}"/>
              </a:ext>
            </a:extLst>
          </p:cNvPr>
          <p:cNvCxnSpPr>
            <a:cxnSpLocks/>
            <a:endCxn id="355" idx="0"/>
          </p:cNvCxnSpPr>
          <p:nvPr/>
        </p:nvCxnSpPr>
        <p:spPr>
          <a:xfrm flipH="1">
            <a:off x="5117910" y="5052183"/>
            <a:ext cx="2791985" cy="126809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23B28DE8-7498-4A47-FE58-DD5BF25E7123}"/>
              </a:ext>
            </a:extLst>
          </p:cNvPr>
          <p:cNvCxnSpPr>
            <a:cxnSpLocks/>
            <a:stCxn id="430" idx="4"/>
            <a:endCxn id="355" idx="0"/>
          </p:cNvCxnSpPr>
          <p:nvPr/>
        </p:nvCxnSpPr>
        <p:spPr>
          <a:xfrm flipH="1">
            <a:off x="5117910" y="4810782"/>
            <a:ext cx="3944269" cy="150949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72078B05-7FD8-38AE-90A3-C3A659FD0397}"/>
              </a:ext>
            </a:extLst>
          </p:cNvPr>
          <p:cNvCxnSpPr>
            <a:cxnSpLocks/>
            <a:stCxn id="419" idx="4"/>
            <a:endCxn id="356" idx="0"/>
          </p:cNvCxnSpPr>
          <p:nvPr/>
        </p:nvCxnSpPr>
        <p:spPr>
          <a:xfrm>
            <a:off x="3233366" y="4815309"/>
            <a:ext cx="2187509"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a:extLst>
              <a:ext uri="{FF2B5EF4-FFF2-40B4-BE49-F238E27FC236}">
                <a16:creationId xmlns:a16="http://schemas.microsoft.com/office/drawing/2014/main" id="{80F1DC14-BEC3-C38F-60BD-C3350CFCB807}"/>
              </a:ext>
            </a:extLst>
          </p:cNvPr>
          <p:cNvCxnSpPr>
            <a:cxnSpLocks/>
            <a:stCxn id="420" idx="4"/>
            <a:endCxn id="356" idx="0"/>
          </p:cNvCxnSpPr>
          <p:nvPr/>
        </p:nvCxnSpPr>
        <p:spPr>
          <a:xfrm>
            <a:off x="4317556" y="4815309"/>
            <a:ext cx="1103319"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3" name="Straight Connector 602">
            <a:extLst>
              <a:ext uri="{FF2B5EF4-FFF2-40B4-BE49-F238E27FC236}">
                <a16:creationId xmlns:a16="http://schemas.microsoft.com/office/drawing/2014/main" id="{400875A3-32BD-1320-5D9D-DAB16D076602}"/>
              </a:ext>
            </a:extLst>
          </p:cNvPr>
          <p:cNvCxnSpPr>
            <a:cxnSpLocks/>
            <a:stCxn id="421" idx="4"/>
            <a:endCxn id="356" idx="0"/>
          </p:cNvCxnSpPr>
          <p:nvPr/>
        </p:nvCxnSpPr>
        <p:spPr>
          <a:xfrm>
            <a:off x="5401747" y="4815309"/>
            <a:ext cx="19128"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F5D37F9A-6CF2-BDAA-08CA-30C20798238B}"/>
              </a:ext>
            </a:extLst>
          </p:cNvPr>
          <p:cNvCxnSpPr>
            <a:cxnSpLocks/>
            <a:stCxn id="422" idx="4"/>
            <a:endCxn id="356" idx="0"/>
          </p:cNvCxnSpPr>
          <p:nvPr/>
        </p:nvCxnSpPr>
        <p:spPr>
          <a:xfrm flipH="1">
            <a:off x="5420875" y="4815309"/>
            <a:ext cx="1470421"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DED7379E-72B1-1536-BA4E-8BCFD64A7067}"/>
              </a:ext>
            </a:extLst>
          </p:cNvPr>
          <p:cNvCxnSpPr>
            <a:cxnSpLocks/>
            <a:stCxn id="428" idx="4"/>
            <a:endCxn id="356" idx="0"/>
          </p:cNvCxnSpPr>
          <p:nvPr/>
        </p:nvCxnSpPr>
        <p:spPr>
          <a:xfrm flipH="1">
            <a:off x="5420875" y="4815309"/>
            <a:ext cx="2555862"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B1CB3D63-117A-4702-1391-C20D95F7F415}"/>
              </a:ext>
            </a:extLst>
          </p:cNvPr>
          <p:cNvCxnSpPr>
            <a:cxnSpLocks/>
            <a:stCxn id="430" idx="4"/>
            <a:endCxn id="356" idx="0"/>
          </p:cNvCxnSpPr>
          <p:nvPr/>
        </p:nvCxnSpPr>
        <p:spPr>
          <a:xfrm flipH="1">
            <a:off x="5420875" y="4810782"/>
            <a:ext cx="3641304" cy="150794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5" name="Straight Connector 614">
            <a:extLst>
              <a:ext uri="{FF2B5EF4-FFF2-40B4-BE49-F238E27FC236}">
                <a16:creationId xmlns:a16="http://schemas.microsoft.com/office/drawing/2014/main" id="{54C44869-4A09-A39A-B2B2-7DF5F903AE25}"/>
              </a:ext>
            </a:extLst>
          </p:cNvPr>
          <p:cNvCxnSpPr>
            <a:cxnSpLocks/>
            <a:stCxn id="419" idx="4"/>
            <a:endCxn id="357" idx="0"/>
          </p:cNvCxnSpPr>
          <p:nvPr/>
        </p:nvCxnSpPr>
        <p:spPr>
          <a:xfrm>
            <a:off x="3233366" y="4815309"/>
            <a:ext cx="2490474"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8" name="Straight Connector 617">
            <a:extLst>
              <a:ext uri="{FF2B5EF4-FFF2-40B4-BE49-F238E27FC236}">
                <a16:creationId xmlns:a16="http://schemas.microsoft.com/office/drawing/2014/main" id="{CF08C290-38C7-53D9-AD5E-A65E6714BC28}"/>
              </a:ext>
            </a:extLst>
          </p:cNvPr>
          <p:cNvCxnSpPr>
            <a:cxnSpLocks/>
            <a:stCxn id="420" idx="4"/>
            <a:endCxn id="357" idx="0"/>
          </p:cNvCxnSpPr>
          <p:nvPr/>
        </p:nvCxnSpPr>
        <p:spPr>
          <a:xfrm>
            <a:off x="4317556" y="4815309"/>
            <a:ext cx="1406284"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a:extLst>
              <a:ext uri="{FF2B5EF4-FFF2-40B4-BE49-F238E27FC236}">
                <a16:creationId xmlns:a16="http://schemas.microsoft.com/office/drawing/2014/main" id="{51A416B9-4B5A-C556-D868-3DA2DF452093}"/>
              </a:ext>
            </a:extLst>
          </p:cNvPr>
          <p:cNvCxnSpPr>
            <a:cxnSpLocks/>
            <a:stCxn id="421" idx="4"/>
            <a:endCxn id="357" idx="0"/>
          </p:cNvCxnSpPr>
          <p:nvPr/>
        </p:nvCxnSpPr>
        <p:spPr>
          <a:xfrm>
            <a:off x="5401747" y="4815309"/>
            <a:ext cx="322093"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id="{50DADA95-CA95-B274-020F-4EB44F3EC793}"/>
              </a:ext>
            </a:extLst>
          </p:cNvPr>
          <p:cNvCxnSpPr>
            <a:cxnSpLocks/>
            <a:stCxn id="422" idx="4"/>
            <a:endCxn id="357" idx="0"/>
          </p:cNvCxnSpPr>
          <p:nvPr/>
        </p:nvCxnSpPr>
        <p:spPr>
          <a:xfrm flipH="1">
            <a:off x="5723840" y="4815309"/>
            <a:ext cx="1167456"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id="{C85BDB7B-6BF5-129A-1283-F2AAC602B9A8}"/>
              </a:ext>
            </a:extLst>
          </p:cNvPr>
          <p:cNvCxnSpPr>
            <a:cxnSpLocks/>
            <a:stCxn id="428" idx="4"/>
            <a:endCxn id="357" idx="0"/>
          </p:cNvCxnSpPr>
          <p:nvPr/>
        </p:nvCxnSpPr>
        <p:spPr>
          <a:xfrm flipH="1">
            <a:off x="5723840" y="4815309"/>
            <a:ext cx="2252897" cy="15034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0" name="Straight Connector 629">
            <a:extLst>
              <a:ext uri="{FF2B5EF4-FFF2-40B4-BE49-F238E27FC236}">
                <a16:creationId xmlns:a16="http://schemas.microsoft.com/office/drawing/2014/main" id="{9C0AA16A-D696-5996-AFA5-76F283110498}"/>
              </a:ext>
            </a:extLst>
          </p:cNvPr>
          <p:cNvCxnSpPr>
            <a:cxnSpLocks/>
            <a:stCxn id="430" idx="4"/>
            <a:endCxn id="357" idx="0"/>
          </p:cNvCxnSpPr>
          <p:nvPr/>
        </p:nvCxnSpPr>
        <p:spPr>
          <a:xfrm flipH="1">
            <a:off x="5723840" y="4810782"/>
            <a:ext cx="3338339" cy="150794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a:extLst>
              <a:ext uri="{FF2B5EF4-FFF2-40B4-BE49-F238E27FC236}">
                <a16:creationId xmlns:a16="http://schemas.microsoft.com/office/drawing/2014/main" id="{40F59929-7887-9885-2A84-C435F65DED6F}"/>
              </a:ext>
            </a:extLst>
          </p:cNvPr>
          <p:cNvCxnSpPr>
            <a:cxnSpLocks/>
            <a:stCxn id="419" idx="4"/>
            <a:endCxn id="358" idx="0"/>
          </p:cNvCxnSpPr>
          <p:nvPr/>
        </p:nvCxnSpPr>
        <p:spPr>
          <a:xfrm>
            <a:off x="3233366" y="4815309"/>
            <a:ext cx="2793439" cy="15018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885ADC54-2AD0-A50F-E321-392DC83516A7}"/>
              </a:ext>
            </a:extLst>
          </p:cNvPr>
          <p:cNvCxnSpPr>
            <a:cxnSpLocks/>
            <a:stCxn id="420" idx="4"/>
            <a:endCxn id="358" idx="0"/>
          </p:cNvCxnSpPr>
          <p:nvPr/>
        </p:nvCxnSpPr>
        <p:spPr>
          <a:xfrm>
            <a:off x="4317556" y="4815309"/>
            <a:ext cx="1709249" cy="15018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67066B45-C608-B1F7-23D3-C4013F8B4CA9}"/>
              </a:ext>
            </a:extLst>
          </p:cNvPr>
          <p:cNvCxnSpPr>
            <a:cxnSpLocks/>
            <a:stCxn id="421" idx="4"/>
            <a:endCxn id="358" idx="0"/>
          </p:cNvCxnSpPr>
          <p:nvPr/>
        </p:nvCxnSpPr>
        <p:spPr>
          <a:xfrm>
            <a:off x="5401747" y="4815309"/>
            <a:ext cx="625058" cy="15018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2" name="Straight Connector 641">
            <a:extLst>
              <a:ext uri="{FF2B5EF4-FFF2-40B4-BE49-F238E27FC236}">
                <a16:creationId xmlns:a16="http://schemas.microsoft.com/office/drawing/2014/main" id="{9C2BB21C-5DE0-6E23-0AD6-F00B5FFFEDE8}"/>
              </a:ext>
            </a:extLst>
          </p:cNvPr>
          <p:cNvCxnSpPr>
            <a:cxnSpLocks/>
            <a:stCxn id="422" idx="4"/>
            <a:endCxn id="358" idx="0"/>
          </p:cNvCxnSpPr>
          <p:nvPr/>
        </p:nvCxnSpPr>
        <p:spPr>
          <a:xfrm flipH="1">
            <a:off x="6026805" y="4815309"/>
            <a:ext cx="864491" cy="15018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5" name="Straight Connector 644">
            <a:extLst>
              <a:ext uri="{FF2B5EF4-FFF2-40B4-BE49-F238E27FC236}">
                <a16:creationId xmlns:a16="http://schemas.microsoft.com/office/drawing/2014/main" id="{B5C61FD4-1469-C9D4-6C4F-6A5E000999C8}"/>
              </a:ext>
            </a:extLst>
          </p:cNvPr>
          <p:cNvCxnSpPr>
            <a:cxnSpLocks/>
            <a:stCxn id="428" idx="4"/>
            <a:endCxn id="358" idx="0"/>
          </p:cNvCxnSpPr>
          <p:nvPr/>
        </p:nvCxnSpPr>
        <p:spPr>
          <a:xfrm flipH="1">
            <a:off x="6026805" y="4815309"/>
            <a:ext cx="1949932" cy="15018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5200A10D-3843-7613-B3D6-13A3489291D9}"/>
              </a:ext>
            </a:extLst>
          </p:cNvPr>
          <p:cNvCxnSpPr>
            <a:cxnSpLocks/>
            <a:stCxn id="430" idx="4"/>
            <a:endCxn id="358" idx="0"/>
          </p:cNvCxnSpPr>
          <p:nvPr/>
        </p:nvCxnSpPr>
        <p:spPr>
          <a:xfrm flipH="1">
            <a:off x="6026805" y="4810782"/>
            <a:ext cx="3035374" cy="150639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BF8F055D-643B-6EC8-4277-FE04AD068A2A}"/>
              </a:ext>
            </a:extLst>
          </p:cNvPr>
          <p:cNvCxnSpPr>
            <a:cxnSpLocks/>
            <a:stCxn id="419" idx="4"/>
            <a:endCxn id="359" idx="0"/>
          </p:cNvCxnSpPr>
          <p:nvPr/>
        </p:nvCxnSpPr>
        <p:spPr>
          <a:xfrm>
            <a:off x="3233366" y="4815309"/>
            <a:ext cx="3096404" cy="14985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4" name="Straight Connector 653">
            <a:extLst>
              <a:ext uri="{FF2B5EF4-FFF2-40B4-BE49-F238E27FC236}">
                <a16:creationId xmlns:a16="http://schemas.microsoft.com/office/drawing/2014/main" id="{2AC01AA6-938B-86D7-70EF-C098F23156F1}"/>
              </a:ext>
            </a:extLst>
          </p:cNvPr>
          <p:cNvCxnSpPr>
            <a:cxnSpLocks/>
            <a:stCxn id="420" idx="4"/>
            <a:endCxn id="359" idx="0"/>
          </p:cNvCxnSpPr>
          <p:nvPr/>
        </p:nvCxnSpPr>
        <p:spPr>
          <a:xfrm>
            <a:off x="4317556" y="4815309"/>
            <a:ext cx="2012214" cy="14985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7" name="Straight Connector 656">
            <a:extLst>
              <a:ext uri="{FF2B5EF4-FFF2-40B4-BE49-F238E27FC236}">
                <a16:creationId xmlns:a16="http://schemas.microsoft.com/office/drawing/2014/main" id="{07C20466-0D0F-AD81-44D4-68A6F7E52C86}"/>
              </a:ext>
            </a:extLst>
          </p:cNvPr>
          <p:cNvCxnSpPr>
            <a:cxnSpLocks/>
            <a:stCxn id="421" idx="4"/>
            <a:endCxn id="359" idx="0"/>
          </p:cNvCxnSpPr>
          <p:nvPr/>
        </p:nvCxnSpPr>
        <p:spPr>
          <a:xfrm>
            <a:off x="5401747" y="4815309"/>
            <a:ext cx="928023" cy="14985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id="{4A992A16-7710-AE70-F59E-8FDBEF857CEB}"/>
              </a:ext>
            </a:extLst>
          </p:cNvPr>
          <p:cNvCxnSpPr>
            <a:cxnSpLocks/>
            <a:stCxn id="422" idx="4"/>
            <a:endCxn id="359" idx="0"/>
          </p:cNvCxnSpPr>
          <p:nvPr/>
        </p:nvCxnSpPr>
        <p:spPr>
          <a:xfrm flipH="1">
            <a:off x="6329770" y="4815309"/>
            <a:ext cx="561526" cy="14985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3" name="Straight Connector 662">
            <a:extLst>
              <a:ext uri="{FF2B5EF4-FFF2-40B4-BE49-F238E27FC236}">
                <a16:creationId xmlns:a16="http://schemas.microsoft.com/office/drawing/2014/main" id="{5917473D-4CB8-3E85-91BF-1575AA4153CB}"/>
              </a:ext>
            </a:extLst>
          </p:cNvPr>
          <p:cNvCxnSpPr>
            <a:cxnSpLocks/>
            <a:stCxn id="428" idx="4"/>
            <a:endCxn id="359" idx="0"/>
          </p:cNvCxnSpPr>
          <p:nvPr/>
        </p:nvCxnSpPr>
        <p:spPr>
          <a:xfrm flipH="1">
            <a:off x="6329770" y="4815309"/>
            <a:ext cx="1646967" cy="149852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6" name="Straight Connector 665">
            <a:extLst>
              <a:ext uri="{FF2B5EF4-FFF2-40B4-BE49-F238E27FC236}">
                <a16:creationId xmlns:a16="http://schemas.microsoft.com/office/drawing/2014/main" id="{E75A92B3-9120-1494-1756-4409C0733AA4}"/>
              </a:ext>
            </a:extLst>
          </p:cNvPr>
          <p:cNvCxnSpPr>
            <a:cxnSpLocks/>
            <a:stCxn id="430" idx="4"/>
            <a:endCxn id="359" idx="0"/>
          </p:cNvCxnSpPr>
          <p:nvPr/>
        </p:nvCxnSpPr>
        <p:spPr>
          <a:xfrm flipH="1">
            <a:off x="6329770" y="4810782"/>
            <a:ext cx="2732409" cy="150304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9" name="Straight Connector 668">
            <a:extLst>
              <a:ext uri="{FF2B5EF4-FFF2-40B4-BE49-F238E27FC236}">
                <a16:creationId xmlns:a16="http://schemas.microsoft.com/office/drawing/2014/main" id="{53DEAE56-E1EE-C781-9EC8-2ADCA3F6A09A}"/>
              </a:ext>
            </a:extLst>
          </p:cNvPr>
          <p:cNvCxnSpPr>
            <a:cxnSpLocks/>
            <a:stCxn id="419" idx="4"/>
            <a:endCxn id="360" idx="0"/>
          </p:cNvCxnSpPr>
          <p:nvPr/>
        </p:nvCxnSpPr>
        <p:spPr>
          <a:xfrm>
            <a:off x="3233366" y="4815309"/>
            <a:ext cx="3399369"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2" name="Straight Connector 671">
            <a:extLst>
              <a:ext uri="{FF2B5EF4-FFF2-40B4-BE49-F238E27FC236}">
                <a16:creationId xmlns:a16="http://schemas.microsoft.com/office/drawing/2014/main" id="{B177D8A6-8632-50E3-DE32-41FD90619B51}"/>
              </a:ext>
            </a:extLst>
          </p:cNvPr>
          <p:cNvCxnSpPr>
            <a:cxnSpLocks/>
            <a:stCxn id="420" idx="4"/>
            <a:endCxn id="360" idx="0"/>
          </p:cNvCxnSpPr>
          <p:nvPr/>
        </p:nvCxnSpPr>
        <p:spPr>
          <a:xfrm>
            <a:off x="4317556" y="4815309"/>
            <a:ext cx="2315179"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843323FA-FD4A-5A25-5FD3-32B2F516FF63}"/>
              </a:ext>
            </a:extLst>
          </p:cNvPr>
          <p:cNvCxnSpPr>
            <a:cxnSpLocks/>
            <a:stCxn id="421" idx="4"/>
            <a:endCxn id="360" idx="0"/>
          </p:cNvCxnSpPr>
          <p:nvPr/>
        </p:nvCxnSpPr>
        <p:spPr>
          <a:xfrm>
            <a:off x="5401747" y="4815309"/>
            <a:ext cx="1230988"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a:extLst>
              <a:ext uri="{FF2B5EF4-FFF2-40B4-BE49-F238E27FC236}">
                <a16:creationId xmlns:a16="http://schemas.microsoft.com/office/drawing/2014/main" id="{9D54743B-D14D-4A1A-E373-6DEAC9FF86F4}"/>
              </a:ext>
            </a:extLst>
          </p:cNvPr>
          <p:cNvCxnSpPr>
            <a:cxnSpLocks/>
            <a:stCxn id="422" idx="4"/>
            <a:endCxn id="360" idx="0"/>
          </p:cNvCxnSpPr>
          <p:nvPr/>
        </p:nvCxnSpPr>
        <p:spPr>
          <a:xfrm flipH="1">
            <a:off x="6632735" y="4815309"/>
            <a:ext cx="258561"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a:extLst>
              <a:ext uri="{FF2B5EF4-FFF2-40B4-BE49-F238E27FC236}">
                <a16:creationId xmlns:a16="http://schemas.microsoft.com/office/drawing/2014/main" id="{60E664DC-79A4-813E-729D-B2FB74E5CC29}"/>
              </a:ext>
            </a:extLst>
          </p:cNvPr>
          <p:cNvCxnSpPr>
            <a:cxnSpLocks/>
            <a:stCxn id="428" idx="4"/>
            <a:endCxn id="360" idx="0"/>
          </p:cNvCxnSpPr>
          <p:nvPr/>
        </p:nvCxnSpPr>
        <p:spPr>
          <a:xfrm flipH="1">
            <a:off x="6632735" y="4815309"/>
            <a:ext cx="1344002"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a:extLst>
              <a:ext uri="{FF2B5EF4-FFF2-40B4-BE49-F238E27FC236}">
                <a16:creationId xmlns:a16="http://schemas.microsoft.com/office/drawing/2014/main" id="{90972693-BB04-B09C-0F87-3C3294740C60}"/>
              </a:ext>
            </a:extLst>
          </p:cNvPr>
          <p:cNvCxnSpPr>
            <a:cxnSpLocks/>
            <a:stCxn id="430" idx="4"/>
            <a:endCxn id="360" idx="0"/>
          </p:cNvCxnSpPr>
          <p:nvPr/>
        </p:nvCxnSpPr>
        <p:spPr>
          <a:xfrm flipH="1">
            <a:off x="6632735" y="4810782"/>
            <a:ext cx="2429444" cy="150149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7" name="Straight Connector 686">
            <a:extLst>
              <a:ext uri="{FF2B5EF4-FFF2-40B4-BE49-F238E27FC236}">
                <a16:creationId xmlns:a16="http://schemas.microsoft.com/office/drawing/2014/main" id="{50035A51-077D-8C55-3A75-6CD34E4669E1}"/>
              </a:ext>
            </a:extLst>
          </p:cNvPr>
          <p:cNvCxnSpPr>
            <a:cxnSpLocks/>
            <a:stCxn id="419" idx="4"/>
            <a:endCxn id="361" idx="0"/>
          </p:cNvCxnSpPr>
          <p:nvPr/>
        </p:nvCxnSpPr>
        <p:spPr>
          <a:xfrm>
            <a:off x="3233366" y="4815309"/>
            <a:ext cx="3702334"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0" name="Straight Connector 689">
            <a:extLst>
              <a:ext uri="{FF2B5EF4-FFF2-40B4-BE49-F238E27FC236}">
                <a16:creationId xmlns:a16="http://schemas.microsoft.com/office/drawing/2014/main" id="{0F1BEDCF-3A6A-DC5A-9C4A-639FDBDD1C2D}"/>
              </a:ext>
            </a:extLst>
          </p:cNvPr>
          <p:cNvCxnSpPr>
            <a:cxnSpLocks/>
            <a:stCxn id="420" idx="4"/>
            <a:endCxn id="361" idx="0"/>
          </p:cNvCxnSpPr>
          <p:nvPr/>
        </p:nvCxnSpPr>
        <p:spPr>
          <a:xfrm>
            <a:off x="4317556" y="4815309"/>
            <a:ext cx="2618144"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3" name="Straight Connector 692">
            <a:extLst>
              <a:ext uri="{FF2B5EF4-FFF2-40B4-BE49-F238E27FC236}">
                <a16:creationId xmlns:a16="http://schemas.microsoft.com/office/drawing/2014/main" id="{F9303245-BB92-DB44-D50E-588D00F8F4C2}"/>
              </a:ext>
            </a:extLst>
          </p:cNvPr>
          <p:cNvCxnSpPr>
            <a:cxnSpLocks/>
            <a:stCxn id="421" idx="4"/>
            <a:endCxn id="361" idx="0"/>
          </p:cNvCxnSpPr>
          <p:nvPr/>
        </p:nvCxnSpPr>
        <p:spPr>
          <a:xfrm>
            <a:off x="5401747" y="4815309"/>
            <a:ext cx="1533953"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6" name="Straight Connector 695">
            <a:extLst>
              <a:ext uri="{FF2B5EF4-FFF2-40B4-BE49-F238E27FC236}">
                <a16:creationId xmlns:a16="http://schemas.microsoft.com/office/drawing/2014/main" id="{D55B5CEB-375B-1A3F-0472-5D681A56E6E0}"/>
              </a:ext>
            </a:extLst>
          </p:cNvPr>
          <p:cNvCxnSpPr>
            <a:cxnSpLocks/>
            <a:stCxn id="422" idx="4"/>
            <a:endCxn id="361" idx="0"/>
          </p:cNvCxnSpPr>
          <p:nvPr/>
        </p:nvCxnSpPr>
        <p:spPr>
          <a:xfrm>
            <a:off x="6891296" y="4815309"/>
            <a:ext cx="44404"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9" name="Straight Connector 698">
            <a:extLst>
              <a:ext uri="{FF2B5EF4-FFF2-40B4-BE49-F238E27FC236}">
                <a16:creationId xmlns:a16="http://schemas.microsoft.com/office/drawing/2014/main" id="{02156619-771C-3617-30B4-E58284749B5A}"/>
              </a:ext>
            </a:extLst>
          </p:cNvPr>
          <p:cNvCxnSpPr>
            <a:cxnSpLocks/>
            <a:stCxn id="428" idx="4"/>
            <a:endCxn id="361" idx="0"/>
          </p:cNvCxnSpPr>
          <p:nvPr/>
        </p:nvCxnSpPr>
        <p:spPr>
          <a:xfrm flipH="1">
            <a:off x="6935700" y="4815309"/>
            <a:ext cx="1041037" cy="149696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2" name="Straight Connector 701">
            <a:extLst>
              <a:ext uri="{FF2B5EF4-FFF2-40B4-BE49-F238E27FC236}">
                <a16:creationId xmlns:a16="http://schemas.microsoft.com/office/drawing/2014/main" id="{DD466565-5E94-DB3F-41E4-201FA619D4BD}"/>
              </a:ext>
            </a:extLst>
          </p:cNvPr>
          <p:cNvCxnSpPr>
            <a:cxnSpLocks/>
            <a:stCxn id="430" idx="4"/>
            <a:endCxn id="361" idx="0"/>
          </p:cNvCxnSpPr>
          <p:nvPr/>
        </p:nvCxnSpPr>
        <p:spPr>
          <a:xfrm flipH="1">
            <a:off x="6935700" y="4810782"/>
            <a:ext cx="2126479" cy="150149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15BC580-A759-3B63-F08D-DE64BE091609}"/>
              </a:ext>
            </a:extLst>
          </p:cNvPr>
          <p:cNvCxnSpPr>
            <a:cxnSpLocks/>
            <a:stCxn id="419" idx="4"/>
            <a:endCxn id="364" idx="0"/>
          </p:cNvCxnSpPr>
          <p:nvPr/>
        </p:nvCxnSpPr>
        <p:spPr>
          <a:xfrm>
            <a:off x="3233366" y="4815309"/>
            <a:ext cx="4005299"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8" name="Straight Connector 707">
            <a:extLst>
              <a:ext uri="{FF2B5EF4-FFF2-40B4-BE49-F238E27FC236}">
                <a16:creationId xmlns:a16="http://schemas.microsoft.com/office/drawing/2014/main" id="{41E015FA-AE5B-4D35-045D-D3D32F9DCD1D}"/>
              </a:ext>
            </a:extLst>
          </p:cNvPr>
          <p:cNvCxnSpPr>
            <a:cxnSpLocks/>
            <a:stCxn id="420" idx="4"/>
            <a:endCxn id="364" idx="0"/>
          </p:cNvCxnSpPr>
          <p:nvPr/>
        </p:nvCxnSpPr>
        <p:spPr>
          <a:xfrm>
            <a:off x="4317556" y="4815309"/>
            <a:ext cx="2921109"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a:extLst>
              <a:ext uri="{FF2B5EF4-FFF2-40B4-BE49-F238E27FC236}">
                <a16:creationId xmlns:a16="http://schemas.microsoft.com/office/drawing/2014/main" id="{1C8E87F1-FC53-6133-3D56-283CB5F9A297}"/>
              </a:ext>
            </a:extLst>
          </p:cNvPr>
          <p:cNvCxnSpPr>
            <a:cxnSpLocks/>
            <a:stCxn id="421" idx="4"/>
            <a:endCxn id="364" idx="0"/>
          </p:cNvCxnSpPr>
          <p:nvPr/>
        </p:nvCxnSpPr>
        <p:spPr>
          <a:xfrm>
            <a:off x="5401747" y="4815309"/>
            <a:ext cx="1836918"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a:extLst>
              <a:ext uri="{FF2B5EF4-FFF2-40B4-BE49-F238E27FC236}">
                <a16:creationId xmlns:a16="http://schemas.microsoft.com/office/drawing/2014/main" id="{F3A3399C-5226-69DA-997F-1F8EE8D19050}"/>
              </a:ext>
            </a:extLst>
          </p:cNvPr>
          <p:cNvCxnSpPr>
            <a:cxnSpLocks/>
            <a:stCxn id="422" idx="4"/>
            <a:endCxn id="364" idx="0"/>
          </p:cNvCxnSpPr>
          <p:nvPr/>
        </p:nvCxnSpPr>
        <p:spPr>
          <a:xfrm>
            <a:off x="6891296" y="4815309"/>
            <a:ext cx="347369"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7" name="Straight Connector 716">
            <a:extLst>
              <a:ext uri="{FF2B5EF4-FFF2-40B4-BE49-F238E27FC236}">
                <a16:creationId xmlns:a16="http://schemas.microsoft.com/office/drawing/2014/main" id="{9668A692-C17F-F048-9F67-16619221CCAD}"/>
              </a:ext>
            </a:extLst>
          </p:cNvPr>
          <p:cNvCxnSpPr>
            <a:cxnSpLocks/>
            <a:stCxn id="428" idx="4"/>
            <a:endCxn id="364" idx="0"/>
          </p:cNvCxnSpPr>
          <p:nvPr/>
        </p:nvCxnSpPr>
        <p:spPr>
          <a:xfrm flipH="1">
            <a:off x="7238665" y="4815309"/>
            <a:ext cx="738072"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0" name="Straight Connector 719">
            <a:extLst>
              <a:ext uri="{FF2B5EF4-FFF2-40B4-BE49-F238E27FC236}">
                <a16:creationId xmlns:a16="http://schemas.microsoft.com/office/drawing/2014/main" id="{CF9A159C-705F-85A1-0A8D-B3B570B014CF}"/>
              </a:ext>
            </a:extLst>
          </p:cNvPr>
          <p:cNvCxnSpPr>
            <a:cxnSpLocks/>
            <a:stCxn id="430" idx="4"/>
            <a:endCxn id="364" idx="0"/>
          </p:cNvCxnSpPr>
          <p:nvPr/>
        </p:nvCxnSpPr>
        <p:spPr>
          <a:xfrm flipH="1">
            <a:off x="7238665" y="4810782"/>
            <a:ext cx="1823514" cy="149994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3" name="Straight Connector 722">
            <a:extLst>
              <a:ext uri="{FF2B5EF4-FFF2-40B4-BE49-F238E27FC236}">
                <a16:creationId xmlns:a16="http://schemas.microsoft.com/office/drawing/2014/main" id="{B45E21CA-C54B-72A1-4865-13974B4FAA11}"/>
              </a:ext>
            </a:extLst>
          </p:cNvPr>
          <p:cNvCxnSpPr>
            <a:cxnSpLocks/>
            <a:stCxn id="419" idx="4"/>
            <a:endCxn id="365" idx="0"/>
          </p:cNvCxnSpPr>
          <p:nvPr/>
        </p:nvCxnSpPr>
        <p:spPr>
          <a:xfrm>
            <a:off x="3233366" y="4815309"/>
            <a:ext cx="4308264"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6" name="Straight Connector 725">
            <a:extLst>
              <a:ext uri="{FF2B5EF4-FFF2-40B4-BE49-F238E27FC236}">
                <a16:creationId xmlns:a16="http://schemas.microsoft.com/office/drawing/2014/main" id="{86FA047D-69A4-8289-3E81-3C382B3A623D}"/>
              </a:ext>
            </a:extLst>
          </p:cNvPr>
          <p:cNvCxnSpPr>
            <a:cxnSpLocks/>
            <a:stCxn id="420" idx="4"/>
            <a:endCxn id="365" idx="0"/>
          </p:cNvCxnSpPr>
          <p:nvPr/>
        </p:nvCxnSpPr>
        <p:spPr>
          <a:xfrm>
            <a:off x="4317556" y="4815309"/>
            <a:ext cx="3224074"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9" name="Straight Connector 728">
            <a:extLst>
              <a:ext uri="{FF2B5EF4-FFF2-40B4-BE49-F238E27FC236}">
                <a16:creationId xmlns:a16="http://schemas.microsoft.com/office/drawing/2014/main" id="{3616D1ED-D75A-9B61-E4FE-14247BE817AE}"/>
              </a:ext>
            </a:extLst>
          </p:cNvPr>
          <p:cNvCxnSpPr>
            <a:cxnSpLocks/>
            <a:stCxn id="421" idx="4"/>
            <a:endCxn id="365" idx="0"/>
          </p:cNvCxnSpPr>
          <p:nvPr/>
        </p:nvCxnSpPr>
        <p:spPr>
          <a:xfrm>
            <a:off x="5401747" y="4815309"/>
            <a:ext cx="2139883"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2" name="Straight Connector 731">
            <a:extLst>
              <a:ext uri="{FF2B5EF4-FFF2-40B4-BE49-F238E27FC236}">
                <a16:creationId xmlns:a16="http://schemas.microsoft.com/office/drawing/2014/main" id="{E3C0F4D8-2413-BA55-6DDC-624B24829243}"/>
              </a:ext>
            </a:extLst>
          </p:cNvPr>
          <p:cNvCxnSpPr>
            <a:cxnSpLocks/>
            <a:stCxn id="422" idx="4"/>
            <a:endCxn id="365" idx="0"/>
          </p:cNvCxnSpPr>
          <p:nvPr/>
        </p:nvCxnSpPr>
        <p:spPr>
          <a:xfrm>
            <a:off x="6891296" y="4815309"/>
            <a:ext cx="650334"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5" name="Straight Connector 734">
            <a:extLst>
              <a:ext uri="{FF2B5EF4-FFF2-40B4-BE49-F238E27FC236}">
                <a16:creationId xmlns:a16="http://schemas.microsoft.com/office/drawing/2014/main" id="{1F96D4B6-14DF-C624-2076-86A2EFC3F265}"/>
              </a:ext>
            </a:extLst>
          </p:cNvPr>
          <p:cNvCxnSpPr>
            <a:cxnSpLocks/>
            <a:stCxn id="428" idx="4"/>
            <a:endCxn id="365" idx="0"/>
          </p:cNvCxnSpPr>
          <p:nvPr/>
        </p:nvCxnSpPr>
        <p:spPr>
          <a:xfrm flipH="1">
            <a:off x="7541630" y="4815309"/>
            <a:ext cx="435107" cy="1495418"/>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id="{75DF8607-610E-1D83-3D7C-AD928C55B47D}"/>
              </a:ext>
            </a:extLst>
          </p:cNvPr>
          <p:cNvCxnSpPr>
            <a:cxnSpLocks/>
            <a:stCxn id="430" idx="4"/>
            <a:endCxn id="365" idx="0"/>
          </p:cNvCxnSpPr>
          <p:nvPr/>
        </p:nvCxnSpPr>
        <p:spPr>
          <a:xfrm flipH="1">
            <a:off x="7541630" y="4810782"/>
            <a:ext cx="1520549" cy="149994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id="{DAF757C9-0807-1685-341B-C64F582EE3B0}"/>
              </a:ext>
            </a:extLst>
          </p:cNvPr>
          <p:cNvCxnSpPr>
            <a:cxnSpLocks/>
            <a:stCxn id="419" idx="4"/>
            <a:endCxn id="366" idx="0"/>
          </p:cNvCxnSpPr>
          <p:nvPr/>
        </p:nvCxnSpPr>
        <p:spPr>
          <a:xfrm>
            <a:off x="3233366" y="4815309"/>
            <a:ext cx="4611229"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id="{C9260E6C-40B8-3B25-2ECD-9D49B122806C}"/>
              </a:ext>
            </a:extLst>
          </p:cNvPr>
          <p:cNvCxnSpPr>
            <a:cxnSpLocks/>
            <a:stCxn id="420" idx="4"/>
            <a:endCxn id="366" idx="0"/>
          </p:cNvCxnSpPr>
          <p:nvPr/>
        </p:nvCxnSpPr>
        <p:spPr>
          <a:xfrm>
            <a:off x="4317556" y="4815309"/>
            <a:ext cx="3527039"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id="{0C250B9F-0D39-653B-23C5-7DB8E61C80A2}"/>
              </a:ext>
            </a:extLst>
          </p:cNvPr>
          <p:cNvCxnSpPr>
            <a:cxnSpLocks/>
            <a:stCxn id="421" idx="4"/>
            <a:endCxn id="366" idx="0"/>
          </p:cNvCxnSpPr>
          <p:nvPr/>
        </p:nvCxnSpPr>
        <p:spPr>
          <a:xfrm>
            <a:off x="5401747" y="4815309"/>
            <a:ext cx="2442848"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a:extLst>
              <a:ext uri="{FF2B5EF4-FFF2-40B4-BE49-F238E27FC236}">
                <a16:creationId xmlns:a16="http://schemas.microsoft.com/office/drawing/2014/main" id="{BF9341CB-7AC0-2B06-E3F8-46575E7DFA4E}"/>
              </a:ext>
            </a:extLst>
          </p:cNvPr>
          <p:cNvCxnSpPr>
            <a:cxnSpLocks/>
            <a:stCxn id="422" idx="4"/>
            <a:endCxn id="366" idx="0"/>
          </p:cNvCxnSpPr>
          <p:nvPr/>
        </p:nvCxnSpPr>
        <p:spPr>
          <a:xfrm>
            <a:off x="6891296" y="4815309"/>
            <a:ext cx="953299"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id="{0E4626AC-1E08-A028-9440-80E8073708A3}"/>
              </a:ext>
            </a:extLst>
          </p:cNvPr>
          <p:cNvCxnSpPr>
            <a:cxnSpLocks/>
            <a:stCxn id="428" idx="4"/>
            <a:endCxn id="366" idx="0"/>
          </p:cNvCxnSpPr>
          <p:nvPr/>
        </p:nvCxnSpPr>
        <p:spPr>
          <a:xfrm flipH="1">
            <a:off x="7844595" y="4815309"/>
            <a:ext cx="132142"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6" name="Straight Connector 755">
            <a:extLst>
              <a:ext uri="{FF2B5EF4-FFF2-40B4-BE49-F238E27FC236}">
                <a16:creationId xmlns:a16="http://schemas.microsoft.com/office/drawing/2014/main" id="{3C5D18AF-A7E2-B431-177E-D21BCA6CF830}"/>
              </a:ext>
            </a:extLst>
          </p:cNvPr>
          <p:cNvCxnSpPr>
            <a:cxnSpLocks/>
            <a:stCxn id="430" idx="4"/>
            <a:endCxn id="366" idx="0"/>
          </p:cNvCxnSpPr>
          <p:nvPr/>
        </p:nvCxnSpPr>
        <p:spPr>
          <a:xfrm flipH="1">
            <a:off x="7844595" y="4810782"/>
            <a:ext cx="1217584" cy="149839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id="{13EF4802-C308-22DE-7756-3E9682A0171A}"/>
              </a:ext>
            </a:extLst>
          </p:cNvPr>
          <p:cNvCxnSpPr>
            <a:cxnSpLocks/>
            <a:stCxn id="419" idx="4"/>
            <a:endCxn id="367" idx="0"/>
          </p:cNvCxnSpPr>
          <p:nvPr/>
        </p:nvCxnSpPr>
        <p:spPr>
          <a:xfrm>
            <a:off x="3233366" y="4815309"/>
            <a:ext cx="4914194"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2" name="Straight Connector 761">
            <a:extLst>
              <a:ext uri="{FF2B5EF4-FFF2-40B4-BE49-F238E27FC236}">
                <a16:creationId xmlns:a16="http://schemas.microsoft.com/office/drawing/2014/main" id="{DD827917-2769-6956-A392-155D2478ADC8}"/>
              </a:ext>
            </a:extLst>
          </p:cNvPr>
          <p:cNvCxnSpPr>
            <a:cxnSpLocks/>
            <a:stCxn id="420" idx="4"/>
            <a:endCxn id="367" idx="0"/>
          </p:cNvCxnSpPr>
          <p:nvPr/>
        </p:nvCxnSpPr>
        <p:spPr>
          <a:xfrm>
            <a:off x="4317556" y="4815309"/>
            <a:ext cx="3830004"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5" name="Straight Connector 764">
            <a:extLst>
              <a:ext uri="{FF2B5EF4-FFF2-40B4-BE49-F238E27FC236}">
                <a16:creationId xmlns:a16="http://schemas.microsoft.com/office/drawing/2014/main" id="{70832C65-769C-DBE1-CF7A-C835AF9AECE2}"/>
              </a:ext>
            </a:extLst>
          </p:cNvPr>
          <p:cNvCxnSpPr>
            <a:cxnSpLocks/>
            <a:stCxn id="421" idx="4"/>
            <a:endCxn id="367" idx="0"/>
          </p:cNvCxnSpPr>
          <p:nvPr/>
        </p:nvCxnSpPr>
        <p:spPr>
          <a:xfrm>
            <a:off x="5401747" y="4815309"/>
            <a:ext cx="2745813"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8" name="Straight Connector 767">
            <a:extLst>
              <a:ext uri="{FF2B5EF4-FFF2-40B4-BE49-F238E27FC236}">
                <a16:creationId xmlns:a16="http://schemas.microsoft.com/office/drawing/2014/main" id="{01F8300C-3A89-8B8F-4B17-1BCD7AE58EFD}"/>
              </a:ext>
            </a:extLst>
          </p:cNvPr>
          <p:cNvCxnSpPr>
            <a:cxnSpLocks/>
            <a:stCxn id="422" idx="4"/>
            <a:endCxn id="367" idx="0"/>
          </p:cNvCxnSpPr>
          <p:nvPr/>
        </p:nvCxnSpPr>
        <p:spPr>
          <a:xfrm>
            <a:off x="6891296" y="4815309"/>
            <a:ext cx="1256264"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1" name="Straight Connector 770">
            <a:extLst>
              <a:ext uri="{FF2B5EF4-FFF2-40B4-BE49-F238E27FC236}">
                <a16:creationId xmlns:a16="http://schemas.microsoft.com/office/drawing/2014/main" id="{4129E3F3-3C43-1FC4-4213-99D59AD77298}"/>
              </a:ext>
            </a:extLst>
          </p:cNvPr>
          <p:cNvCxnSpPr>
            <a:cxnSpLocks/>
            <a:stCxn id="428" idx="4"/>
            <a:endCxn id="367" idx="0"/>
          </p:cNvCxnSpPr>
          <p:nvPr/>
        </p:nvCxnSpPr>
        <p:spPr>
          <a:xfrm>
            <a:off x="7976737" y="4815309"/>
            <a:ext cx="170823" cy="14938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5" name="Straight Connector 774">
            <a:extLst>
              <a:ext uri="{FF2B5EF4-FFF2-40B4-BE49-F238E27FC236}">
                <a16:creationId xmlns:a16="http://schemas.microsoft.com/office/drawing/2014/main" id="{58ABA088-5D22-EF55-BA47-744D7F626574}"/>
              </a:ext>
            </a:extLst>
          </p:cNvPr>
          <p:cNvCxnSpPr>
            <a:cxnSpLocks/>
            <a:stCxn id="430" idx="4"/>
            <a:endCxn id="367" idx="0"/>
          </p:cNvCxnSpPr>
          <p:nvPr/>
        </p:nvCxnSpPr>
        <p:spPr>
          <a:xfrm flipH="1">
            <a:off x="8147560" y="4810782"/>
            <a:ext cx="914619" cy="149839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a:extLst>
              <a:ext uri="{FF2B5EF4-FFF2-40B4-BE49-F238E27FC236}">
                <a16:creationId xmlns:a16="http://schemas.microsoft.com/office/drawing/2014/main" id="{0E1B9CC1-6323-9B72-17D1-722444E924D7}"/>
              </a:ext>
            </a:extLst>
          </p:cNvPr>
          <p:cNvCxnSpPr>
            <a:cxnSpLocks/>
            <a:stCxn id="419" idx="4"/>
            <a:endCxn id="372" idx="0"/>
          </p:cNvCxnSpPr>
          <p:nvPr/>
        </p:nvCxnSpPr>
        <p:spPr>
          <a:xfrm>
            <a:off x="3233366" y="4815309"/>
            <a:ext cx="5217159" cy="14923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2" name="Straight Connector 781">
            <a:extLst>
              <a:ext uri="{FF2B5EF4-FFF2-40B4-BE49-F238E27FC236}">
                <a16:creationId xmlns:a16="http://schemas.microsoft.com/office/drawing/2014/main" id="{84A032AC-6C48-354F-7A03-8D00823531DA}"/>
              </a:ext>
            </a:extLst>
          </p:cNvPr>
          <p:cNvCxnSpPr>
            <a:cxnSpLocks/>
            <a:stCxn id="420" idx="4"/>
            <a:endCxn id="372" idx="0"/>
          </p:cNvCxnSpPr>
          <p:nvPr/>
        </p:nvCxnSpPr>
        <p:spPr>
          <a:xfrm>
            <a:off x="4317556" y="4815309"/>
            <a:ext cx="4132969" cy="14923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id="{598DC7BD-BBAF-4712-7543-15D7FACE863A}"/>
              </a:ext>
            </a:extLst>
          </p:cNvPr>
          <p:cNvCxnSpPr>
            <a:cxnSpLocks/>
            <a:stCxn id="421" idx="4"/>
            <a:endCxn id="372" idx="0"/>
          </p:cNvCxnSpPr>
          <p:nvPr/>
        </p:nvCxnSpPr>
        <p:spPr>
          <a:xfrm>
            <a:off x="5401747" y="4815309"/>
            <a:ext cx="3048778" cy="14923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8" name="Straight Connector 787">
            <a:extLst>
              <a:ext uri="{FF2B5EF4-FFF2-40B4-BE49-F238E27FC236}">
                <a16:creationId xmlns:a16="http://schemas.microsoft.com/office/drawing/2014/main" id="{AF9AF1B0-4AED-348B-4922-7733BF52FBB8}"/>
              </a:ext>
            </a:extLst>
          </p:cNvPr>
          <p:cNvCxnSpPr>
            <a:cxnSpLocks/>
            <a:stCxn id="422" idx="4"/>
            <a:endCxn id="372" idx="0"/>
          </p:cNvCxnSpPr>
          <p:nvPr/>
        </p:nvCxnSpPr>
        <p:spPr>
          <a:xfrm>
            <a:off x="6891296" y="4815309"/>
            <a:ext cx="1559229" cy="14923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a:extLst>
              <a:ext uri="{FF2B5EF4-FFF2-40B4-BE49-F238E27FC236}">
                <a16:creationId xmlns:a16="http://schemas.microsoft.com/office/drawing/2014/main" id="{77FBCC19-23BB-8545-5CEE-397691886D1D}"/>
              </a:ext>
            </a:extLst>
          </p:cNvPr>
          <p:cNvCxnSpPr>
            <a:cxnSpLocks/>
            <a:stCxn id="428" idx="4"/>
            <a:endCxn id="372" idx="0"/>
          </p:cNvCxnSpPr>
          <p:nvPr/>
        </p:nvCxnSpPr>
        <p:spPr>
          <a:xfrm>
            <a:off x="7976737" y="4815309"/>
            <a:ext cx="473788" cy="14923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a:extLst>
              <a:ext uri="{FF2B5EF4-FFF2-40B4-BE49-F238E27FC236}">
                <a16:creationId xmlns:a16="http://schemas.microsoft.com/office/drawing/2014/main" id="{3C13531B-C9FB-19ED-C8F9-4A4712386D95}"/>
              </a:ext>
            </a:extLst>
          </p:cNvPr>
          <p:cNvCxnSpPr>
            <a:cxnSpLocks/>
            <a:stCxn id="430" idx="4"/>
            <a:endCxn id="372" idx="0"/>
          </p:cNvCxnSpPr>
          <p:nvPr/>
        </p:nvCxnSpPr>
        <p:spPr>
          <a:xfrm flipH="1">
            <a:off x="8450525" y="4810782"/>
            <a:ext cx="611654" cy="149684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a:extLst>
              <a:ext uri="{FF2B5EF4-FFF2-40B4-BE49-F238E27FC236}">
                <a16:creationId xmlns:a16="http://schemas.microsoft.com/office/drawing/2014/main" id="{8E0B7946-F196-EB3C-0BE5-EA0D45E9F498}"/>
              </a:ext>
            </a:extLst>
          </p:cNvPr>
          <p:cNvCxnSpPr>
            <a:cxnSpLocks/>
            <a:stCxn id="419" idx="4"/>
            <a:endCxn id="377" idx="0"/>
          </p:cNvCxnSpPr>
          <p:nvPr/>
        </p:nvCxnSpPr>
        <p:spPr>
          <a:xfrm>
            <a:off x="3233366" y="4815309"/>
            <a:ext cx="5520124" cy="14889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0" name="Straight Connector 799">
            <a:extLst>
              <a:ext uri="{FF2B5EF4-FFF2-40B4-BE49-F238E27FC236}">
                <a16:creationId xmlns:a16="http://schemas.microsoft.com/office/drawing/2014/main" id="{164CACD9-D54C-5414-5DEF-2305743BD908}"/>
              </a:ext>
            </a:extLst>
          </p:cNvPr>
          <p:cNvCxnSpPr>
            <a:cxnSpLocks/>
            <a:stCxn id="420" idx="4"/>
            <a:endCxn id="377" idx="0"/>
          </p:cNvCxnSpPr>
          <p:nvPr/>
        </p:nvCxnSpPr>
        <p:spPr>
          <a:xfrm>
            <a:off x="4317556" y="4815309"/>
            <a:ext cx="4435934" cy="14889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a:extLst>
              <a:ext uri="{FF2B5EF4-FFF2-40B4-BE49-F238E27FC236}">
                <a16:creationId xmlns:a16="http://schemas.microsoft.com/office/drawing/2014/main" id="{6A9BA878-00A1-85FF-1753-3EB982335F67}"/>
              </a:ext>
            </a:extLst>
          </p:cNvPr>
          <p:cNvCxnSpPr>
            <a:cxnSpLocks/>
            <a:stCxn id="421" idx="4"/>
            <a:endCxn id="377" idx="0"/>
          </p:cNvCxnSpPr>
          <p:nvPr/>
        </p:nvCxnSpPr>
        <p:spPr>
          <a:xfrm>
            <a:off x="5401747" y="4815309"/>
            <a:ext cx="3351743" cy="14889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a:extLst>
              <a:ext uri="{FF2B5EF4-FFF2-40B4-BE49-F238E27FC236}">
                <a16:creationId xmlns:a16="http://schemas.microsoft.com/office/drawing/2014/main" id="{CC9551C9-FED0-F3BA-2D1D-D38CADC2B8FC}"/>
              </a:ext>
            </a:extLst>
          </p:cNvPr>
          <p:cNvCxnSpPr>
            <a:cxnSpLocks/>
            <a:stCxn id="422" idx="4"/>
            <a:endCxn id="377" idx="0"/>
          </p:cNvCxnSpPr>
          <p:nvPr/>
        </p:nvCxnSpPr>
        <p:spPr>
          <a:xfrm>
            <a:off x="6891296" y="4815309"/>
            <a:ext cx="1862194" cy="14889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a:extLst>
              <a:ext uri="{FF2B5EF4-FFF2-40B4-BE49-F238E27FC236}">
                <a16:creationId xmlns:a16="http://schemas.microsoft.com/office/drawing/2014/main" id="{F95AF018-C645-F52F-3A14-F5C964EB3EB9}"/>
              </a:ext>
            </a:extLst>
          </p:cNvPr>
          <p:cNvCxnSpPr>
            <a:cxnSpLocks/>
            <a:stCxn id="428" idx="4"/>
            <a:endCxn id="377" idx="0"/>
          </p:cNvCxnSpPr>
          <p:nvPr/>
        </p:nvCxnSpPr>
        <p:spPr>
          <a:xfrm>
            <a:off x="7976737" y="4815309"/>
            <a:ext cx="776753" cy="148896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a:extLst>
              <a:ext uri="{FF2B5EF4-FFF2-40B4-BE49-F238E27FC236}">
                <a16:creationId xmlns:a16="http://schemas.microsoft.com/office/drawing/2014/main" id="{8E2899BC-96A2-46DF-3C82-F1A85BE686E5}"/>
              </a:ext>
            </a:extLst>
          </p:cNvPr>
          <p:cNvCxnSpPr>
            <a:cxnSpLocks/>
            <a:stCxn id="430" idx="4"/>
            <a:endCxn id="377" idx="0"/>
          </p:cNvCxnSpPr>
          <p:nvPr/>
        </p:nvCxnSpPr>
        <p:spPr>
          <a:xfrm flipH="1">
            <a:off x="8753490" y="4810782"/>
            <a:ext cx="308689" cy="149349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7C17B05A-C366-D355-1A19-A5E6D6ADDD35}"/>
              </a:ext>
            </a:extLst>
          </p:cNvPr>
          <p:cNvCxnSpPr>
            <a:cxnSpLocks/>
            <a:stCxn id="419" idx="4"/>
            <a:endCxn id="378" idx="0"/>
          </p:cNvCxnSpPr>
          <p:nvPr/>
        </p:nvCxnSpPr>
        <p:spPr>
          <a:xfrm>
            <a:off x="3233366" y="4815309"/>
            <a:ext cx="5823089"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1" name="Straight Connector 820">
            <a:extLst>
              <a:ext uri="{FF2B5EF4-FFF2-40B4-BE49-F238E27FC236}">
                <a16:creationId xmlns:a16="http://schemas.microsoft.com/office/drawing/2014/main" id="{6938915A-D0DD-212D-B861-5C35FA180E8F}"/>
              </a:ext>
            </a:extLst>
          </p:cNvPr>
          <p:cNvCxnSpPr>
            <a:cxnSpLocks/>
            <a:stCxn id="420" idx="4"/>
            <a:endCxn id="378" idx="0"/>
          </p:cNvCxnSpPr>
          <p:nvPr/>
        </p:nvCxnSpPr>
        <p:spPr>
          <a:xfrm>
            <a:off x="4317556" y="4815309"/>
            <a:ext cx="4738899"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a:extLst>
              <a:ext uri="{FF2B5EF4-FFF2-40B4-BE49-F238E27FC236}">
                <a16:creationId xmlns:a16="http://schemas.microsoft.com/office/drawing/2014/main" id="{5625FE3C-BEE0-1428-0661-34E4B11177FD}"/>
              </a:ext>
            </a:extLst>
          </p:cNvPr>
          <p:cNvCxnSpPr>
            <a:cxnSpLocks/>
            <a:stCxn id="421" idx="4"/>
            <a:endCxn id="378" idx="0"/>
          </p:cNvCxnSpPr>
          <p:nvPr/>
        </p:nvCxnSpPr>
        <p:spPr>
          <a:xfrm>
            <a:off x="5401747" y="4815309"/>
            <a:ext cx="3654708"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2FDFD571-362B-D476-60F6-76CDEB0C90FD}"/>
              </a:ext>
            </a:extLst>
          </p:cNvPr>
          <p:cNvCxnSpPr>
            <a:cxnSpLocks/>
            <a:stCxn id="422" idx="4"/>
            <a:endCxn id="378" idx="0"/>
          </p:cNvCxnSpPr>
          <p:nvPr/>
        </p:nvCxnSpPr>
        <p:spPr>
          <a:xfrm>
            <a:off x="6891296" y="4815309"/>
            <a:ext cx="2165159"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a:extLst>
              <a:ext uri="{FF2B5EF4-FFF2-40B4-BE49-F238E27FC236}">
                <a16:creationId xmlns:a16="http://schemas.microsoft.com/office/drawing/2014/main" id="{3D39BB81-11B5-7644-5358-54DE48EC18B6}"/>
              </a:ext>
            </a:extLst>
          </p:cNvPr>
          <p:cNvCxnSpPr>
            <a:cxnSpLocks/>
            <a:stCxn id="428" idx="4"/>
            <a:endCxn id="378" idx="0"/>
          </p:cNvCxnSpPr>
          <p:nvPr/>
        </p:nvCxnSpPr>
        <p:spPr>
          <a:xfrm>
            <a:off x="7976737" y="4815309"/>
            <a:ext cx="1079718"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a:extLst>
              <a:ext uri="{FF2B5EF4-FFF2-40B4-BE49-F238E27FC236}">
                <a16:creationId xmlns:a16="http://schemas.microsoft.com/office/drawing/2014/main" id="{CA8396DA-2BA0-1BC1-4C1F-62FE51FBECC5}"/>
              </a:ext>
            </a:extLst>
          </p:cNvPr>
          <p:cNvCxnSpPr>
            <a:cxnSpLocks/>
            <a:stCxn id="430" idx="4"/>
            <a:endCxn id="378" idx="0"/>
          </p:cNvCxnSpPr>
          <p:nvPr/>
        </p:nvCxnSpPr>
        <p:spPr>
          <a:xfrm flipH="1">
            <a:off x="9056455" y="4810782"/>
            <a:ext cx="5724" cy="149194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6" name="Straight Connector 835">
            <a:extLst>
              <a:ext uri="{FF2B5EF4-FFF2-40B4-BE49-F238E27FC236}">
                <a16:creationId xmlns:a16="http://schemas.microsoft.com/office/drawing/2014/main" id="{15A4F718-2EC7-ED03-EE5E-A83C2E794677}"/>
              </a:ext>
            </a:extLst>
          </p:cNvPr>
          <p:cNvCxnSpPr>
            <a:cxnSpLocks/>
            <a:stCxn id="419" idx="4"/>
            <a:endCxn id="379" idx="0"/>
          </p:cNvCxnSpPr>
          <p:nvPr/>
        </p:nvCxnSpPr>
        <p:spPr>
          <a:xfrm>
            <a:off x="3233366" y="4815309"/>
            <a:ext cx="6126054"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3E17F4B0-8382-2CE1-FA66-7F6BB849D9B9}"/>
              </a:ext>
            </a:extLst>
          </p:cNvPr>
          <p:cNvCxnSpPr>
            <a:cxnSpLocks/>
            <a:stCxn id="420" idx="4"/>
            <a:endCxn id="379" idx="0"/>
          </p:cNvCxnSpPr>
          <p:nvPr/>
        </p:nvCxnSpPr>
        <p:spPr>
          <a:xfrm>
            <a:off x="4317556" y="4815309"/>
            <a:ext cx="5041864"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a:extLst>
              <a:ext uri="{FF2B5EF4-FFF2-40B4-BE49-F238E27FC236}">
                <a16:creationId xmlns:a16="http://schemas.microsoft.com/office/drawing/2014/main" id="{9594E17D-6D1E-F582-059D-A4DA08F864C0}"/>
              </a:ext>
            </a:extLst>
          </p:cNvPr>
          <p:cNvCxnSpPr>
            <a:cxnSpLocks/>
            <a:stCxn id="421" idx="4"/>
            <a:endCxn id="379" idx="0"/>
          </p:cNvCxnSpPr>
          <p:nvPr/>
        </p:nvCxnSpPr>
        <p:spPr>
          <a:xfrm>
            <a:off x="5401747" y="4815309"/>
            <a:ext cx="3957673"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5" name="Straight Connector 844">
            <a:extLst>
              <a:ext uri="{FF2B5EF4-FFF2-40B4-BE49-F238E27FC236}">
                <a16:creationId xmlns:a16="http://schemas.microsoft.com/office/drawing/2014/main" id="{B508C98F-17E1-81E3-81AD-90068D9FF0DE}"/>
              </a:ext>
            </a:extLst>
          </p:cNvPr>
          <p:cNvCxnSpPr>
            <a:cxnSpLocks/>
            <a:stCxn id="422" idx="4"/>
            <a:endCxn id="379" idx="0"/>
          </p:cNvCxnSpPr>
          <p:nvPr/>
        </p:nvCxnSpPr>
        <p:spPr>
          <a:xfrm>
            <a:off x="6891296" y="4815309"/>
            <a:ext cx="2468124"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8" name="Straight Connector 847">
            <a:extLst>
              <a:ext uri="{FF2B5EF4-FFF2-40B4-BE49-F238E27FC236}">
                <a16:creationId xmlns:a16="http://schemas.microsoft.com/office/drawing/2014/main" id="{08F24F63-1091-E69E-4EE2-952E6C0EF9C4}"/>
              </a:ext>
            </a:extLst>
          </p:cNvPr>
          <p:cNvCxnSpPr>
            <a:cxnSpLocks/>
            <a:stCxn id="428" idx="4"/>
            <a:endCxn id="379" idx="0"/>
          </p:cNvCxnSpPr>
          <p:nvPr/>
        </p:nvCxnSpPr>
        <p:spPr>
          <a:xfrm>
            <a:off x="7976737" y="4815309"/>
            <a:ext cx="1382683" cy="148741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1" name="Straight Connector 850">
            <a:extLst>
              <a:ext uri="{FF2B5EF4-FFF2-40B4-BE49-F238E27FC236}">
                <a16:creationId xmlns:a16="http://schemas.microsoft.com/office/drawing/2014/main" id="{239E2A01-47CD-3BA3-2FE1-EEB0B3727B14}"/>
              </a:ext>
            </a:extLst>
          </p:cNvPr>
          <p:cNvCxnSpPr>
            <a:cxnSpLocks/>
            <a:stCxn id="430" idx="4"/>
            <a:endCxn id="379" idx="0"/>
          </p:cNvCxnSpPr>
          <p:nvPr/>
        </p:nvCxnSpPr>
        <p:spPr>
          <a:xfrm>
            <a:off x="9062179" y="4810782"/>
            <a:ext cx="297241" cy="149194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4" name="Straight Connector 853">
            <a:extLst>
              <a:ext uri="{FF2B5EF4-FFF2-40B4-BE49-F238E27FC236}">
                <a16:creationId xmlns:a16="http://schemas.microsoft.com/office/drawing/2014/main" id="{BA7BE6BE-2169-42F5-5D30-867CCAF0FF70}"/>
              </a:ext>
            </a:extLst>
          </p:cNvPr>
          <p:cNvCxnSpPr>
            <a:cxnSpLocks/>
            <a:stCxn id="430" idx="4"/>
            <a:endCxn id="380" idx="0"/>
          </p:cNvCxnSpPr>
          <p:nvPr/>
        </p:nvCxnSpPr>
        <p:spPr>
          <a:xfrm>
            <a:off x="9062179" y="4810782"/>
            <a:ext cx="600206" cy="1490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7" name="Straight Connector 856">
            <a:extLst>
              <a:ext uri="{FF2B5EF4-FFF2-40B4-BE49-F238E27FC236}">
                <a16:creationId xmlns:a16="http://schemas.microsoft.com/office/drawing/2014/main" id="{E351B226-B302-338F-9CDF-2A362C6109CE}"/>
              </a:ext>
            </a:extLst>
          </p:cNvPr>
          <p:cNvCxnSpPr>
            <a:cxnSpLocks/>
            <a:stCxn id="428" idx="4"/>
            <a:endCxn id="380" idx="0"/>
          </p:cNvCxnSpPr>
          <p:nvPr/>
        </p:nvCxnSpPr>
        <p:spPr>
          <a:xfrm>
            <a:off x="7976737" y="4815309"/>
            <a:ext cx="1685648" cy="14858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0" name="Straight Connector 859">
            <a:extLst>
              <a:ext uri="{FF2B5EF4-FFF2-40B4-BE49-F238E27FC236}">
                <a16:creationId xmlns:a16="http://schemas.microsoft.com/office/drawing/2014/main" id="{EC587830-F065-F96C-1640-38DC4DB68A1C}"/>
              </a:ext>
            </a:extLst>
          </p:cNvPr>
          <p:cNvCxnSpPr>
            <a:cxnSpLocks/>
            <a:stCxn id="422" idx="4"/>
            <a:endCxn id="380" idx="0"/>
          </p:cNvCxnSpPr>
          <p:nvPr/>
        </p:nvCxnSpPr>
        <p:spPr>
          <a:xfrm>
            <a:off x="6891296" y="4815309"/>
            <a:ext cx="2771089" cy="14858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3" name="Straight Connector 862">
            <a:extLst>
              <a:ext uri="{FF2B5EF4-FFF2-40B4-BE49-F238E27FC236}">
                <a16:creationId xmlns:a16="http://schemas.microsoft.com/office/drawing/2014/main" id="{699B2E85-4D36-6CAD-4F07-3B139B11A772}"/>
              </a:ext>
            </a:extLst>
          </p:cNvPr>
          <p:cNvCxnSpPr>
            <a:cxnSpLocks/>
            <a:stCxn id="421" idx="4"/>
            <a:endCxn id="380" idx="0"/>
          </p:cNvCxnSpPr>
          <p:nvPr/>
        </p:nvCxnSpPr>
        <p:spPr>
          <a:xfrm>
            <a:off x="5401747" y="4815309"/>
            <a:ext cx="4260638" cy="14858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6" name="Straight Connector 865">
            <a:extLst>
              <a:ext uri="{FF2B5EF4-FFF2-40B4-BE49-F238E27FC236}">
                <a16:creationId xmlns:a16="http://schemas.microsoft.com/office/drawing/2014/main" id="{F47B0F00-2972-E64D-D964-19E9EFFEEC18}"/>
              </a:ext>
            </a:extLst>
          </p:cNvPr>
          <p:cNvCxnSpPr>
            <a:cxnSpLocks/>
            <a:stCxn id="420" idx="4"/>
            <a:endCxn id="380" idx="0"/>
          </p:cNvCxnSpPr>
          <p:nvPr/>
        </p:nvCxnSpPr>
        <p:spPr>
          <a:xfrm>
            <a:off x="4317556" y="4815309"/>
            <a:ext cx="5344829" cy="14858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9" name="Straight Connector 868">
            <a:extLst>
              <a:ext uri="{FF2B5EF4-FFF2-40B4-BE49-F238E27FC236}">
                <a16:creationId xmlns:a16="http://schemas.microsoft.com/office/drawing/2014/main" id="{DCC972BE-2E6D-C5E7-84F6-6B9E3A6CEA89}"/>
              </a:ext>
            </a:extLst>
          </p:cNvPr>
          <p:cNvCxnSpPr>
            <a:cxnSpLocks/>
            <a:stCxn id="419" idx="4"/>
            <a:endCxn id="380" idx="0"/>
          </p:cNvCxnSpPr>
          <p:nvPr/>
        </p:nvCxnSpPr>
        <p:spPr>
          <a:xfrm>
            <a:off x="3233366" y="4815309"/>
            <a:ext cx="6429019" cy="14858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887" name="Group 886">
            <a:extLst>
              <a:ext uri="{FF2B5EF4-FFF2-40B4-BE49-F238E27FC236}">
                <a16:creationId xmlns:a16="http://schemas.microsoft.com/office/drawing/2014/main" id="{AB768F41-6CF9-D791-6186-6095377234AD}"/>
              </a:ext>
            </a:extLst>
          </p:cNvPr>
          <p:cNvGrpSpPr/>
          <p:nvPr/>
        </p:nvGrpSpPr>
        <p:grpSpPr>
          <a:xfrm>
            <a:off x="3233366" y="3310128"/>
            <a:ext cx="5827598" cy="425881"/>
            <a:chOff x="3233366" y="3121990"/>
            <a:chExt cx="5827598" cy="614019"/>
          </a:xfrm>
        </p:grpSpPr>
        <p:cxnSp>
          <p:nvCxnSpPr>
            <p:cNvPr id="872" name="Straight Arrow Connector 871">
              <a:extLst>
                <a:ext uri="{FF2B5EF4-FFF2-40B4-BE49-F238E27FC236}">
                  <a16:creationId xmlns:a16="http://schemas.microsoft.com/office/drawing/2014/main" id="{F783FF2A-41BD-9E52-C75E-587A1428B39F}"/>
                </a:ext>
              </a:extLst>
            </p:cNvPr>
            <p:cNvCxnSpPr>
              <a:cxnSpLocks/>
            </p:cNvCxnSpPr>
            <p:nvPr/>
          </p:nvCxnSpPr>
          <p:spPr>
            <a:xfrm flipV="1">
              <a:off x="3233366" y="3121990"/>
              <a:ext cx="0" cy="614019"/>
            </a:xfrm>
            <a:prstGeom prst="straightConnector1">
              <a:avLst/>
            </a:prstGeom>
            <a:noFill/>
            <a:ln w="38100" cap="flat" cmpd="sng" algn="ctr">
              <a:solidFill>
                <a:schemeClr val="tx1"/>
              </a:solidFill>
              <a:prstDash val="solid"/>
              <a:miter lim="800000"/>
              <a:tailEnd type="stealth"/>
            </a:ln>
            <a:effectLst/>
          </p:spPr>
        </p:cxnSp>
        <p:cxnSp>
          <p:nvCxnSpPr>
            <p:cNvPr id="874" name="Straight Arrow Connector 873">
              <a:extLst>
                <a:ext uri="{FF2B5EF4-FFF2-40B4-BE49-F238E27FC236}">
                  <a16:creationId xmlns:a16="http://schemas.microsoft.com/office/drawing/2014/main" id="{12FF2C17-F9DA-AF2C-1C95-535B897E75D3}"/>
                </a:ext>
              </a:extLst>
            </p:cNvPr>
            <p:cNvCxnSpPr>
              <a:cxnSpLocks/>
            </p:cNvCxnSpPr>
            <p:nvPr/>
          </p:nvCxnSpPr>
          <p:spPr>
            <a:xfrm flipV="1">
              <a:off x="4333196" y="3121990"/>
              <a:ext cx="0" cy="614019"/>
            </a:xfrm>
            <a:prstGeom prst="straightConnector1">
              <a:avLst/>
            </a:prstGeom>
            <a:noFill/>
            <a:ln w="38100" cap="flat" cmpd="sng" algn="ctr">
              <a:solidFill>
                <a:schemeClr val="tx1"/>
              </a:solidFill>
              <a:prstDash val="solid"/>
              <a:miter lim="800000"/>
              <a:tailEnd type="stealth"/>
            </a:ln>
            <a:effectLst/>
          </p:spPr>
        </p:cxnSp>
        <p:cxnSp>
          <p:nvCxnSpPr>
            <p:cNvPr id="877" name="Straight Arrow Connector 876">
              <a:extLst>
                <a:ext uri="{FF2B5EF4-FFF2-40B4-BE49-F238E27FC236}">
                  <a16:creationId xmlns:a16="http://schemas.microsoft.com/office/drawing/2014/main" id="{32E62DCD-DC08-D9A0-AB6C-C0DDF4F54E4F}"/>
                </a:ext>
              </a:extLst>
            </p:cNvPr>
            <p:cNvCxnSpPr>
              <a:cxnSpLocks/>
            </p:cNvCxnSpPr>
            <p:nvPr/>
          </p:nvCxnSpPr>
          <p:spPr>
            <a:xfrm flipV="1">
              <a:off x="5401747" y="3121990"/>
              <a:ext cx="0" cy="614019"/>
            </a:xfrm>
            <a:prstGeom prst="straightConnector1">
              <a:avLst/>
            </a:prstGeom>
            <a:noFill/>
            <a:ln w="38100" cap="flat" cmpd="sng" algn="ctr">
              <a:solidFill>
                <a:schemeClr val="tx1"/>
              </a:solidFill>
              <a:prstDash val="solid"/>
              <a:miter lim="800000"/>
              <a:tailEnd type="stealth"/>
            </a:ln>
            <a:effectLst/>
          </p:spPr>
        </p:cxnSp>
        <p:cxnSp>
          <p:nvCxnSpPr>
            <p:cNvPr id="878" name="Straight Arrow Connector 877">
              <a:extLst>
                <a:ext uri="{FF2B5EF4-FFF2-40B4-BE49-F238E27FC236}">
                  <a16:creationId xmlns:a16="http://schemas.microsoft.com/office/drawing/2014/main" id="{53DBE4B0-1AF7-6705-3C45-5C98209C947F}"/>
                </a:ext>
              </a:extLst>
            </p:cNvPr>
            <p:cNvCxnSpPr>
              <a:cxnSpLocks/>
            </p:cNvCxnSpPr>
            <p:nvPr/>
          </p:nvCxnSpPr>
          <p:spPr>
            <a:xfrm flipV="1">
              <a:off x="6889817" y="3121990"/>
              <a:ext cx="0" cy="614019"/>
            </a:xfrm>
            <a:prstGeom prst="straightConnector1">
              <a:avLst/>
            </a:prstGeom>
            <a:noFill/>
            <a:ln w="38100" cap="flat" cmpd="sng" algn="ctr">
              <a:solidFill>
                <a:schemeClr val="tx1"/>
              </a:solidFill>
              <a:prstDash val="solid"/>
              <a:miter lim="800000"/>
              <a:tailEnd type="stealth"/>
            </a:ln>
            <a:effectLst/>
          </p:spPr>
        </p:cxnSp>
        <p:cxnSp>
          <p:nvCxnSpPr>
            <p:cNvPr id="879" name="Straight Arrow Connector 878">
              <a:extLst>
                <a:ext uri="{FF2B5EF4-FFF2-40B4-BE49-F238E27FC236}">
                  <a16:creationId xmlns:a16="http://schemas.microsoft.com/office/drawing/2014/main" id="{D2C838FA-0590-BDB8-63D7-32924FDB8517}"/>
                </a:ext>
              </a:extLst>
            </p:cNvPr>
            <p:cNvCxnSpPr>
              <a:cxnSpLocks/>
            </p:cNvCxnSpPr>
            <p:nvPr/>
          </p:nvCxnSpPr>
          <p:spPr>
            <a:xfrm flipV="1">
              <a:off x="7962547" y="3121990"/>
              <a:ext cx="0" cy="614019"/>
            </a:xfrm>
            <a:prstGeom prst="straightConnector1">
              <a:avLst/>
            </a:prstGeom>
            <a:noFill/>
            <a:ln w="38100" cap="flat" cmpd="sng" algn="ctr">
              <a:solidFill>
                <a:schemeClr val="tx1"/>
              </a:solidFill>
              <a:prstDash val="solid"/>
              <a:miter lim="800000"/>
              <a:tailEnd type="stealth"/>
            </a:ln>
            <a:effectLst/>
          </p:spPr>
        </p:cxnSp>
        <p:cxnSp>
          <p:nvCxnSpPr>
            <p:cNvPr id="880" name="Straight Arrow Connector 879">
              <a:extLst>
                <a:ext uri="{FF2B5EF4-FFF2-40B4-BE49-F238E27FC236}">
                  <a16:creationId xmlns:a16="http://schemas.microsoft.com/office/drawing/2014/main" id="{A57E062E-C1A8-9D10-7D91-72BE65D72F35}"/>
                </a:ext>
              </a:extLst>
            </p:cNvPr>
            <p:cNvCxnSpPr>
              <a:cxnSpLocks/>
            </p:cNvCxnSpPr>
            <p:nvPr/>
          </p:nvCxnSpPr>
          <p:spPr>
            <a:xfrm flipV="1">
              <a:off x="9060964" y="3121990"/>
              <a:ext cx="0" cy="614019"/>
            </a:xfrm>
            <a:prstGeom prst="straightConnector1">
              <a:avLst/>
            </a:prstGeom>
            <a:noFill/>
            <a:ln w="38100" cap="flat" cmpd="sng" algn="ctr">
              <a:solidFill>
                <a:schemeClr val="tx1"/>
              </a:solidFill>
              <a:prstDash val="solid"/>
              <a:miter lim="800000"/>
              <a:tailEnd type="stealth"/>
            </a:ln>
            <a:effectLst/>
          </p:spPr>
        </p:cxnSp>
      </p:grpSp>
      <p:grpSp>
        <p:nvGrpSpPr>
          <p:cNvPr id="3" name="Group 2">
            <a:extLst>
              <a:ext uri="{FF2B5EF4-FFF2-40B4-BE49-F238E27FC236}">
                <a16:creationId xmlns:a16="http://schemas.microsoft.com/office/drawing/2014/main" id="{62E053B3-3954-E978-C810-19BD752C3CD8}"/>
              </a:ext>
            </a:extLst>
          </p:cNvPr>
          <p:cNvGrpSpPr/>
          <p:nvPr/>
        </p:nvGrpSpPr>
        <p:grpSpPr>
          <a:xfrm>
            <a:off x="3228254" y="2474261"/>
            <a:ext cx="5827598" cy="425881"/>
            <a:chOff x="3233366" y="3121990"/>
            <a:chExt cx="5827598" cy="614019"/>
          </a:xfrm>
        </p:grpSpPr>
        <p:cxnSp>
          <p:nvCxnSpPr>
            <p:cNvPr id="4" name="Straight Arrow Connector 3">
              <a:extLst>
                <a:ext uri="{FF2B5EF4-FFF2-40B4-BE49-F238E27FC236}">
                  <a16:creationId xmlns:a16="http://schemas.microsoft.com/office/drawing/2014/main" id="{DF442375-6E7E-F33C-6676-B220A595F43C}"/>
                </a:ext>
              </a:extLst>
            </p:cNvPr>
            <p:cNvCxnSpPr>
              <a:cxnSpLocks/>
            </p:cNvCxnSpPr>
            <p:nvPr/>
          </p:nvCxnSpPr>
          <p:spPr>
            <a:xfrm flipV="1">
              <a:off x="3233366" y="3121990"/>
              <a:ext cx="0" cy="614019"/>
            </a:xfrm>
            <a:prstGeom prst="straightConnector1">
              <a:avLst/>
            </a:prstGeom>
            <a:noFill/>
            <a:ln w="38100" cap="flat" cmpd="sng" algn="ctr">
              <a:solidFill>
                <a:schemeClr val="tx1"/>
              </a:solidFill>
              <a:prstDash val="solid"/>
              <a:miter lim="800000"/>
              <a:tailEnd type="stealth"/>
            </a:ln>
            <a:effectLst/>
          </p:spPr>
        </p:cxnSp>
        <p:cxnSp>
          <p:nvCxnSpPr>
            <p:cNvPr id="6" name="Straight Arrow Connector 5">
              <a:extLst>
                <a:ext uri="{FF2B5EF4-FFF2-40B4-BE49-F238E27FC236}">
                  <a16:creationId xmlns:a16="http://schemas.microsoft.com/office/drawing/2014/main" id="{89DC15F3-357F-2430-4670-1A0008AF448D}"/>
                </a:ext>
              </a:extLst>
            </p:cNvPr>
            <p:cNvCxnSpPr>
              <a:cxnSpLocks/>
            </p:cNvCxnSpPr>
            <p:nvPr/>
          </p:nvCxnSpPr>
          <p:spPr>
            <a:xfrm flipV="1">
              <a:off x="4333196" y="3121990"/>
              <a:ext cx="0" cy="614019"/>
            </a:xfrm>
            <a:prstGeom prst="straightConnector1">
              <a:avLst/>
            </a:prstGeom>
            <a:noFill/>
            <a:ln w="38100" cap="flat" cmpd="sng" algn="ctr">
              <a:solidFill>
                <a:schemeClr val="tx1"/>
              </a:solidFill>
              <a:prstDash val="solid"/>
              <a:miter lim="800000"/>
              <a:tailEnd type="stealth"/>
            </a:ln>
            <a:effectLst/>
          </p:spPr>
        </p:cxnSp>
        <p:cxnSp>
          <p:nvCxnSpPr>
            <p:cNvPr id="7" name="Straight Arrow Connector 6">
              <a:extLst>
                <a:ext uri="{FF2B5EF4-FFF2-40B4-BE49-F238E27FC236}">
                  <a16:creationId xmlns:a16="http://schemas.microsoft.com/office/drawing/2014/main" id="{BA71AD2B-3072-DF30-C671-34AF4B7A8C64}"/>
                </a:ext>
              </a:extLst>
            </p:cNvPr>
            <p:cNvCxnSpPr>
              <a:cxnSpLocks/>
            </p:cNvCxnSpPr>
            <p:nvPr/>
          </p:nvCxnSpPr>
          <p:spPr>
            <a:xfrm flipV="1">
              <a:off x="5401747" y="3121990"/>
              <a:ext cx="0" cy="614019"/>
            </a:xfrm>
            <a:prstGeom prst="straightConnector1">
              <a:avLst/>
            </a:prstGeom>
            <a:noFill/>
            <a:ln w="38100" cap="flat" cmpd="sng" algn="ctr">
              <a:solidFill>
                <a:schemeClr val="tx1"/>
              </a:solidFill>
              <a:prstDash val="solid"/>
              <a:miter lim="800000"/>
              <a:tailEnd type="stealth"/>
            </a:ln>
            <a:effectLst/>
          </p:spPr>
        </p:cxnSp>
        <p:cxnSp>
          <p:nvCxnSpPr>
            <p:cNvPr id="8" name="Straight Arrow Connector 7">
              <a:extLst>
                <a:ext uri="{FF2B5EF4-FFF2-40B4-BE49-F238E27FC236}">
                  <a16:creationId xmlns:a16="http://schemas.microsoft.com/office/drawing/2014/main" id="{F93FF10B-3B15-AF87-7C03-962420757CB5}"/>
                </a:ext>
              </a:extLst>
            </p:cNvPr>
            <p:cNvCxnSpPr>
              <a:cxnSpLocks/>
            </p:cNvCxnSpPr>
            <p:nvPr/>
          </p:nvCxnSpPr>
          <p:spPr>
            <a:xfrm flipV="1">
              <a:off x="6889817" y="3121990"/>
              <a:ext cx="0" cy="614019"/>
            </a:xfrm>
            <a:prstGeom prst="straightConnector1">
              <a:avLst/>
            </a:prstGeom>
            <a:noFill/>
            <a:ln w="38100" cap="flat" cmpd="sng" algn="ctr">
              <a:solidFill>
                <a:schemeClr val="tx1"/>
              </a:solidFill>
              <a:prstDash val="solid"/>
              <a:miter lim="800000"/>
              <a:tailEnd type="stealth"/>
            </a:ln>
            <a:effectLst/>
          </p:spPr>
        </p:cxnSp>
        <p:cxnSp>
          <p:nvCxnSpPr>
            <p:cNvPr id="9" name="Straight Arrow Connector 8">
              <a:extLst>
                <a:ext uri="{FF2B5EF4-FFF2-40B4-BE49-F238E27FC236}">
                  <a16:creationId xmlns:a16="http://schemas.microsoft.com/office/drawing/2014/main" id="{25B568A2-B0AD-669F-120F-83DC8BFB929B}"/>
                </a:ext>
              </a:extLst>
            </p:cNvPr>
            <p:cNvCxnSpPr>
              <a:cxnSpLocks/>
            </p:cNvCxnSpPr>
            <p:nvPr/>
          </p:nvCxnSpPr>
          <p:spPr>
            <a:xfrm flipV="1">
              <a:off x="7962547" y="3121990"/>
              <a:ext cx="0" cy="614019"/>
            </a:xfrm>
            <a:prstGeom prst="straightConnector1">
              <a:avLst/>
            </a:prstGeom>
            <a:noFill/>
            <a:ln w="38100" cap="flat" cmpd="sng" algn="ctr">
              <a:solidFill>
                <a:schemeClr val="tx1"/>
              </a:solidFill>
              <a:prstDash val="solid"/>
              <a:miter lim="800000"/>
              <a:tailEnd type="stealth"/>
            </a:ln>
            <a:effectLst/>
          </p:spPr>
        </p:cxnSp>
        <p:cxnSp>
          <p:nvCxnSpPr>
            <p:cNvPr id="10" name="Straight Arrow Connector 9">
              <a:extLst>
                <a:ext uri="{FF2B5EF4-FFF2-40B4-BE49-F238E27FC236}">
                  <a16:creationId xmlns:a16="http://schemas.microsoft.com/office/drawing/2014/main" id="{177C6EC7-FCEC-915D-52F6-E7D97483EBC6}"/>
                </a:ext>
              </a:extLst>
            </p:cNvPr>
            <p:cNvCxnSpPr>
              <a:cxnSpLocks/>
            </p:cNvCxnSpPr>
            <p:nvPr/>
          </p:nvCxnSpPr>
          <p:spPr>
            <a:xfrm flipV="1">
              <a:off x="9060964" y="3121990"/>
              <a:ext cx="0" cy="614019"/>
            </a:xfrm>
            <a:prstGeom prst="straightConnector1">
              <a:avLst/>
            </a:prstGeom>
            <a:noFill/>
            <a:ln w="38100" cap="flat" cmpd="sng" algn="ctr">
              <a:solidFill>
                <a:schemeClr val="tx1"/>
              </a:solidFill>
              <a:prstDash val="solid"/>
              <a:miter lim="800000"/>
              <a:tailEnd type="stealth"/>
            </a:ln>
            <a:effectLst/>
          </p:spPr>
        </p:cxnSp>
      </p:grpSp>
      <p:sp>
        <p:nvSpPr>
          <p:cNvPr id="11" name="Rectangle: Rounded Corners 10">
            <a:extLst>
              <a:ext uri="{FF2B5EF4-FFF2-40B4-BE49-F238E27FC236}">
                <a16:creationId xmlns:a16="http://schemas.microsoft.com/office/drawing/2014/main" id="{63771D06-F949-BA4E-5907-9D0DD7C2565F}"/>
              </a:ext>
            </a:extLst>
          </p:cNvPr>
          <p:cNvSpPr/>
          <p:nvPr/>
        </p:nvSpPr>
        <p:spPr>
          <a:xfrm>
            <a:off x="2798506" y="2022200"/>
            <a:ext cx="6839949" cy="425881"/>
          </a:xfrm>
          <a:prstGeom prst="roundRect">
            <a:avLst/>
          </a:prstGeom>
          <a:solidFill>
            <a:srgbClr val="CCE7CF"/>
          </a:solidFill>
          <a:ln w="28575" cap="flat">
            <a:solidFill>
              <a:schemeClr val="tx1"/>
            </a:solidFill>
            <a:prstDash val="solid"/>
            <a:miter/>
          </a:ln>
        </p:spPr>
        <p:txBody>
          <a:bodyPr rtlCol="0" anchor="ctr"/>
          <a:lstStyle/>
          <a:p>
            <a:pPr algn="ctr"/>
            <a:r>
              <a:rPr lang="en-US" dirty="0" err="1"/>
              <a:t>Softmax</a:t>
            </a:r>
            <a:endParaRPr lang="en-IN" dirty="0"/>
          </a:p>
        </p:txBody>
      </p:sp>
      <p:sp>
        <p:nvSpPr>
          <p:cNvPr id="13" name="TextBox 12">
            <a:extLst>
              <a:ext uri="{FF2B5EF4-FFF2-40B4-BE49-F238E27FC236}">
                <a16:creationId xmlns:a16="http://schemas.microsoft.com/office/drawing/2014/main" id="{AC70A529-8CD1-7B15-599E-521CF13D3182}"/>
              </a:ext>
            </a:extLst>
          </p:cNvPr>
          <p:cNvSpPr txBox="1"/>
          <p:nvPr/>
        </p:nvSpPr>
        <p:spPr>
          <a:xfrm>
            <a:off x="2998365" y="2958757"/>
            <a:ext cx="470000" cy="338554"/>
          </a:xfrm>
          <a:prstGeom prst="rect">
            <a:avLst/>
          </a:prstGeom>
          <a:noFill/>
        </p:spPr>
        <p:txBody>
          <a:bodyPr wrap="none" rtlCol="0">
            <a:spAutoFit/>
          </a:bodyPr>
          <a:lstStyle/>
          <a:p>
            <a:pPr algn="ctr"/>
            <a:r>
              <a:rPr lang="en-US" sz="1600" dirty="0"/>
              <a:t>5.2</a:t>
            </a:r>
            <a:endParaRPr lang="en-IN" sz="1600" dirty="0"/>
          </a:p>
        </p:txBody>
      </p:sp>
      <p:sp>
        <p:nvSpPr>
          <p:cNvPr id="14" name="TextBox 13">
            <a:extLst>
              <a:ext uri="{FF2B5EF4-FFF2-40B4-BE49-F238E27FC236}">
                <a16:creationId xmlns:a16="http://schemas.microsoft.com/office/drawing/2014/main" id="{73237B3B-B77D-3237-E7BC-44BEB53D55E8}"/>
              </a:ext>
            </a:extLst>
          </p:cNvPr>
          <p:cNvSpPr txBox="1"/>
          <p:nvPr/>
        </p:nvSpPr>
        <p:spPr>
          <a:xfrm>
            <a:off x="3991185" y="2957468"/>
            <a:ext cx="652743" cy="338554"/>
          </a:xfrm>
          <a:prstGeom prst="rect">
            <a:avLst/>
          </a:prstGeom>
          <a:noFill/>
        </p:spPr>
        <p:txBody>
          <a:bodyPr wrap="none" rtlCol="0">
            <a:spAutoFit/>
          </a:bodyPr>
          <a:lstStyle/>
          <a:p>
            <a:pPr algn="ctr"/>
            <a:r>
              <a:rPr lang="en-US" sz="1600" dirty="0"/>
              <a:t>-1.06</a:t>
            </a:r>
            <a:endParaRPr lang="en-IN" sz="1600" dirty="0"/>
          </a:p>
        </p:txBody>
      </p:sp>
      <p:sp>
        <p:nvSpPr>
          <p:cNvPr id="15" name="TextBox 14">
            <a:extLst>
              <a:ext uri="{FF2B5EF4-FFF2-40B4-BE49-F238E27FC236}">
                <a16:creationId xmlns:a16="http://schemas.microsoft.com/office/drawing/2014/main" id="{AE3DFDE9-DABA-53F9-2547-9730873C42A1}"/>
              </a:ext>
            </a:extLst>
          </p:cNvPr>
          <p:cNvSpPr txBox="1"/>
          <p:nvPr/>
        </p:nvSpPr>
        <p:spPr>
          <a:xfrm>
            <a:off x="5110279" y="2957468"/>
            <a:ext cx="583814" cy="338554"/>
          </a:xfrm>
          <a:prstGeom prst="rect">
            <a:avLst/>
          </a:prstGeom>
          <a:noFill/>
        </p:spPr>
        <p:txBody>
          <a:bodyPr wrap="none" rtlCol="0">
            <a:spAutoFit/>
          </a:bodyPr>
          <a:lstStyle/>
          <a:p>
            <a:pPr algn="ctr"/>
            <a:r>
              <a:rPr lang="en-US" sz="1600" dirty="0"/>
              <a:t>9.10</a:t>
            </a:r>
            <a:endParaRPr lang="en-IN" sz="1600" dirty="0"/>
          </a:p>
        </p:txBody>
      </p:sp>
      <p:sp>
        <p:nvSpPr>
          <p:cNvPr id="16" name="TextBox 15">
            <a:extLst>
              <a:ext uri="{FF2B5EF4-FFF2-40B4-BE49-F238E27FC236}">
                <a16:creationId xmlns:a16="http://schemas.microsoft.com/office/drawing/2014/main" id="{C8BE626C-8A37-138E-2AB7-253623B409DB}"/>
              </a:ext>
            </a:extLst>
          </p:cNvPr>
          <p:cNvSpPr txBox="1"/>
          <p:nvPr/>
        </p:nvSpPr>
        <p:spPr>
          <a:xfrm>
            <a:off x="6459174" y="2954905"/>
            <a:ext cx="811441" cy="338554"/>
          </a:xfrm>
          <a:prstGeom prst="rect">
            <a:avLst/>
          </a:prstGeom>
          <a:noFill/>
        </p:spPr>
        <p:txBody>
          <a:bodyPr wrap="none" rtlCol="0">
            <a:spAutoFit/>
          </a:bodyPr>
          <a:lstStyle/>
          <a:p>
            <a:pPr algn="ctr"/>
            <a:r>
              <a:rPr lang="en-US" sz="1600" dirty="0"/>
              <a:t>120.69</a:t>
            </a:r>
            <a:endParaRPr lang="en-IN" sz="1600" dirty="0"/>
          </a:p>
        </p:txBody>
      </p:sp>
      <p:sp>
        <p:nvSpPr>
          <p:cNvPr id="17" name="TextBox 16">
            <a:extLst>
              <a:ext uri="{FF2B5EF4-FFF2-40B4-BE49-F238E27FC236}">
                <a16:creationId xmlns:a16="http://schemas.microsoft.com/office/drawing/2014/main" id="{80CCB3AE-33F3-731C-4927-22CDAD470C66}"/>
              </a:ext>
            </a:extLst>
          </p:cNvPr>
          <p:cNvSpPr txBox="1"/>
          <p:nvPr/>
        </p:nvSpPr>
        <p:spPr>
          <a:xfrm>
            <a:off x="7732977" y="2954905"/>
            <a:ext cx="583814" cy="338554"/>
          </a:xfrm>
          <a:prstGeom prst="rect">
            <a:avLst/>
          </a:prstGeom>
          <a:noFill/>
        </p:spPr>
        <p:txBody>
          <a:bodyPr wrap="none" rtlCol="0">
            <a:spAutoFit/>
          </a:bodyPr>
          <a:lstStyle/>
          <a:p>
            <a:pPr algn="ctr"/>
            <a:r>
              <a:rPr lang="en-US" sz="1600" dirty="0"/>
              <a:t>21.9</a:t>
            </a:r>
            <a:endParaRPr lang="en-IN" sz="1600" dirty="0"/>
          </a:p>
        </p:txBody>
      </p:sp>
      <p:sp>
        <p:nvSpPr>
          <p:cNvPr id="18" name="TextBox 17">
            <a:extLst>
              <a:ext uri="{FF2B5EF4-FFF2-40B4-BE49-F238E27FC236}">
                <a16:creationId xmlns:a16="http://schemas.microsoft.com/office/drawing/2014/main" id="{9AF7AAD9-6AA1-BFB3-87BD-707518084CB5}"/>
              </a:ext>
            </a:extLst>
          </p:cNvPr>
          <p:cNvSpPr txBox="1"/>
          <p:nvPr/>
        </p:nvSpPr>
        <p:spPr>
          <a:xfrm>
            <a:off x="8818837" y="2964469"/>
            <a:ext cx="583814" cy="338554"/>
          </a:xfrm>
          <a:prstGeom prst="rect">
            <a:avLst/>
          </a:prstGeom>
          <a:noFill/>
        </p:spPr>
        <p:txBody>
          <a:bodyPr wrap="none" rtlCol="0">
            <a:spAutoFit/>
          </a:bodyPr>
          <a:lstStyle/>
          <a:p>
            <a:pPr algn="ctr"/>
            <a:r>
              <a:rPr lang="en-US" sz="1600" dirty="0"/>
              <a:t>3.73</a:t>
            </a:r>
            <a:endParaRPr lang="en-IN" sz="1600" dirty="0"/>
          </a:p>
        </p:txBody>
      </p:sp>
      <p:sp>
        <p:nvSpPr>
          <p:cNvPr id="19" name="TextBox 18">
            <a:extLst>
              <a:ext uri="{FF2B5EF4-FFF2-40B4-BE49-F238E27FC236}">
                <a16:creationId xmlns:a16="http://schemas.microsoft.com/office/drawing/2014/main" id="{ECFF2DD4-2498-A268-FE00-15B62D7D8ACF}"/>
              </a:ext>
            </a:extLst>
          </p:cNvPr>
          <p:cNvSpPr txBox="1"/>
          <p:nvPr/>
        </p:nvSpPr>
        <p:spPr>
          <a:xfrm>
            <a:off x="2941457" y="1659903"/>
            <a:ext cx="583814" cy="338554"/>
          </a:xfrm>
          <a:prstGeom prst="rect">
            <a:avLst/>
          </a:prstGeom>
          <a:noFill/>
        </p:spPr>
        <p:txBody>
          <a:bodyPr wrap="none" rtlCol="0">
            <a:spAutoFit/>
          </a:bodyPr>
          <a:lstStyle/>
          <a:p>
            <a:pPr algn="ctr"/>
            <a:r>
              <a:rPr lang="en-US" sz="1600" dirty="0"/>
              <a:t>0.07</a:t>
            </a:r>
            <a:endParaRPr lang="en-IN" sz="1600" dirty="0"/>
          </a:p>
        </p:txBody>
      </p:sp>
      <p:sp>
        <p:nvSpPr>
          <p:cNvPr id="20" name="TextBox 19">
            <a:extLst>
              <a:ext uri="{FF2B5EF4-FFF2-40B4-BE49-F238E27FC236}">
                <a16:creationId xmlns:a16="http://schemas.microsoft.com/office/drawing/2014/main" id="{67E69BFB-1766-0D39-572A-9FC185CF38D7}"/>
              </a:ext>
            </a:extLst>
          </p:cNvPr>
          <p:cNvSpPr txBox="1"/>
          <p:nvPr/>
        </p:nvSpPr>
        <p:spPr>
          <a:xfrm>
            <a:off x="4025648" y="1658614"/>
            <a:ext cx="583814" cy="338554"/>
          </a:xfrm>
          <a:prstGeom prst="rect">
            <a:avLst/>
          </a:prstGeom>
          <a:noFill/>
        </p:spPr>
        <p:txBody>
          <a:bodyPr wrap="none" rtlCol="0">
            <a:spAutoFit/>
          </a:bodyPr>
          <a:lstStyle/>
          <a:p>
            <a:pPr algn="ctr"/>
            <a:r>
              <a:rPr lang="en-US" sz="1600" dirty="0"/>
              <a:t>0.15</a:t>
            </a:r>
            <a:endParaRPr lang="en-IN" sz="1600" dirty="0"/>
          </a:p>
        </p:txBody>
      </p:sp>
      <p:sp>
        <p:nvSpPr>
          <p:cNvPr id="21" name="TextBox 20">
            <a:extLst>
              <a:ext uri="{FF2B5EF4-FFF2-40B4-BE49-F238E27FC236}">
                <a16:creationId xmlns:a16="http://schemas.microsoft.com/office/drawing/2014/main" id="{CB529645-69E5-98C1-DDC8-8B16BF65E3D4}"/>
              </a:ext>
            </a:extLst>
          </p:cNvPr>
          <p:cNvSpPr txBox="1"/>
          <p:nvPr/>
        </p:nvSpPr>
        <p:spPr>
          <a:xfrm>
            <a:off x="5110278" y="1658614"/>
            <a:ext cx="583814" cy="338554"/>
          </a:xfrm>
          <a:prstGeom prst="rect">
            <a:avLst/>
          </a:prstGeom>
          <a:noFill/>
        </p:spPr>
        <p:txBody>
          <a:bodyPr wrap="none" rtlCol="0">
            <a:spAutoFit/>
          </a:bodyPr>
          <a:lstStyle/>
          <a:p>
            <a:pPr algn="ctr"/>
            <a:r>
              <a:rPr lang="en-US" sz="1600" dirty="0"/>
              <a:t>0.22</a:t>
            </a:r>
            <a:endParaRPr lang="en-IN" sz="1600" dirty="0"/>
          </a:p>
        </p:txBody>
      </p:sp>
      <p:sp>
        <p:nvSpPr>
          <p:cNvPr id="22" name="TextBox 21">
            <a:extLst>
              <a:ext uri="{FF2B5EF4-FFF2-40B4-BE49-F238E27FC236}">
                <a16:creationId xmlns:a16="http://schemas.microsoft.com/office/drawing/2014/main" id="{DC96DB19-7D30-2EB2-8FBA-2B0E128DC5DC}"/>
              </a:ext>
            </a:extLst>
          </p:cNvPr>
          <p:cNvSpPr txBox="1"/>
          <p:nvPr/>
        </p:nvSpPr>
        <p:spPr>
          <a:xfrm>
            <a:off x="6572987" y="1656051"/>
            <a:ext cx="583814" cy="338554"/>
          </a:xfrm>
          <a:prstGeom prst="rect">
            <a:avLst/>
          </a:prstGeom>
          <a:noFill/>
        </p:spPr>
        <p:txBody>
          <a:bodyPr wrap="none" rtlCol="0">
            <a:spAutoFit/>
          </a:bodyPr>
          <a:lstStyle/>
          <a:p>
            <a:pPr algn="ctr"/>
            <a:r>
              <a:rPr lang="en-US" sz="1600" dirty="0"/>
              <a:t>0.83</a:t>
            </a:r>
            <a:endParaRPr lang="en-IN" sz="1600" dirty="0"/>
          </a:p>
        </p:txBody>
      </p:sp>
      <p:sp>
        <p:nvSpPr>
          <p:cNvPr id="23" name="TextBox 22">
            <a:extLst>
              <a:ext uri="{FF2B5EF4-FFF2-40B4-BE49-F238E27FC236}">
                <a16:creationId xmlns:a16="http://schemas.microsoft.com/office/drawing/2014/main" id="{B1BCDCAF-A6E7-6AAC-2045-B3D69176FEAF}"/>
              </a:ext>
            </a:extLst>
          </p:cNvPr>
          <p:cNvSpPr txBox="1"/>
          <p:nvPr/>
        </p:nvSpPr>
        <p:spPr>
          <a:xfrm>
            <a:off x="7732976" y="1656051"/>
            <a:ext cx="583814" cy="338554"/>
          </a:xfrm>
          <a:prstGeom prst="rect">
            <a:avLst/>
          </a:prstGeom>
          <a:noFill/>
        </p:spPr>
        <p:txBody>
          <a:bodyPr wrap="none" rtlCol="0">
            <a:spAutoFit/>
          </a:bodyPr>
          <a:lstStyle/>
          <a:p>
            <a:pPr algn="ctr"/>
            <a:r>
              <a:rPr lang="en-US" sz="1600" dirty="0"/>
              <a:t>0.02</a:t>
            </a:r>
            <a:endParaRPr lang="en-IN" sz="1600" dirty="0"/>
          </a:p>
        </p:txBody>
      </p:sp>
      <p:sp>
        <p:nvSpPr>
          <p:cNvPr id="24" name="TextBox 23">
            <a:extLst>
              <a:ext uri="{FF2B5EF4-FFF2-40B4-BE49-F238E27FC236}">
                <a16:creationId xmlns:a16="http://schemas.microsoft.com/office/drawing/2014/main" id="{0D7A42B2-8620-5E47-9D20-78CA77C717D5}"/>
              </a:ext>
            </a:extLst>
          </p:cNvPr>
          <p:cNvSpPr txBox="1"/>
          <p:nvPr/>
        </p:nvSpPr>
        <p:spPr>
          <a:xfrm>
            <a:off x="8818836" y="1665615"/>
            <a:ext cx="583814" cy="338554"/>
          </a:xfrm>
          <a:prstGeom prst="rect">
            <a:avLst/>
          </a:prstGeom>
          <a:noFill/>
        </p:spPr>
        <p:txBody>
          <a:bodyPr wrap="none" rtlCol="0">
            <a:spAutoFit/>
          </a:bodyPr>
          <a:lstStyle/>
          <a:p>
            <a:pPr algn="ctr"/>
            <a:r>
              <a:rPr lang="en-US" sz="1600" dirty="0"/>
              <a:t>0.34</a:t>
            </a:r>
            <a:endParaRPr lang="en-IN" sz="1600" dirty="0"/>
          </a:p>
        </p:txBody>
      </p:sp>
      <p:sp>
        <p:nvSpPr>
          <p:cNvPr id="2" name="Rectangle: Rounded Corners 1">
            <a:extLst>
              <a:ext uri="{FF2B5EF4-FFF2-40B4-BE49-F238E27FC236}">
                <a16:creationId xmlns:a16="http://schemas.microsoft.com/office/drawing/2014/main" id="{C43935E2-20C1-B01A-2B58-D95FB923C183}"/>
              </a:ext>
            </a:extLst>
          </p:cNvPr>
          <p:cNvSpPr/>
          <p:nvPr/>
        </p:nvSpPr>
        <p:spPr>
          <a:xfrm>
            <a:off x="6566395" y="1628456"/>
            <a:ext cx="590406" cy="354152"/>
          </a:xfrm>
          <a:prstGeom prst="roundRect">
            <a:avLst/>
          </a:prstGeom>
          <a:noFill/>
          <a:ln w="38100" cap="flat">
            <a:solidFill>
              <a:srgbClr val="EA4335"/>
            </a:solidFill>
            <a:prstDash val="sysDash"/>
            <a:miter/>
          </a:ln>
        </p:spPr>
        <p:txBody>
          <a:bodyPr rtlCol="0" anchor="ctr"/>
          <a:lstStyle/>
          <a:p>
            <a:pPr algn="l"/>
            <a:endParaRPr lang="en-IN"/>
          </a:p>
        </p:txBody>
      </p:sp>
      <p:graphicFrame>
        <p:nvGraphicFramePr>
          <p:cNvPr id="333" name="Table 23">
            <a:extLst>
              <a:ext uri="{FF2B5EF4-FFF2-40B4-BE49-F238E27FC236}">
                <a16:creationId xmlns:a16="http://schemas.microsoft.com/office/drawing/2014/main" id="{40E810BA-44A8-B9AE-1491-36E2968BCA92}"/>
              </a:ext>
            </a:extLst>
          </p:cNvPr>
          <p:cNvGraphicFramePr>
            <a:graphicFrameLocks noGrp="1"/>
          </p:cNvGraphicFramePr>
          <p:nvPr/>
        </p:nvGraphicFramePr>
        <p:xfrm>
          <a:off x="2572496" y="6328282"/>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48" name="Table 23">
            <a:extLst>
              <a:ext uri="{FF2B5EF4-FFF2-40B4-BE49-F238E27FC236}">
                <a16:creationId xmlns:a16="http://schemas.microsoft.com/office/drawing/2014/main" id="{942E77A3-5066-7086-6AD0-4D7B26F571F6}"/>
              </a:ext>
            </a:extLst>
          </p:cNvPr>
          <p:cNvGraphicFramePr>
            <a:graphicFrameLocks noGrp="1"/>
          </p:cNvGraphicFramePr>
          <p:nvPr/>
        </p:nvGraphicFramePr>
        <p:xfrm>
          <a:off x="2875461" y="6326731"/>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49" name="Table 23">
            <a:extLst>
              <a:ext uri="{FF2B5EF4-FFF2-40B4-BE49-F238E27FC236}">
                <a16:creationId xmlns:a16="http://schemas.microsoft.com/office/drawing/2014/main" id="{50A09925-DAED-E58C-A490-D77176C98561}"/>
              </a:ext>
            </a:extLst>
          </p:cNvPr>
          <p:cNvGraphicFramePr>
            <a:graphicFrameLocks noGrp="1"/>
          </p:cNvGraphicFramePr>
          <p:nvPr/>
        </p:nvGraphicFramePr>
        <p:xfrm>
          <a:off x="3178426" y="6326731"/>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0" name="Table 23">
            <a:extLst>
              <a:ext uri="{FF2B5EF4-FFF2-40B4-BE49-F238E27FC236}">
                <a16:creationId xmlns:a16="http://schemas.microsoft.com/office/drawing/2014/main" id="{9DE4D649-C076-B5CB-E10E-3324471DD5AF}"/>
              </a:ext>
            </a:extLst>
          </p:cNvPr>
          <p:cNvGraphicFramePr>
            <a:graphicFrameLocks noGrp="1"/>
          </p:cNvGraphicFramePr>
          <p:nvPr/>
        </p:nvGraphicFramePr>
        <p:xfrm>
          <a:off x="3481391" y="6325180"/>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1" name="Table 23">
            <a:extLst>
              <a:ext uri="{FF2B5EF4-FFF2-40B4-BE49-F238E27FC236}">
                <a16:creationId xmlns:a16="http://schemas.microsoft.com/office/drawing/2014/main" id="{C62BA3E2-83D0-EC30-C3E9-E593E2CAE1B9}"/>
              </a:ext>
            </a:extLst>
          </p:cNvPr>
          <p:cNvGraphicFramePr>
            <a:graphicFrameLocks noGrp="1"/>
          </p:cNvGraphicFramePr>
          <p:nvPr/>
        </p:nvGraphicFramePr>
        <p:xfrm>
          <a:off x="3784356" y="6321831"/>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2" name="Table 23">
            <a:extLst>
              <a:ext uri="{FF2B5EF4-FFF2-40B4-BE49-F238E27FC236}">
                <a16:creationId xmlns:a16="http://schemas.microsoft.com/office/drawing/2014/main" id="{FC7F4E41-CFDD-3A12-862F-A7F151D84D0D}"/>
              </a:ext>
            </a:extLst>
          </p:cNvPr>
          <p:cNvGraphicFramePr>
            <a:graphicFrameLocks noGrp="1"/>
          </p:cNvGraphicFramePr>
          <p:nvPr/>
        </p:nvGraphicFramePr>
        <p:xfrm>
          <a:off x="4087321" y="6320280"/>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3" name="Table 23">
            <a:extLst>
              <a:ext uri="{FF2B5EF4-FFF2-40B4-BE49-F238E27FC236}">
                <a16:creationId xmlns:a16="http://schemas.microsoft.com/office/drawing/2014/main" id="{7C913F43-678F-DCBD-1704-59007E1E3C18}"/>
              </a:ext>
            </a:extLst>
          </p:cNvPr>
          <p:cNvGraphicFramePr>
            <a:graphicFrameLocks noGrp="1"/>
          </p:cNvGraphicFramePr>
          <p:nvPr/>
        </p:nvGraphicFramePr>
        <p:xfrm>
          <a:off x="4390286" y="6320280"/>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4" name="Table 23">
            <a:extLst>
              <a:ext uri="{FF2B5EF4-FFF2-40B4-BE49-F238E27FC236}">
                <a16:creationId xmlns:a16="http://schemas.microsoft.com/office/drawing/2014/main" id="{E6BB1663-ADA1-D004-5369-52D3BF628C20}"/>
              </a:ext>
            </a:extLst>
          </p:cNvPr>
          <p:cNvGraphicFramePr>
            <a:graphicFrameLocks noGrp="1"/>
          </p:cNvGraphicFramePr>
          <p:nvPr/>
        </p:nvGraphicFramePr>
        <p:xfrm>
          <a:off x="4693251" y="6318729"/>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5" name="Table 23">
            <a:extLst>
              <a:ext uri="{FF2B5EF4-FFF2-40B4-BE49-F238E27FC236}">
                <a16:creationId xmlns:a16="http://schemas.microsoft.com/office/drawing/2014/main" id="{C5D2CBF9-964B-06AE-9A56-C9D1DDA7F4F6}"/>
              </a:ext>
            </a:extLst>
          </p:cNvPr>
          <p:cNvGraphicFramePr>
            <a:graphicFrameLocks noGrp="1"/>
          </p:cNvGraphicFramePr>
          <p:nvPr/>
        </p:nvGraphicFramePr>
        <p:xfrm>
          <a:off x="4996216" y="6320280"/>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6" name="Table 23">
            <a:extLst>
              <a:ext uri="{FF2B5EF4-FFF2-40B4-BE49-F238E27FC236}">
                <a16:creationId xmlns:a16="http://schemas.microsoft.com/office/drawing/2014/main" id="{E821340B-F689-DC2F-40E5-674880652AEA}"/>
              </a:ext>
            </a:extLst>
          </p:cNvPr>
          <p:cNvGraphicFramePr>
            <a:graphicFrameLocks noGrp="1"/>
          </p:cNvGraphicFramePr>
          <p:nvPr/>
        </p:nvGraphicFramePr>
        <p:xfrm>
          <a:off x="5299181" y="6318729"/>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7" name="Table 23">
            <a:extLst>
              <a:ext uri="{FF2B5EF4-FFF2-40B4-BE49-F238E27FC236}">
                <a16:creationId xmlns:a16="http://schemas.microsoft.com/office/drawing/2014/main" id="{0830A51B-2EE0-6E5E-DF61-5A208D37DBF5}"/>
              </a:ext>
            </a:extLst>
          </p:cNvPr>
          <p:cNvGraphicFramePr>
            <a:graphicFrameLocks noGrp="1"/>
          </p:cNvGraphicFramePr>
          <p:nvPr/>
        </p:nvGraphicFramePr>
        <p:xfrm>
          <a:off x="5602146" y="6318729"/>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8" name="Table 23">
            <a:extLst>
              <a:ext uri="{FF2B5EF4-FFF2-40B4-BE49-F238E27FC236}">
                <a16:creationId xmlns:a16="http://schemas.microsoft.com/office/drawing/2014/main" id="{49116C09-BD6B-C586-F416-E569153EE818}"/>
              </a:ext>
            </a:extLst>
          </p:cNvPr>
          <p:cNvGraphicFramePr>
            <a:graphicFrameLocks noGrp="1"/>
          </p:cNvGraphicFramePr>
          <p:nvPr/>
        </p:nvGraphicFramePr>
        <p:xfrm>
          <a:off x="5905111" y="6317178"/>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59" name="Table 23">
            <a:extLst>
              <a:ext uri="{FF2B5EF4-FFF2-40B4-BE49-F238E27FC236}">
                <a16:creationId xmlns:a16="http://schemas.microsoft.com/office/drawing/2014/main" id="{C085D8C3-6F15-49EC-EFB2-0741643B434C}"/>
              </a:ext>
            </a:extLst>
          </p:cNvPr>
          <p:cNvGraphicFramePr>
            <a:graphicFrameLocks noGrp="1"/>
          </p:cNvGraphicFramePr>
          <p:nvPr/>
        </p:nvGraphicFramePr>
        <p:xfrm>
          <a:off x="6208076" y="6313829"/>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60" name="Table 23">
            <a:extLst>
              <a:ext uri="{FF2B5EF4-FFF2-40B4-BE49-F238E27FC236}">
                <a16:creationId xmlns:a16="http://schemas.microsoft.com/office/drawing/2014/main" id="{3960DB85-25AD-AF08-A2B6-0CBDDB56C82E}"/>
              </a:ext>
            </a:extLst>
          </p:cNvPr>
          <p:cNvGraphicFramePr>
            <a:graphicFrameLocks noGrp="1"/>
          </p:cNvGraphicFramePr>
          <p:nvPr/>
        </p:nvGraphicFramePr>
        <p:xfrm>
          <a:off x="6511041" y="6312278"/>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61" name="Table 23">
            <a:extLst>
              <a:ext uri="{FF2B5EF4-FFF2-40B4-BE49-F238E27FC236}">
                <a16:creationId xmlns:a16="http://schemas.microsoft.com/office/drawing/2014/main" id="{060D4954-F24E-8BA0-2D64-4C09373A3FB8}"/>
              </a:ext>
            </a:extLst>
          </p:cNvPr>
          <p:cNvGraphicFramePr>
            <a:graphicFrameLocks noGrp="1"/>
          </p:cNvGraphicFramePr>
          <p:nvPr/>
        </p:nvGraphicFramePr>
        <p:xfrm>
          <a:off x="6814006" y="6312278"/>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64" name="Table 23">
            <a:extLst>
              <a:ext uri="{FF2B5EF4-FFF2-40B4-BE49-F238E27FC236}">
                <a16:creationId xmlns:a16="http://schemas.microsoft.com/office/drawing/2014/main" id="{9EEE9AA6-D5EB-70AD-6105-58127164478E}"/>
              </a:ext>
            </a:extLst>
          </p:cNvPr>
          <p:cNvGraphicFramePr>
            <a:graphicFrameLocks noGrp="1"/>
          </p:cNvGraphicFramePr>
          <p:nvPr/>
        </p:nvGraphicFramePr>
        <p:xfrm>
          <a:off x="7116971" y="6310727"/>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65" name="Table 23">
            <a:extLst>
              <a:ext uri="{FF2B5EF4-FFF2-40B4-BE49-F238E27FC236}">
                <a16:creationId xmlns:a16="http://schemas.microsoft.com/office/drawing/2014/main" id="{167DFB37-370A-7D87-BC48-95FD211CE3A8}"/>
              </a:ext>
            </a:extLst>
          </p:cNvPr>
          <p:cNvGraphicFramePr>
            <a:graphicFrameLocks noGrp="1"/>
          </p:cNvGraphicFramePr>
          <p:nvPr/>
        </p:nvGraphicFramePr>
        <p:xfrm>
          <a:off x="7419936" y="6310727"/>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66" name="Table 23">
            <a:extLst>
              <a:ext uri="{FF2B5EF4-FFF2-40B4-BE49-F238E27FC236}">
                <a16:creationId xmlns:a16="http://schemas.microsoft.com/office/drawing/2014/main" id="{8CAF0EA7-777B-2774-E641-732FB271DD02}"/>
              </a:ext>
            </a:extLst>
          </p:cNvPr>
          <p:cNvGraphicFramePr>
            <a:graphicFrameLocks noGrp="1"/>
          </p:cNvGraphicFramePr>
          <p:nvPr/>
        </p:nvGraphicFramePr>
        <p:xfrm>
          <a:off x="7722901" y="6309176"/>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67" name="Table 23">
            <a:extLst>
              <a:ext uri="{FF2B5EF4-FFF2-40B4-BE49-F238E27FC236}">
                <a16:creationId xmlns:a16="http://schemas.microsoft.com/office/drawing/2014/main" id="{1DAF260A-95C4-8726-D23D-A656F1DA6798}"/>
              </a:ext>
            </a:extLst>
          </p:cNvPr>
          <p:cNvGraphicFramePr>
            <a:graphicFrameLocks noGrp="1"/>
          </p:cNvGraphicFramePr>
          <p:nvPr/>
        </p:nvGraphicFramePr>
        <p:xfrm>
          <a:off x="8025866" y="6309176"/>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72" name="Table 23">
            <a:extLst>
              <a:ext uri="{FF2B5EF4-FFF2-40B4-BE49-F238E27FC236}">
                <a16:creationId xmlns:a16="http://schemas.microsoft.com/office/drawing/2014/main" id="{51EFB817-D126-42F4-880B-A86BC2B56D6A}"/>
              </a:ext>
            </a:extLst>
          </p:cNvPr>
          <p:cNvGraphicFramePr>
            <a:graphicFrameLocks noGrp="1"/>
          </p:cNvGraphicFramePr>
          <p:nvPr/>
        </p:nvGraphicFramePr>
        <p:xfrm>
          <a:off x="8328831" y="6307625"/>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77" name="Table 23">
            <a:extLst>
              <a:ext uri="{FF2B5EF4-FFF2-40B4-BE49-F238E27FC236}">
                <a16:creationId xmlns:a16="http://schemas.microsoft.com/office/drawing/2014/main" id="{59C9B9E1-4400-34A2-D6AA-D7CDCC77DF15}"/>
              </a:ext>
            </a:extLst>
          </p:cNvPr>
          <p:cNvGraphicFramePr>
            <a:graphicFrameLocks noGrp="1"/>
          </p:cNvGraphicFramePr>
          <p:nvPr/>
        </p:nvGraphicFramePr>
        <p:xfrm>
          <a:off x="8631796" y="6304276"/>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78" name="Table 23">
            <a:extLst>
              <a:ext uri="{FF2B5EF4-FFF2-40B4-BE49-F238E27FC236}">
                <a16:creationId xmlns:a16="http://schemas.microsoft.com/office/drawing/2014/main" id="{16088853-61D8-5D50-42E7-DA2BA63F0930}"/>
              </a:ext>
            </a:extLst>
          </p:cNvPr>
          <p:cNvGraphicFramePr>
            <a:graphicFrameLocks noGrp="1"/>
          </p:cNvGraphicFramePr>
          <p:nvPr/>
        </p:nvGraphicFramePr>
        <p:xfrm>
          <a:off x="8934761" y="6302725"/>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79" name="Table 23">
            <a:extLst>
              <a:ext uri="{FF2B5EF4-FFF2-40B4-BE49-F238E27FC236}">
                <a16:creationId xmlns:a16="http://schemas.microsoft.com/office/drawing/2014/main" id="{03A9CADB-DB75-CFAA-EFC1-A05342F4D225}"/>
              </a:ext>
            </a:extLst>
          </p:cNvPr>
          <p:cNvGraphicFramePr>
            <a:graphicFrameLocks noGrp="1"/>
          </p:cNvGraphicFramePr>
          <p:nvPr/>
        </p:nvGraphicFramePr>
        <p:xfrm>
          <a:off x="9237726" y="6302725"/>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graphicFrame>
        <p:nvGraphicFramePr>
          <p:cNvPr id="380" name="Table 23">
            <a:extLst>
              <a:ext uri="{FF2B5EF4-FFF2-40B4-BE49-F238E27FC236}">
                <a16:creationId xmlns:a16="http://schemas.microsoft.com/office/drawing/2014/main" id="{BC0A9985-1003-7148-766B-256EA4B2A11C}"/>
              </a:ext>
            </a:extLst>
          </p:cNvPr>
          <p:cNvGraphicFramePr>
            <a:graphicFrameLocks noGrp="1"/>
          </p:cNvGraphicFramePr>
          <p:nvPr/>
        </p:nvGraphicFramePr>
        <p:xfrm>
          <a:off x="9540691" y="6301174"/>
          <a:ext cx="243389" cy="261968"/>
        </p:xfrm>
        <a:graphic>
          <a:graphicData uri="http://schemas.openxmlformats.org/drawingml/2006/table">
            <a:tbl>
              <a:tblPr firstRow="1" bandRow="1">
                <a:tableStyleId>{5940675A-B579-460E-94D1-54222C63F5DA}</a:tableStyleId>
              </a:tblPr>
              <a:tblGrid>
                <a:gridCol w="243389">
                  <a:extLst>
                    <a:ext uri="{9D8B030D-6E8A-4147-A177-3AD203B41FA5}">
                      <a16:colId xmlns:a16="http://schemas.microsoft.com/office/drawing/2014/main" val="2483525685"/>
                    </a:ext>
                  </a:extLst>
                </a:gridCol>
              </a:tblGrid>
              <a:tr h="26196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bl>
          </a:graphicData>
        </a:graphic>
      </p:graphicFrame>
    </p:spTree>
    <p:extLst>
      <p:ext uri="{BB962C8B-B14F-4D97-AF65-F5344CB8AC3E}">
        <p14:creationId xmlns:p14="http://schemas.microsoft.com/office/powerpoint/2010/main" val="15141726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291612"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Masked Multi-Head Attention</a:t>
            </a:r>
            <a:endParaRPr lang="en-IN" dirty="0">
              <a:solidFill>
                <a:schemeClr val="tx1"/>
              </a:solidFill>
            </a:endParaRPr>
          </a:p>
        </p:txBody>
      </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aphicFrame>
        <p:nvGraphicFramePr>
          <p:cNvPr id="44" name="Table 23">
            <a:extLst>
              <a:ext uri="{FF2B5EF4-FFF2-40B4-BE49-F238E27FC236}">
                <a16:creationId xmlns:a16="http://schemas.microsoft.com/office/drawing/2014/main" id="{8DA51C07-2DDA-A3A4-2957-2E9BCFCE9DE6}"/>
              </a:ext>
            </a:extLst>
          </p:cNvPr>
          <p:cNvGraphicFramePr>
            <a:graphicFrameLocks noGrp="1"/>
          </p:cNvGraphicFramePr>
          <p:nvPr>
            <p:extLst>
              <p:ext uri="{D42A27DB-BD31-4B8C-83A1-F6EECF244321}">
                <p14:modId xmlns:p14="http://schemas.microsoft.com/office/powerpoint/2010/main" val="2785073679"/>
              </p:ext>
            </p:extLst>
          </p:nvPr>
        </p:nvGraphicFramePr>
        <p:xfrm>
          <a:off x="5552918" y="751342"/>
          <a:ext cx="6317928" cy="4736726"/>
        </p:xfrm>
        <a:graphic>
          <a:graphicData uri="http://schemas.openxmlformats.org/drawingml/2006/table">
            <a:tbl>
              <a:tblPr firstRow="1" bandRow="1">
                <a:tableStyleId>{5940675A-B579-460E-94D1-54222C63F5DA}</a:tableStyleId>
              </a:tblPr>
              <a:tblGrid>
                <a:gridCol w="789741">
                  <a:extLst>
                    <a:ext uri="{9D8B030D-6E8A-4147-A177-3AD203B41FA5}">
                      <a16:colId xmlns:a16="http://schemas.microsoft.com/office/drawing/2014/main" val="2099142810"/>
                    </a:ext>
                  </a:extLst>
                </a:gridCol>
                <a:gridCol w="789741">
                  <a:extLst>
                    <a:ext uri="{9D8B030D-6E8A-4147-A177-3AD203B41FA5}">
                      <a16:colId xmlns:a16="http://schemas.microsoft.com/office/drawing/2014/main" val="2678846320"/>
                    </a:ext>
                  </a:extLst>
                </a:gridCol>
                <a:gridCol w="789741">
                  <a:extLst>
                    <a:ext uri="{9D8B030D-6E8A-4147-A177-3AD203B41FA5}">
                      <a16:colId xmlns:a16="http://schemas.microsoft.com/office/drawing/2014/main" val="3101296147"/>
                    </a:ext>
                  </a:extLst>
                </a:gridCol>
                <a:gridCol w="789741">
                  <a:extLst>
                    <a:ext uri="{9D8B030D-6E8A-4147-A177-3AD203B41FA5}">
                      <a16:colId xmlns:a16="http://schemas.microsoft.com/office/drawing/2014/main" val="3174730267"/>
                    </a:ext>
                  </a:extLst>
                </a:gridCol>
                <a:gridCol w="789741">
                  <a:extLst>
                    <a:ext uri="{9D8B030D-6E8A-4147-A177-3AD203B41FA5}">
                      <a16:colId xmlns:a16="http://schemas.microsoft.com/office/drawing/2014/main" val="1071174471"/>
                    </a:ext>
                  </a:extLst>
                </a:gridCol>
                <a:gridCol w="789741">
                  <a:extLst>
                    <a:ext uri="{9D8B030D-6E8A-4147-A177-3AD203B41FA5}">
                      <a16:colId xmlns:a16="http://schemas.microsoft.com/office/drawing/2014/main" val="3416192858"/>
                    </a:ext>
                  </a:extLst>
                </a:gridCol>
                <a:gridCol w="789741">
                  <a:extLst>
                    <a:ext uri="{9D8B030D-6E8A-4147-A177-3AD203B41FA5}">
                      <a16:colId xmlns:a16="http://schemas.microsoft.com/office/drawing/2014/main" val="991907340"/>
                    </a:ext>
                  </a:extLst>
                </a:gridCol>
                <a:gridCol w="789741">
                  <a:extLst>
                    <a:ext uri="{9D8B030D-6E8A-4147-A177-3AD203B41FA5}">
                      <a16:colId xmlns:a16="http://schemas.microsoft.com/office/drawing/2014/main" val="790525793"/>
                    </a:ext>
                  </a:extLst>
                </a:gridCol>
              </a:tblGrid>
              <a:tr h="5931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&lt;start&gt;</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0" dirty="0" err="1">
                          <a:solidFill>
                            <a:schemeClr val="tx1"/>
                          </a:solidFill>
                          <a:latin typeface="Calibri" panose="020F0502020204030204" pitchFamily="34" charset="0"/>
                          <a:ea typeface="Calibri" panose="020F0502020204030204" pitchFamily="34" charset="0"/>
                          <a:cs typeface="Calibri" panose="020F0502020204030204" pitchFamily="34" charset="0"/>
                        </a:rPr>
                        <a:t>mujhe</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cheese</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cake</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0" dirty="0" err="1">
                          <a:solidFill>
                            <a:schemeClr val="tx1"/>
                          </a:solidFill>
                          <a:latin typeface="Calibri" panose="020F0502020204030204" pitchFamily="34" charset="0"/>
                          <a:ea typeface="Calibri" panose="020F0502020204030204" pitchFamily="34" charset="0"/>
                          <a:cs typeface="Calibri" panose="020F0502020204030204" pitchFamily="34" charset="0"/>
                        </a:rPr>
                        <a:t>pasand</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0" dirty="0" err="1">
                          <a:solidFill>
                            <a:schemeClr val="tx1"/>
                          </a:solidFill>
                          <a:latin typeface="Calibri" panose="020F0502020204030204" pitchFamily="34" charset="0"/>
                          <a:ea typeface="Calibri" panose="020F0502020204030204" pitchFamily="34" charset="0"/>
                          <a:cs typeface="Calibri" panose="020F0502020204030204" pitchFamily="34" charset="0"/>
                        </a:rPr>
                        <a:t>hai</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&lt;end&gt;</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6596343"/>
                  </a:ext>
                </a:extLst>
              </a:tr>
              <a:tr h="5931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&lt;start&gt;</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33.25</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23.75</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5.75</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2.41</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7.67</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13.18</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33.00</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556655861"/>
                  </a:ext>
                </a:extLst>
              </a:tr>
              <a:tr h="59314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0" dirty="0" err="1">
                          <a:solidFill>
                            <a:schemeClr val="tx1"/>
                          </a:solidFill>
                          <a:latin typeface="Calibri" panose="020F0502020204030204" pitchFamily="34" charset="0"/>
                          <a:ea typeface="Calibri" panose="020F0502020204030204" pitchFamily="34" charset="0"/>
                          <a:cs typeface="Calibri" panose="020F0502020204030204" pitchFamily="34" charset="0"/>
                        </a:rPr>
                        <a:t>mujhe</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23.75</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37.62</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21.25</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8.66</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3.75</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23.12</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17.26</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1048760423"/>
                  </a:ext>
                </a:extLst>
              </a:tr>
              <a:tr h="589277">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cheese</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5.75</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21.25</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33.27</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22.11</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18.00</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6.22</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5.30</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678581315"/>
                  </a:ext>
                </a:extLst>
              </a:tr>
              <a:tr h="590244">
                <a:tc>
                  <a:txBody>
                    <a:bodyPr/>
                    <a:lstStyle/>
                    <a:p>
                      <a:pPr algn="ctr"/>
                      <a:r>
                        <a:rPr lang="en-US" sz="1500" b="0">
                          <a:solidFill>
                            <a:schemeClr val="tx1"/>
                          </a:solidFill>
                          <a:latin typeface="Calibri" panose="020F0502020204030204" pitchFamily="34" charset="0"/>
                          <a:ea typeface="Calibri" panose="020F0502020204030204" pitchFamily="34" charset="0"/>
                          <a:cs typeface="Calibri" panose="020F0502020204030204" pitchFamily="34" charset="0"/>
                        </a:rPr>
                        <a:t>cake</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2.41</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8.66</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22.11</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36.60</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24.73</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9.10</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27.94</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78662452"/>
                  </a:ext>
                </a:extLst>
              </a:tr>
              <a:tr h="592586">
                <a:tc>
                  <a:txBody>
                    <a:bodyPr/>
                    <a:lstStyle/>
                    <a:p>
                      <a:pPr algn="ctr"/>
                      <a:r>
                        <a:rPr lang="en-US" sz="1500" b="0" dirty="0" err="1">
                          <a:solidFill>
                            <a:schemeClr val="tx1"/>
                          </a:solidFill>
                          <a:latin typeface="Calibri" panose="020F0502020204030204" pitchFamily="34" charset="0"/>
                          <a:ea typeface="Calibri" panose="020F0502020204030204" pitchFamily="34" charset="0"/>
                          <a:cs typeface="Calibri" panose="020F0502020204030204" pitchFamily="34" charset="0"/>
                        </a:rPr>
                        <a:t>pasand</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7.67</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3.75</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18.00</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24.73</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38.91</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16.13</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13.62</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r h="592586">
                <a:tc>
                  <a:txBody>
                    <a:bodyPr/>
                    <a:lstStyle/>
                    <a:p>
                      <a:pPr algn="ctr"/>
                      <a:r>
                        <a:rPr lang="en-US" sz="1500" b="0" dirty="0" err="1">
                          <a:solidFill>
                            <a:schemeClr val="tx1"/>
                          </a:solidFill>
                          <a:latin typeface="Calibri" panose="020F0502020204030204" pitchFamily="34" charset="0"/>
                          <a:ea typeface="Calibri" panose="020F0502020204030204" pitchFamily="34" charset="0"/>
                          <a:cs typeface="Calibri" panose="020F0502020204030204" pitchFamily="34" charset="0"/>
                        </a:rPr>
                        <a:t>hai</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13.18</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23.12</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6.22</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9.10</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16.13</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39.05</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21.41</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334166701"/>
                  </a:ext>
                </a:extLst>
              </a:tr>
              <a:tr h="592586">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&lt;end&gt;</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33.00</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17.26</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5.30</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27.94</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13.62</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21.41</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500" b="0" dirty="0">
                          <a:solidFill>
                            <a:schemeClr val="tx1"/>
                          </a:solidFill>
                          <a:latin typeface="Calibri" panose="020F0502020204030204" pitchFamily="34" charset="0"/>
                          <a:ea typeface="Calibri" panose="020F0502020204030204" pitchFamily="34" charset="0"/>
                          <a:cs typeface="Calibri" panose="020F0502020204030204" pitchFamily="34" charset="0"/>
                        </a:rPr>
                        <a:t>34.38</a:t>
                      </a:r>
                      <a:endParaRPr lang="en-IN" sz="15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243374049"/>
                  </a:ext>
                </a:extLst>
              </a:tr>
            </a:tbl>
          </a:graphicData>
        </a:graphic>
      </p:graphicFrame>
      <p:grpSp>
        <p:nvGrpSpPr>
          <p:cNvPr id="14" name="Group 13">
            <a:extLst>
              <a:ext uri="{FF2B5EF4-FFF2-40B4-BE49-F238E27FC236}">
                <a16:creationId xmlns:a16="http://schemas.microsoft.com/office/drawing/2014/main" id="{032EFEA0-DB13-6691-74D5-C8D666B03410}"/>
              </a:ext>
            </a:extLst>
          </p:cNvPr>
          <p:cNvGrpSpPr/>
          <p:nvPr/>
        </p:nvGrpSpPr>
        <p:grpSpPr>
          <a:xfrm>
            <a:off x="220259" y="1443318"/>
            <a:ext cx="5104084" cy="4203288"/>
            <a:chOff x="2999317" y="1066799"/>
            <a:chExt cx="7072842" cy="5824589"/>
          </a:xfrm>
        </p:grpSpPr>
        <p:grpSp>
          <p:nvGrpSpPr>
            <p:cNvPr id="18" name="Group 17">
              <a:extLst>
                <a:ext uri="{FF2B5EF4-FFF2-40B4-BE49-F238E27FC236}">
                  <a16:creationId xmlns:a16="http://schemas.microsoft.com/office/drawing/2014/main" id="{C97EA007-D35A-424E-2C74-BA083B2C0D1C}"/>
                </a:ext>
              </a:extLst>
            </p:cNvPr>
            <p:cNvGrpSpPr/>
            <p:nvPr/>
          </p:nvGrpSpPr>
          <p:grpSpPr>
            <a:xfrm>
              <a:off x="2999317" y="1066799"/>
              <a:ext cx="7072842" cy="3616961"/>
              <a:chOff x="3193676" y="1527302"/>
              <a:chExt cx="5804648" cy="4469433"/>
            </a:xfrm>
          </p:grpSpPr>
          <p:sp>
            <p:nvSpPr>
              <p:cNvPr id="83" name="Rectangle: Rounded Corners 82">
                <a:extLst>
                  <a:ext uri="{FF2B5EF4-FFF2-40B4-BE49-F238E27FC236}">
                    <a16:creationId xmlns:a16="http://schemas.microsoft.com/office/drawing/2014/main" id="{1D82B931-6BB6-5C04-1105-0374508E85A1}"/>
                  </a:ext>
                </a:extLst>
              </p:cNvPr>
              <p:cNvSpPr/>
              <p:nvPr/>
            </p:nvSpPr>
            <p:spPr>
              <a:xfrm>
                <a:off x="3193676" y="1527302"/>
                <a:ext cx="5804648" cy="4469433"/>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84" name="Rectangle: Rounded Corners 83">
                <a:extLst>
                  <a:ext uri="{FF2B5EF4-FFF2-40B4-BE49-F238E27FC236}">
                    <a16:creationId xmlns:a16="http://schemas.microsoft.com/office/drawing/2014/main" id="{13643299-0060-741F-7E7A-8AA0CCECD752}"/>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Linear</a:t>
                </a:r>
                <a:endParaRPr lang="en-IN" sz="1400" dirty="0">
                  <a:solidFill>
                    <a:schemeClr val="tx1"/>
                  </a:solidFill>
                </a:endParaRPr>
              </a:p>
            </p:txBody>
          </p:sp>
          <p:sp>
            <p:nvSpPr>
              <p:cNvPr id="85" name="Rectangle: Rounded Corners 84">
                <a:extLst>
                  <a:ext uri="{FF2B5EF4-FFF2-40B4-BE49-F238E27FC236}">
                    <a16:creationId xmlns:a16="http://schemas.microsoft.com/office/drawing/2014/main" id="{613FA172-2F93-5BD6-E76C-EC3B1147E1E5}"/>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Linear</a:t>
                </a:r>
                <a:endParaRPr lang="en-IN" sz="1400" dirty="0">
                  <a:solidFill>
                    <a:schemeClr val="tx1"/>
                  </a:solidFill>
                </a:endParaRPr>
              </a:p>
            </p:txBody>
          </p:sp>
          <p:sp>
            <p:nvSpPr>
              <p:cNvPr id="86" name="Rectangle: Rounded Corners 85">
                <a:extLst>
                  <a:ext uri="{FF2B5EF4-FFF2-40B4-BE49-F238E27FC236}">
                    <a16:creationId xmlns:a16="http://schemas.microsoft.com/office/drawing/2014/main" id="{0ACEDF96-8532-D426-5E8B-AB1EDCAC59B6}"/>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Linear</a:t>
                </a:r>
                <a:endParaRPr lang="en-IN" sz="1400" dirty="0">
                  <a:solidFill>
                    <a:schemeClr val="tx1"/>
                  </a:solidFill>
                </a:endParaRPr>
              </a:p>
            </p:txBody>
          </p:sp>
          <p:sp>
            <p:nvSpPr>
              <p:cNvPr id="87" name="Rectangle: Rounded Corners 86">
                <a:extLst>
                  <a:ext uri="{FF2B5EF4-FFF2-40B4-BE49-F238E27FC236}">
                    <a16:creationId xmlns:a16="http://schemas.microsoft.com/office/drawing/2014/main" id="{C3729045-802E-9FEB-6C45-51932FFCB7F4}"/>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MatMul</a:t>
                </a:r>
                <a:endParaRPr lang="en-IN" sz="1400" dirty="0">
                  <a:solidFill>
                    <a:schemeClr val="tx1"/>
                  </a:solidFill>
                </a:endParaRPr>
              </a:p>
            </p:txBody>
          </p:sp>
          <p:sp>
            <p:nvSpPr>
              <p:cNvPr id="88" name="Rectangle: Rounded Corners 87">
                <a:extLst>
                  <a:ext uri="{FF2B5EF4-FFF2-40B4-BE49-F238E27FC236}">
                    <a16:creationId xmlns:a16="http://schemas.microsoft.com/office/drawing/2014/main" id="{98304922-6365-97BD-82F0-32B91599AAC2}"/>
                  </a:ext>
                </a:extLst>
              </p:cNvPr>
              <p:cNvSpPr/>
              <p:nvPr/>
            </p:nvSpPr>
            <p:spPr>
              <a:xfrm>
                <a:off x="4640398" y="4122547"/>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Scale</a:t>
                </a:r>
                <a:endParaRPr lang="en-IN" sz="1400" dirty="0">
                  <a:solidFill>
                    <a:schemeClr val="tx1"/>
                  </a:solidFill>
                </a:endParaRPr>
              </a:p>
            </p:txBody>
          </p:sp>
          <p:sp>
            <p:nvSpPr>
              <p:cNvPr id="89" name="Rectangle: Rounded Corners 88">
                <a:extLst>
                  <a:ext uri="{FF2B5EF4-FFF2-40B4-BE49-F238E27FC236}">
                    <a16:creationId xmlns:a16="http://schemas.microsoft.com/office/drawing/2014/main" id="{1AC9DE67-8559-190A-D997-4819E0AADC42}"/>
                  </a:ext>
                </a:extLst>
              </p:cNvPr>
              <p:cNvSpPr/>
              <p:nvPr/>
            </p:nvSpPr>
            <p:spPr>
              <a:xfrm>
                <a:off x="4640397" y="3534145"/>
                <a:ext cx="1232357" cy="331693"/>
              </a:xfrm>
              <a:prstGeom prst="roundRect">
                <a:avLst/>
              </a:prstGeom>
              <a:solidFill>
                <a:schemeClr val="bg1">
                  <a:lumMod val="85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bg2">
                        <a:lumMod val="50000"/>
                      </a:schemeClr>
                    </a:solidFill>
                  </a:rPr>
                  <a:t>Softmax</a:t>
                </a:r>
                <a:endParaRPr lang="en-IN" sz="1400" dirty="0">
                  <a:solidFill>
                    <a:schemeClr val="bg2">
                      <a:lumMod val="50000"/>
                    </a:schemeClr>
                  </a:solidFill>
                </a:endParaRPr>
              </a:p>
            </p:txBody>
          </p:sp>
          <p:sp>
            <p:nvSpPr>
              <p:cNvPr id="90" name="Rectangle: Rounded Corners 89">
                <a:extLst>
                  <a:ext uri="{FF2B5EF4-FFF2-40B4-BE49-F238E27FC236}">
                    <a16:creationId xmlns:a16="http://schemas.microsoft.com/office/drawing/2014/main" id="{28316DAA-9539-BDB9-A666-50E77ADEBF4B}"/>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lumMod val="50000"/>
                        <a:lumOff val="50000"/>
                      </a:schemeClr>
                    </a:solidFill>
                  </a:rPr>
                  <a:t>MatMul</a:t>
                </a:r>
                <a:endParaRPr lang="en-IN" sz="1400" dirty="0">
                  <a:solidFill>
                    <a:schemeClr val="tx1">
                      <a:lumMod val="50000"/>
                      <a:lumOff val="50000"/>
                    </a:schemeClr>
                  </a:solidFill>
                </a:endParaRPr>
              </a:p>
            </p:txBody>
          </p:sp>
          <p:sp>
            <p:nvSpPr>
              <p:cNvPr id="91" name="Rectangle: Rounded Corners 90">
                <a:extLst>
                  <a:ext uri="{FF2B5EF4-FFF2-40B4-BE49-F238E27FC236}">
                    <a16:creationId xmlns:a16="http://schemas.microsoft.com/office/drawing/2014/main" id="{FA76E230-F182-4EA8-4295-C654FF22F974}"/>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Concatenate</a:t>
                </a:r>
                <a:endParaRPr lang="en-IN" sz="1400" dirty="0">
                  <a:solidFill>
                    <a:schemeClr val="tx1">
                      <a:lumMod val="50000"/>
                      <a:lumOff val="50000"/>
                    </a:schemeClr>
                  </a:solidFill>
                </a:endParaRPr>
              </a:p>
            </p:txBody>
          </p:sp>
          <p:sp>
            <p:nvSpPr>
              <p:cNvPr id="92" name="Rectangle: Rounded Corners 91">
                <a:extLst>
                  <a:ext uri="{FF2B5EF4-FFF2-40B4-BE49-F238E27FC236}">
                    <a16:creationId xmlns:a16="http://schemas.microsoft.com/office/drawing/2014/main" id="{0D659ED1-2A14-A40E-373A-6486986A1147}"/>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Linear</a:t>
                </a:r>
                <a:endParaRPr lang="en-IN" sz="1400" dirty="0">
                  <a:solidFill>
                    <a:schemeClr val="tx1">
                      <a:lumMod val="50000"/>
                      <a:lumOff val="50000"/>
                    </a:schemeClr>
                  </a:solidFill>
                </a:endParaRPr>
              </a:p>
            </p:txBody>
          </p:sp>
          <p:cxnSp>
            <p:nvCxnSpPr>
              <p:cNvPr id="93" name="Straight Arrow Connector 92">
                <a:extLst>
                  <a:ext uri="{FF2B5EF4-FFF2-40B4-BE49-F238E27FC236}">
                    <a16:creationId xmlns:a16="http://schemas.microsoft.com/office/drawing/2014/main" id="{B9B92B0D-238D-E59E-DDD7-725015BC7778}"/>
                  </a:ext>
                </a:extLst>
              </p:cNvPr>
              <p:cNvCxnSpPr>
                <a:cxnSpLocks/>
                <a:stCxn id="86" idx="0"/>
              </p:cNvCxnSpPr>
              <p:nvPr/>
            </p:nvCxnSpPr>
            <p:spPr>
              <a:xfrm flipV="1">
                <a:off x="7416490" y="3286819"/>
                <a:ext cx="0" cy="2221990"/>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1623B059-5616-2C6C-D3A5-1597BB73D059}"/>
                  </a:ext>
                </a:extLst>
              </p:cNvPr>
              <p:cNvCxnSpPr>
                <a:stCxn id="85" idx="0"/>
              </p:cNvCxnSpPr>
              <p:nvPr/>
            </p:nvCxnSpPr>
            <p:spPr>
              <a:xfrm rot="16200000" flipV="1">
                <a:off x="5626604" y="5155807"/>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C58BFD2F-1795-A541-1311-368036C454BF}"/>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F7B9854-9118-AD50-D01E-57B2E827F3BC}"/>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8C33515D-B6C5-0753-791D-FC3FA13F35CF}"/>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9066F9A-3F50-EE24-E476-5B70BE655D5E}"/>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683A1DD-910F-5C8D-F1F5-83A5CB80FDDA}"/>
                  </a:ext>
                </a:extLst>
              </p:cNvPr>
              <p:cNvCxnSpPr>
                <a:cxnSpLocks/>
                <a:stCxn id="90"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5217928-3E08-CCFB-8693-4C7EB4F75DF2}"/>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04DD5CD8-D654-28B7-9F00-70B7485632C3}"/>
                </a:ext>
              </a:extLst>
            </p:cNvPr>
            <p:cNvSpPr txBox="1"/>
            <p:nvPr/>
          </p:nvSpPr>
          <p:spPr>
            <a:xfrm>
              <a:off x="4119617" y="4739697"/>
              <a:ext cx="1040601" cy="435874"/>
            </a:xfrm>
            <a:prstGeom prst="rect">
              <a:avLst/>
            </a:prstGeom>
            <a:noFill/>
          </p:spPr>
          <p:txBody>
            <a:bodyPr wrap="square" rtlCol="0">
              <a:spAutoFit/>
            </a:bodyPr>
            <a:lstStyle/>
            <a:p>
              <a:pPr algn="ctr"/>
              <a:r>
                <a:rPr lang="en-US" sz="1600" b="1" dirty="0">
                  <a:solidFill>
                    <a:srgbClr val="EA4335"/>
                  </a:solidFill>
                </a:rPr>
                <a:t>Query</a:t>
              </a:r>
              <a:endParaRPr lang="en-IN" sz="1600" b="1" dirty="0">
                <a:solidFill>
                  <a:srgbClr val="EA4335"/>
                </a:solidFill>
              </a:endParaRPr>
            </a:p>
          </p:txBody>
        </p:sp>
        <p:sp>
          <p:nvSpPr>
            <p:cNvPr id="21" name="TextBox 20">
              <a:extLst>
                <a:ext uri="{FF2B5EF4-FFF2-40B4-BE49-F238E27FC236}">
                  <a16:creationId xmlns:a16="http://schemas.microsoft.com/office/drawing/2014/main" id="{CF185017-3138-E42A-46AA-1499404CBD3D}"/>
                </a:ext>
              </a:extLst>
            </p:cNvPr>
            <p:cNvSpPr txBox="1"/>
            <p:nvPr/>
          </p:nvSpPr>
          <p:spPr>
            <a:xfrm>
              <a:off x="6038008" y="4735598"/>
              <a:ext cx="711809" cy="435874"/>
            </a:xfrm>
            <a:prstGeom prst="rect">
              <a:avLst/>
            </a:prstGeom>
            <a:noFill/>
          </p:spPr>
          <p:txBody>
            <a:bodyPr wrap="square" rtlCol="0">
              <a:spAutoFit/>
            </a:bodyPr>
            <a:lstStyle/>
            <a:p>
              <a:pPr algn="ctr"/>
              <a:r>
                <a:rPr lang="en-US" sz="1600" b="1" dirty="0">
                  <a:solidFill>
                    <a:srgbClr val="2F6DFF"/>
                  </a:solidFill>
                </a:rPr>
                <a:t>Key</a:t>
              </a:r>
              <a:endParaRPr lang="en-IN" sz="1600" b="1" dirty="0">
                <a:solidFill>
                  <a:srgbClr val="2F6DFF"/>
                </a:solidFill>
              </a:endParaRPr>
            </a:p>
          </p:txBody>
        </p:sp>
        <p:sp>
          <p:nvSpPr>
            <p:cNvPr id="42" name="TextBox 41">
              <a:extLst>
                <a:ext uri="{FF2B5EF4-FFF2-40B4-BE49-F238E27FC236}">
                  <a16:creationId xmlns:a16="http://schemas.microsoft.com/office/drawing/2014/main" id="{09BF9555-422D-A813-515F-6142513310E5}"/>
                </a:ext>
              </a:extLst>
            </p:cNvPr>
            <p:cNvSpPr txBox="1"/>
            <p:nvPr/>
          </p:nvSpPr>
          <p:spPr>
            <a:xfrm>
              <a:off x="7662787" y="4740508"/>
              <a:ext cx="963877" cy="435874"/>
            </a:xfrm>
            <a:prstGeom prst="rect">
              <a:avLst/>
            </a:prstGeom>
            <a:noFill/>
          </p:spPr>
          <p:txBody>
            <a:bodyPr wrap="square" rtlCol="0">
              <a:spAutoFit/>
            </a:bodyPr>
            <a:lstStyle/>
            <a:p>
              <a:pPr algn="ctr"/>
              <a:r>
                <a:rPr lang="en-US" sz="1600" b="1" dirty="0">
                  <a:solidFill>
                    <a:srgbClr val="34A853"/>
                  </a:solidFill>
                </a:rPr>
                <a:t>Value</a:t>
              </a:r>
              <a:endParaRPr lang="en-IN" sz="1600" b="1" dirty="0">
                <a:solidFill>
                  <a:srgbClr val="34A853"/>
                </a:solidFill>
              </a:endParaRPr>
            </a:p>
          </p:txBody>
        </p:sp>
        <p:pic>
          <p:nvPicPr>
            <p:cNvPr id="45" name="Picture 44">
              <a:extLst>
                <a:ext uri="{FF2B5EF4-FFF2-40B4-BE49-F238E27FC236}">
                  <a16:creationId xmlns:a16="http://schemas.microsoft.com/office/drawing/2014/main" id="{4513B6B0-62E4-4E2D-0CDE-FDDFCF54CFFA}"/>
                </a:ext>
              </a:extLst>
            </p:cNvPr>
            <p:cNvPicPr>
              <a:picLocks noChangeAspect="1"/>
            </p:cNvPicPr>
            <p:nvPr/>
          </p:nvPicPr>
          <p:blipFill>
            <a:blip r:embed="rId2"/>
            <a:stretch>
              <a:fillRect/>
            </a:stretch>
          </p:blipFill>
          <p:spPr>
            <a:xfrm>
              <a:off x="4006120" y="5179378"/>
              <a:ext cx="1267594" cy="1165947"/>
            </a:xfrm>
            <a:prstGeom prst="rect">
              <a:avLst/>
            </a:prstGeom>
          </p:spPr>
        </p:pic>
        <p:pic>
          <p:nvPicPr>
            <p:cNvPr id="46" name="Picture 45">
              <a:extLst>
                <a:ext uri="{FF2B5EF4-FFF2-40B4-BE49-F238E27FC236}">
                  <a16:creationId xmlns:a16="http://schemas.microsoft.com/office/drawing/2014/main" id="{B855F031-83BE-8122-A460-E5D59D66DB2C}"/>
                </a:ext>
              </a:extLst>
            </p:cNvPr>
            <p:cNvPicPr>
              <a:picLocks noChangeAspect="1"/>
            </p:cNvPicPr>
            <p:nvPr/>
          </p:nvPicPr>
          <p:blipFill>
            <a:blip r:embed="rId2"/>
            <a:stretch>
              <a:fillRect/>
            </a:stretch>
          </p:blipFill>
          <p:spPr>
            <a:xfrm>
              <a:off x="5760913" y="5179378"/>
              <a:ext cx="1266003" cy="1164483"/>
            </a:xfrm>
            <a:prstGeom prst="rect">
              <a:avLst/>
            </a:prstGeom>
          </p:spPr>
        </p:pic>
        <p:pic>
          <p:nvPicPr>
            <p:cNvPr id="49" name="Picture 48">
              <a:extLst>
                <a:ext uri="{FF2B5EF4-FFF2-40B4-BE49-F238E27FC236}">
                  <a16:creationId xmlns:a16="http://schemas.microsoft.com/office/drawing/2014/main" id="{A08AD5B0-3A3E-F137-E334-BC4E7F12EFE4}"/>
                </a:ext>
              </a:extLst>
            </p:cNvPr>
            <p:cNvPicPr>
              <a:picLocks noChangeAspect="1"/>
            </p:cNvPicPr>
            <p:nvPr/>
          </p:nvPicPr>
          <p:blipFill>
            <a:blip r:embed="rId2"/>
            <a:stretch>
              <a:fillRect/>
            </a:stretch>
          </p:blipFill>
          <p:spPr>
            <a:xfrm>
              <a:off x="7514115" y="5180109"/>
              <a:ext cx="1264412" cy="1163020"/>
            </a:xfrm>
            <a:prstGeom prst="rect">
              <a:avLst/>
            </a:prstGeom>
          </p:spPr>
        </p:pic>
        <p:grpSp>
          <p:nvGrpSpPr>
            <p:cNvPr id="50" name="Group 49">
              <a:extLst>
                <a:ext uri="{FF2B5EF4-FFF2-40B4-BE49-F238E27FC236}">
                  <a16:creationId xmlns:a16="http://schemas.microsoft.com/office/drawing/2014/main" id="{CF0C7728-C719-670A-DA76-6E07028C490F}"/>
                </a:ext>
              </a:extLst>
            </p:cNvPr>
            <p:cNvGrpSpPr/>
            <p:nvPr/>
          </p:nvGrpSpPr>
          <p:grpSpPr>
            <a:xfrm>
              <a:off x="3888648" y="6229200"/>
              <a:ext cx="1417156" cy="658766"/>
              <a:chOff x="3888648" y="6229200"/>
              <a:chExt cx="1417156" cy="658766"/>
            </a:xfrm>
          </p:grpSpPr>
          <p:sp>
            <p:nvSpPr>
              <p:cNvPr id="79" name="TextBox 78">
                <a:extLst>
                  <a:ext uri="{FF2B5EF4-FFF2-40B4-BE49-F238E27FC236}">
                    <a16:creationId xmlns:a16="http://schemas.microsoft.com/office/drawing/2014/main" id="{FA469C50-B682-B764-6939-DD14B01BFF1D}"/>
                  </a:ext>
                </a:extLst>
              </p:cNvPr>
              <p:cNvSpPr txBox="1"/>
              <p:nvPr/>
            </p:nvSpPr>
            <p:spPr>
              <a:xfrm rot="18664144">
                <a:off x="3899793" y="6338020"/>
                <a:ext cx="274898" cy="297187"/>
              </a:xfrm>
              <a:prstGeom prst="rect">
                <a:avLst/>
              </a:prstGeom>
              <a:noFill/>
            </p:spPr>
            <p:txBody>
              <a:bodyPr wrap="none" rtlCol="0">
                <a:spAutoFit/>
              </a:bodyPr>
              <a:lstStyle/>
              <a:p>
                <a:r>
                  <a:rPr lang="en-US" sz="900" dirty="0"/>
                  <a:t>I</a:t>
                </a:r>
                <a:endParaRPr lang="en-IN" sz="900" dirty="0"/>
              </a:p>
            </p:txBody>
          </p:sp>
          <p:sp>
            <p:nvSpPr>
              <p:cNvPr id="80" name="TextBox 79">
                <a:extLst>
                  <a:ext uri="{FF2B5EF4-FFF2-40B4-BE49-F238E27FC236}">
                    <a16:creationId xmlns:a16="http://schemas.microsoft.com/office/drawing/2014/main" id="{2D84599B-E04B-5A73-EA7A-94D7735F2DDF}"/>
                  </a:ext>
                </a:extLst>
              </p:cNvPr>
              <p:cNvSpPr txBox="1"/>
              <p:nvPr/>
            </p:nvSpPr>
            <p:spPr>
              <a:xfrm rot="18664144">
                <a:off x="4123505" y="6382018"/>
                <a:ext cx="493661" cy="297187"/>
              </a:xfrm>
              <a:prstGeom prst="rect">
                <a:avLst/>
              </a:prstGeom>
              <a:noFill/>
            </p:spPr>
            <p:txBody>
              <a:bodyPr wrap="none" rtlCol="0">
                <a:spAutoFit/>
              </a:bodyPr>
              <a:lstStyle/>
              <a:p>
                <a:r>
                  <a:rPr lang="en-US" sz="900" dirty="0"/>
                  <a:t>love</a:t>
                </a:r>
                <a:endParaRPr lang="en-IN" sz="900" dirty="0"/>
              </a:p>
            </p:txBody>
          </p:sp>
          <p:sp>
            <p:nvSpPr>
              <p:cNvPr id="81" name="TextBox 80">
                <a:extLst>
                  <a:ext uri="{FF2B5EF4-FFF2-40B4-BE49-F238E27FC236}">
                    <a16:creationId xmlns:a16="http://schemas.microsoft.com/office/drawing/2014/main" id="{B454E74F-BCFD-CF45-00DF-FA2068AC2C36}"/>
                  </a:ext>
                </a:extLst>
              </p:cNvPr>
              <p:cNvSpPr txBox="1"/>
              <p:nvPr/>
            </p:nvSpPr>
            <p:spPr>
              <a:xfrm rot="18664144">
                <a:off x="4442151" y="6409989"/>
                <a:ext cx="658766" cy="297187"/>
              </a:xfrm>
              <a:prstGeom prst="rect">
                <a:avLst/>
              </a:prstGeom>
              <a:noFill/>
            </p:spPr>
            <p:txBody>
              <a:bodyPr wrap="none" rtlCol="0">
                <a:spAutoFit/>
              </a:bodyPr>
              <a:lstStyle/>
              <a:p>
                <a:r>
                  <a:rPr lang="en-US" sz="900" dirty="0"/>
                  <a:t>cheese</a:t>
                </a:r>
                <a:endParaRPr lang="en-IN" sz="900" dirty="0"/>
              </a:p>
            </p:txBody>
          </p:sp>
          <p:sp>
            <p:nvSpPr>
              <p:cNvPr id="82" name="TextBox 81">
                <a:extLst>
                  <a:ext uri="{FF2B5EF4-FFF2-40B4-BE49-F238E27FC236}">
                    <a16:creationId xmlns:a16="http://schemas.microsoft.com/office/drawing/2014/main" id="{074726FE-0BE5-6B73-292D-E21A65F7C66D}"/>
                  </a:ext>
                </a:extLst>
              </p:cNvPr>
              <p:cNvSpPr txBox="1"/>
              <p:nvPr/>
            </p:nvSpPr>
            <p:spPr>
              <a:xfrm rot="18664144">
                <a:off x="4901093" y="6389559"/>
                <a:ext cx="512235" cy="297187"/>
              </a:xfrm>
              <a:prstGeom prst="rect">
                <a:avLst/>
              </a:prstGeom>
              <a:noFill/>
            </p:spPr>
            <p:txBody>
              <a:bodyPr wrap="none" rtlCol="0">
                <a:spAutoFit/>
              </a:bodyPr>
              <a:lstStyle/>
              <a:p>
                <a:r>
                  <a:rPr lang="en-US" sz="900" dirty="0"/>
                  <a:t>cake</a:t>
                </a:r>
                <a:endParaRPr lang="en-IN" sz="900" dirty="0"/>
              </a:p>
            </p:txBody>
          </p:sp>
        </p:grpSp>
        <p:grpSp>
          <p:nvGrpSpPr>
            <p:cNvPr id="52" name="Group 51">
              <a:extLst>
                <a:ext uri="{FF2B5EF4-FFF2-40B4-BE49-F238E27FC236}">
                  <a16:creationId xmlns:a16="http://schemas.microsoft.com/office/drawing/2014/main" id="{5A067116-6F6B-76D0-385F-72CB92D0A171}"/>
                </a:ext>
              </a:extLst>
            </p:cNvPr>
            <p:cNvGrpSpPr/>
            <p:nvPr/>
          </p:nvGrpSpPr>
          <p:grpSpPr>
            <a:xfrm>
              <a:off x="5637517" y="6217473"/>
              <a:ext cx="1417157" cy="658766"/>
              <a:chOff x="3888647" y="6229200"/>
              <a:chExt cx="1417157" cy="658766"/>
            </a:xfrm>
          </p:grpSpPr>
          <p:sp>
            <p:nvSpPr>
              <p:cNvPr id="75" name="TextBox 74">
                <a:extLst>
                  <a:ext uri="{FF2B5EF4-FFF2-40B4-BE49-F238E27FC236}">
                    <a16:creationId xmlns:a16="http://schemas.microsoft.com/office/drawing/2014/main" id="{F2DA000E-CF4B-E483-C7DB-76B115D9073E}"/>
                  </a:ext>
                </a:extLst>
              </p:cNvPr>
              <p:cNvSpPr txBox="1"/>
              <p:nvPr/>
            </p:nvSpPr>
            <p:spPr>
              <a:xfrm rot="18664144">
                <a:off x="3899792" y="6338020"/>
                <a:ext cx="274898" cy="297187"/>
              </a:xfrm>
              <a:prstGeom prst="rect">
                <a:avLst/>
              </a:prstGeom>
              <a:noFill/>
            </p:spPr>
            <p:txBody>
              <a:bodyPr wrap="none" rtlCol="0">
                <a:spAutoFit/>
              </a:bodyPr>
              <a:lstStyle/>
              <a:p>
                <a:r>
                  <a:rPr lang="en-US" sz="900" dirty="0"/>
                  <a:t>I</a:t>
                </a:r>
                <a:endParaRPr lang="en-IN" sz="900" dirty="0"/>
              </a:p>
            </p:txBody>
          </p:sp>
          <p:sp>
            <p:nvSpPr>
              <p:cNvPr id="76" name="TextBox 75">
                <a:extLst>
                  <a:ext uri="{FF2B5EF4-FFF2-40B4-BE49-F238E27FC236}">
                    <a16:creationId xmlns:a16="http://schemas.microsoft.com/office/drawing/2014/main" id="{318F14C2-084D-3768-F6C8-3FF54C37CD35}"/>
                  </a:ext>
                </a:extLst>
              </p:cNvPr>
              <p:cNvSpPr txBox="1"/>
              <p:nvPr/>
            </p:nvSpPr>
            <p:spPr>
              <a:xfrm rot="18664144">
                <a:off x="4123505" y="6382018"/>
                <a:ext cx="493661" cy="297187"/>
              </a:xfrm>
              <a:prstGeom prst="rect">
                <a:avLst/>
              </a:prstGeom>
              <a:noFill/>
            </p:spPr>
            <p:txBody>
              <a:bodyPr wrap="none" rtlCol="0">
                <a:spAutoFit/>
              </a:bodyPr>
              <a:lstStyle/>
              <a:p>
                <a:r>
                  <a:rPr lang="en-US" sz="900" dirty="0"/>
                  <a:t>love</a:t>
                </a:r>
                <a:endParaRPr lang="en-IN" sz="900" dirty="0"/>
              </a:p>
            </p:txBody>
          </p:sp>
          <p:sp>
            <p:nvSpPr>
              <p:cNvPr id="77" name="TextBox 76">
                <a:extLst>
                  <a:ext uri="{FF2B5EF4-FFF2-40B4-BE49-F238E27FC236}">
                    <a16:creationId xmlns:a16="http://schemas.microsoft.com/office/drawing/2014/main" id="{BC152EA9-7B14-C039-52E6-C729AAD07ECF}"/>
                  </a:ext>
                </a:extLst>
              </p:cNvPr>
              <p:cNvSpPr txBox="1"/>
              <p:nvPr/>
            </p:nvSpPr>
            <p:spPr>
              <a:xfrm rot="18664144">
                <a:off x="4442151" y="6409989"/>
                <a:ext cx="658766" cy="297187"/>
              </a:xfrm>
              <a:prstGeom prst="rect">
                <a:avLst/>
              </a:prstGeom>
              <a:noFill/>
            </p:spPr>
            <p:txBody>
              <a:bodyPr wrap="none" rtlCol="0">
                <a:spAutoFit/>
              </a:bodyPr>
              <a:lstStyle/>
              <a:p>
                <a:r>
                  <a:rPr lang="en-US" sz="900" dirty="0"/>
                  <a:t>cheese</a:t>
                </a:r>
                <a:endParaRPr lang="en-IN" sz="900" dirty="0"/>
              </a:p>
            </p:txBody>
          </p:sp>
          <p:sp>
            <p:nvSpPr>
              <p:cNvPr id="78" name="TextBox 77">
                <a:extLst>
                  <a:ext uri="{FF2B5EF4-FFF2-40B4-BE49-F238E27FC236}">
                    <a16:creationId xmlns:a16="http://schemas.microsoft.com/office/drawing/2014/main" id="{BBA5F544-0B49-EF7D-2A07-1AA2C387D96C}"/>
                  </a:ext>
                </a:extLst>
              </p:cNvPr>
              <p:cNvSpPr txBox="1"/>
              <p:nvPr/>
            </p:nvSpPr>
            <p:spPr>
              <a:xfrm rot="18664144">
                <a:off x="4901093" y="6389559"/>
                <a:ext cx="512235" cy="297187"/>
              </a:xfrm>
              <a:prstGeom prst="rect">
                <a:avLst/>
              </a:prstGeom>
              <a:noFill/>
            </p:spPr>
            <p:txBody>
              <a:bodyPr wrap="none" rtlCol="0">
                <a:spAutoFit/>
              </a:bodyPr>
              <a:lstStyle/>
              <a:p>
                <a:r>
                  <a:rPr lang="en-US" sz="900" dirty="0"/>
                  <a:t>cake</a:t>
                </a:r>
                <a:endParaRPr lang="en-IN" sz="900" dirty="0"/>
              </a:p>
            </p:txBody>
          </p:sp>
        </p:grpSp>
        <p:grpSp>
          <p:nvGrpSpPr>
            <p:cNvPr id="57" name="Group 56">
              <a:extLst>
                <a:ext uri="{FF2B5EF4-FFF2-40B4-BE49-F238E27FC236}">
                  <a16:creationId xmlns:a16="http://schemas.microsoft.com/office/drawing/2014/main" id="{A6126025-46F8-1715-09AD-E747E3EB5AAA}"/>
                </a:ext>
              </a:extLst>
            </p:cNvPr>
            <p:cNvGrpSpPr/>
            <p:nvPr/>
          </p:nvGrpSpPr>
          <p:grpSpPr>
            <a:xfrm>
              <a:off x="7432143" y="6232622"/>
              <a:ext cx="1417157" cy="658766"/>
              <a:chOff x="3888647" y="6229200"/>
              <a:chExt cx="1417157" cy="658766"/>
            </a:xfrm>
          </p:grpSpPr>
          <p:sp>
            <p:nvSpPr>
              <p:cNvPr id="59" name="TextBox 58">
                <a:extLst>
                  <a:ext uri="{FF2B5EF4-FFF2-40B4-BE49-F238E27FC236}">
                    <a16:creationId xmlns:a16="http://schemas.microsoft.com/office/drawing/2014/main" id="{34410271-3FAF-0A5F-B7A5-1BA0939FC405}"/>
                  </a:ext>
                </a:extLst>
              </p:cNvPr>
              <p:cNvSpPr txBox="1"/>
              <p:nvPr/>
            </p:nvSpPr>
            <p:spPr>
              <a:xfrm rot="18664144">
                <a:off x="3899792" y="6338020"/>
                <a:ext cx="274898" cy="297187"/>
              </a:xfrm>
              <a:prstGeom prst="rect">
                <a:avLst/>
              </a:prstGeom>
              <a:noFill/>
            </p:spPr>
            <p:txBody>
              <a:bodyPr wrap="none" rtlCol="0">
                <a:spAutoFit/>
              </a:bodyPr>
              <a:lstStyle/>
              <a:p>
                <a:r>
                  <a:rPr lang="en-US" sz="900" dirty="0"/>
                  <a:t>I</a:t>
                </a:r>
                <a:endParaRPr lang="en-IN" sz="900" dirty="0"/>
              </a:p>
            </p:txBody>
          </p:sp>
          <p:sp>
            <p:nvSpPr>
              <p:cNvPr id="60" name="TextBox 59">
                <a:extLst>
                  <a:ext uri="{FF2B5EF4-FFF2-40B4-BE49-F238E27FC236}">
                    <a16:creationId xmlns:a16="http://schemas.microsoft.com/office/drawing/2014/main" id="{F5214898-69D9-3E7F-0693-B765F7121622}"/>
                  </a:ext>
                </a:extLst>
              </p:cNvPr>
              <p:cNvSpPr txBox="1"/>
              <p:nvPr/>
            </p:nvSpPr>
            <p:spPr>
              <a:xfrm rot="18664144">
                <a:off x="4123505" y="6382018"/>
                <a:ext cx="493661" cy="297187"/>
              </a:xfrm>
              <a:prstGeom prst="rect">
                <a:avLst/>
              </a:prstGeom>
              <a:noFill/>
            </p:spPr>
            <p:txBody>
              <a:bodyPr wrap="none" rtlCol="0">
                <a:spAutoFit/>
              </a:bodyPr>
              <a:lstStyle/>
              <a:p>
                <a:r>
                  <a:rPr lang="en-US" sz="900" dirty="0"/>
                  <a:t>love</a:t>
                </a:r>
                <a:endParaRPr lang="en-IN" sz="900" dirty="0"/>
              </a:p>
            </p:txBody>
          </p:sp>
          <p:sp>
            <p:nvSpPr>
              <p:cNvPr id="62" name="TextBox 61">
                <a:extLst>
                  <a:ext uri="{FF2B5EF4-FFF2-40B4-BE49-F238E27FC236}">
                    <a16:creationId xmlns:a16="http://schemas.microsoft.com/office/drawing/2014/main" id="{CC5C1AC1-F046-5EA9-CB74-82BF5B050016}"/>
                  </a:ext>
                </a:extLst>
              </p:cNvPr>
              <p:cNvSpPr txBox="1"/>
              <p:nvPr/>
            </p:nvSpPr>
            <p:spPr>
              <a:xfrm rot="18664144">
                <a:off x="4442151" y="6409989"/>
                <a:ext cx="658766" cy="297187"/>
              </a:xfrm>
              <a:prstGeom prst="rect">
                <a:avLst/>
              </a:prstGeom>
              <a:noFill/>
            </p:spPr>
            <p:txBody>
              <a:bodyPr wrap="none" rtlCol="0">
                <a:spAutoFit/>
              </a:bodyPr>
              <a:lstStyle/>
              <a:p>
                <a:r>
                  <a:rPr lang="en-US" sz="900" dirty="0"/>
                  <a:t>cheese</a:t>
                </a:r>
                <a:endParaRPr lang="en-IN" sz="900" dirty="0"/>
              </a:p>
            </p:txBody>
          </p:sp>
          <p:sp>
            <p:nvSpPr>
              <p:cNvPr id="63" name="TextBox 62">
                <a:extLst>
                  <a:ext uri="{FF2B5EF4-FFF2-40B4-BE49-F238E27FC236}">
                    <a16:creationId xmlns:a16="http://schemas.microsoft.com/office/drawing/2014/main" id="{2E6C882C-2CE0-E32F-56AA-E5060038B63C}"/>
                  </a:ext>
                </a:extLst>
              </p:cNvPr>
              <p:cNvSpPr txBox="1"/>
              <p:nvPr/>
            </p:nvSpPr>
            <p:spPr>
              <a:xfrm rot="18664144">
                <a:off x="4901093" y="6389559"/>
                <a:ext cx="512235" cy="297187"/>
              </a:xfrm>
              <a:prstGeom prst="rect">
                <a:avLst/>
              </a:prstGeom>
              <a:noFill/>
            </p:spPr>
            <p:txBody>
              <a:bodyPr wrap="none" rtlCol="0">
                <a:spAutoFit/>
              </a:bodyPr>
              <a:lstStyle/>
              <a:p>
                <a:r>
                  <a:rPr lang="en-US" sz="900" dirty="0"/>
                  <a:t>cake</a:t>
                </a:r>
                <a:endParaRPr lang="en-IN" sz="900" dirty="0"/>
              </a:p>
            </p:txBody>
          </p:sp>
        </p:grpSp>
      </p:grpSp>
      <p:sp>
        <p:nvSpPr>
          <p:cNvPr id="3" name="TextBox 2">
            <a:extLst>
              <a:ext uri="{FF2B5EF4-FFF2-40B4-BE49-F238E27FC236}">
                <a16:creationId xmlns:a16="http://schemas.microsoft.com/office/drawing/2014/main" id="{CEFB74B8-0737-3A3E-C8C2-C3F856FDE26C}"/>
              </a:ext>
            </a:extLst>
          </p:cNvPr>
          <p:cNvSpPr txBox="1"/>
          <p:nvPr/>
        </p:nvSpPr>
        <p:spPr>
          <a:xfrm>
            <a:off x="8347105" y="5499731"/>
            <a:ext cx="1603131" cy="369332"/>
          </a:xfrm>
          <a:prstGeom prst="rect">
            <a:avLst/>
          </a:prstGeom>
          <a:noFill/>
        </p:spPr>
        <p:txBody>
          <a:bodyPr wrap="none" rtlCol="0">
            <a:spAutoFit/>
          </a:bodyPr>
          <a:lstStyle/>
          <a:p>
            <a:pPr algn="ctr"/>
            <a:r>
              <a:rPr lang="en-US" dirty="0"/>
              <a:t>Attention Filter</a:t>
            </a:r>
            <a:endParaRPr lang="en-IN" dirty="0"/>
          </a:p>
        </p:txBody>
      </p:sp>
    </p:spTree>
    <p:extLst>
      <p:ext uri="{BB962C8B-B14F-4D97-AF65-F5344CB8AC3E}">
        <p14:creationId xmlns:p14="http://schemas.microsoft.com/office/powerpoint/2010/main" val="3680113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291612"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Masked Multi-Head Attention</a:t>
            </a:r>
            <a:endParaRPr lang="en-IN" dirty="0">
              <a:solidFill>
                <a:schemeClr val="tx1"/>
              </a:solidFill>
            </a:endParaRPr>
          </a:p>
        </p:txBody>
      </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aphicFrame>
        <p:nvGraphicFramePr>
          <p:cNvPr id="44" name="Table 23">
            <a:extLst>
              <a:ext uri="{FF2B5EF4-FFF2-40B4-BE49-F238E27FC236}">
                <a16:creationId xmlns:a16="http://schemas.microsoft.com/office/drawing/2014/main" id="{8DA51C07-2DDA-A3A4-2957-2E9BCFCE9DE6}"/>
              </a:ext>
            </a:extLst>
          </p:cNvPr>
          <p:cNvGraphicFramePr>
            <a:graphicFrameLocks noGrp="1"/>
          </p:cNvGraphicFramePr>
          <p:nvPr>
            <p:extLst>
              <p:ext uri="{D42A27DB-BD31-4B8C-83A1-F6EECF244321}">
                <p14:modId xmlns:p14="http://schemas.microsoft.com/office/powerpoint/2010/main" val="1968489893"/>
              </p:ext>
            </p:extLst>
          </p:nvPr>
        </p:nvGraphicFramePr>
        <p:xfrm>
          <a:off x="806825" y="1667585"/>
          <a:ext cx="4908896" cy="3680329"/>
        </p:xfrm>
        <a:graphic>
          <a:graphicData uri="http://schemas.openxmlformats.org/drawingml/2006/table">
            <a:tbl>
              <a:tblPr firstRow="1" bandRow="1">
                <a:tableStyleId>{5940675A-B579-460E-94D1-54222C63F5DA}</a:tableStyleId>
              </a:tblPr>
              <a:tblGrid>
                <a:gridCol w="613612">
                  <a:extLst>
                    <a:ext uri="{9D8B030D-6E8A-4147-A177-3AD203B41FA5}">
                      <a16:colId xmlns:a16="http://schemas.microsoft.com/office/drawing/2014/main" val="2099142810"/>
                    </a:ext>
                  </a:extLst>
                </a:gridCol>
                <a:gridCol w="613612">
                  <a:extLst>
                    <a:ext uri="{9D8B030D-6E8A-4147-A177-3AD203B41FA5}">
                      <a16:colId xmlns:a16="http://schemas.microsoft.com/office/drawing/2014/main" val="2678846320"/>
                    </a:ext>
                  </a:extLst>
                </a:gridCol>
                <a:gridCol w="613612">
                  <a:extLst>
                    <a:ext uri="{9D8B030D-6E8A-4147-A177-3AD203B41FA5}">
                      <a16:colId xmlns:a16="http://schemas.microsoft.com/office/drawing/2014/main" val="3101296147"/>
                    </a:ext>
                  </a:extLst>
                </a:gridCol>
                <a:gridCol w="613612">
                  <a:extLst>
                    <a:ext uri="{9D8B030D-6E8A-4147-A177-3AD203B41FA5}">
                      <a16:colId xmlns:a16="http://schemas.microsoft.com/office/drawing/2014/main" val="3174730267"/>
                    </a:ext>
                  </a:extLst>
                </a:gridCol>
                <a:gridCol w="613612">
                  <a:extLst>
                    <a:ext uri="{9D8B030D-6E8A-4147-A177-3AD203B41FA5}">
                      <a16:colId xmlns:a16="http://schemas.microsoft.com/office/drawing/2014/main" val="1071174471"/>
                    </a:ext>
                  </a:extLst>
                </a:gridCol>
                <a:gridCol w="613612">
                  <a:extLst>
                    <a:ext uri="{9D8B030D-6E8A-4147-A177-3AD203B41FA5}">
                      <a16:colId xmlns:a16="http://schemas.microsoft.com/office/drawing/2014/main" val="3416192858"/>
                    </a:ext>
                  </a:extLst>
                </a:gridCol>
                <a:gridCol w="613612">
                  <a:extLst>
                    <a:ext uri="{9D8B030D-6E8A-4147-A177-3AD203B41FA5}">
                      <a16:colId xmlns:a16="http://schemas.microsoft.com/office/drawing/2014/main" val="991907340"/>
                    </a:ext>
                  </a:extLst>
                </a:gridCol>
                <a:gridCol w="613612">
                  <a:extLst>
                    <a:ext uri="{9D8B030D-6E8A-4147-A177-3AD203B41FA5}">
                      <a16:colId xmlns:a16="http://schemas.microsoft.com/office/drawing/2014/main" val="790525793"/>
                    </a:ext>
                  </a:extLst>
                </a:gridCol>
              </a:tblGrid>
              <a:tr h="460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&lt;start&gt;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mujhe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cheese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cake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pasand</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hai</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&lt;end&gt;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6596343"/>
                  </a:ext>
                </a:extLst>
              </a:tr>
              <a:tr h="460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&lt;start&gt;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33.25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23.75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5.75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2.41</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7.67</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13.18</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33.00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556655861"/>
                  </a:ext>
                </a:extLst>
              </a:tr>
              <a:tr h="460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mujhe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23.75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37.62</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21.25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8.66</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3.75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23.12</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17.26</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1048760423"/>
                  </a:ext>
                </a:extLst>
              </a:tr>
              <a:tr h="457855">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cheese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5.75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21.25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33.27</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22.11</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18.00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6.22</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5.30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678581315"/>
                  </a:ext>
                </a:extLst>
              </a:tr>
              <a:tr h="458607">
                <a:tc>
                  <a:txBody>
                    <a:bodyPr/>
                    <a:lstStyle/>
                    <a:p>
                      <a:pPr algn="ctr"/>
                      <a:r>
                        <a:rPr lang="en-US" sz="1100" b="0">
                          <a:solidFill>
                            <a:schemeClr val="tx1"/>
                          </a:solidFill>
                          <a:latin typeface="Calibri" panose="020F0502020204030204" pitchFamily="34" charset="0"/>
                          <a:ea typeface="Calibri" panose="020F0502020204030204" pitchFamily="34" charset="0"/>
                          <a:cs typeface="Calibri" panose="020F0502020204030204" pitchFamily="34" charset="0"/>
                        </a:rPr>
                        <a:t>cake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2.41</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8.66</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22.11</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36.60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24.73</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9.10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27.94</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78662452"/>
                  </a:ext>
                </a:extLst>
              </a:tr>
              <a:tr h="460426">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pasand</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7.67</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3.75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18.00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24.73</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38.91</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16.13</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13.62</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r h="460426">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hai</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13.18</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23.12</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6.22</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9.10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16.13</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39.05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21.41</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334166701"/>
                  </a:ext>
                </a:extLst>
              </a:tr>
              <a:tr h="460426">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&lt;end&gt;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33.00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17.26</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5.30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27.94</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13.62</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21.41</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34.38</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243374049"/>
                  </a:ext>
                </a:extLst>
              </a:tr>
            </a:tbl>
          </a:graphicData>
        </a:graphic>
      </p:graphicFrame>
      <p:graphicFrame>
        <p:nvGraphicFramePr>
          <p:cNvPr id="2" name="Table 23">
            <a:extLst>
              <a:ext uri="{FF2B5EF4-FFF2-40B4-BE49-F238E27FC236}">
                <a16:creationId xmlns:a16="http://schemas.microsoft.com/office/drawing/2014/main" id="{C5C9E6C6-99A9-C103-0A26-74CBFA286558}"/>
              </a:ext>
            </a:extLst>
          </p:cNvPr>
          <p:cNvGraphicFramePr>
            <a:graphicFrameLocks noGrp="1"/>
          </p:cNvGraphicFramePr>
          <p:nvPr>
            <p:extLst>
              <p:ext uri="{D42A27DB-BD31-4B8C-83A1-F6EECF244321}">
                <p14:modId xmlns:p14="http://schemas.microsoft.com/office/powerpoint/2010/main" val="3525131186"/>
              </p:ext>
            </p:extLst>
          </p:nvPr>
        </p:nvGraphicFramePr>
        <p:xfrm>
          <a:off x="6615954" y="1667585"/>
          <a:ext cx="4908896" cy="3680329"/>
        </p:xfrm>
        <a:graphic>
          <a:graphicData uri="http://schemas.openxmlformats.org/drawingml/2006/table">
            <a:tbl>
              <a:tblPr firstRow="1" bandRow="1">
                <a:tableStyleId>{5940675A-B579-460E-94D1-54222C63F5DA}</a:tableStyleId>
              </a:tblPr>
              <a:tblGrid>
                <a:gridCol w="613612">
                  <a:extLst>
                    <a:ext uri="{9D8B030D-6E8A-4147-A177-3AD203B41FA5}">
                      <a16:colId xmlns:a16="http://schemas.microsoft.com/office/drawing/2014/main" val="2099142810"/>
                    </a:ext>
                  </a:extLst>
                </a:gridCol>
                <a:gridCol w="613612">
                  <a:extLst>
                    <a:ext uri="{9D8B030D-6E8A-4147-A177-3AD203B41FA5}">
                      <a16:colId xmlns:a16="http://schemas.microsoft.com/office/drawing/2014/main" val="2678846320"/>
                    </a:ext>
                  </a:extLst>
                </a:gridCol>
                <a:gridCol w="613612">
                  <a:extLst>
                    <a:ext uri="{9D8B030D-6E8A-4147-A177-3AD203B41FA5}">
                      <a16:colId xmlns:a16="http://schemas.microsoft.com/office/drawing/2014/main" val="3101296147"/>
                    </a:ext>
                  </a:extLst>
                </a:gridCol>
                <a:gridCol w="613612">
                  <a:extLst>
                    <a:ext uri="{9D8B030D-6E8A-4147-A177-3AD203B41FA5}">
                      <a16:colId xmlns:a16="http://schemas.microsoft.com/office/drawing/2014/main" val="3174730267"/>
                    </a:ext>
                  </a:extLst>
                </a:gridCol>
                <a:gridCol w="613612">
                  <a:extLst>
                    <a:ext uri="{9D8B030D-6E8A-4147-A177-3AD203B41FA5}">
                      <a16:colId xmlns:a16="http://schemas.microsoft.com/office/drawing/2014/main" val="1071174471"/>
                    </a:ext>
                  </a:extLst>
                </a:gridCol>
                <a:gridCol w="613612">
                  <a:extLst>
                    <a:ext uri="{9D8B030D-6E8A-4147-A177-3AD203B41FA5}">
                      <a16:colId xmlns:a16="http://schemas.microsoft.com/office/drawing/2014/main" val="3416192858"/>
                    </a:ext>
                  </a:extLst>
                </a:gridCol>
                <a:gridCol w="613612">
                  <a:extLst>
                    <a:ext uri="{9D8B030D-6E8A-4147-A177-3AD203B41FA5}">
                      <a16:colId xmlns:a16="http://schemas.microsoft.com/office/drawing/2014/main" val="991907340"/>
                    </a:ext>
                  </a:extLst>
                </a:gridCol>
                <a:gridCol w="613612">
                  <a:extLst>
                    <a:ext uri="{9D8B030D-6E8A-4147-A177-3AD203B41FA5}">
                      <a16:colId xmlns:a16="http://schemas.microsoft.com/office/drawing/2014/main" val="790525793"/>
                    </a:ext>
                  </a:extLst>
                </a:gridCol>
              </a:tblGrid>
              <a:tr h="460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&lt;start&gt;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mujhe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cheese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cake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pasand</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hai</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&lt;end&gt;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6596343"/>
                  </a:ext>
                </a:extLst>
              </a:tr>
              <a:tr h="460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&lt;start&gt;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-inf</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556655861"/>
                  </a:ext>
                </a:extLst>
              </a:tr>
              <a:tr h="460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mujhe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1048760423"/>
                  </a:ext>
                </a:extLst>
              </a:tr>
              <a:tr h="457855">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cheese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-inf</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458607">
                <a:tc>
                  <a:txBody>
                    <a:bodyPr/>
                    <a:lstStyle/>
                    <a:p>
                      <a:pPr algn="ctr"/>
                      <a:r>
                        <a:rPr lang="en-US" sz="1100" b="0">
                          <a:solidFill>
                            <a:schemeClr val="tx1"/>
                          </a:solidFill>
                          <a:latin typeface="Calibri" panose="020F0502020204030204" pitchFamily="34" charset="0"/>
                          <a:ea typeface="Calibri" panose="020F0502020204030204" pitchFamily="34" charset="0"/>
                          <a:cs typeface="Calibri" panose="020F0502020204030204" pitchFamily="34" charset="0"/>
                        </a:rPr>
                        <a:t>cake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-inf</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460426">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pasand</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r h="460426">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hai</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-inf</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334166701"/>
                  </a:ext>
                </a:extLst>
              </a:tr>
              <a:tr h="460426">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&lt;end&gt;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243374049"/>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98ECF34-38A9-2982-A1BE-EC2105C701B9}"/>
                  </a:ext>
                </a:extLst>
              </p:cNvPr>
              <p:cNvSpPr txBox="1"/>
              <p:nvPr/>
            </p:nvSpPr>
            <p:spPr>
              <a:xfrm>
                <a:off x="6126826" y="3507749"/>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IN" sz="2800" dirty="0"/>
              </a:p>
            </p:txBody>
          </p:sp>
        </mc:Choice>
        <mc:Fallback xmlns="">
          <p:sp>
            <p:nvSpPr>
              <p:cNvPr id="3" name="TextBox 2">
                <a:extLst>
                  <a:ext uri="{FF2B5EF4-FFF2-40B4-BE49-F238E27FC236}">
                    <a16:creationId xmlns:a16="http://schemas.microsoft.com/office/drawing/2014/main" id="{498ECF34-38A9-2982-A1BE-EC2105C701B9}"/>
                  </a:ext>
                </a:extLst>
              </p:cNvPr>
              <p:cNvSpPr txBox="1">
                <a:spLocks noRot="1" noChangeAspect="1" noMove="1" noResize="1" noEditPoints="1" noAdjustHandles="1" noChangeArrowheads="1" noChangeShapeType="1" noTextEdit="1"/>
              </p:cNvSpPr>
              <p:nvPr/>
            </p:nvSpPr>
            <p:spPr>
              <a:xfrm>
                <a:off x="6126826" y="3507749"/>
                <a:ext cx="349455" cy="430887"/>
              </a:xfrm>
              <a:prstGeom prst="rect">
                <a:avLst/>
              </a:prstGeom>
              <a:blipFill>
                <a:blip r:embed="rId2"/>
                <a:stretch>
                  <a:fillRect/>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E3BA81D2-49A2-6B64-4E98-5EDB14937895}"/>
              </a:ext>
            </a:extLst>
          </p:cNvPr>
          <p:cNvSpPr txBox="1"/>
          <p:nvPr/>
        </p:nvSpPr>
        <p:spPr>
          <a:xfrm>
            <a:off x="2815881" y="5347914"/>
            <a:ext cx="1603131" cy="369332"/>
          </a:xfrm>
          <a:prstGeom prst="rect">
            <a:avLst/>
          </a:prstGeom>
          <a:noFill/>
        </p:spPr>
        <p:txBody>
          <a:bodyPr wrap="none" rtlCol="0">
            <a:spAutoFit/>
          </a:bodyPr>
          <a:lstStyle/>
          <a:p>
            <a:pPr algn="ctr"/>
            <a:r>
              <a:rPr lang="en-US" dirty="0"/>
              <a:t>Attention Filter</a:t>
            </a:r>
            <a:endParaRPr lang="en-IN" dirty="0"/>
          </a:p>
        </p:txBody>
      </p:sp>
      <p:sp>
        <p:nvSpPr>
          <p:cNvPr id="5" name="TextBox 4">
            <a:extLst>
              <a:ext uri="{FF2B5EF4-FFF2-40B4-BE49-F238E27FC236}">
                <a16:creationId xmlns:a16="http://schemas.microsoft.com/office/drawing/2014/main" id="{4D6941BB-0A5C-3425-74C4-101459C74552}"/>
              </a:ext>
            </a:extLst>
          </p:cNvPr>
          <p:cNvSpPr txBox="1"/>
          <p:nvPr/>
        </p:nvSpPr>
        <p:spPr>
          <a:xfrm>
            <a:off x="8765663" y="5345678"/>
            <a:ext cx="1220912" cy="369332"/>
          </a:xfrm>
          <a:prstGeom prst="rect">
            <a:avLst/>
          </a:prstGeom>
          <a:noFill/>
        </p:spPr>
        <p:txBody>
          <a:bodyPr wrap="none" rtlCol="0">
            <a:spAutoFit/>
          </a:bodyPr>
          <a:lstStyle/>
          <a:p>
            <a:pPr algn="ctr"/>
            <a:r>
              <a:rPr lang="en-US" dirty="0"/>
              <a:t>Mask Filter</a:t>
            </a:r>
            <a:endParaRPr lang="en-IN" dirty="0"/>
          </a:p>
        </p:txBody>
      </p:sp>
    </p:spTree>
    <p:extLst>
      <p:ext uri="{BB962C8B-B14F-4D97-AF65-F5344CB8AC3E}">
        <p14:creationId xmlns:p14="http://schemas.microsoft.com/office/powerpoint/2010/main" val="2597569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291612"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Masked Multi-Head Attention</a:t>
            </a:r>
            <a:endParaRPr lang="en-IN" dirty="0">
              <a:solidFill>
                <a:schemeClr val="tx1"/>
              </a:solidFill>
            </a:endParaRPr>
          </a:p>
        </p:txBody>
      </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aphicFrame>
        <p:nvGraphicFramePr>
          <p:cNvPr id="44" name="Table 23">
            <a:extLst>
              <a:ext uri="{FF2B5EF4-FFF2-40B4-BE49-F238E27FC236}">
                <a16:creationId xmlns:a16="http://schemas.microsoft.com/office/drawing/2014/main" id="{8DA51C07-2DDA-A3A4-2957-2E9BCFCE9DE6}"/>
              </a:ext>
            </a:extLst>
          </p:cNvPr>
          <p:cNvGraphicFramePr>
            <a:graphicFrameLocks noGrp="1"/>
          </p:cNvGraphicFramePr>
          <p:nvPr/>
        </p:nvGraphicFramePr>
        <p:xfrm>
          <a:off x="806825" y="1667585"/>
          <a:ext cx="4908896" cy="3680329"/>
        </p:xfrm>
        <a:graphic>
          <a:graphicData uri="http://schemas.openxmlformats.org/drawingml/2006/table">
            <a:tbl>
              <a:tblPr firstRow="1" bandRow="1">
                <a:tableStyleId>{5940675A-B579-460E-94D1-54222C63F5DA}</a:tableStyleId>
              </a:tblPr>
              <a:tblGrid>
                <a:gridCol w="613612">
                  <a:extLst>
                    <a:ext uri="{9D8B030D-6E8A-4147-A177-3AD203B41FA5}">
                      <a16:colId xmlns:a16="http://schemas.microsoft.com/office/drawing/2014/main" val="2099142810"/>
                    </a:ext>
                  </a:extLst>
                </a:gridCol>
                <a:gridCol w="613612">
                  <a:extLst>
                    <a:ext uri="{9D8B030D-6E8A-4147-A177-3AD203B41FA5}">
                      <a16:colId xmlns:a16="http://schemas.microsoft.com/office/drawing/2014/main" val="2678846320"/>
                    </a:ext>
                  </a:extLst>
                </a:gridCol>
                <a:gridCol w="613612">
                  <a:extLst>
                    <a:ext uri="{9D8B030D-6E8A-4147-A177-3AD203B41FA5}">
                      <a16:colId xmlns:a16="http://schemas.microsoft.com/office/drawing/2014/main" val="3101296147"/>
                    </a:ext>
                  </a:extLst>
                </a:gridCol>
                <a:gridCol w="613612">
                  <a:extLst>
                    <a:ext uri="{9D8B030D-6E8A-4147-A177-3AD203B41FA5}">
                      <a16:colId xmlns:a16="http://schemas.microsoft.com/office/drawing/2014/main" val="3174730267"/>
                    </a:ext>
                  </a:extLst>
                </a:gridCol>
                <a:gridCol w="613612">
                  <a:extLst>
                    <a:ext uri="{9D8B030D-6E8A-4147-A177-3AD203B41FA5}">
                      <a16:colId xmlns:a16="http://schemas.microsoft.com/office/drawing/2014/main" val="1071174471"/>
                    </a:ext>
                  </a:extLst>
                </a:gridCol>
                <a:gridCol w="613612">
                  <a:extLst>
                    <a:ext uri="{9D8B030D-6E8A-4147-A177-3AD203B41FA5}">
                      <a16:colId xmlns:a16="http://schemas.microsoft.com/office/drawing/2014/main" val="3416192858"/>
                    </a:ext>
                  </a:extLst>
                </a:gridCol>
                <a:gridCol w="613612">
                  <a:extLst>
                    <a:ext uri="{9D8B030D-6E8A-4147-A177-3AD203B41FA5}">
                      <a16:colId xmlns:a16="http://schemas.microsoft.com/office/drawing/2014/main" val="991907340"/>
                    </a:ext>
                  </a:extLst>
                </a:gridCol>
                <a:gridCol w="613612">
                  <a:extLst>
                    <a:ext uri="{9D8B030D-6E8A-4147-A177-3AD203B41FA5}">
                      <a16:colId xmlns:a16="http://schemas.microsoft.com/office/drawing/2014/main" val="790525793"/>
                    </a:ext>
                  </a:extLst>
                </a:gridCol>
              </a:tblGrid>
              <a:tr h="460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&lt;start&gt;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mujhe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cheese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cake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pasand</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hai</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&lt;end&gt;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6596343"/>
                  </a:ext>
                </a:extLst>
              </a:tr>
              <a:tr h="460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&lt;start&gt;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33.25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23.75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5.75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2.41</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7.67</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13.18</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33.00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556655861"/>
                  </a:ext>
                </a:extLst>
              </a:tr>
              <a:tr h="460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mujhe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23.75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37.62</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21.25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8.66</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3.75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23.12</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17.26</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1048760423"/>
                  </a:ext>
                </a:extLst>
              </a:tr>
              <a:tr h="457855">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cheese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5.75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21.25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33.27</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22.11</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18.00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6.22</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5.30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678581315"/>
                  </a:ext>
                </a:extLst>
              </a:tr>
              <a:tr h="458607">
                <a:tc>
                  <a:txBody>
                    <a:bodyPr/>
                    <a:lstStyle/>
                    <a:p>
                      <a:pPr algn="ctr"/>
                      <a:r>
                        <a:rPr lang="en-US" sz="1100" b="0">
                          <a:solidFill>
                            <a:schemeClr val="tx1"/>
                          </a:solidFill>
                          <a:latin typeface="Calibri" panose="020F0502020204030204" pitchFamily="34" charset="0"/>
                          <a:ea typeface="Calibri" panose="020F0502020204030204" pitchFamily="34" charset="0"/>
                          <a:cs typeface="Calibri" panose="020F0502020204030204" pitchFamily="34" charset="0"/>
                        </a:rPr>
                        <a:t>cake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2.41</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8.66</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22.11</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36.60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24.73</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9.10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27.94</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78662452"/>
                  </a:ext>
                </a:extLst>
              </a:tr>
              <a:tr h="460426">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pasand</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7.67</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3.75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18.00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24.73</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38.91</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16.13</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13.62</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r h="460426">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hai</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13.18</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23.12</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6.22</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9.10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16.13</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39.05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21.41</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334166701"/>
                  </a:ext>
                </a:extLst>
              </a:tr>
              <a:tr h="460426">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&lt;end&gt;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33.00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17.26</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5.30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27.94</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13.62</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21.41</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34.38</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243374049"/>
                  </a:ext>
                </a:extLst>
              </a:tr>
            </a:tbl>
          </a:graphicData>
        </a:graphic>
      </p:graphicFrame>
      <p:graphicFrame>
        <p:nvGraphicFramePr>
          <p:cNvPr id="2" name="Table 23">
            <a:extLst>
              <a:ext uri="{FF2B5EF4-FFF2-40B4-BE49-F238E27FC236}">
                <a16:creationId xmlns:a16="http://schemas.microsoft.com/office/drawing/2014/main" id="{C5C9E6C6-99A9-C103-0A26-74CBFA286558}"/>
              </a:ext>
            </a:extLst>
          </p:cNvPr>
          <p:cNvGraphicFramePr>
            <a:graphicFrameLocks noGrp="1"/>
          </p:cNvGraphicFramePr>
          <p:nvPr/>
        </p:nvGraphicFramePr>
        <p:xfrm>
          <a:off x="6615954" y="1667585"/>
          <a:ext cx="4908896" cy="3680329"/>
        </p:xfrm>
        <a:graphic>
          <a:graphicData uri="http://schemas.openxmlformats.org/drawingml/2006/table">
            <a:tbl>
              <a:tblPr firstRow="1" bandRow="1">
                <a:tableStyleId>{5940675A-B579-460E-94D1-54222C63F5DA}</a:tableStyleId>
              </a:tblPr>
              <a:tblGrid>
                <a:gridCol w="613612">
                  <a:extLst>
                    <a:ext uri="{9D8B030D-6E8A-4147-A177-3AD203B41FA5}">
                      <a16:colId xmlns:a16="http://schemas.microsoft.com/office/drawing/2014/main" val="2099142810"/>
                    </a:ext>
                  </a:extLst>
                </a:gridCol>
                <a:gridCol w="613612">
                  <a:extLst>
                    <a:ext uri="{9D8B030D-6E8A-4147-A177-3AD203B41FA5}">
                      <a16:colId xmlns:a16="http://schemas.microsoft.com/office/drawing/2014/main" val="2678846320"/>
                    </a:ext>
                  </a:extLst>
                </a:gridCol>
                <a:gridCol w="613612">
                  <a:extLst>
                    <a:ext uri="{9D8B030D-6E8A-4147-A177-3AD203B41FA5}">
                      <a16:colId xmlns:a16="http://schemas.microsoft.com/office/drawing/2014/main" val="3101296147"/>
                    </a:ext>
                  </a:extLst>
                </a:gridCol>
                <a:gridCol w="613612">
                  <a:extLst>
                    <a:ext uri="{9D8B030D-6E8A-4147-A177-3AD203B41FA5}">
                      <a16:colId xmlns:a16="http://schemas.microsoft.com/office/drawing/2014/main" val="3174730267"/>
                    </a:ext>
                  </a:extLst>
                </a:gridCol>
                <a:gridCol w="613612">
                  <a:extLst>
                    <a:ext uri="{9D8B030D-6E8A-4147-A177-3AD203B41FA5}">
                      <a16:colId xmlns:a16="http://schemas.microsoft.com/office/drawing/2014/main" val="1071174471"/>
                    </a:ext>
                  </a:extLst>
                </a:gridCol>
                <a:gridCol w="613612">
                  <a:extLst>
                    <a:ext uri="{9D8B030D-6E8A-4147-A177-3AD203B41FA5}">
                      <a16:colId xmlns:a16="http://schemas.microsoft.com/office/drawing/2014/main" val="3416192858"/>
                    </a:ext>
                  </a:extLst>
                </a:gridCol>
                <a:gridCol w="613612">
                  <a:extLst>
                    <a:ext uri="{9D8B030D-6E8A-4147-A177-3AD203B41FA5}">
                      <a16:colId xmlns:a16="http://schemas.microsoft.com/office/drawing/2014/main" val="991907340"/>
                    </a:ext>
                  </a:extLst>
                </a:gridCol>
                <a:gridCol w="613612">
                  <a:extLst>
                    <a:ext uri="{9D8B030D-6E8A-4147-A177-3AD203B41FA5}">
                      <a16:colId xmlns:a16="http://schemas.microsoft.com/office/drawing/2014/main" val="790525793"/>
                    </a:ext>
                  </a:extLst>
                </a:gridCol>
              </a:tblGrid>
              <a:tr h="460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&lt;start&gt;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mujhe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cheese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cake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pasand</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hai</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&lt;end&gt;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6596343"/>
                  </a:ext>
                </a:extLst>
              </a:tr>
              <a:tr h="460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&lt;start&gt;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-inf</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556655861"/>
                  </a:ext>
                </a:extLst>
              </a:tr>
              <a:tr h="460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mujhe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1048760423"/>
                  </a:ext>
                </a:extLst>
              </a:tr>
              <a:tr h="457855">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cheese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-inf</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458607">
                <a:tc>
                  <a:txBody>
                    <a:bodyPr/>
                    <a:lstStyle/>
                    <a:p>
                      <a:pPr algn="ctr"/>
                      <a:r>
                        <a:rPr lang="en-US" sz="1100" b="0">
                          <a:solidFill>
                            <a:schemeClr val="tx1"/>
                          </a:solidFill>
                          <a:latin typeface="Calibri" panose="020F0502020204030204" pitchFamily="34" charset="0"/>
                          <a:ea typeface="Calibri" panose="020F0502020204030204" pitchFamily="34" charset="0"/>
                          <a:cs typeface="Calibri" panose="020F0502020204030204" pitchFamily="34" charset="0"/>
                        </a:rPr>
                        <a:t>cake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-inf</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460426">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pasand</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r h="460426">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hai</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-inf</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334166701"/>
                  </a:ext>
                </a:extLst>
              </a:tr>
              <a:tr h="460426">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&lt;end&gt;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243374049"/>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98ECF34-38A9-2982-A1BE-EC2105C701B9}"/>
                  </a:ext>
                </a:extLst>
              </p:cNvPr>
              <p:cNvSpPr txBox="1"/>
              <p:nvPr/>
            </p:nvSpPr>
            <p:spPr>
              <a:xfrm>
                <a:off x="6126826" y="3507749"/>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IN" sz="2800" dirty="0"/>
              </a:p>
            </p:txBody>
          </p:sp>
        </mc:Choice>
        <mc:Fallback xmlns="">
          <p:sp>
            <p:nvSpPr>
              <p:cNvPr id="3" name="TextBox 2">
                <a:extLst>
                  <a:ext uri="{FF2B5EF4-FFF2-40B4-BE49-F238E27FC236}">
                    <a16:creationId xmlns:a16="http://schemas.microsoft.com/office/drawing/2014/main" id="{498ECF34-38A9-2982-A1BE-EC2105C701B9}"/>
                  </a:ext>
                </a:extLst>
              </p:cNvPr>
              <p:cNvSpPr txBox="1">
                <a:spLocks noRot="1" noChangeAspect="1" noMove="1" noResize="1" noEditPoints="1" noAdjustHandles="1" noChangeArrowheads="1" noChangeShapeType="1" noTextEdit="1"/>
              </p:cNvSpPr>
              <p:nvPr/>
            </p:nvSpPr>
            <p:spPr>
              <a:xfrm>
                <a:off x="6126826" y="3507749"/>
                <a:ext cx="349455" cy="430887"/>
              </a:xfrm>
              <a:prstGeom prst="rect">
                <a:avLst/>
              </a:prstGeom>
              <a:blipFill>
                <a:blip r:embed="rId2"/>
                <a:stretch>
                  <a:fillRect/>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E3BA81D2-49A2-6B64-4E98-5EDB14937895}"/>
              </a:ext>
            </a:extLst>
          </p:cNvPr>
          <p:cNvSpPr txBox="1"/>
          <p:nvPr/>
        </p:nvSpPr>
        <p:spPr>
          <a:xfrm>
            <a:off x="2815881" y="5347914"/>
            <a:ext cx="1603131" cy="369332"/>
          </a:xfrm>
          <a:prstGeom prst="rect">
            <a:avLst/>
          </a:prstGeom>
          <a:noFill/>
        </p:spPr>
        <p:txBody>
          <a:bodyPr wrap="none" rtlCol="0">
            <a:spAutoFit/>
          </a:bodyPr>
          <a:lstStyle/>
          <a:p>
            <a:pPr algn="ctr"/>
            <a:r>
              <a:rPr lang="en-US" dirty="0"/>
              <a:t>Attention Filter</a:t>
            </a:r>
            <a:endParaRPr lang="en-IN" dirty="0"/>
          </a:p>
        </p:txBody>
      </p:sp>
      <p:sp>
        <p:nvSpPr>
          <p:cNvPr id="5" name="TextBox 4">
            <a:extLst>
              <a:ext uri="{FF2B5EF4-FFF2-40B4-BE49-F238E27FC236}">
                <a16:creationId xmlns:a16="http://schemas.microsoft.com/office/drawing/2014/main" id="{4D6941BB-0A5C-3425-74C4-101459C74552}"/>
              </a:ext>
            </a:extLst>
          </p:cNvPr>
          <p:cNvSpPr txBox="1"/>
          <p:nvPr/>
        </p:nvSpPr>
        <p:spPr>
          <a:xfrm>
            <a:off x="8765663" y="5345678"/>
            <a:ext cx="1220912" cy="369332"/>
          </a:xfrm>
          <a:prstGeom prst="rect">
            <a:avLst/>
          </a:prstGeom>
          <a:noFill/>
        </p:spPr>
        <p:txBody>
          <a:bodyPr wrap="none" rtlCol="0">
            <a:spAutoFit/>
          </a:bodyPr>
          <a:lstStyle/>
          <a:p>
            <a:pPr algn="ctr"/>
            <a:r>
              <a:rPr lang="en-US" dirty="0"/>
              <a:t>Mask Filter</a:t>
            </a:r>
            <a:endParaRPr lang="en-IN" dirty="0"/>
          </a:p>
        </p:txBody>
      </p:sp>
      <p:sp>
        <p:nvSpPr>
          <p:cNvPr id="6" name="Rectangle: Rounded Corners 5">
            <a:extLst>
              <a:ext uri="{FF2B5EF4-FFF2-40B4-BE49-F238E27FC236}">
                <a16:creationId xmlns:a16="http://schemas.microsoft.com/office/drawing/2014/main" id="{2BCCE992-A80E-BB31-91D8-8161D6EF37F7}"/>
              </a:ext>
            </a:extLst>
          </p:cNvPr>
          <p:cNvSpPr/>
          <p:nvPr/>
        </p:nvSpPr>
        <p:spPr>
          <a:xfrm>
            <a:off x="7187874" y="3507748"/>
            <a:ext cx="4336976" cy="430887"/>
          </a:xfrm>
          <a:prstGeom prst="roundRect">
            <a:avLst/>
          </a:prstGeom>
          <a:noFill/>
          <a:ln w="57150">
            <a:solidFill>
              <a:srgbClr val="EA433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B58A2528-CE0A-91E7-D174-F1977328F8C2}"/>
              </a:ext>
            </a:extLst>
          </p:cNvPr>
          <p:cNvSpPr txBox="1"/>
          <p:nvPr/>
        </p:nvSpPr>
        <p:spPr>
          <a:xfrm>
            <a:off x="6765611" y="943412"/>
            <a:ext cx="844526" cy="369332"/>
          </a:xfrm>
          <a:prstGeom prst="rect">
            <a:avLst/>
          </a:prstGeom>
          <a:noFill/>
        </p:spPr>
        <p:txBody>
          <a:bodyPr wrap="none" rtlCol="0">
            <a:spAutoFit/>
          </a:bodyPr>
          <a:lstStyle/>
          <a:p>
            <a:pPr algn="ctr"/>
            <a:r>
              <a:rPr lang="en-US" dirty="0">
                <a:solidFill>
                  <a:srgbClr val="EA4335"/>
                </a:solidFill>
              </a:rPr>
              <a:t>&lt;start&gt;</a:t>
            </a:r>
            <a:endParaRPr lang="en-IN" dirty="0">
              <a:solidFill>
                <a:srgbClr val="EA4335"/>
              </a:solidFill>
            </a:endParaRPr>
          </a:p>
        </p:txBody>
      </p:sp>
      <p:sp>
        <p:nvSpPr>
          <p:cNvPr id="12" name="TextBox 11">
            <a:extLst>
              <a:ext uri="{FF2B5EF4-FFF2-40B4-BE49-F238E27FC236}">
                <a16:creationId xmlns:a16="http://schemas.microsoft.com/office/drawing/2014/main" id="{28BA9544-CBE1-5ACA-DD7B-829C74D8A56C}"/>
              </a:ext>
            </a:extLst>
          </p:cNvPr>
          <p:cNvSpPr txBox="1"/>
          <p:nvPr/>
        </p:nvSpPr>
        <p:spPr>
          <a:xfrm>
            <a:off x="7610137" y="943412"/>
            <a:ext cx="782587" cy="369332"/>
          </a:xfrm>
          <a:prstGeom prst="rect">
            <a:avLst/>
          </a:prstGeom>
          <a:noFill/>
        </p:spPr>
        <p:txBody>
          <a:bodyPr wrap="none" rtlCol="0">
            <a:spAutoFit/>
          </a:bodyPr>
          <a:lstStyle/>
          <a:p>
            <a:pPr algn="ctr"/>
            <a:r>
              <a:rPr lang="en-US" dirty="0" err="1">
                <a:solidFill>
                  <a:srgbClr val="EA4335"/>
                </a:solidFill>
              </a:rPr>
              <a:t>mujhe</a:t>
            </a:r>
            <a:endParaRPr lang="en-IN" dirty="0">
              <a:solidFill>
                <a:srgbClr val="EA4335"/>
              </a:solidFill>
            </a:endParaRPr>
          </a:p>
        </p:txBody>
      </p:sp>
      <p:sp>
        <p:nvSpPr>
          <p:cNvPr id="13" name="TextBox 12">
            <a:extLst>
              <a:ext uri="{FF2B5EF4-FFF2-40B4-BE49-F238E27FC236}">
                <a16:creationId xmlns:a16="http://schemas.microsoft.com/office/drawing/2014/main" id="{585AB243-4E5C-F5C4-0204-AD010A1B87D9}"/>
              </a:ext>
            </a:extLst>
          </p:cNvPr>
          <p:cNvSpPr txBox="1"/>
          <p:nvPr/>
        </p:nvSpPr>
        <p:spPr>
          <a:xfrm>
            <a:off x="8392724" y="943412"/>
            <a:ext cx="840294" cy="369332"/>
          </a:xfrm>
          <a:prstGeom prst="rect">
            <a:avLst/>
          </a:prstGeom>
          <a:noFill/>
        </p:spPr>
        <p:txBody>
          <a:bodyPr wrap="none" rtlCol="0">
            <a:spAutoFit/>
          </a:bodyPr>
          <a:lstStyle/>
          <a:p>
            <a:pPr algn="ctr"/>
            <a:r>
              <a:rPr lang="en-US" dirty="0">
                <a:solidFill>
                  <a:srgbClr val="EA4335"/>
                </a:solidFill>
              </a:rPr>
              <a:t>cheese</a:t>
            </a:r>
            <a:endParaRPr lang="en-IN" dirty="0">
              <a:solidFill>
                <a:srgbClr val="EA4335"/>
              </a:solidFill>
            </a:endParaRPr>
          </a:p>
        </p:txBody>
      </p:sp>
      <p:sp>
        <p:nvSpPr>
          <p:cNvPr id="14" name="TextBox 13">
            <a:extLst>
              <a:ext uri="{FF2B5EF4-FFF2-40B4-BE49-F238E27FC236}">
                <a16:creationId xmlns:a16="http://schemas.microsoft.com/office/drawing/2014/main" id="{BE71B531-71DA-AA95-0AB9-C26AD3097791}"/>
              </a:ext>
            </a:extLst>
          </p:cNvPr>
          <p:cNvSpPr txBox="1"/>
          <p:nvPr/>
        </p:nvSpPr>
        <p:spPr>
          <a:xfrm>
            <a:off x="9233018" y="943412"/>
            <a:ext cx="603307" cy="369332"/>
          </a:xfrm>
          <a:prstGeom prst="rect">
            <a:avLst/>
          </a:prstGeom>
          <a:noFill/>
        </p:spPr>
        <p:txBody>
          <a:bodyPr wrap="none" rtlCol="0">
            <a:spAutoFit/>
          </a:bodyPr>
          <a:lstStyle/>
          <a:p>
            <a:pPr algn="ctr"/>
            <a:r>
              <a:rPr lang="en-US" dirty="0">
                <a:solidFill>
                  <a:srgbClr val="EA4335"/>
                </a:solidFill>
              </a:rPr>
              <a:t>cake</a:t>
            </a:r>
            <a:endParaRPr lang="en-IN" dirty="0">
              <a:solidFill>
                <a:srgbClr val="EA4335"/>
              </a:solidFill>
            </a:endParaRPr>
          </a:p>
        </p:txBody>
      </p:sp>
      <p:cxnSp>
        <p:nvCxnSpPr>
          <p:cNvPr id="17" name="Straight Arrow Connector 16">
            <a:extLst>
              <a:ext uri="{FF2B5EF4-FFF2-40B4-BE49-F238E27FC236}">
                <a16:creationId xmlns:a16="http://schemas.microsoft.com/office/drawing/2014/main" id="{A496206B-281E-1F18-E72D-2B6615CD4E7B}"/>
              </a:ext>
            </a:extLst>
          </p:cNvPr>
          <p:cNvCxnSpPr>
            <a:cxnSpLocks/>
          </p:cNvCxnSpPr>
          <p:nvPr/>
        </p:nvCxnSpPr>
        <p:spPr>
          <a:xfrm>
            <a:off x="9496571" y="449057"/>
            <a:ext cx="0" cy="537437"/>
          </a:xfrm>
          <a:prstGeom prst="straightConnector1">
            <a:avLst/>
          </a:prstGeom>
          <a:ln w="38100">
            <a:solidFill>
              <a:srgbClr val="EA433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50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291612"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Masked Multi-Head Attention</a:t>
            </a:r>
            <a:endParaRPr lang="en-IN" dirty="0">
              <a:solidFill>
                <a:schemeClr val="tx1"/>
              </a:solidFill>
            </a:endParaRPr>
          </a:p>
        </p:txBody>
      </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aphicFrame>
        <p:nvGraphicFramePr>
          <p:cNvPr id="44" name="Table 23">
            <a:extLst>
              <a:ext uri="{FF2B5EF4-FFF2-40B4-BE49-F238E27FC236}">
                <a16:creationId xmlns:a16="http://schemas.microsoft.com/office/drawing/2014/main" id="{8DA51C07-2DDA-A3A4-2957-2E9BCFCE9DE6}"/>
              </a:ext>
            </a:extLst>
          </p:cNvPr>
          <p:cNvGraphicFramePr>
            <a:graphicFrameLocks noGrp="1"/>
          </p:cNvGraphicFramePr>
          <p:nvPr/>
        </p:nvGraphicFramePr>
        <p:xfrm>
          <a:off x="806825" y="1667585"/>
          <a:ext cx="4908896" cy="3680329"/>
        </p:xfrm>
        <a:graphic>
          <a:graphicData uri="http://schemas.openxmlformats.org/drawingml/2006/table">
            <a:tbl>
              <a:tblPr firstRow="1" bandRow="1">
                <a:tableStyleId>{5940675A-B579-460E-94D1-54222C63F5DA}</a:tableStyleId>
              </a:tblPr>
              <a:tblGrid>
                <a:gridCol w="613612">
                  <a:extLst>
                    <a:ext uri="{9D8B030D-6E8A-4147-A177-3AD203B41FA5}">
                      <a16:colId xmlns:a16="http://schemas.microsoft.com/office/drawing/2014/main" val="2099142810"/>
                    </a:ext>
                  </a:extLst>
                </a:gridCol>
                <a:gridCol w="613612">
                  <a:extLst>
                    <a:ext uri="{9D8B030D-6E8A-4147-A177-3AD203B41FA5}">
                      <a16:colId xmlns:a16="http://schemas.microsoft.com/office/drawing/2014/main" val="2678846320"/>
                    </a:ext>
                  </a:extLst>
                </a:gridCol>
                <a:gridCol w="613612">
                  <a:extLst>
                    <a:ext uri="{9D8B030D-6E8A-4147-A177-3AD203B41FA5}">
                      <a16:colId xmlns:a16="http://schemas.microsoft.com/office/drawing/2014/main" val="3101296147"/>
                    </a:ext>
                  </a:extLst>
                </a:gridCol>
                <a:gridCol w="613612">
                  <a:extLst>
                    <a:ext uri="{9D8B030D-6E8A-4147-A177-3AD203B41FA5}">
                      <a16:colId xmlns:a16="http://schemas.microsoft.com/office/drawing/2014/main" val="3174730267"/>
                    </a:ext>
                  </a:extLst>
                </a:gridCol>
                <a:gridCol w="613612">
                  <a:extLst>
                    <a:ext uri="{9D8B030D-6E8A-4147-A177-3AD203B41FA5}">
                      <a16:colId xmlns:a16="http://schemas.microsoft.com/office/drawing/2014/main" val="1071174471"/>
                    </a:ext>
                  </a:extLst>
                </a:gridCol>
                <a:gridCol w="613612">
                  <a:extLst>
                    <a:ext uri="{9D8B030D-6E8A-4147-A177-3AD203B41FA5}">
                      <a16:colId xmlns:a16="http://schemas.microsoft.com/office/drawing/2014/main" val="3416192858"/>
                    </a:ext>
                  </a:extLst>
                </a:gridCol>
                <a:gridCol w="613612">
                  <a:extLst>
                    <a:ext uri="{9D8B030D-6E8A-4147-A177-3AD203B41FA5}">
                      <a16:colId xmlns:a16="http://schemas.microsoft.com/office/drawing/2014/main" val="991907340"/>
                    </a:ext>
                  </a:extLst>
                </a:gridCol>
                <a:gridCol w="613612">
                  <a:extLst>
                    <a:ext uri="{9D8B030D-6E8A-4147-A177-3AD203B41FA5}">
                      <a16:colId xmlns:a16="http://schemas.microsoft.com/office/drawing/2014/main" val="790525793"/>
                    </a:ext>
                  </a:extLst>
                </a:gridCol>
              </a:tblGrid>
              <a:tr h="460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&lt;start&gt;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mujhe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cheese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cake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pasand</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hai</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&lt;end&gt;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6596343"/>
                  </a:ext>
                </a:extLst>
              </a:tr>
              <a:tr h="460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&lt;start&gt;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33.25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23.75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5.75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2.41</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7.67</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13.18</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33.00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556655861"/>
                  </a:ext>
                </a:extLst>
              </a:tr>
              <a:tr h="460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mujhe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23.75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37.62</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21.25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8.66</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3.75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23.12</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17.26</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1048760423"/>
                  </a:ext>
                </a:extLst>
              </a:tr>
              <a:tr h="457855">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cheese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5.75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21.25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33.27</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22.11</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18.00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6.22</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5.30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678581315"/>
                  </a:ext>
                </a:extLst>
              </a:tr>
              <a:tr h="458607">
                <a:tc>
                  <a:txBody>
                    <a:bodyPr/>
                    <a:lstStyle/>
                    <a:p>
                      <a:pPr algn="ctr"/>
                      <a:r>
                        <a:rPr lang="en-US" sz="1100" b="0">
                          <a:solidFill>
                            <a:schemeClr val="tx1"/>
                          </a:solidFill>
                          <a:latin typeface="Calibri" panose="020F0502020204030204" pitchFamily="34" charset="0"/>
                          <a:ea typeface="Calibri" panose="020F0502020204030204" pitchFamily="34" charset="0"/>
                          <a:cs typeface="Calibri" panose="020F0502020204030204" pitchFamily="34" charset="0"/>
                        </a:rPr>
                        <a:t>cake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2.41</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8.66</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22.11</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36.60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24.73</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9.10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27.94</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78662452"/>
                  </a:ext>
                </a:extLst>
              </a:tr>
              <a:tr h="460426">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pasand</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7.67</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3.75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18.00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24.73</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38.91</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16.13</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13.62</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r h="460426">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hai</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13.18</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23.12</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6.22</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9.10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16.13</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39.05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21.41</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334166701"/>
                  </a:ext>
                </a:extLst>
              </a:tr>
              <a:tr h="460426">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&lt;end&gt;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33.00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17.26</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5.30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27.94</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13.62</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21.41</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34.38</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243374049"/>
                  </a:ext>
                </a:extLst>
              </a:tr>
            </a:tbl>
          </a:graphicData>
        </a:graphic>
      </p:graphicFrame>
      <p:graphicFrame>
        <p:nvGraphicFramePr>
          <p:cNvPr id="2" name="Table 23">
            <a:extLst>
              <a:ext uri="{FF2B5EF4-FFF2-40B4-BE49-F238E27FC236}">
                <a16:creationId xmlns:a16="http://schemas.microsoft.com/office/drawing/2014/main" id="{C5C9E6C6-99A9-C103-0A26-74CBFA286558}"/>
              </a:ext>
            </a:extLst>
          </p:cNvPr>
          <p:cNvGraphicFramePr>
            <a:graphicFrameLocks noGrp="1"/>
          </p:cNvGraphicFramePr>
          <p:nvPr/>
        </p:nvGraphicFramePr>
        <p:xfrm>
          <a:off x="6615954" y="1667585"/>
          <a:ext cx="4908896" cy="3680329"/>
        </p:xfrm>
        <a:graphic>
          <a:graphicData uri="http://schemas.openxmlformats.org/drawingml/2006/table">
            <a:tbl>
              <a:tblPr firstRow="1" bandRow="1">
                <a:tableStyleId>{5940675A-B579-460E-94D1-54222C63F5DA}</a:tableStyleId>
              </a:tblPr>
              <a:tblGrid>
                <a:gridCol w="613612">
                  <a:extLst>
                    <a:ext uri="{9D8B030D-6E8A-4147-A177-3AD203B41FA5}">
                      <a16:colId xmlns:a16="http://schemas.microsoft.com/office/drawing/2014/main" val="2099142810"/>
                    </a:ext>
                  </a:extLst>
                </a:gridCol>
                <a:gridCol w="613612">
                  <a:extLst>
                    <a:ext uri="{9D8B030D-6E8A-4147-A177-3AD203B41FA5}">
                      <a16:colId xmlns:a16="http://schemas.microsoft.com/office/drawing/2014/main" val="2678846320"/>
                    </a:ext>
                  </a:extLst>
                </a:gridCol>
                <a:gridCol w="613612">
                  <a:extLst>
                    <a:ext uri="{9D8B030D-6E8A-4147-A177-3AD203B41FA5}">
                      <a16:colId xmlns:a16="http://schemas.microsoft.com/office/drawing/2014/main" val="3101296147"/>
                    </a:ext>
                  </a:extLst>
                </a:gridCol>
                <a:gridCol w="613612">
                  <a:extLst>
                    <a:ext uri="{9D8B030D-6E8A-4147-A177-3AD203B41FA5}">
                      <a16:colId xmlns:a16="http://schemas.microsoft.com/office/drawing/2014/main" val="3174730267"/>
                    </a:ext>
                  </a:extLst>
                </a:gridCol>
                <a:gridCol w="613612">
                  <a:extLst>
                    <a:ext uri="{9D8B030D-6E8A-4147-A177-3AD203B41FA5}">
                      <a16:colId xmlns:a16="http://schemas.microsoft.com/office/drawing/2014/main" val="1071174471"/>
                    </a:ext>
                  </a:extLst>
                </a:gridCol>
                <a:gridCol w="613612">
                  <a:extLst>
                    <a:ext uri="{9D8B030D-6E8A-4147-A177-3AD203B41FA5}">
                      <a16:colId xmlns:a16="http://schemas.microsoft.com/office/drawing/2014/main" val="3416192858"/>
                    </a:ext>
                  </a:extLst>
                </a:gridCol>
                <a:gridCol w="613612">
                  <a:extLst>
                    <a:ext uri="{9D8B030D-6E8A-4147-A177-3AD203B41FA5}">
                      <a16:colId xmlns:a16="http://schemas.microsoft.com/office/drawing/2014/main" val="991907340"/>
                    </a:ext>
                  </a:extLst>
                </a:gridCol>
                <a:gridCol w="613612">
                  <a:extLst>
                    <a:ext uri="{9D8B030D-6E8A-4147-A177-3AD203B41FA5}">
                      <a16:colId xmlns:a16="http://schemas.microsoft.com/office/drawing/2014/main" val="790525793"/>
                    </a:ext>
                  </a:extLst>
                </a:gridCol>
              </a:tblGrid>
              <a:tr h="460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&lt;start&gt;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mujhe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cheese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cake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pasand</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hai</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&lt;end&gt;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6596343"/>
                  </a:ext>
                </a:extLst>
              </a:tr>
              <a:tr h="460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&lt;start&gt;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-inf</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556655861"/>
                  </a:ext>
                </a:extLst>
              </a:tr>
              <a:tr h="460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mujhe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1048760423"/>
                  </a:ext>
                </a:extLst>
              </a:tr>
              <a:tr h="457855">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cheese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-inf</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458607">
                <a:tc>
                  <a:txBody>
                    <a:bodyPr/>
                    <a:lstStyle/>
                    <a:p>
                      <a:pPr algn="ctr"/>
                      <a:r>
                        <a:rPr lang="en-US" sz="1100" b="0">
                          <a:solidFill>
                            <a:schemeClr val="tx1"/>
                          </a:solidFill>
                          <a:latin typeface="Calibri" panose="020F0502020204030204" pitchFamily="34" charset="0"/>
                          <a:ea typeface="Calibri" panose="020F0502020204030204" pitchFamily="34" charset="0"/>
                          <a:cs typeface="Calibri" panose="020F0502020204030204" pitchFamily="34" charset="0"/>
                        </a:rPr>
                        <a:t>cake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-inf</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460426">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pasand</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r h="460426">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hai</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-inf</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334166701"/>
                  </a:ext>
                </a:extLst>
              </a:tr>
              <a:tr h="460426">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&lt;end&gt;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1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243374049"/>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98ECF34-38A9-2982-A1BE-EC2105C701B9}"/>
                  </a:ext>
                </a:extLst>
              </p:cNvPr>
              <p:cNvSpPr txBox="1"/>
              <p:nvPr/>
            </p:nvSpPr>
            <p:spPr>
              <a:xfrm>
                <a:off x="6126826" y="3507749"/>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IN" sz="2800" dirty="0"/>
              </a:p>
            </p:txBody>
          </p:sp>
        </mc:Choice>
        <mc:Fallback xmlns="">
          <p:sp>
            <p:nvSpPr>
              <p:cNvPr id="3" name="TextBox 2">
                <a:extLst>
                  <a:ext uri="{FF2B5EF4-FFF2-40B4-BE49-F238E27FC236}">
                    <a16:creationId xmlns:a16="http://schemas.microsoft.com/office/drawing/2014/main" id="{498ECF34-38A9-2982-A1BE-EC2105C701B9}"/>
                  </a:ext>
                </a:extLst>
              </p:cNvPr>
              <p:cNvSpPr txBox="1">
                <a:spLocks noRot="1" noChangeAspect="1" noMove="1" noResize="1" noEditPoints="1" noAdjustHandles="1" noChangeArrowheads="1" noChangeShapeType="1" noTextEdit="1"/>
              </p:cNvSpPr>
              <p:nvPr/>
            </p:nvSpPr>
            <p:spPr>
              <a:xfrm>
                <a:off x="6126826" y="3507749"/>
                <a:ext cx="349455" cy="430887"/>
              </a:xfrm>
              <a:prstGeom prst="rect">
                <a:avLst/>
              </a:prstGeom>
              <a:blipFill>
                <a:blip r:embed="rId2"/>
                <a:stretch>
                  <a:fillRect/>
                </a:stretch>
              </a:blipFill>
            </p:spPr>
            <p:txBody>
              <a:bodyPr/>
              <a:lstStyle/>
              <a:p>
                <a:r>
                  <a:rPr lang="en-IN">
                    <a:noFill/>
                  </a:rPr>
                  <a:t> </a:t>
                </a:r>
              </a:p>
            </p:txBody>
          </p:sp>
        </mc:Fallback>
      </mc:AlternateContent>
      <p:sp>
        <p:nvSpPr>
          <p:cNvPr id="4" name="TextBox 3">
            <a:extLst>
              <a:ext uri="{FF2B5EF4-FFF2-40B4-BE49-F238E27FC236}">
                <a16:creationId xmlns:a16="http://schemas.microsoft.com/office/drawing/2014/main" id="{E3BA81D2-49A2-6B64-4E98-5EDB14937895}"/>
              </a:ext>
            </a:extLst>
          </p:cNvPr>
          <p:cNvSpPr txBox="1"/>
          <p:nvPr/>
        </p:nvSpPr>
        <p:spPr>
          <a:xfrm>
            <a:off x="2815881" y="5347914"/>
            <a:ext cx="1603131" cy="369332"/>
          </a:xfrm>
          <a:prstGeom prst="rect">
            <a:avLst/>
          </a:prstGeom>
          <a:noFill/>
        </p:spPr>
        <p:txBody>
          <a:bodyPr wrap="none" rtlCol="0">
            <a:spAutoFit/>
          </a:bodyPr>
          <a:lstStyle/>
          <a:p>
            <a:pPr algn="ctr"/>
            <a:r>
              <a:rPr lang="en-US" dirty="0"/>
              <a:t>Attention Filter</a:t>
            </a:r>
            <a:endParaRPr lang="en-IN" dirty="0"/>
          </a:p>
        </p:txBody>
      </p:sp>
      <p:sp>
        <p:nvSpPr>
          <p:cNvPr id="5" name="TextBox 4">
            <a:extLst>
              <a:ext uri="{FF2B5EF4-FFF2-40B4-BE49-F238E27FC236}">
                <a16:creationId xmlns:a16="http://schemas.microsoft.com/office/drawing/2014/main" id="{4D6941BB-0A5C-3425-74C4-101459C74552}"/>
              </a:ext>
            </a:extLst>
          </p:cNvPr>
          <p:cNvSpPr txBox="1"/>
          <p:nvPr/>
        </p:nvSpPr>
        <p:spPr>
          <a:xfrm>
            <a:off x="8765663" y="5345678"/>
            <a:ext cx="1220912" cy="369332"/>
          </a:xfrm>
          <a:prstGeom prst="rect">
            <a:avLst/>
          </a:prstGeom>
          <a:noFill/>
        </p:spPr>
        <p:txBody>
          <a:bodyPr wrap="none" rtlCol="0">
            <a:spAutoFit/>
          </a:bodyPr>
          <a:lstStyle/>
          <a:p>
            <a:pPr algn="ctr"/>
            <a:r>
              <a:rPr lang="en-US" dirty="0"/>
              <a:t>Mask Filter</a:t>
            </a:r>
            <a:endParaRPr lang="en-IN" dirty="0"/>
          </a:p>
        </p:txBody>
      </p:sp>
      <p:sp>
        <p:nvSpPr>
          <p:cNvPr id="6" name="Rectangle: Rounded Corners 5">
            <a:extLst>
              <a:ext uri="{FF2B5EF4-FFF2-40B4-BE49-F238E27FC236}">
                <a16:creationId xmlns:a16="http://schemas.microsoft.com/office/drawing/2014/main" id="{2BCCE992-A80E-BB31-91D8-8161D6EF37F7}"/>
              </a:ext>
            </a:extLst>
          </p:cNvPr>
          <p:cNvSpPr/>
          <p:nvPr/>
        </p:nvSpPr>
        <p:spPr>
          <a:xfrm>
            <a:off x="7187874" y="3507748"/>
            <a:ext cx="4336976" cy="430887"/>
          </a:xfrm>
          <a:prstGeom prst="roundRect">
            <a:avLst/>
          </a:prstGeom>
          <a:noFill/>
          <a:ln w="57150">
            <a:solidFill>
              <a:srgbClr val="EA433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B58A2528-CE0A-91E7-D174-F1977328F8C2}"/>
              </a:ext>
            </a:extLst>
          </p:cNvPr>
          <p:cNvSpPr txBox="1"/>
          <p:nvPr/>
        </p:nvSpPr>
        <p:spPr>
          <a:xfrm>
            <a:off x="6765611" y="943412"/>
            <a:ext cx="844526" cy="369332"/>
          </a:xfrm>
          <a:prstGeom prst="rect">
            <a:avLst/>
          </a:prstGeom>
          <a:noFill/>
        </p:spPr>
        <p:txBody>
          <a:bodyPr wrap="none" rtlCol="0">
            <a:spAutoFit/>
          </a:bodyPr>
          <a:lstStyle/>
          <a:p>
            <a:pPr algn="ctr"/>
            <a:r>
              <a:rPr lang="en-US" dirty="0">
                <a:solidFill>
                  <a:srgbClr val="EA4335"/>
                </a:solidFill>
              </a:rPr>
              <a:t>&lt;start&gt;</a:t>
            </a:r>
            <a:endParaRPr lang="en-IN" dirty="0">
              <a:solidFill>
                <a:srgbClr val="EA4335"/>
              </a:solidFill>
            </a:endParaRPr>
          </a:p>
        </p:txBody>
      </p:sp>
      <p:sp>
        <p:nvSpPr>
          <p:cNvPr id="12" name="TextBox 11">
            <a:extLst>
              <a:ext uri="{FF2B5EF4-FFF2-40B4-BE49-F238E27FC236}">
                <a16:creationId xmlns:a16="http://schemas.microsoft.com/office/drawing/2014/main" id="{28BA9544-CBE1-5ACA-DD7B-829C74D8A56C}"/>
              </a:ext>
            </a:extLst>
          </p:cNvPr>
          <p:cNvSpPr txBox="1"/>
          <p:nvPr/>
        </p:nvSpPr>
        <p:spPr>
          <a:xfrm>
            <a:off x="7610137" y="943412"/>
            <a:ext cx="782587" cy="369332"/>
          </a:xfrm>
          <a:prstGeom prst="rect">
            <a:avLst/>
          </a:prstGeom>
          <a:noFill/>
        </p:spPr>
        <p:txBody>
          <a:bodyPr wrap="none" rtlCol="0">
            <a:spAutoFit/>
          </a:bodyPr>
          <a:lstStyle/>
          <a:p>
            <a:pPr algn="ctr"/>
            <a:r>
              <a:rPr lang="en-US" dirty="0" err="1">
                <a:solidFill>
                  <a:srgbClr val="EA4335"/>
                </a:solidFill>
              </a:rPr>
              <a:t>mujhe</a:t>
            </a:r>
            <a:endParaRPr lang="en-IN" dirty="0">
              <a:solidFill>
                <a:srgbClr val="EA4335"/>
              </a:solidFill>
            </a:endParaRPr>
          </a:p>
        </p:txBody>
      </p:sp>
      <p:sp>
        <p:nvSpPr>
          <p:cNvPr id="13" name="TextBox 12">
            <a:extLst>
              <a:ext uri="{FF2B5EF4-FFF2-40B4-BE49-F238E27FC236}">
                <a16:creationId xmlns:a16="http://schemas.microsoft.com/office/drawing/2014/main" id="{585AB243-4E5C-F5C4-0204-AD010A1B87D9}"/>
              </a:ext>
            </a:extLst>
          </p:cNvPr>
          <p:cNvSpPr txBox="1"/>
          <p:nvPr/>
        </p:nvSpPr>
        <p:spPr>
          <a:xfrm>
            <a:off x="8392724" y="943412"/>
            <a:ext cx="840294" cy="369332"/>
          </a:xfrm>
          <a:prstGeom prst="rect">
            <a:avLst/>
          </a:prstGeom>
          <a:noFill/>
        </p:spPr>
        <p:txBody>
          <a:bodyPr wrap="none" rtlCol="0">
            <a:spAutoFit/>
          </a:bodyPr>
          <a:lstStyle/>
          <a:p>
            <a:pPr algn="ctr"/>
            <a:r>
              <a:rPr lang="en-US" dirty="0">
                <a:solidFill>
                  <a:srgbClr val="EA4335"/>
                </a:solidFill>
              </a:rPr>
              <a:t>cheese</a:t>
            </a:r>
            <a:endParaRPr lang="en-IN" dirty="0">
              <a:solidFill>
                <a:srgbClr val="EA4335"/>
              </a:solidFill>
            </a:endParaRPr>
          </a:p>
        </p:txBody>
      </p:sp>
      <p:sp>
        <p:nvSpPr>
          <p:cNvPr id="14" name="TextBox 13">
            <a:extLst>
              <a:ext uri="{FF2B5EF4-FFF2-40B4-BE49-F238E27FC236}">
                <a16:creationId xmlns:a16="http://schemas.microsoft.com/office/drawing/2014/main" id="{BE71B531-71DA-AA95-0AB9-C26AD3097791}"/>
              </a:ext>
            </a:extLst>
          </p:cNvPr>
          <p:cNvSpPr txBox="1"/>
          <p:nvPr/>
        </p:nvSpPr>
        <p:spPr>
          <a:xfrm>
            <a:off x="9233018" y="943412"/>
            <a:ext cx="603307" cy="369332"/>
          </a:xfrm>
          <a:prstGeom prst="rect">
            <a:avLst/>
          </a:prstGeom>
          <a:noFill/>
        </p:spPr>
        <p:txBody>
          <a:bodyPr wrap="none" rtlCol="0">
            <a:spAutoFit/>
          </a:bodyPr>
          <a:lstStyle/>
          <a:p>
            <a:pPr algn="ctr"/>
            <a:r>
              <a:rPr lang="en-US" dirty="0">
                <a:solidFill>
                  <a:srgbClr val="EA4335"/>
                </a:solidFill>
              </a:rPr>
              <a:t>cake</a:t>
            </a:r>
            <a:endParaRPr lang="en-IN" dirty="0">
              <a:solidFill>
                <a:srgbClr val="EA4335"/>
              </a:solidFill>
            </a:endParaRPr>
          </a:p>
        </p:txBody>
      </p:sp>
      <p:cxnSp>
        <p:nvCxnSpPr>
          <p:cNvPr id="17" name="Straight Arrow Connector 16">
            <a:extLst>
              <a:ext uri="{FF2B5EF4-FFF2-40B4-BE49-F238E27FC236}">
                <a16:creationId xmlns:a16="http://schemas.microsoft.com/office/drawing/2014/main" id="{A496206B-281E-1F18-E72D-2B6615CD4E7B}"/>
              </a:ext>
            </a:extLst>
          </p:cNvPr>
          <p:cNvCxnSpPr>
            <a:cxnSpLocks/>
          </p:cNvCxnSpPr>
          <p:nvPr/>
        </p:nvCxnSpPr>
        <p:spPr>
          <a:xfrm>
            <a:off x="9496571" y="449057"/>
            <a:ext cx="0" cy="537437"/>
          </a:xfrm>
          <a:prstGeom prst="straightConnector1">
            <a:avLst/>
          </a:prstGeom>
          <a:ln w="38100">
            <a:solidFill>
              <a:srgbClr val="EA4335"/>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02346FC-8EB9-8CDC-5F2D-F182856B23EF}"/>
              </a:ext>
            </a:extLst>
          </p:cNvPr>
          <p:cNvSpPr txBox="1"/>
          <p:nvPr/>
        </p:nvSpPr>
        <p:spPr>
          <a:xfrm>
            <a:off x="9839913" y="943412"/>
            <a:ext cx="861133" cy="369332"/>
          </a:xfrm>
          <a:prstGeom prst="rect">
            <a:avLst/>
          </a:prstGeom>
          <a:noFill/>
        </p:spPr>
        <p:txBody>
          <a:bodyPr wrap="none" rtlCol="0">
            <a:spAutoFit/>
          </a:bodyPr>
          <a:lstStyle/>
          <a:p>
            <a:pPr algn="ctr"/>
            <a:r>
              <a:rPr lang="en-US" dirty="0" err="1">
                <a:solidFill>
                  <a:schemeClr val="bg2">
                    <a:lumMod val="75000"/>
                  </a:schemeClr>
                </a:solidFill>
              </a:rPr>
              <a:t>pasand</a:t>
            </a:r>
            <a:endParaRPr lang="en-IN" dirty="0">
              <a:solidFill>
                <a:schemeClr val="bg2">
                  <a:lumMod val="75000"/>
                </a:schemeClr>
              </a:solidFill>
            </a:endParaRPr>
          </a:p>
        </p:txBody>
      </p:sp>
      <p:sp>
        <p:nvSpPr>
          <p:cNvPr id="16" name="TextBox 15">
            <a:extLst>
              <a:ext uri="{FF2B5EF4-FFF2-40B4-BE49-F238E27FC236}">
                <a16:creationId xmlns:a16="http://schemas.microsoft.com/office/drawing/2014/main" id="{460633EB-C83F-2F57-0849-1809735BDEB8}"/>
              </a:ext>
            </a:extLst>
          </p:cNvPr>
          <p:cNvSpPr txBox="1"/>
          <p:nvPr/>
        </p:nvSpPr>
        <p:spPr>
          <a:xfrm>
            <a:off x="10701046" y="943412"/>
            <a:ext cx="470001" cy="369332"/>
          </a:xfrm>
          <a:prstGeom prst="rect">
            <a:avLst/>
          </a:prstGeom>
          <a:noFill/>
        </p:spPr>
        <p:txBody>
          <a:bodyPr wrap="none" rtlCol="0">
            <a:spAutoFit/>
          </a:bodyPr>
          <a:lstStyle/>
          <a:p>
            <a:pPr algn="ctr"/>
            <a:r>
              <a:rPr lang="en-US" dirty="0" err="1">
                <a:solidFill>
                  <a:schemeClr val="bg2">
                    <a:lumMod val="75000"/>
                  </a:schemeClr>
                </a:solidFill>
              </a:rPr>
              <a:t>hai</a:t>
            </a:r>
            <a:endParaRPr lang="en-IN" dirty="0">
              <a:solidFill>
                <a:schemeClr val="bg2">
                  <a:lumMod val="75000"/>
                </a:schemeClr>
              </a:solidFill>
            </a:endParaRPr>
          </a:p>
        </p:txBody>
      </p:sp>
      <p:sp>
        <p:nvSpPr>
          <p:cNvPr id="18" name="TextBox 17">
            <a:extLst>
              <a:ext uri="{FF2B5EF4-FFF2-40B4-BE49-F238E27FC236}">
                <a16:creationId xmlns:a16="http://schemas.microsoft.com/office/drawing/2014/main" id="{2357E1B0-F12C-115C-E124-15130AF3CB07}"/>
              </a:ext>
            </a:extLst>
          </p:cNvPr>
          <p:cNvSpPr txBox="1"/>
          <p:nvPr/>
        </p:nvSpPr>
        <p:spPr>
          <a:xfrm>
            <a:off x="11183706" y="943412"/>
            <a:ext cx="774571" cy="369332"/>
          </a:xfrm>
          <a:prstGeom prst="rect">
            <a:avLst/>
          </a:prstGeom>
          <a:noFill/>
        </p:spPr>
        <p:txBody>
          <a:bodyPr wrap="none" rtlCol="0">
            <a:spAutoFit/>
          </a:bodyPr>
          <a:lstStyle/>
          <a:p>
            <a:pPr algn="ctr"/>
            <a:r>
              <a:rPr lang="en-US" dirty="0">
                <a:solidFill>
                  <a:schemeClr val="bg2">
                    <a:lumMod val="75000"/>
                  </a:schemeClr>
                </a:solidFill>
              </a:rPr>
              <a:t>&lt;end&gt;</a:t>
            </a:r>
            <a:endParaRPr lang="en-IN" dirty="0">
              <a:solidFill>
                <a:schemeClr val="bg2">
                  <a:lumMod val="75000"/>
                </a:schemeClr>
              </a:solidFill>
            </a:endParaRPr>
          </a:p>
        </p:txBody>
      </p:sp>
    </p:spTree>
    <p:extLst>
      <p:ext uri="{BB962C8B-B14F-4D97-AF65-F5344CB8AC3E}">
        <p14:creationId xmlns:p14="http://schemas.microsoft.com/office/powerpoint/2010/main" val="14841176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291612"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Masked Multi-Head Attention</a:t>
            </a:r>
            <a:endParaRPr lang="en-IN" dirty="0">
              <a:solidFill>
                <a:schemeClr val="tx1"/>
              </a:solidFill>
            </a:endParaRPr>
          </a:p>
        </p:txBody>
      </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aphicFrame>
        <p:nvGraphicFramePr>
          <p:cNvPr id="44" name="Table 23">
            <a:extLst>
              <a:ext uri="{FF2B5EF4-FFF2-40B4-BE49-F238E27FC236}">
                <a16:creationId xmlns:a16="http://schemas.microsoft.com/office/drawing/2014/main" id="{8DA51C07-2DDA-A3A4-2957-2E9BCFCE9DE6}"/>
              </a:ext>
            </a:extLst>
          </p:cNvPr>
          <p:cNvGraphicFramePr>
            <a:graphicFrameLocks noGrp="1"/>
          </p:cNvGraphicFramePr>
          <p:nvPr>
            <p:extLst>
              <p:ext uri="{D42A27DB-BD31-4B8C-83A1-F6EECF244321}">
                <p14:modId xmlns:p14="http://schemas.microsoft.com/office/powerpoint/2010/main" val="4206758360"/>
              </p:ext>
            </p:extLst>
          </p:nvPr>
        </p:nvGraphicFramePr>
        <p:xfrm>
          <a:off x="3641552" y="1588835"/>
          <a:ext cx="4908896" cy="3680329"/>
        </p:xfrm>
        <a:graphic>
          <a:graphicData uri="http://schemas.openxmlformats.org/drawingml/2006/table">
            <a:tbl>
              <a:tblPr firstRow="1" bandRow="1">
                <a:tableStyleId>{5940675A-B579-460E-94D1-54222C63F5DA}</a:tableStyleId>
              </a:tblPr>
              <a:tblGrid>
                <a:gridCol w="613612">
                  <a:extLst>
                    <a:ext uri="{9D8B030D-6E8A-4147-A177-3AD203B41FA5}">
                      <a16:colId xmlns:a16="http://schemas.microsoft.com/office/drawing/2014/main" val="2099142810"/>
                    </a:ext>
                  </a:extLst>
                </a:gridCol>
                <a:gridCol w="613612">
                  <a:extLst>
                    <a:ext uri="{9D8B030D-6E8A-4147-A177-3AD203B41FA5}">
                      <a16:colId xmlns:a16="http://schemas.microsoft.com/office/drawing/2014/main" val="2678846320"/>
                    </a:ext>
                  </a:extLst>
                </a:gridCol>
                <a:gridCol w="613612">
                  <a:extLst>
                    <a:ext uri="{9D8B030D-6E8A-4147-A177-3AD203B41FA5}">
                      <a16:colId xmlns:a16="http://schemas.microsoft.com/office/drawing/2014/main" val="3101296147"/>
                    </a:ext>
                  </a:extLst>
                </a:gridCol>
                <a:gridCol w="613612">
                  <a:extLst>
                    <a:ext uri="{9D8B030D-6E8A-4147-A177-3AD203B41FA5}">
                      <a16:colId xmlns:a16="http://schemas.microsoft.com/office/drawing/2014/main" val="3174730267"/>
                    </a:ext>
                  </a:extLst>
                </a:gridCol>
                <a:gridCol w="613612">
                  <a:extLst>
                    <a:ext uri="{9D8B030D-6E8A-4147-A177-3AD203B41FA5}">
                      <a16:colId xmlns:a16="http://schemas.microsoft.com/office/drawing/2014/main" val="1071174471"/>
                    </a:ext>
                  </a:extLst>
                </a:gridCol>
                <a:gridCol w="613612">
                  <a:extLst>
                    <a:ext uri="{9D8B030D-6E8A-4147-A177-3AD203B41FA5}">
                      <a16:colId xmlns:a16="http://schemas.microsoft.com/office/drawing/2014/main" val="3416192858"/>
                    </a:ext>
                  </a:extLst>
                </a:gridCol>
                <a:gridCol w="613612">
                  <a:extLst>
                    <a:ext uri="{9D8B030D-6E8A-4147-A177-3AD203B41FA5}">
                      <a16:colId xmlns:a16="http://schemas.microsoft.com/office/drawing/2014/main" val="991907340"/>
                    </a:ext>
                  </a:extLst>
                </a:gridCol>
                <a:gridCol w="613612">
                  <a:extLst>
                    <a:ext uri="{9D8B030D-6E8A-4147-A177-3AD203B41FA5}">
                      <a16:colId xmlns:a16="http://schemas.microsoft.com/office/drawing/2014/main" val="790525793"/>
                    </a:ext>
                  </a:extLst>
                </a:gridCol>
              </a:tblGrid>
              <a:tr h="460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&lt;start&gt;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mujhe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cheese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cake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pasand</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hai</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&lt;end&gt;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6596343"/>
                  </a:ext>
                </a:extLst>
              </a:tr>
              <a:tr h="460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&lt;start&gt;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33.25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556655861"/>
                  </a:ext>
                </a:extLst>
              </a:tr>
              <a:tr h="46086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mujhe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23.75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37.62</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048760423"/>
                  </a:ext>
                </a:extLst>
              </a:tr>
              <a:tr h="457855">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cheese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5.75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21.25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33.27</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678581315"/>
                  </a:ext>
                </a:extLst>
              </a:tr>
              <a:tr h="458607">
                <a:tc>
                  <a:txBody>
                    <a:bodyPr/>
                    <a:lstStyle/>
                    <a:p>
                      <a:pPr algn="ctr"/>
                      <a:r>
                        <a:rPr lang="en-US" sz="1100" b="0">
                          <a:solidFill>
                            <a:schemeClr val="tx1"/>
                          </a:solidFill>
                          <a:latin typeface="Calibri" panose="020F0502020204030204" pitchFamily="34" charset="0"/>
                          <a:ea typeface="Calibri" panose="020F0502020204030204" pitchFamily="34" charset="0"/>
                          <a:cs typeface="Calibri" panose="020F0502020204030204" pitchFamily="34" charset="0"/>
                        </a:rPr>
                        <a:t>cake</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2.41</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8.66</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22.11</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36.60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8662452"/>
                  </a:ext>
                </a:extLst>
              </a:tr>
              <a:tr h="460426">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pasand</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7.67</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3.75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18.00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24.73</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38.91</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-inf</a:t>
                      </a:r>
                      <a:endParaRPr kumimoji="0" lang="en-IN" sz="11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480511951"/>
                  </a:ext>
                </a:extLst>
              </a:tr>
              <a:tr h="460426">
                <a:tc>
                  <a:txBody>
                    <a:bodyPr/>
                    <a:lstStyle/>
                    <a:p>
                      <a:pPr algn="ctr"/>
                      <a:r>
                        <a:rPr lang="en-US" sz="1100" b="0" dirty="0" err="1">
                          <a:solidFill>
                            <a:schemeClr val="tx1"/>
                          </a:solidFill>
                          <a:latin typeface="Calibri" panose="020F0502020204030204" pitchFamily="34" charset="0"/>
                          <a:ea typeface="Calibri" panose="020F0502020204030204" pitchFamily="34" charset="0"/>
                          <a:cs typeface="Calibri" panose="020F0502020204030204" pitchFamily="34" charset="0"/>
                        </a:rPr>
                        <a:t>hai</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13.18</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23.12</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6.22</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9.10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16.13</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39.05</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dirty="0">
                          <a:solidFill>
                            <a:srgbClr val="EA4335"/>
                          </a:solidFill>
                          <a:latin typeface="Calibri" panose="020F0502020204030204" pitchFamily="34" charset="0"/>
                          <a:ea typeface="Calibri" panose="020F0502020204030204" pitchFamily="34" charset="0"/>
                          <a:cs typeface="Calibri" panose="020F0502020204030204" pitchFamily="34" charset="0"/>
                        </a:rPr>
                        <a:t>-inf</a:t>
                      </a:r>
                      <a:endParaRPr lang="en-IN" sz="1100" b="0" dirty="0">
                        <a:solidFill>
                          <a:srgbClr val="EA4335"/>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334166701"/>
                  </a:ext>
                </a:extLst>
              </a:tr>
              <a:tr h="460426">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&lt;end&gt;</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33.00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17.26</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5.30</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27.94</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13.62</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21.41</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100" b="0" dirty="0">
                          <a:solidFill>
                            <a:schemeClr val="tx1"/>
                          </a:solidFill>
                          <a:latin typeface="Calibri" panose="020F0502020204030204" pitchFamily="34" charset="0"/>
                          <a:ea typeface="Calibri" panose="020F0502020204030204" pitchFamily="34" charset="0"/>
                          <a:cs typeface="Calibri" panose="020F0502020204030204" pitchFamily="34" charset="0"/>
                        </a:rPr>
                        <a:t>34.38</a:t>
                      </a:r>
                      <a:endParaRPr lang="en-IN" sz="11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84934" marR="84934" marT="42467" marB="424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243374049"/>
                  </a:ext>
                </a:extLst>
              </a:tr>
            </a:tbl>
          </a:graphicData>
        </a:graphic>
      </p:graphicFrame>
      <p:sp>
        <p:nvSpPr>
          <p:cNvPr id="4" name="TextBox 3">
            <a:extLst>
              <a:ext uri="{FF2B5EF4-FFF2-40B4-BE49-F238E27FC236}">
                <a16:creationId xmlns:a16="http://schemas.microsoft.com/office/drawing/2014/main" id="{67E27FFA-F31A-2712-F52A-E02817E90F50}"/>
              </a:ext>
            </a:extLst>
          </p:cNvPr>
          <p:cNvSpPr txBox="1"/>
          <p:nvPr/>
        </p:nvSpPr>
        <p:spPr>
          <a:xfrm>
            <a:off x="5301332" y="5255951"/>
            <a:ext cx="2387577" cy="369332"/>
          </a:xfrm>
          <a:prstGeom prst="rect">
            <a:avLst/>
          </a:prstGeom>
          <a:noFill/>
        </p:spPr>
        <p:txBody>
          <a:bodyPr wrap="none" rtlCol="0">
            <a:spAutoFit/>
          </a:bodyPr>
          <a:lstStyle/>
          <a:p>
            <a:pPr algn="ctr"/>
            <a:r>
              <a:rPr lang="en-US" dirty="0"/>
              <a:t>Masked Attention Filter</a:t>
            </a:r>
            <a:endParaRPr lang="en-IN" dirty="0"/>
          </a:p>
        </p:txBody>
      </p:sp>
    </p:spTree>
    <p:extLst>
      <p:ext uri="{BB962C8B-B14F-4D97-AF65-F5344CB8AC3E}">
        <p14:creationId xmlns:p14="http://schemas.microsoft.com/office/powerpoint/2010/main" val="1861371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F695AB4-5A05-0699-FEEF-C6457A74646E}"/>
              </a:ext>
            </a:extLst>
          </p:cNvPr>
          <p:cNvSpPr/>
          <p:nvPr/>
        </p:nvSpPr>
        <p:spPr>
          <a:xfrm>
            <a:off x="2277035" y="268942"/>
            <a:ext cx="1913702" cy="706158"/>
          </a:xfrm>
          <a:prstGeom prst="roundRect">
            <a:avLst>
              <a:gd name="adj" fmla="val 9190"/>
            </a:avLst>
          </a:prstGeom>
          <a:solidFill>
            <a:srgbClr val="FCE0E1"/>
          </a:solidFill>
          <a:ln w="57150" cap="flat">
            <a:solidFill>
              <a:schemeClr val="tx1"/>
            </a:solidFill>
            <a:prstDash val="solid"/>
            <a:miter/>
          </a:ln>
        </p:spPr>
        <p:txBody>
          <a:bodyPr rtlCol="0" anchor="ctr"/>
          <a:lstStyle/>
          <a:p>
            <a:pPr algn="ctr"/>
            <a:r>
              <a:rPr lang="en-US" b="1" dirty="0"/>
              <a:t>Input</a:t>
            </a:r>
          </a:p>
          <a:p>
            <a:pPr algn="ctr"/>
            <a:r>
              <a:rPr lang="en-US" b="1" dirty="0"/>
              <a:t>Embedding</a:t>
            </a:r>
            <a:endParaRPr lang="en-IN" b="1" dirty="0"/>
          </a:p>
        </p:txBody>
      </p:sp>
      <p:sp>
        <p:nvSpPr>
          <p:cNvPr id="6" name="Rectangle: Rounded Corners 5">
            <a:extLst>
              <a:ext uri="{FF2B5EF4-FFF2-40B4-BE49-F238E27FC236}">
                <a16:creationId xmlns:a16="http://schemas.microsoft.com/office/drawing/2014/main" id="{26303E1F-4A64-954A-7023-8607F6123296}"/>
              </a:ext>
            </a:extLst>
          </p:cNvPr>
          <p:cNvSpPr/>
          <p:nvPr/>
        </p:nvSpPr>
        <p:spPr>
          <a:xfrm>
            <a:off x="5307105" y="268942"/>
            <a:ext cx="1913702" cy="706158"/>
          </a:xfrm>
          <a:prstGeom prst="roundRect">
            <a:avLst>
              <a:gd name="adj" fmla="val 9190"/>
            </a:avLst>
          </a:prstGeom>
          <a:solidFill>
            <a:srgbClr val="FCE0E1"/>
          </a:solidFill>
          <a:ln w="57150" cap="flat">
            <a:solidFill>
              <a:schemeClr val="tx1"/>
            </a:solidFill>
            <a:prstDash val="solid"/>
            <a:miter/>
          </a:ln>
        </p:spPr>
        <p:txBody>
          <a:bodyPr rtlCol="0" anchor="ctr"/>
          <a:lstStyle/>
          <a:p>
            <a:pPr algn="ctr"/>
            <a:r>
              <a:rPr lang="en-US" b="1" dirty="0"/>
              <a:t>Output</a:t>
            </a:r>
          </a:p>
          <a:p>
            <a:pPr algn="ctr"/>
            <a:r>
              <a:rPr lang="en-US" b="1" dirty="0"/>
              <a:t>Embedding</a:t>
            </a:r>
            <a:endParaRPr lang="en-IN" b="1" dirty="0"/>
          </a:p>
        </p:txBody>
      </p:sp>
      <p:sp>
        <p:nvSpPr>
          <p:cNvPr id="7" name="TextBox 6">
            <a:extLst>
              <a:ext uri="{FF2B5EF4-FFF2-40B4-BE49-F238E27FC236}">
                <a16:creationId xmlns:a16="http://schemas.microsoft.com/office/drawing/2014/main" id="{1C25DD77-EB83-E208-D3B3-60F151CC7A09}"/>
              </a:ext>
            </a:extLst>
          </p:cNvPr>
          <p:cNvSpPr txBox="1"/>
          <p:nvPr/>
        </p:nvSpPr>
        <p:spPr>
          <a:xfrm>
            <a:off x="4425755" y="160356"/>
            <a:ext cx="646331" cy="923330"/>
          </a:xfrm>
          <a:prstGeom prst="rect">
            <a:avLst/>
          </a:prstGeom>
          <a:noFill/>
        </p:spPr>
        <p:txBody>
          <a:bodyPr wrap="none" rtlCol="0">
            <a:spAutoFit/>
          </a:bodyPr>
          <a:lstStyle/>
          <a:p>
            <a:r>
              <a:rPr lang="en-US" sz="5400" dirty="0"/>
              <a:t>&amp;</a:t>
            </a:r>
            <a:endParaRPr lang="en-IN" sz="5400" dirty="0"/>
          </a:p>
        </p:txBody>
      </p:sp>
      <p:sp>
        <p:nvSpPr>
          <p:cNvPr id="2" name="TextBox 1">
            <a:extLst>
              <a:ext uri="{FF2B5EF4-FFF2-40B4-BE49-F238E27FC236}">
                <a16:creationId xmlns:a16="http://schemas.microsoft.com/office/drawing/2014/main" id="{14E29EFD-CD8F-1768-AF7D-C49CD0B189F1}"/>
              </a:ext>
            </a:extLst>
          </p:cNvPr>
          <p:cNvSpPr txBox="1"/>
          <p:nvPr/>
        </p:nvSpPr>
        <p:spPr>
          <a:xfrm>
            <a:off x="843286" y="2281891"/>
            <a:ext cx="3397055" cy="400110"/>
          </a:xfrm>
          <a:prstGeom prst="rect">
            <a:avLst/>
          </a:prstGeom>
          <a:noFill/>
        </p:spPr>
        <p:txBody>
          <a:bodyPr wrap="square" rtlCol="0">
            <a:spAutoFit/>
          </a:bodyPr>
          <a:lstStyle/>
          <a:p>
            <a:pPr algn="ctr"/>
            <a:r>
              <a:rPr lang="en-US" sz="2000" b="1" dirty="0"/>
              <a:t>[                                        ]</a:t>
            </a:r>
            <a:endParaRPr lang="en-IN" sz="2000" b="1" dirty="0"/>
          </a:p>
        </p:txBody>
      </p:sp>
      <p:sp>
        <p:nvSpPr>
          <p:cNvPr id="14" name="TextBox 13">
            <a:extLst>
              <a:ext uri="{FF2B5EF4-FFF2-40B4-BE49-F238E27FC236}">
                <a16:creationId xmlns:a16="http://schemas.microsoft.com/office/drawing/2014/main" id="{4630B70E-95FF-391A-86FF-A8BA3234EABB}"/>
              </a:ext>
            </a:extLst>
          </p:cNvPr>
          <p:cNvSpPr txBox="1"/>
          <p:nvPr/>
        </p:nvSpPr>
        <p:spPr>
          <a:xfrm>
            <a:off x="1120484" y="2353605"/>
            <a:ext cx="409552" cy="307777"/>
          </a:xfrm>
          <a:prstGeom prst="rect">
            <a:avLst/>
          </a:prstGeom>
          <a:noFill/>
        </p:spPr>
        <p:txBody>
          <a:bodyPr wrap="square" rtlCol="0">
            <a:spAutoFit/>
          </a:bodyPr>
          <a:lstStyle/>
          <a:p>
            <a:pPr algn="ctr"/>
            <a:r>
              <a:rPr lang="en-US" sz="1400" b="1" dirty="0">
                <a:solidFill>
                  <a:srgbClr val="EA4335"/>
                </a:solidFill>
              </a:rPr>
              <a:t>42</a:t>
            </a:r>
            <a:endParaRPr lang="en-US" sz="1400" b="1" dirty="0">
              <a:solidFill>
                <a:schemeClr val="bg2">
                  <a:lumMod val="75000"/>
                </a:schemeClr>
              </a:solidFill>
            </a:endParaRPr>
          </a:p>
        </p:txBody>
      </p:sp>
      <p:sp>
        <p:nvSpPr>
          <p:cNvPr id="18" name="TextBox 17">
            <a:extLst>
              <a:ext uri="{FF2B5EF4-FFF2-40B4-BE49-F238E27FC236}">
                <a16:creationId xmlns:a16="http://schemas.microsoft.com/office/drawing/2014/main" id="{2F64128A-BBC5-969B-19E7-CB743565BA69}"/>
              </a:ext>
            </a:extLst>
          </p:cNvPr>
          <p:cNvSpPr txBox="1"/>
          <p:nvPr/>
        </p:nvSpPr>
        <p:spPr>
          <a:xfrm>
            <a:off x="3491725" y="2353606"/>
            <a:ext cx="409552" cy="307777"/>
          </a:xfrm>
          <a:prstGeom prst="rect">
            <a:avLst/>
          </a:prstGeom>
          <a:noFill/>
        </p:spPr>
        <p:txBody>
          <a:bodyPr wrap="square" rtlCol="0">
            <a:spAutoFit/>
          </a:bodyPr>
          <a:lstStyle/>
          <a:p>
            <a:pPr algn="ctr"/>
            <a:r>
              <a:rPr lang="en-US" sz="1400" b="1" dirty="0">
                <a:solidFill>
                  <a:srgbClr val="EA4335"/>
                </a:solidFill>
              </a:rPr>
              <a:t>79</a:t>
            </a:r>
            <a:endParaRPr lang="en-US" sz="1400" b="1" dirty="0">
              <a:solidFill>
                <a:schemeClr val="bg2">
                  <a:lumMod val="75000"/>
                </a:schemeClr>
              </a:solidFill>
            </a:endParaRPr>
          </a:p>
        </p:txBody>
      </p:sp>
      <p:sp>
        <p:nvSpPr>
          <p:cNvPr id="19" name="TextBox 18">
            <a:extLst>
              <a:ext uri="{FF2B5EF4-FFF2-40B4-BE49-F238E27FC236}">
                <a16:creationId xmlns:a16="http://schemas.microsoft.com/office/drawing/2014/main" id="{71ABF139-D790-5AA6-8D7E-13C970940E54}"/>
              </a:ext>
            </a:extLst>
          </p:cNvPr>
          <p:cNvSpPr txBox="1"/>
          <p:nvPr/>
        </p:nvSpPr>
        <p:spPr>
          <a:xfrm>
            <a:off x="2486446" y="2353607"/>
            <a:ext cx="471836" cy="307777"/>
          </a:xfrm>
          <a:prstGeom prst="rect">
            <a:avLst/>
          </a:prstGeom>
          <a:noFill/>
        </p:spPr>
        <p:txBody>
          <a:bodyPr wrap="square" rtlCol="0">
            <a:spAutoFit/>
          </a:bodyPr>
          <a:lstStyle/>
          <a:p>
            <a:pPr algn="ctr"/>
            <a:r>
              <a:rPr lang="en-US" sz="1400" b="1" dirty="0">
                <a:solidFill>
                  <a:srgbClr val="EA4335"/>
                </a:solidFill>
              </a:rPr>
              <a:t>112</a:t>
            </a:r>
            <a:endParaRPr lang="en-US" sz="1400" b="1" dirty="0">
              <a:solidFill>
                <a:schemeClr val="bg2">
                  <a:lumMod val="75000"/>
                </a:schemeClr>
              </a:solidFill>
            </a:endParaRPr>
          </a:p>
        </p:txBody>
      </p:sp>
      <p:sp>
        <p:nvSpPr>
          <p:cNvPr id="20" name="TextBox 19">
            <a:extLst>
              <a:ext uri="{FF2B5EF4-FFF2-40B4-BE49-F238E27FC236}">
                <a16:creationId xmlns:a16="http://schemas.microsoft.com/office/drawing/2014/main" id="{D2E20BE0-9F64-24EA-61DA-C2FE59E0B08B}"/>
              </a:ext>
            </a:extLst>
          </p:cNvPr>
          <p:cNvSpPr txBox="1"/>
          <p:nvPr/>
        </p:nvSpPr>
        <p:spPr>
          <a:xfrm>
            <a:off x="1652764" y="2353606"/>
            <a:ext cx="497898" cy="307777"/>
          </a:xfrm>
          <a:prstGeom prst="rect">
            <a:avLst/>
          </a:prstGeom>
          <a:noFill/>
        </p:spPr>
        <p:txBody>
          <a:bodyPr wrap="square" rtlCol="0">
            <a:spAutoFit/>
          </a:bodyPr>
          <a:lstStyle/>
          <a:p>
            <a:pPr algn="ctr"/>
            <a:r>
              <a:rPr lang="en-US" sz="1400" b="1" dirty="0">
                <a:solidFill>
                  <a:srgbClr val="EA4335"/>
                </a:solidFill>
              </a:rPr>
              <a:t>256</a:t>
            </a:r>
            <a:endParaRPr lang="en-US" sz="1400" b="1" dirty="0">
              <a:solidFill>
                <a:schemeClr val="bg2">
                  <a:lumMod val="75000"/>
                </a:schemeClr>
              </a:solidFill>
            </a:endParaRPr>
          </a:p>
        </p:txBody>
      </p:sp>
      <p:sp>
        <p:nvSpPr>
          <p:cNvPr id="22" name="TextBox 21">
            <a:extLst>
              <a:ext uri="{FF2B5EF4-FFF2-40B4-BE49-F238E27FC236}">
                <a16:creationId xmlns:a16="http://schemas.microsoft.com/office/drawing/2014/main" id="{16FBC001-A5F7-DA43-155F-BB921F0775B3}"/>
              </a:ext>
            </a:extLst>
          </p:cNvPr>
          <p:cNvSpPr txBox="1"/>
          <p:nvPr/>
        </p:nvSpPr>
        <p:spPr>
          <a:xfrm>
            <a:off x="1175184" y="2009474"/>
            <a:ext cx="2862653" cy="369332"/>
          </a:xfrm>
          <a:prstGeom prst="rect">
            <a:avLst/>
          </a:prstGeom>
          <a:noFill/>
        </p:spPr>
        <p:txBody>
          <a:bodyPr wrap="square">
            <a:spAutoFit/>
          </a:bodyPr>
          <a:lstStyle/>
          <a:p>
            <a:pPr algn="ctr"/>
            <a:r>
              <a:rPr lang="en-US" dirty="0">
                <a:solidFill>
                  <a:srgbClr val="2F6DFF"/>
                </a:solidFill>
                <a:latin typeface="Arial" panose="020B0604020202020204" pitchFamily="34" charset="0"/>
                <a:cs typeface="Arial" panose="020B0604020202020204" pitchFamily="34" charset="0"/>
              </a:rPr>
              <a:t>I     love     cheese     cake</a:t>
            </a:r>
            <a:endParaRPr lang="en-IN" dirty="0"/>
          </a:p>
        </p:txBody>
      </p:sp>
      <p:graphicFrame>
        <p:nvGraphicFramePr>
          <p:cNvPr id="23" name="Table 23">
            <a:extLst>
              <a:ext uri="{FF2B5EF4-FFF2-40B4-BE49-F238E27FC236}">
                <a16:creationId xmlns:a16="http://schemas.microsoft.com/office/drawing/2014/main" id="{82D8BB0D-E658-7067-EEDC-86E8E756AB82}"/>
              </a:ext>
            </a:extLst>
          </p:cNvPr>
          <p:cNvGraphicFramePr>
            <a:graphicFrameLocks noGrp="1"/>
          </p:cNvGraphicFramePr>
          <p:nvPr>
            <p:extLst>
              <p:ext uri="{D42A27DB-BD31-4B8C-83A1-F6EECF244321}">
                <p14:modId xmlns:p14="http://schemas.microsoft.com/office/powerpoint/2010/main" val="620405153"/>
              </p:ext>
            </p:extLst>
          </p:nvPr>
        </p:nvGraphicFramePr>
        <p:xfrm>
          <a:off x="1175184" y="2733096"/>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7.2</a:t>
                      </a:r>
                      <a:endParaRPr lang="en-IN" sz="800" b="1" dirty="0"/>
                    </a:p>
                  </a:txBody>
                  <a:tcPr anchor="ctr"/>
                </a:tc>
                <a:extLst>
                  <a:ext uri="{0D108BD9-81ED-4DB2-BD59-A6C34878D82A}">
                    <a16:rowId xmlns:a16="http://schemas.microsoft.com/office/drawing/2014/main" val="1048760423"/>
                  </a:ext>
                </a:extLst>
              </a:tr>
              <a:tr h="399032">
                <a:tc>
                  <a:txBody>
                    <a:bodyPr/>
                    <a:lstStyle/>
                    <a:p>
                      <a:pPr algn="ctr"/>
                      <a:r>
                        <a:rPr lang="en-US" sz="800" b="1" dirty="0"/>
                        <a:t>2.5</a:t>
                      </a:r>
                      <a:endParaRPr lang="en-IN" sz="800" b="1" dirty="0"/>
                    </a:p>
                  </a:txBody>
                  <a:tcPr anchor="ctr"/>
                </a:tc>
                <a:extLst>
                  <a:ext uri="{0D108BD9-81ED-4DB2-BD59-A6C34878D82A}">
                    <a16:rowId xmlns:a16="http://schemas.microsoft.com/office/drawing/2014/main" val="2678581315"/>
                  </a:ext>
                </a:extLst>
              </a:tr>
              <a:tr h="399032">
                <a:tc>
                  <a:txBody>
                    <a:bodyPr/>
                    <a:lstStyle/>
                    <a:p>
                      <a:pPr algn="ctr"/>
                      <a:r>
                        <a:rPr lang="en-US" sz="800" b="1" dirty="0"/>
                        <a:t>2.0</a:t>
                      </a:r>
                      <a:endParaRPr lang="en-IN" sz="800" b="1" dirty="0"/>
                    </a:p>
                  </a:txBody>
                  <a:tcPr anchor="ctr"/>
                </a:tc>
                <a:extLst>
                  <a:ext uri="{0D108BD9-81ED-4DB2-BD59-A6C34878D82A}">
                    <a16:rowId xmlns:a16="http://schemas.microsoft.com/office/drawing/2014/main" val="378662452"/>
                  </a:ext>
                </a:extLst>
              </a:tr>
              <a:tr h="399032">
                <a:tc>
                  <a:txBody>
                    <a:bodyPr/>
                    <a:lstStyle/>
                    <a:p>
                      <a:pPr algn="ctr"/>
                      <a:r>
                        <a:rPr lang="en-US" sz="800" b="1" dirty="0"/>
                        <a:t>1.8</a:t>
                      </a:r>
                      <a:endParaRPr lang="en-IN" sz="800" b="1" dirty="0"/>
                    </a:p>
                  </a:txBody>
                  <a:tcPr anchor="ctr"/>
                </a:tc>
                <a:extLst>
                  <a:ext uri="{0D108BD9-81ED-4DB2-BD59-A6C34878D82A}">
                    <a16:rowId xmlns:a16="http://schemas.microsoft.com/office/drawing/2014/main" val="2480511951"/>
                  </a:ext>
                </a:extLst>
              </a:tr>
              <a:tr h="399032">
                <a:tc>
                  <a:txBody>
                    <a:bodyPr/>
                    <a:lstStyle/>
                    <a:p>
                      <a:pPr algn="ctr"/>
                      <a:r>
                        <a:rPr lang="en-US" sz="800" b="1" dirty="0"/>
                        <a:t>0.2</a:t>
                      </a:r>
                      <a:endParaRPr lang="en-IN" sz="800" b="1" dirty="0"/>
                    </a:p>
                  </a:txBody>
                  <a:tcPr anchor="ctr"/>
                </a:tc>
                <a:extLst>
                  <a:ext uri="{0D108BD9-81ED-4DB2-BD59-A6C34878D82A}">
                    <a16:rowId xmlns:a16="http://schemas.microsoft.com/office/drawing/2014/main" val="1771594280"/>
                  </a:ext>
                </a:extLst>
              </a:tr>
            </a:tbl>
          </a:graphicData>
        </a:graphic>
      </p:graphicFrame>
      <p:graphicFrame>
        <p:nvGraphicFramePr>
          <p:cNvPr id="29" name="Table 23">
            <a:extLst>
              <a:ext uri="{FF2B5EF4-FFF2-40B4-BE49-F238E27FC236}">
                <a16:creationId xmlns:a16="http://schemas.microsoft.com/office/drawing/2014/main" id="{88447519-F00C-28D7-FD85-009EDA49F86E}"/>
              </a:ext>
            </a:extLst>
          </p:cNvPr>
          <p:cNvGraphicFramePr>
            <a:graphicFrameLocks noGrp="1"/>
          </p:cNvGraphicFramePr>
          <p:nvPr>
            <p:extLst>
              <p:ext uri="{D42A27DB-BD31-4B8C-83A1-F6EECF244321}">
                <p14:modId xmlns:p14="http://schemas.microsoft.com/office/powerpoint/2010/main" val="2297660210"/>
              </p:ext>
            </p:extLst>
          </p:nvPr>
        </p:nvGraphicFramePr>
        <p:xfrm>
          <a:off x="1724287" y="2733096"/>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1.6</a:t>
                      </a:r>
                      <a:endParaRPr lang="en-IN" sz="800" b="1" dirty="0"/>
                    </a:p>
                  </a:txBody>
                  <a:tcPr anchor="ctr"/>
                </a:tc>
                <a:extLst>
                  <a:ext uri="{0D108BD9-81ED-4DB2-BD59-A6C34878D82A}">
                    <a16:rowId xmlns:a16="http://schemas.microsoft.com/office/drawing/2014/main" val="1048760423"/>
                  </a:ext>
                </a:extLst>
              </a:tr>
              <a:tr h="399032">
                <a:tc>
                  <a:txBody>
                    <a:bodyPr/>
                    <a:lstStyle/>
                    <a:p>
                      <a:pPr algn="ctr"/>
                      <a:r>
                        <a:rPr lang="en-US" sz="800" b="1" dirty="0"/>
                        <a:t>3.3</a:t>
                      </a:r>
                      <a:endParaRPr lang="en-IN" sz="800" b="1" dirty="0"/>
                    </a:p>
                  </a:txBody>
                  <a:tcPr anchor="ctr"/>
                </a:tc>
                <a:extLst>
                  <a:ext uri="{0D108BD9-81ED-4DB2-BD59-A6C34878D82A}">
                    <a16:rowId xmlns:a16="http://schemas.microsoft.com/office/drawing/2014/main" val="2678581315"/>
                  </a:ext>
                </a:extLst>
              </a:tr>
              <a:tr h="399032">
                <a:tc>
                  <a:txBody>
                    <a:bodyPr/>
                    <a:lstStyle/>
                    <a:p>
                      <a:pPr algn="ctr"/>
                      <a:r>
                        <a:rPr lang="en-US" sz="800" b="1" dirty="0"/>
                        <a:t>4.1</a:t>
                      </a:r>
                      <a:endParaRPr lang="en-IN" sz="800" b="1" dirty="0"/>
                    </a:p>
                  </a:txBody>
                  <a:tcPr anchor="ctr"/>
                </a:tc>
                <a:extLst>
                  <a:ext uri="{0D108BD9-81ED-4DB2-BD59-A6C34878D82A}">
                    <a16:rowId xmlns:a16="http://schemas.microsoft.com/office/drawing/2014/main" val="378662452"/>
                  </a:ext>
                </a:extLst>
              </a:tr>
              <a:tr h="399032">
                <a:tc>
                  <a:txBody>
                    <a:bodyPr/>
                    <a:lstStyle/>
                    <a:p>
                      <a:pPr algn="ctr"/>
                      <a:r>
                        <a:rPr lang="en-US" sz="800" b="1" dirty="0"/>
                        <a:t>2.1</a:t>
                      </a:r>
                      <a:endParaRPr lang="en-IN" sz="800" b="1" dirty="0"/>
                    </a:p>
                  </a:txBody>
                  <a:tcPr anchor="ctr"/>
                </a:tc>
                <a:extLst>
                  <a:ext uri="{0D108BD9-81ED-4DB2-BD59-A6C34878D82A}">
                    <a16:rowId xmlns:a16="http://schemas.microsoft.com/office/drawing/2014/main" val="2480511951"/>
                  </a:ext>
                </a:extLst>
              </a:tr>
              <a:tr h="399032">
                <a:tc>
                  <a:txBody>
                    <a:bodyPr/>
                    <a:lstStyle/>
                    <a:p>
                      <a:pPr algn="ctr"/>
                      <a:r>
                        <a:rPr lang="en-US" sz="800" b="1" dirty="0"/>
                        <a:t>3.5</a:t>
                      </a:r>
                      <a:endParaRPr lang="en-IN" sz="800" b="1" dirty="0"/>
                    </a:p>
                  </a:txBody>
                  <a:tcPr anchor="ctr"/>
                </a:tc>
                <a:extLst>
                  <a:ext uri="{0D108BD9-81ED-4DB2-BD59-A6C34878D82A}">
                    <a16:rowId xmlns:a16="http://schemas.microsoft.com/office/drawing/2014/main" val="1771594280"/>
                  </a:ext>
                </a:extLst>
              </a:tr>
            </a:tbl>
          </a:graphicData>
        </a:graphic>
      </p:graphicFrame>
      <p:graphicFrame>
        <p:nvGraphicFramePr>
          <p:cNvPr id="30" name="Table 23">
            <a:extLst>
              <a:ext uri="{FF2B5EF4-FFF2-40B4-BE49-F238E27FC236}">
                <a16:creationId xmlns:a16="http://schemas.microsoft.com/office/drawing/2014/main" id="{12DB99A6-509C-B7F5-B4D1-4636B148F313}"/>
              </a:ext>
            </a:extLst>
          </p:cNvPr>
          <p:cNvGraphicFramePr>
            <a:graphicFrameLocks noGrp="1"/>
          </p:cNvGraphicFramePr>
          <p:nvPr>
            <p:extLst>
              <p:ext uri="{D42A27DB-BD31-4B8C-83A1-F6EECF244321}">
                <p14:modId xmlns:p14="http://schemas.microsoft.com/office/powerpoint/2010/main" val="866486393"/>
              </p:ext>
            </p:extLst>
          </p:nvPr>
        </p:nvGraphicFramePr>
        <p:xfrm>
          <a:off x="2541813" y="2733096"/>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0.1</a:t>
                      </a:r>
                      <a:endParaRPr lang="en-IN" sz="800" b="1" dirty="0"/>
                    </a:p>
                  </a:txBody>
                  <a:tcPr anchor="ctr"/>
                </a:tc>
                <a:extLst>
                  <a:ext uri="{0D108BD9-81ED-4DB2-BD59-A6C34878D82A}">
                    <a16:rowId xmlns:a16="http://schemas.microsoft.com/office/drawing/2014/main" val="1048760423"/>
                  </a:ext>
                </a:extLst>
              </a:tr>
              <a:tr h="399032">
                <a:tc>
                  <a:txBody>
                    <a:bodyPr/>
                    <a:lstStyle/>
                    <a:p>
                      <a:pPr algn="ctr"/>
                      <a:r>
                        <a:rPr lang="en-US" sz="800" b="1" dirty="0"/>
                        <a:t>3.0</a:t>
                      </a:r>
                      <a:endParaRPr lang="en-IN" sz="800" b="1" dirty="0"/>
                    </a:p>
                  </a:txBody>
                  <a:tcPr anchor="ctr"/>
                </a:tc>
                <a:extLst>
                  <a:ext uri="{0D108BD9-81ED-4DB2-BD59-A6C34878D82A}">
                    <a16:rowId xmlns:a16="http://schemas.microsoft.com/office/drawing/2014/main" val="2678581315"/>
                  </a:ext>
                </a:extLst>
              </a:tr>
              <a:tr h="399032">
                <a:tc>
                  <a:txBody>
                    <a:bodyPr/>
                    <a:lstStyle/>
                    <a:p>
                      <a:pPr algn="ctr"/>
                      <a:r>
                        <a:rPr lang="en-US" sz="800" b="1" dirty="0"/>
                        <a:t>7.8</a:t>
                      </a:r>
                      <a:endParaRPr lang="en-IN" sz="800" b="1" dirty="0"/>
                    </a:p>
                  </a:txBody>
                  <a:tcPr anchor="ctr"/>
                </a:tc>
                <a:extLst>
                  <a:ext uri="{0D108BD9-81ED-4DB2-BD59-A6C34878D82A}">
                    <a16:rowId xmlns:a16="http://schemas.microsoft.com/office/drawing/2014/main" val="378662452"/>
                  </a:ext>
                </a:extLst>
              </a:tr>
              <a:tr h="399032">
                <a:tc>
                  <a:txBody>
                    <a:bodyPr/>
                    <a:lstStyle/>
                    <a:p>
                      <a:pPr algn="ctr"/>
                      <a:r>
                        <a:rPr lang="en-US" sz="800" b="1" dirty="0"/>
                        <a:t>0.2</a:t>
                      </a:r>
                      <a:endParaRPr lang="en-IN" sz="800" b="1" dirty="0"/>
                    </a:p>
                  </a:txBody>
                  <a:tcPr anchor="ctr"/>
                </a:tc>
                <a:extLst>
                  <a:ext uri="{0D108BD9-81ED-4DB2-BD59-A6C34878D82A}">
                    <a16:rowId xmlns:a16="http://schemas.microsoft.com/office/drawing/2014/main" val="2480511951"/>
                  </a:ext>
                </a:extLst>
              </a:tr>
              <a:tr h="399032">
                <a:tc>
                  <a:txBody>
                    <a:bodyPr/>
                    <a:lstStyle/>
                    <a:p>
                      <a:pPr algn="ctr"/>
                      <a:r>
                        <a:rPr lang="en-US" sz="800" b="1" dirty="0"/>
                        <a:t>8.1</a:t>
                      </a:r>
                      <a:endParaRPr lang="en-IN" sz="800" b="1" dirty="0"/>
                    </a:p>
                  </a:txBody>
                  <a:tcPr anchor="ctr"/>
                </a:tc>
                <a:extLst>
                  <a:ext uri="{0D108BD9-81ED-4DB2-BD59-A6C34878D82A}">
                    <a16:rowId xmlns:a16="http://schemas.microsoft.com/office/drawing/2014/main" val="1771594280"/>
                  </a:ext>
                </a:extLst>
              </a:tr>
            </a:tbl>
          </a:graphicData>
        </a:graphic>
      </p:graphicFrame>
      <p:graphicFrame>
        <p:nvGraphicFramePr>
          <p:cNvPr id="31" name="Table 23">
            <a:extLst>
              <a:ext uri="{FF2B5EF4-FFF2-40B4-BE49-F238E27FC236}">
                <a16:creationId xmlns:a16="http://schemas.microsoft.com/office/drawing/2014/main" id="{26B6EA29-415A-2267-32A6-AF9D06C25514}"/>
              </a:ext>
            </a:extLst>
          </p:cNvPr>
          <p:cNvGraphicFramePr>
            <a:graphicFrameLocks noGrp="1"/>
          </p:cNvGraphicFramePr>
          <p:nvPr>
            <p:extLst>
              <p:ext uri="{D42A27DB-BD31-4B8C-83A1-F6EECF244321}">
                <p14:modId xmlns:p14="http://schemas.microsoft.com/office/powerpoint/2010/main" val="1267587422"/>
              </p:ext>
            </p:extLst>
          </p:nvPr>
        </p:nvGraphicFramePr>
        <p:xfrm>
          <a:off x="3519075" y="2730315"/>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0.4</a:t>
                      </a:r>
                      <a:endParaRPr lang="en-IN" sz="800" b="1" dirty="0"/>
                    </a:p>
                  </a:txBody>
                  <a:tcPr anchor="ctr"/>
                </a:tc>
                <a:extLst>
                  <a:ext uri="{0D108BD9-81ED-4DB2-BD59-A6C34878D82A}">
                    <a16:rowId xmlns:a16="http://schemas.microsoft.com/office/drawing/2014/main" val="1048760423"/>
                  </a:ext>
                </a:extLst>
              </a:tr>
              <a:tr h="399032">
                <a:tc>
                  <a:txBody>
                    <a:bodyPr/>
                    <a:lstStyle/>
                    <a:p>
                      <a:pPr algn="ctr"/>
                      <a:r>
                        <a:rPr lang="en-US" sz="800" b="1" dirty="0"/>
                        <a:t>2.7</a:t>
                      </a:r>
                      <a:endParaRPr lang="en-IN" sz="800" b="1" dirty="0"/>
                    </a:p>
                  </a:txBody>
                  <a:tcPr anchor="ctr"/>
                </a:tc>
                <a:extLst>
                  <a:ext uri="{0D108BD9-81ED-4DB2-BD59-A6C34878D82A}">
                    <a16:rowId xmlns:a16="http://schemas.microsoft.com/office/drawing/2014/main" val="2678581315"/>
                  </a:ext>
                </a:extLst>
              </a:tr>
              <a:tr h="399032">
                <a:tc>
                  <a:txBody>
                    <a:bodyPr/>
                    <a:lstStyle/>
                    <a:p>
                      <a:pPr algn="ctr"/>
                      <a:r>
                        <a:rPr lang="en-US" sz="800" b="1" dirty="0"/>
                        <a:t>7.3</a:t>
                      </a:r>
                      <a:endParaRPr lang="en-IN" sz="800" b="1" dirty="0"/>
                    </a:p>
                  </a:txBody>
                  <a:tcPr anchor="ctr"/>
                </a:tc>
                <a:extLst>
                  <a:ext uri="{0D108BD9-81ED-4DB2-BD59-A6C34878D82A}">
                    <a16:rowId xmlns:a16="http://schemas.microsoft.com/office/drawing/2014/main" val="378662452"/>
                  </a:ext>
                </a:extLst>
              </a:tr>
              <a:tr h="399032">
                <a:tc>
                  <a:txBody>
                    <a:bodyPr/>
                    <a:lstStyle/>
                    <a:p>
                      <a:pPr algn="ctr"/>
                      <a:r>
                        <a:rPr lang="en-US" sz="800" b="1" dirty="0"/>
                        <a:t>1.0</a:t>
                      </a:r>
                      <a:endParaRPr lang="en-IN" sz="800" b="1" dirty="0"/>
                    </a:p>
                  </a:txBody>
                  <a:tcPr anchor="ctr"/>
                </a:tc>
                <a:extLst>
                  <a:ext uri="{0D108BD9-81ED-4DB2-BD59-A6C34878D82A}">
                    <a16:rowId xmlns:a16="http://schemas.microsoft.com/office/drawing/2014/main" val="2480511951"/>
                  </a:ext>
                </a:extLst>
              </a:tr>
              <a:tr h="399032">
                <a:tc>
                  <a:txBody>
                    <a:bodyPr/>
                    <a:lstStyle/>
                    <a:p>
                      <a:pPr algn="ctr"/>
                      <a:r>
                        <a:rPr lang="en-US" sz="800" b="1" dirty="0"/>
                        <a:t>8.4</a:t>
                      </a:r>
                      <a:endParaRPr lang="en-IN" sz="800" b="1" dirty="0"/>
                    </a:p>
                  </a:txBody>
                  <a:tcPr anchor="ctr"/>
                </a:tc>
                <a:extLst>
                  <a:ext uri="{0D108BD9-81ED-4DB2-BD59-A6C34878D82A}">
                    <a16:rowId xmlns:a16="http://schemas.microsoft.com/office/drawing/2014/main" val="1771594280"/>
                  </a:ext>
                </a:extLst>
              </a:tr>
            </a:tbl>
          </a:graphicData>
        </a:graphic>
      </p:graphicFrame>
      <p:cxnSp>
        <p:nvCxnSpPr>
          <p:cNvPr id="4" name="Straight Arrow Connector 3">
            <a:extLst>
              <a:ext uri="{FF2B5EF4-FFF2-40B4-BE49-F238E27FC236}">
                <a16:creationId xmlns:a16="http://schemas.microsoft.com/office/drawing/2014/main" id="{6314EB7B-97F8-C5B4-2B07-67D2E6420501}"/>
              </a:ext>
            </a:extLst>
          </p:cNvPr>
          <p:cNvCxnSpPr>
            <a:cxnSpLocks/>
          </p:cNvCxnSpPr>
          <p:nvPr/>
        </p:nvCxnSpPr>
        <p:spPr>
          <a:xfrm flipH="1">
            <a:off x="4037837" y="2923689"/>
            <a:ext cx="10432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CBEF229-9F7F-44A3-45C1-6CA50168E086}"/>
              </a:ext>
            </a:extLst>
          </p:cNvPr>
          <p:cNvCxnSpPr>
            <a:cxnSpLocks/>
          </p:cNvCxnSpPr>
          <p:nvPr/>
        </p:nvCxnSpPr>
        <p:spPr>
          <a:xfrm flipH="1">
            <a:off x="4037837" y="3340249"/>
            <a:ext cx="10432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192ED56-7617-77D9-85C0-C71F21C87F6F}"/>
              </a:ext>
            </a:extLst>
          </p:cNvPr>
          <p:cNvCxnSpPr>
            <a:cxnSpLocks/>
          </p:cNvCxnSpPr>
          <p:nvPr/>
        </p:nvCxnSpPr>
        <p:spPr>
          <a:xfrm flipH="1">
            <a:off x="4037837" y="3716169"/>
            <a:ext cx="10432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411A19A-E067-D33F-1743-5E560227A767}"/>
              </a:ext>
            </a:extLst>
          </p:cNvPr>
          <p:cNvCxnSpPr>
            <a:cxnSpLocks/>
          </p:cNvCxnSpPr>
          <p:nvPr/>
        </p:nvCxnSpPr>
        <p:spPr>
          <a:xfrm flipH="1">
            <a:off x="4037837" y="4142889"/>
            <a:ext cx="10432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9F41D65-DCA5-93FA-061D-B3BCEF198654}"/>
              </a:ext>
            </a:extLst>
          </p:cNvPr>
          <p:cNvCxnSpPr>
            <a:cxnSpLocks/>
          </p:cNvCxnSpPr>
          <p:nvPr/>
        </p:nvCxnSpPr>
        <p:spPr>
          <a:xfrm flipH="1">
            <a:off x="4037837" y="4569609"/>
            <a:ext cx="10432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F2AAFF8-6C83-3419-2E73-8B1618628C2D}"/>
              </a:ext>
            </a:extLst>
          </p:cNvPr>
          <p:cNvSpPr txBox="1"/>
          <p:nvPr/>
        </p:nvSpPr>
        <p:spPr>
          <a:xfrm>
            <a:off x="5143349" y="2785189"/>
            <a:ext cx="1640193" cy="276999"/>
          </a:xfrm>
          <a:prstGeom prst="rect">
            <a:avLst/>
          </a:prstGeom>
          <a:noFill/>
        </p:spPr>
        <p:txBody>
          <a:bodyPr wrap="none" rtlCol="0">
            <a:spAutoFit/>
          </a:bodyPr>
          <a:lstStyle/>
          <a:p>
            <a:r>
              <a:rPr lang="en-US" sz="1200" b="1" dirty="0"/>
              <a:t>Linguistic Feature </a:t>
            </a:r>
            <a:r>
              <a:rPr lang="en-US" sz="1200" b="1" dirty="0">
                <a:solidFill>
                  <a:srgbClr val="FF0000"/>
                </a:solidFill>
              </a:rPr>
              <a:t>1</a:t>
            </a:r>
            <a:endParaRPr lang="en-IN" sz="1200" b="1" dirty="0">
              <a:solidFill>
                <a:srgbClr val="FF0000"/>
              </a:solidFill>
            </a:endParaRPr>
          </a:p>
        </p:txBody>
      </p:sp>
      <p:sp>
        <p:nvSpPr>
          <p:cNvPr id="13" name="TextBox 12">
            <a:extLst>
              <a:ext uri="{FF2B5EF4-FFF2-40B4-BE49-F238E27FC236}">
                <a16:creationId xmlns:a16="http://schemas.microsoft.com/office/drawing/2014/main" id="{29F053D5-C5ED-5699-5BB8-60F2374978BF}"/>
              </a:ext>
            </a:extLst>
          </p:cNvPr>
          <p:cNvSpPr txBox="1"/>
          <p:nvPr/>
        </p:nvSpPr>
        <p:spPr>
          <a:xfrm>
            <a:off x="5150271" y="3201749"/>
            <a:ext cx="1640193" cy="276999"/>
          </a:xfrm>
          <a:prstGeom prst="rect">
            <a:avLst/>
          </a:prstGeom>
          <a:noFill/>
        </p:spPr>
        <p:txBody>
          <a:bodyPr wrap="none" rtlCol="0">
            <a:spAutoFit/>
          </a:bodyPr>
          <a:lstStyle/>
          <a:p>
            <a:r>
              <a:rPr lang="en-US" sz="1200" b="1" dirty="0"/>
              <a:t>Linguistic Feature </a:t>
            </a:r>
            <a:r>
              <a:rPr lang="en-US" sz="1200" b="1" dirty="0">
                <a:solidFill>
                  <a:srgbClr val="FF0000"/>
                </a:solidFill>
              </a:rPr>
              <a:t>2</a:t>
            </a:r>
            <a:endParaRPr lang="en-IN" sz="1200" b="1" dirty="0">
              <a:solidFill>
                <a:srgbClr val="FF0000"/>
              </a:solidFill>
            </a:endParaRPr>
          </a:p>
        </p:txBody>
      </p:sp>
      <p:sp>
        <p:nvSpPr>
          <p:cNvPr id="15" name="TextBox 14">
            <a:extLst>
              <a:ext uri="{FF2B5EF4-FFF2-40B4-BE49-F238E27FC236}">
                <a16:creationId xmlns:a16="http://schemas.microsoft.com/office/drawing/2014/main" id="{5620749A-9155-A96F-F472-643D35F31EA9}"/>
              </a:ext>
            </a:extLst>
          </p:cNvPr>
          <p:cNvSpPr txBox="1"/>
          <p:nvPr/>
        </p:nvSpPr>
        <p:spPr>
          <a:xfrm>
            <a:off x="5150271" y="3577669"/>
            <a:ext cx="1640193" cy="276999"/>
          </a:xfrm>
          <a:prstGeom prst="rect">
            <a:avLst/>
          </a:prstGeom>
          <a:noFill/>
        </p:spPr>
        <p:txBody>
          <a:bodyPr wrap="none" rtlCol="0">
            <a:spAutoFit/>
          </a:bodyPr>
          <a:lstStyle/>
          <a:p>
            <a:r>
              <a:rPr lang="en-US" sz="1200" b="1" dirty="0"/>
              <a:t>Linguistic Feature </a:t>
            </a:r>
            <a:r>
              <a:rPr lang="en-US" sz="1200" b="1" dirty="0">
                <a:solidFill>
                  <a:srgbClr val="FF0000"/>
                </a:solidFill>
              </a:rPr>
              <a:t>3</a:t>
            </a:r>
            <a:endParaRPr lang="en-IN" sz="1200" b="1" dirty="0">
              <a:solidFill>
                <a:srgbClr val="FF0000"/>
              </a:solidFill>
            </a:endParaRPr>
          </a:p>
        </p:txBody>
      </p:sp>
      <p:sp>
        <p:nvSpPr>
          <p:cNvPr id="16" name="TextBox 15">
            <a:extLst>
              <a:ext uri="{FF2B5EF4-FFF2-40B4-BE49-F238E27FC236}">
                <a16:creationId xmlns:a16="http://schemas.microsoft.com/office/drawing/2014/main" id="{4BB5EEA9-B692-746A-645F-24292C5C2713}"/>
              </a:ext>
            </a:extLst>
          </p:cNvPr>
          <p:cNvSpPr txBox="1"/>
          <p:nvPr/>
        </p:nvSpPr>
        <p:spPr>
          <a:xfrm>
            <a:off x="5143349" y="3981392"/>
            <a:ext cx="1640193" cy="276999"/>
          </a:xfrm>
          <a:prstGeom prst="rect">
            <a:avLst/>
          </a:prstGeom>
          <a:noFill/>
        </p:spPr>
        <p:txBody>
          <a:bodyPr wrap="none" rtlCol="0">
            <a:spAutoFit/>
          </a:bodyPr>
          <a:lstStyle/>
          <a:p>
            <a:r>
              <a:rPr lang="en-US" sz="1200" b="1" dirty="0"/>
              <a:t>Linguistic Feature </a:t>
            </a:r>
            <a:r>
              <a:rPr lang="en-US" sz="1200" b="1" dirty="0">
                <a:solidFill>
                  <a:srgbClr val="FF0000"/>
                </a:solidFill>
              </a:rPr>
              <a:t>4</a:t>
            </a:r>
            <a:endParaRPr lang="en-IN" sz="1200" b="1" dirty="0">
              <a:solidFill>
                <a:srgbClr val="FF0000"/>
              </a:solidFill>
            </a:endParaRPr>
          </a:p>
        </p:txBody>
      </p:sp>
      <p:sp>
        <p:nvSpPr>
          <p:cNvPr id="17" name="TextBox 16">
            <a:extLst>
              <a:ext uri="{FF2B5EF4-FFF2-40B4-BE49-F238E27FC236}">
                <a16:creationId xmlns:a16="http://schemas.microsoft.com/office/drawing/2014/main" id="{21C1065B-8023-F1D9-B25D-4C28B177C520}"/>
              </a:ext>
            </a:extLst>
          </p:cNvPr>
          <p:cNvSpPr txBox="1"/>
          <p:nvPr/>
        </p:nvSpPr>
        <p:spPr>
          <a:xfrm>
            <a:off x="5150271" y="4431109"/>
            <a:ext cx="1640193" cy="276999"/>
          </a:xfrm>
          <a:prstGeom prst="rect">
            <a:avLst/>
          </a:prstGeom>
          <a:noFill/>
        </p:spPr>
        <p:txBody>
          <a:bodyPr wrap="none" rtlCol="0">
            <a:spAutoFit/>
          </a:bodyPr>
          <a:lstStyle/>
          <a:p>
            <a:r>
              <a:rPr lang="en-US" sz="1200" b="1" dirty="0"/>
              <a:t>Linguistic Feature </a:t>
            </a:r>
            <a:r>
              <a:rPr lang="en-US" sz="1200" b="1" dirty="0">
                <a:solidFill>
                  <a:srgbClr val="FF0000"/>
                </a:solidFill>
              </a:rPr>
              <a:t>5</a:t>
            </a:r>
            <a:endParaRPr lang="en-IN" sz="1200" b="1" dirty="0">
              <a:solidFill>
                <a:srgbClr val="FF0000"/>
              </a:solidFill>
            </a:endParaRPr>
          </a:p>
        </p:txBody>
      </p:sp>
      <p:sp>
        <p:nvSpPr>
          <p:cNvPr id="3" name="TextBox 2">
            <a:extLst>
              <a:ext uri="{FF2B5EF4-FFF2-40B4-BE49-F238E27FC236}">
                <a16:creationId xmlns:a16="http://schemas.microsoft.com/office/drawing/2014/main" id="{2516457D-AA7A-A58B-CE87-CEB499C1EC6E}"/>
              </a:ext>
            </a:extLst>
          </p:cNvPr>
          <p:cNvSpPr txBox="1"/>
          <p:nvPr/>
        </p:nvSpPr>
        <p:spPr>
          <a:xfrm>
            <a:off x="7029430" y="2712232"/>
            <a:ext cx="3951823" cy="2031325"/>
          </a:xfrm>
          <a:prstGeom prst="rect">
            <a:avLst/>
          </a:prstGeom>
          <a:noFill/>
        </p:spPr>
        <p:txBody>
          <a:bodyPr wrap="square" rtlCol="0">
            <a:spAutoFit/>
          </a:bodyPr>
          <a:lstStyle/>
          <a:p>
            <a:r>
              <a:rPr lang="en-US" dirty="0"/>
              <a:t>These word embeddings tries to capture some linguistic feature about that word.</a:t>
            </a:r>
          </a:p>
          <a:p>
            <a:endParaRPr lang="en-US" dirty="0"/>
          </a:p>
          <a:p>
            <a:r>
              <a:rPr lang="en-US" dirty="0"/>
              <a:t>This could be things like whether a word is a verb or entity or something else</a:t>
            </a:r>
            <a:endParaRPr lang="en-IN" dirty="0"/>
          </a:p>
        </p:txBody>
      </p:sp>
      <p:sp>
        <p:nvSpPr>
          <p:cNvPr id="21" name="TextBox 20">
            <a:extLst>
              <a:ext uri="{FF2B5EF4-FFF2-40B4-BE49-F238E27FC236}">
                <a16:creationId xmlns:a16="http://schemas.microsoft.com/office/drawing/2014/main" id="{2AFF2F56-01B1-324E-B22E-83AA9852BED7}"/>
              </a:ext>
            </a:extLst>
          </p:cNvPr>
          <p:cNvSpPr txBox="1"/>
          <p:nvPr/>
        </p:nvSpPr>
        <p:spPr>
          <a:xfrm>
            <a:off x="210838" y="1182607"/>
            <a:ext cx="5096267" cy="523220"/>
          </a:xfrm>
          <a:prstGeom prst="rect">
            <a:avLst/>
          </a:prstGeom>
          <a:noFill/>
        </p:spPr>
        <p:txBody>
          <a:bodyPr wrap="none" rtlCol="0">
            <a:spAutoFit/>
          </a:bodyPr>
          <a:lstStyle/>
          <a:p>
            <a:r>
              <a:rPr lang="en-US" sz="2800" b="1" dirty="0"/>
              <a:t>What are word embeddings?</a:t>
            </a:r>
            <a:endParaRPr lang="en-IN" sz="2800" b="1" dirty="0"/>
          </a:p>
        </p:txBody>
      </p:sp>
    </p:spTree>
    <p:extLst>
      <p:ext uri="{BB962C8B-B14F-4D97-AF65-F5344CB8AC3E}">
        <p14:creationId xmlns:p14="http://schemas.microsoft.com/office/powerpoint/2010/main" val="1559337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291612"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Masked Multi-Head Attention</a:t>
            </a:r>
            <a:endParaRPr lang="en-IN" dirty="0">
              <a:solidFill>
                <a:schemeClr val="tx1"/>
              </a:solidFill>
            </a:endParaRPr>
          </a:p>
        </p:txBody>
      </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4" name="Group 13">
            <a:extLst>
              <a:ext uri="{FF2B5EF4-FFF2-40B4-BE49-F238E27FC236}">
                <a16:creationId xmlns:a16="http://schemas.microsoft.com/office/drawing/2014/main" id="{032EFEA0-DB13-6691-74D5-C8D666B03410}"/>
              </a:ext>
            </a:extLst>
          </p:cNvPr>
          <p:cNvGrpSpPr/>
          <p:nvPr/>
        </p:nvGrpSpPr>
        <p:grpSpPr>
          <a:xfrm>
            <a:off x="220259" y="1443318"/>
            <a:ext cx="5104084" cy="4203288"/>
            <a:chOff x="2999317" y="1066799"/>
            <a:chExt cx="7072842" cy="5824589"/>
          </a:xfrm>
        </p:grpSpPr>
        <p:grpSp>
          <p:nvGrpSpPr>
            <p:cNvPr id="18" name="Group 17">
              <a:extLst>
                <a:ext uri="{FF2B5EF4-FFF2-40B4-BE49-F238E27FC236}">
                  <a16:creationId xmlns:a16="http://schemas.microsoft.com/office/drawing/2014/main" id="{C97EA007-D35A-424E-2C74-BA083B2C0D1C}"/>
                </a:ext>
              </a:extLst>
            </p:cNvPr>
            <p:cNvGrpSpPr/>
            <p:nvPr/>
          </p:nvGrpSpPr>
          <p:grpSpPr>
            <a:xfrm>
              <a:off x="2999317" y="1066799"/>
              <a:ext cx="7072842" cy="3616961"/>
              <a:chOff x="3193676" y="1527302"/>
              <a:chExt cx="5804648" cy="4469433"/>
            </a:xfrm>
          </p:grpSpPr>
          <p:sp>
            <p:nvSpPr>
              <p:cNvPr id="83" name="Rectangle: Rounded Corners 82">
                <a:extLst>
                  <a:ext uri="{FF2B5EF4-FFF2-40B4-BE49-F238E27FC236}">
                    <a16:creationId xmlns:a16="http://schemas.microsoft.com/office/drawing/2014/main" id="{1D82B931-6BB6-5C04-1105-0374508E85A1}"/>
                  </a:ext>
                </a:extLst>
              </p:cNvPr>
              <p:cNvSpPr/>
              <p:nvPr/>
            </p:nvSpPr>
            <p:spPr>
              <a:xfrm>
                <a:off x="3193676" y="1527302"/>
                <a:ext cx="5804648" cy="4469433"/>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84" name="Rectangle: Rounded Corners 83">
                <a:extLst>
                  <a:ext uri="{FF2B5EF4-FFF2-40B4-BE49-F238E27FC236}">
                    <a16:creationId xmlns:a16="http://schemas.microsoft.com/office/drawing/2014/main" id="{13643299-0060-741F-7E7A-8AA0CCECD752}"/>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Linear</a:t>
                </a:r>
                <a:endParaRPr lang="en-IN" sz="1400" dirty="0">
                  <a:solidFill>
                    <a:schemeClr val="tx1"/>
                  </a:solidFill>
                </a:endParaRPr>
              </a:p>
            </p:txBody>
          </p:sp>
          <p:sp>
            <p:nvSpPr>
              <p:cNvPr id="85" name="Rectangle: Rounded Corners 84">
                <a:extLst>
                  <a:ext uri="{FF2B5EF4-FFF2-40B4-BE49-F238E27FC236}">
                    <a16:creationId xmlns:a16="http://schemas.microsoft.com/office/drawing/2014/main" id="{613FA172-2F93-5BD6-E76C-EC3B1147E1E5}"/>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Linear</a:t>
                </a:r>
                <a:endParaRPr lang="en-IN" sz="1400" dirty="0">
                  <a:solidFill>
                    <a:schemeClr val="tx1"/>
                  </a:solidFill>
                </a:endParaRPr>
              </a:p>
            </p:txBody>
          </p:sp>
          <p:sp>
            <p:nvSpPr>
              <p:cNvPr id="86" name="Rectangle: Rounded Corners 85">
                <a:extLst>
                  <a:ext uri="{FF2B5EF4-FFF2-40B4-BE49-F238E27FC236}">
                    <a16:creationId xmlns:a16="http://schemas.microsoft.com/office/drawing/2014/main" id="{0ACEDF96-8532-D426-5E8B-AB1EDCAC59B6}"/>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Linear</a:t>
                </a:r>
                <a:endParaRPr lang="en-IN" sz="1400" dirty="0">
                  <a:solidFill>
                    <a:schemeClr val="tx1"/>
                  </a:solidFill>
                </a:endParaRPr>
              </a:p>
            </p:txBody>
          </p:sp>
          <p:sp>
            <p:nvSpPr>
              <p:cNvPr id="87" name="Rectangle: Rounded Corners 86">
                <a:extLst>
                  <a:ext uri="{FF2B5EF4-FFF2-40B4-BE49-F238E27FC236}">
                    <a16:creationId xmlns:a16="http://schemas.microsoft.com/office/drawing/2014/main" id="{C3729045-802E-9FEB-6C45-51932FFCB7F4}"/>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MatMul</a:t>
                </a:r>
                <a:endParaRPr lang="en-IN" sz="1400" dirty="0">
                  <a:solidFill>
                    <a:schemeClr val="tx1"/>
                  </a:solidFill>
                </a:endParaRPr>
              </a:p>
            </p:txBody>
          </p:sp>
          <p:sp>
            <p:nvSpPr>
              <p:cNvPr id="88" name="Rectangle: Rounded Corners 87">
                <a:extLst>
                  <a:ext uri="{FF2B5EF4-FFF2-40B4-BE49-F238E27FC236}">
                    <a16:creationId xmlns:a16="http://schemas.microsoft.com/office/drawing/2014/main" id="{98304922-6365-97BD-82F0-32B91599AAC2}"/>
                  </a:ext>
                </a:extLst>
              </p:cNvPr>
              <p:cNvSpPr/>
              <p:nvPr/>
            </p:nvSpPr>
            <p:spPr>
              <a:xfrm>
                <a:off x="4640398" y="4122547"/>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Scale</a:t>
                </a:r>
                <a:endParaRPr lang="en-IN" sz="1400" dirty="0">
                  <a:solidFill>
                    <a:schemeClr val="tx1"/>
                  </a:solidFill>
                </a:endParaRPr>
              </a:p>
            </p:txBody>
          </p:sp>
          <p:sp>
            <p:nvSpPr>
              <p:cNvPr id="89" name="Rectangle: Rounded Corners 88">
                <a:extLst>
                  <a:ext uri="{FF2B5EF4-FFF2-40B4-BE49-F238E27FC236}">
                    <a16:creationId xmlns:a16="http://schemas.microsoft.com/office/drawing/2014/main" id="{1AC9DE67-8559-190A-D997-4819E0AADC42}"/>
                  </a:ext>
                </a:extLst>
              </p:cNvPr>
              <p:cNvSpPr/>
              <p:nvPr/>
            </p:nvSpPr>
            <p:spPr>
              <a:xfrm>
                <a:off x="4640397" y="3534145"/>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Softmax</a:t>
                </a:r>
                <a:endParaRPr lang="en-IN" sz="1400" dirty="0">
                  <a:solidFill>
                    <a:schemeClr val="tx1"/>
                  </a:solidFill>
                </a:endParaRPr>
              </a:p>
            </p:txBody>
          </p:sp>
          <p:sp>
            <p:nvSpPr>
              <p:cNvPr id="90" name="Rectangle: Rounded Corners 89">
                <a:extLst>
                  <a:ext uri="{FF2B5EF4-FFF2-40B4-BE49-F238E27FC236}">
                    <a16:creationId xmlns:a16="http://schemas.microsoft.com/office/drawing/2014/main" id="{28316DAA-9539-BDB9-A666-50E77ADEBF4B}"/>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lumMod val="50000"/>
                        <a:lumOff val="50000"/>
                      </a:schemeClr>
                    </a:solidFill>
                  </a:rPr>
                  <a:t>MatMul</a:t>
                </a:r>
                <a:endParaRPr lang="en-IN" sz="1400" dirty="0">
                  <a:solidFill>
                    <a:schemeClr val="tx1">
                      <a:lumMod val="50000"/>
                      <a:lumOff val="50000"/>
                    </a:schemeClr>
                  </a:solidFill>
                </a:endParaRPr>
              </a:p>
            </p:txBody>
          </p:sp>
          <p:sp>
            <p:nvSpPr>
              <p:cNvPr id="91" name="Rectangle: Rounded Corners 90">
                <a:extLst>
                  <a:ext uri="{FF2B5EF4-FFF2-40B4-BE49-F238E27FC236}">
                    <a16:creationId xmlns:a16="http://schemas.microsoft.com/office/drawing/2014/main" id="{FA76E230-F182-4EA8-4295-C654FF22F974}"/>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Concatenate</a:t>
                </a:r>
                <a:endParaRPr lang="en-IN" sz="1400" dirty="0">
                  <a:solidFill>
                    <a:schemeClr val="tx1">
                      <a:lumMod val="50000"/>
                      <a:lumOff val="50000"/>
                    </a:schemeClr>
                  </a:solidFill>
                </a:endParaRPr>
              </a:p>
            </p:txBody>
          </p:sp>
          <p:sp>
            <p:nvSpPr>
              <p:cNvPr id="92" name="Rectangle: Rounded Corners 91">
                <a:extLst>
                  <a:ext uri="{FF2B5EF4-FFF2-40B4-BE49-F238E27FC236}">
                    <a16:creationId xmlns:a16="http://schemas.microsoft.com/office/drawing/2014/main" id="{0D659ED1-2A14-A40E-373A-6486986A1147}"/>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50000"/>
                        <a:lumOff val="50000"/>
                      </a:schemeClr>
                    </a:solidFill>
                  </a:rPr>
                  <a:t>Linear</a:t>
                </a:r>
                <a:endParaRPr lang="en-IN" sz="1400" dirty="0">
                  <a:solidFill>
                    <a:schemeClr val="tx1">
                      <a:lumMod val="50000"/>
                      <a:lumOff val="50000"/>
                    </a:schemeClr>
                  </a:solidFill>
                </a:endParaRPr>
              </a:p>
            </p:txBody>
          </p:sp>
          <p:cxnSp>
            <p:nvCxnSpPr>
              <p:cNvPr id="93" name="Straight Arrow Connector 92">
                <a:extLst>
                  <a:ext uri="{FF2B5EF4-FFF2-40B4-BE49-F238E27FC236}">
                    <a16:creationId xmlns:a16="http://schemas.microsoft.com/office/drawing/2014/main" id="{B9B92B0D-238D-E59E-DDD7-725015BC7778}"/>
                  </a:ext>
                </a:extLst>
              </p:cNvPr>
              <p:cNvCxnSpPr>
                <a:cxnSpLocks/>
                <a:stCxn id="86" idx="0"/>
              </p:cNvCxnSpPr>
              <p:nvPr/>
            </p:nvCxnSpPr>
            <p:spPr>
              <a:xfrm flipV="1">
                <a:off x="7416490" y="3286819"/>
                <a:ext cx="0" cy="2221990"/>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1623B059-5616-2C6C-D3A5-1597BB73D059}"/>
                  </a:ext>
                </a:extLst>
              </p:cNvPr>
              <p:cNvCxnSpPr>
                <a:stCxn id="85" idx="0"/>
              </p:cNvCxnSpPr>
              <p:nvPr/>
            </p:nvCxnSpPr>
            <p:spPr>
              <a:xfrm rot="16200000" flipV="1">
                <a:off x="5626604" y="5155807"/>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C58BFD2F-1795-A541-1311-368036C454BF}"/>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F7B9854-9118-AD50-D01E-57B2E827F3BC}"/>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8C33515D-B6C5-0753-791D-FC3FA13F35CF}"/>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9066F9A-3F50-EE24-E476-5B70BE655D5E}"/>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683A1DD-910F-5C8D-F1F5-83A5CB80FDDA}"/>
                  </a:ext>
                </a:extLst>
              </p:cNvPr>
              <p:cNvCxnSpPr>
                <a:cxnSpLocks/>
                <a:stCxn id="90"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5217928-3E08-CCFB-8693-4C7EB4F75DF2}"/>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04DD5CD8-D654-28B7-9F00-70B7485632C3}"/>
                </a:ext>
              </a:extLst>
            </p:cNvPr>
            <p:cNvSpPr txBox="1"/>
            <p:nvPr/>
          </p:nvSpPr>
          <p:spPr>
            <a:xfrm>
              <a:off x="4119617" y="4739697"/>
              <a:ext cx="1040601" cy="435874"/>
            </a:xfrm>
            <a:prstGeom prst="rect">
              <a:avLst/>
            </a:prstGeom>
            <a:noFill/>
          </p:spPr>
          <p:txBody>
            <a:bodyPr wrap="square" rtlCol="0">
              <a:spAutoFit/>
            </a:bodyPr>
            <a:lstStyle/>
            <a:p>
              <a:pPr algn="ctr"/>
              <a:r>
                <a:rPr lang="en-US" sz="1600" b="1" dirty="0">
                  <a:solidFill>
                    <a:srgbClr val="EA4335"/>
                  </a:solidFill>
                </a:rPr>
                <a:t>Query</a:t>
              </a:r>
              <a:endParaRPr lang="en-IN" sz="1600" b="1" dirty="0">
                <a:solidFill>
                  <a:srgbClr val="EA4335"/>
                </a:solidFill>
              </a:endParaRPr>
            </a:p>
          </p:txBody>
        </p:sp>
        <p:sp>
          <p:nvSpPr>
            <p:cNvPr id="21" name="TextBox 20">
              <a:extLst>
                <a:ext uri="{FF2B5EF4-FFF2-40B4-BE49-F238E27FC236}">
                  <a16:creationId xmlns:a16="http://schemas.microsoft.com/office/drawing/2014/main" id="{CF185017-3138-E42A-46AA-1499404CBD3D}"/>
                </a:ext>
              </a:extLst>
            </p:cNvPr>
            <p:cNvSpPr txBox="1"/>
            <p:nvPr/>
          </p:nvSpPr>
          <p:spPr>
            <a:xfrm>
              <a:off x="6038008" y="4735598"/>
              <a:ext cx="711809" cy="435874"/>
            </a:xfrm>
            <a:prstGeom prst="rect">
              <a:avLst/>
            </a:prstGeom>
            <a:noFill/>
          </p:spPr>
          <p:txBody>
            <a:bodyPr wrap="square" rtlCol="0">
              <a:spAutoFit/>
            </a:bodyPr>
            <a:lstStyle/>
            <a:p>
              <a:pPr algn="ctr"/>
              <a:r>
                <a:rPr lang="en-US" sz="1600" b="1" dirty="0">
                  <a:solidFill>
                    <a:srgbClr val="2F6DFF"/>
                  </a:solidFill>
                </a:rPr>
                <a:t>Key</a:t>
              </a:r>
              <a:endParaRPr lang="en-IN" sz="1600" b="1" dirty="0">
                <a:solidFill>
                  <a:srgbClr val="2F6DFF"/>
                </a:solidFill>
              </a:endParaRPr>
            </a:p>
          </p:txBody>
        </p:sp>
        <p:sp>
          <p:nvSpPr>
            <p:cNvPr id="42" name="TextBox 41">
              <a:extLst>
                <a:ext uri="{FF2B5EF4-FFF2-40B4-BE49-F238E27FC236}">
                  <a16:creationId xmlns:a16="http://schemas.microsoft.com/office/drawing/2014/main" id="{09BF9555-422D-A813-515F-6142513310E5}"/>
                </a:ext>
              </a:extLst>
            </p:cNvPr>
            <p:cNvSpPr txBox="1"/>
            <p:nvPr/>
          </p:nvSpPr>
          <p:spPr>
            <a:xfrm>
              <a:off x="7662787" y="4740508"/>
              <a:ext cx="963877" cy="435874"/>
            </a:xfrm>
            <a:prstGeom prst="rect">
              <a:avLst/>
            </a:prstGeom>
            <a:noFill/>
          </p:spPr>
          <p:txBody>
            <a:bodyPr wrap="square" rtlCol="0">
              <a:spAutoFit/>
            </a:bodyPr>
            <a:lstStyle/>
            <a:p>
              <a:pPr algn="ctr"/>
              <a:r>
                <a:rPr lang="en-US" sz="1600" b="1" dirty="0">
                  <a:solidFill>
                    <a:srgbClr val="34A853"/>
                  </a:solidFill>
                </a:rPr>
                <a:t>Value</a:t>
              </a:r>
              <a:endParaRPr lang="en-IN" sz="1600" b="1" dirty="0">
                <a:solidFill>
                  <a:srgbClr val="34A853"/>
                </a:solidFill>
              </a:endParaRPr>
            </a:p>
          </p:txBody>
        </p:sp>
        <p:pic>
          <p:nvPicPr>
            <p:cNvPr id="45" name="Picture 44">
              <a:extLst>
                <a:ext uri="{FF2B5EF4-FFF2-40B4-BE49-F238E27FC236}">
                  <a16:creationId xmlns:a16="http://schemas.microsoft.com/office/drawing/2014/main" id="{4513B6B0-62E4-4E2D-0CDE-FDDFCF54CFFA}"/>
                </a:ext>
              </a:extLst>
            </p:cNvPr>
            <p:cNvPicPr>
              <a:picLocks noChangeAspect="1"/>
            </p:cNvPicPr>
            <p:nvPr/>
          </p:nvPicPr>
          <p:blipFill>
            <a:blip r:embed="rId2"/>
            <a:stretch>
              <a:fillRect/>
            </a:stretch>
          </p:blipFill>
          <p:spPr>
            <a:xfrm>
              <a:off x="4006120" y="5179378"/>
              <a:ext cx="1267594" cy="1165947"/>
            </a:xfrm>
            <a:prstGeom prst="rect">
              <a:avLst/>
            </a:prstGeom>
          </p:spPr>
        </p:pic>
        <p:pic>
          <p:nvPicPr>
            <p:cNvPr id="46" name="Picture 45">
              <a:extLst>
                <a:ext uri="{FF2B5EF4-FFF2-40B4-BE49-F238E27FC236}">
                  <a16:creationId xmlns:a16="http://schemas.microsoft.com/office/drawing/2014/main" id="{B855F031-83BE-8122-A460-E5D59D66DB2C}"/>
                </a:ext>
              </a:extLst>
            </p:cNvPr>
            <p:cNvPicPr>
              <a:picLocks noChangeAspect="1"/>
            </p:cNvPicPr>
            <p:nvPr/>
          </p:nvPicPr>
          <p:blipFill>
            <a:blip r:embed="rId2"/>
            <a:stretch>
              <a:fillRect/>
            </a:stretch>
          </p:blipFill>
          <p:spPr>
            <a:xfrm>
              <a:off x="5760913" y="5179378"/>
              <a:ext cx="1266003" cy="1164483"/>
            </a:xfrm>
            <a:prstGeom prst="rect">
              <a:avLst/>
            </a:prstGeom>
          </p:spPr>
        </p:pic>
        <p:pic>
          <p:nvPicPr>
            <p:cNvPr id="49" name="Picture 48">
              <a:extLst>
                <a:ext uri="{FF2B5EF4-FFF2-40B4-BE49-F238E27FC236}">
                  <a16:creationId xmlns:a16="http://schemas.microsoft.com/office/drawing/2014/main" id="{A08AD5B0-3A3E-F137-E334-BC4E7F12EFE4}"/>
                </a:ext>
              </a:extLst>
            </p:cNvPr>
            <p:cNvPicPr>
              <a:picLocks noChangeAspect="1"/>
            </p:cNvPicPr>
            <p:nvPr/>
          </p:nvPicPr>
          <p:blipFill>
            <a:blip r:embed="rId2"/>
            <a:stretch>
              <a:fillRect/>
            </a:stretch>
          </p:blipFill>
          <p:spPr>
            <a:xfrm>
              <a:off x="7514115" y="5180109"/>
              <a:ext cx="1264412" cy="1163020"/>
            </a:xfrm>
            <a:prstGeom prst="rect">
              <a:avLst/>
            </a:prstGeom>
          </p:spPr>
        </p:pic>
        <p:grpSp>
          <p:nvGrpSpPr>
            <p:cNvPr id="50" name="Group 49">
              <a:extLst>
                <a:ext uri="{FF2B5EF4-FFF2-40B4-BE49-F238E27FC236}">
                  <a16:creationId xmlns:a16="http://schemas.microsoft.com/office/drawing/2014/main" id="{CF0C7728-C719-670A-DA76-6E07028C490F}"/>
                </a:ext>
              </a:extLst>
            </p:cNvPr>
            <p:cNvGrpSpPr/>
            <p:nvPr/>
          </p:nvGrpSpPr>
          <p:grpSpPr>
            <a:xfrm>
              <a:off x="3888648" y="6229200"/>
              <a:ext cx="1417156" cy="658766"/>
              <a:chOff x="3888648" y="6229200"/>
              <a:chExt cx="1417156" cy="658766"/>
            </a:xfrm>
          </p:grpSpPr>
          <p:sp>
            <p:nvSpPr>
              <p:cNvPr id="79" name="TextBox 78">
                <a:extLst>
                  <a:ext uri="{FF2B5EF4-FFF2-40B4-BE49-F238E27FC236}">
                    <a16:creationId xmlns:a16="http://schemas.microsoft.com/office/drawing/2014/main" id="{FA469C50-B682-B764-6939-DD14B01BFF1D}"/>
                  </a:ext>
                </a:extLst>
              </p:cNvPr>
              <p:cNvSpPr txBox="1"/>
              <p:nvPr/>
            </p:nvSpPr>
            <p:spPr>
              <a:xfrm rot="18664144">
                <a:off x="3899793" y="6338020"/>
                <a:ext cx="274898" cy="297187"/>
              </a:xfrm>
              <a:prstGeom prst="rect">
                <a:avLst/>
              </a:prstGeom>
              <a:noFill/>
            </p:spPr>
            <p:txBody>
              <a:bodyPr wrap="none" rtlCol="0">
                <a:spAutoFit/>
              </a:bodyPr>
              <a:lstStyle/>
              <a:p>
                <a:r>
                  <a:rPr lang="en-US" sz="900" dirty="0"/>
                  <a:t>I</a:t>
                </a:r>
                <a:endParaRPr lang="en-IN" sz="900" dirty="0"/>
              </a:p>
            </p:txBody>
          </p:sp>
          <p:sp>
            <p:nvSpPr>
              <p:cNvPr id="80" name="TextBox 79">
                <a:extLst>
                  <a:ext uri="{FF2B5EF4-FFF2-40B4-BE49-F238E27FC236}">
                    <a16:creationId xmlns:a16="http://schemas.microsoft.com/office/drawing/2014/main" id="{2D84599B-E04B-5A73-EA7A-94D7735F2DDF}"/>
                  </a:ext>
                </a:extLst>
              </p:cNvPr>
              <p:cNvSpPr txBox="1"/>
              <p:nvPr/>
            </p:nvSpPr>
            <p:spPr>
              <a:xfrm rot="18664144">
                <a:off x="4123505" y="6382018"/>
                <a:ext cx="493661" cy="297187"/>
              </a:xfrm>
              <a:prstGeom prst="rect">
                <a:avLst/>
              </a:prstGeom>
              <a:noFill/>
            </p:spPr>
            <p:txBody>
              <a:bodyPr wrap="none" rtlCol="0">
                <a:spAutoFit/>
              </a:bodyPr>
              <a:lstStyle/>
              <a:p>
                <a:r>
                  <a:rPr lang="en-US" sz="900" dirty="0"/>
                  <a:t>love</a:t>
                </a:r>
                <a:endParaRPr lang="en-IN" sz="900" dirty="0"/>
              </a:p>
            </p:txBody>
          </p:sp>
          <p:sp>
            <p:nvSpPr>
              <p:cNvPr id="81" name="TextBox 80">
                <a:extLst>
                  <a:ext uri="{FF2B5EF4-FFF2-40B4-BE49-F238E27FC236}">
                    <a16:creationId xmlns:a16="http://schemas.microsoft.com/office/drawing/2014/main" id="{B454E74F-BCFD-CF45-00DF-FA2068AC2C36}"/>
                  </a:ext>
                </a:extLst>
              </p:cNvPr>
              <p:cNvSpPr txBox="1"/>
              <p:nvPr/>
            </p:nvSpPr>
            <p:spPr>
              <a:xfrm rot="18664144">
                <a:off x="4442151" y="6409989"/>
                <a:ext cx="658766" cy="297187"/>
              </a:xfrm>
              <a:prstGeom prst="rect">
                <a:avLst/>
              </a:prstGeom>
              <a:noFill/>
            </p:spPr>
            <p:txBody>
              <a:bodyPr wrap="none" rtlCol="0">
                <a:spAutoFit/>
              </a:bodyPr>
              <a:lstStyle/>
              <a:p>
                <a:r>
                  <a:rPr lang="en-US" sz="900" dirty="0"/>
                  <a:t>cheese</a:t>
                </a:r>
                <a:endParaRPr lang="en-IN" sz="900" dirty="0"/>
              </a:p>
            </p:txBody>
          </p:sp>
          <p:sp>
            <p:nvSpPr>
              <p:cNvPr id="82" name="TextBox 81">
                <a:extLst>
                  <a:ext uri="{FF2B5EF4-FFF2-40B4-BE49-F238E27FC236}">
                    <a16:creationId xmlns:a16="http://schemas.microsoft.com/office/drawing/2014/main" id="{074726FE-0BE5-6B73-292D-E21A65F7C66D}"/>
                  </a:ext>
                </a:extLst>
              </p:cNvPr>
              <p:cNvSpPr txBox="1"/>
              <p:nvPr/>
            </p:nvSpPr>
            <p:spPr>
              <a:xfrm rot="18664144">
                <a:off x="4901093" y="6389559"/>
                <a:ext cx="512235" cy="297187"/>
              </a:xfrm>
              <a:prstGeom prst="rect">
                <a:avLst/>
              </a:prstGeom>
              <a:noFill/>
            </p:spPr>
            <p:txBody>
              <a:bodyPr wrap="none" rtlCol="0">
                <a:spAutoFit/>
              </a:bodyPr>
              <a:lstStyle/>
              <a:p>
                <a:r>
                  <a:rPr lang="en-US" sz="900" dirty="0"/>
                  <a:t>cake</a:t>
                </a:r>
                <a:endParaRPr lang="en-IN" sz="900" dirty="0"/>
              </a:p>
            </p:txBody>
          </p:sp>
        </p:grpSp>
        <p:grpSp>
          <p:nvGrpSpPr>
            <p:cNvPr id="52" name="Group 51">
              <a:extLst>
                <a:ext uri="{FF2B5EF4-FFF2-40B4-BE49-F238E27FC236}">
                  <a16:creationId xmlns:a16="http://schemas.microsoft.com/office/drawing/2014/main" id="{5A067116-6F6B-76D0-385F-72CB92D0A171}"/>
                </a:ext>
              </a:extLst>
            </p:cNvPr>
            <p:cNvGrpSpPr/>
            <p:nvPr/>
          </p:nvGrpSpPr>
          <p:grpSpPr>
            <a:xfrm>
              <a:off x="5637517" y="6217473"/>
              <a:ext cx="1417157" cy="658766"/>
              <a:chOff x="3888647" y="6229200"/>
              <a:chExt cx="1417157" cy="658766"/>
            </a:xfrm>
          </p:grpSpPr>
          <p:sp>
            <p:nvSpPr>
              <p:cNvPr id="75" name="TextBox 74">
                <a:extLst>
                  <a:ext uri="{FF2B5EF4-FFF2-40B4-BE49-F238E27FC236}">
                    <a16:creationId xmlns:a16="http://schemas.microsoft.com/office/drawing/2014/main" id="{F2DA000E-CF4B-E483-C7DB-76B115D9073E}"/>
                  </a:ext>
                </a:extLst>
              </p:cNvPr>
              <p:cNvSpPr txBox="1"/>
              <p:nvPr/>
            </p:nvSpPr>
            <p:spPr>
              <a:xfrm rot="18664144">
                <a:off x="3899792" y="6338020"/>
                <a:ext cx="274898" cy="297187"/>
              </a:xfrm>
              <a:prstGeom prst="rect">
                <a:avLst/>
              </a:prstGeom>
              <a:noFill/>
            </p:spPr>
            <p:txBody>
              <a:bodyPr wrap="none" rtlCol="0">
                <a:spAutoFit/>
              </a:bodyPr>
              <a:lstStyle/>
              <a:p>
                <a:r>
                  <a:rPr lang="en-US" sz="900" dirty="0"/>
                  <a:t>I</a:t>
                </a:r>
                <a:endParaRPr lang="en-IN" sz="900" dirty="0"/>
              </a:p>
            </p:txBody>
          </p:sp>
          <p:sp>
            <p:nvSpPr>
              <p:cNvPr id="76" name="TextBox 75">
                <a:extLst>
                  <a:ext uri="{FF2B5EF4-FFF2-40B4-BE49-F238E27FC236}">
                    <a16:creationId xmlns:a16="http://schemas.microsoft.com/office/drawing/2014/main" id="{318F14C2-084D-3768-F6C8-3FF54C37CD35}"/>
                  </a:ext>
                </a:extLst>
              </p:cNvPr>
              <p:cNvSpPr txBox="1"/>
              <p:nvPr/>
            </p:nvSpPr>
            <p:spPr>
              <a:xfrm rot="18664144">
                <a:off x="4123505" y="6382018"/>
                <a:ext cx="493661" cy="297187"/>
              </a:xfrm>
              <a:prstGeom prst="rect">
                <a:avLst/>
              </a:prstGeom>
              <a:noFill/>
            </p:spPr>
            <p:txBody>
              <a:bodyPr wrap="none" rtlCol="0">
                <a:spAutoFit/>
              </a:bodyPr>
              <a:lstStyle/>
              <a:p>
                <a:r>
                  <a:rPr lang="en-US" sz="900" dirty="0"/>
                  <a:t>love</a:t>
                </a:r>
                <a:endParaRPr lang="en-IN" sz="900" dirty="0"/>
              </a:p>
            </p:txBody>
          </p:sp>
          <p:sp>
            <p:nvSpPr>
              <p:cNvPr id="77" name="TextBox 76">
                <a:extLst>
                  <a:ext uri="{FF2B5EF4-FFF2-40B4-BE49-F238E27FC236}">
                    <a16:creationId xmlns:a16="http://schemas.microsoft.com/office/drawing/2014/main" id="{BC152EA9-7B14-C039-52E6-C729AAD07ECF}"/>
                  </a:ext>
                </a:extLst>
              </p:cNvPr>
              <p:cNvSpPr txBox="1"/>
              <p:nvPr/>
            </p:nvSpPr>
            <p:spPr>
              <a:xfrm rot="18664144">
                <a:off x="4442151" y="6409989"/>
                <a:ext cx="658766" cy="297187"/>
              </a:xfrm>
              <a:prstGeom prst="rect">
                <a:avLst/>
              </a:prstGeom>
              <a:noFill/>
            </p:spPr>
            <p:txBody>
              <a:bodyPr wrap="none" rtlCol="0">
                <a:spAutoFit/>
              </a:bodyPr>
              <a:lstStyle/>
              <a:p>
                <a:r>
                  <a:rPr lang="en-US" sz="900" dirty="0"/>
                  <a:t>cheese</a:t>
                </a:r>
                <a:endParaRPr lang="en-IN" sz="900" dirty="0"/>
              </a:p>
            </p:txBody>
          </p:sp>
          <p:sp>
            <p:nvSpPr>
              <p:cNvPr id="78" name="TextBox 77">
                <a:extLst>
                  <a:ext uri="{FF2B5EF4-FFF2-40B4-BE49-F238E27FC236}">
                    <a16:creationId xmlns:a16="http://schemas.microsoft.com/office/drawing/2014/main" id="{BBA5F544-0B49-EF7D-2A07-1AA2C387D96C}"/>
                  </a:ext>
                </a:extLst>
              </p:cNvPr>
              <p:cNvSpPr txBox="1"/>
              <p:nvPr/>
            </p:nvSpPr>
            <p:spPr>
              <a:xfrm rot="18664144">
                <a:off x="4901093" y="6389559"/>
                <a:ext cx="512235" cy="297187"/>
              </a:xfrm>
              <a:prstGeom prst="rect">
                <a:avLst/>
              </a:prstGeom>
              <a:noFill/>
            </p:spPr>
            <p:txBody>
              <a:bodyPr wrap="none" rtlCol="0">
                <a:spAutoFit/>
              </a:bodyPr>
              <a:lstStyle/>
              <a:p>
                <a:r>
                  <a:rPr lang="en-US" sz="900" dirty="0"/>
                  <a:t>cake</a:t>
                </a:r>
                <a:endParaRPr lang="en-IN" sz="900" dirty="0"/>
              </a:p>
            </p:txBody>
          </p:sp>
        </p:grpSp>
        <p:grpSp>
          <p:nvGrpSpPr>
            <p:cNvPr id="57" name="Group 56">
              <a:extLst>
                <a:ext uri="{FF2B5EF4-FFF2-40B4-BE49-F238E27FC236}">
                  <a16:creationId xmlns:a16="http://schemas.microsoft.com/office/drawing/2014/main" id="{A6126025-46F8-1715-09AD-E747E3EB5AAA}"/>
                </a:ext>
              </a:extLst>
            </p:cNvPr>
            <p:cNvGrpSpPr/>
            <p:nvPr/>
          </p:nvGrpSpPr>
          <p:grpSpPr>
            <a:xfrm>
              <a:off x="7432143" y="6232622"/>
              <a:ext cx="1417157" cy="658766"/>
              <a:chOff x="3888647" y="6229200"/>
              <a:chExt cx="1417157" cy="658766"/>
            </a:xfrm>
          </p:grpSpPr>
          <p:sp>
            <p:nvSpPr>
              <p:cNvPr id="59" name="TextBox 58">
                <a:extLst>
                  <a:ext uri="{FF2B5EF4-FFF2-40B4-BE49-F238E27FC236}">
                    <a16:creationId xmlns:a16="http://schemas.microsoft.com/office/drawing/2014/main" id="{34410271-3FAF-0A5F-B7A5-1BA0939FC405}"/>
                  </a:ext>
                </a:extLst>
              </p:cNvPr>
              <p:cNvSpPr txBox="1"/>
              <p:nvPr/>
            </p:nvSpPr>
            <p:spPr>
              <a:xfrm rot="18664144">
                <a:off x="3899792" y="6338020"/>
                <a:ext cx="274898" cy="297187"/>
              </a:xfrm>
              <a:prstGeom prst="rect">
                <a:avLst/>
              </a:prstGeom>
              <a:noFill/>
            </p:spPr>
            <p:txBody>
              <a:bodyPr wrap="none" rtlCol="0">
                <a:spAutoFit/>
              </a:bodyPr>
              <a:lstStyle/>
              <a:p>
                <a:r>
                  <a:rPr lang="en-US" sz="900" dirty="0"/>
                  <a:t>I</a:t>
                </a:r>
                <a:endParaRPr lang="en-IN" sz="900" dirty="0"/>
              </a:p>
            </p:txBody>
          </p:sp>
          <p:sp>
            <p:nvSpPr>
              <p:cNvPr id="60" name="TextBox 59">
                <a:extLst>
                  <a:ext uri="{FF2B5EF4-FFF2-40B4-BE49-F238E27FC236}">
                    <a16:creationId xmlns:a16="http://schemas.microsoft.com/office/drawing/2014/main" id="{F5214898-69D9-3E7F-0693-B765F7121622}"/>
                  </a:ext>
                </a:extLst>
              </p:cNvPr>
              <p:cNvSpPr txBox="1"/>
              <p:nvPr/>
            </p:nvSpPr>
            <p:spPr>
              <a:xfrm rot="18664144">
                <a:off x="4123505" y="6382018"/>
                <a:ext cx="493661" cy="297187"/>
              </a:xfrm>
              <a:prstGeom prst="rect">
                <a:avLst/>
              </a:prstGeom>
              <a:noFill/>
            </p:spPr>
            <p:txBody>
              <a:bodyPr wrap="none" rtlCol="0">
                <a:spAutoFit/>
              </a:bodyPr>
              <a:lstStyle/>
              <a:p>
                <a:r>
                  <a:rPr lang="en-US" sz="900" dirty="0"/>
                  <a:t>love</a:t>
                </a:r>
                <a:endParaRPr lang="en-IN" sz="900" dirty="0"/>
              </a:p>
            </p:txBody>
          </p:sp>
          <p:sp>
            <p:nvSpPr>
              <p:cNvPr id="62" name="TextBox 61">
                <a:extLst>
                  <a:ext uri="{FF2B5EF4-FFF2-40B4-BE49-F238E27FC236}">
                    <a16:creationId xmlns:a16="http://schemas.microsoft.com/office/drawing/2014/main" id="{CC5C1AC1-F046-5EA9-CB74-82BF5B050016}"/>
                  </a:ext>
                </a:extLst>
              </p:cNvPr>
              <p:cNvSpPr txBox="1"/>
              <p:nvPr/>
            </p:nvSpPr>
            <p:spPr>
              <a:xfrm rot="18664144">
                <a:off x="4442151" y="6409989"/>
                <a:ext cx="658766" cy="297187"/>
              </a:xfrm>
              <a:prstGeom prst="rect">
                <a:avLst/>
              </a:prstGeom>
              <a:noFill/>
            </p:spPr>
            <p:txBody>
              <a:bodyPr wrap="none" rtlCol="0">
                <a:spAutoFit/>
              </a:bodyPr>
              <a:lstStyle/>
              <a:p>
                <a:r>
                  <a:rPr lang="en-US" sz="900" dirty="0"/>
                  <a:t>cheese</a:t>
                </a:r>
                <a:endParaRPr lang="en-IN" sz="900" dirty="0"/>
              </a:p>
            </p:txBody>
          </p:sp>
          <p:sp>
            <p:nvSpPr>
              <p:cNvPr id="63" name="TextBox 62">
                <a:extLst>
                  <a:ext uri="{FF2B5EF4-FFF2-40B4-BE49-F238E27FC236}">
                    <a16:creationId xmlns:a16="http://schemas.microsoft.com/office/drawing/2014/main" id="{2E6C882C-2CE0-E32F-56AA-E5060038B63C}"/>
                  </a:ext>
                </a:extLst>
              </p:cNvPr>
              <p:cNvSpPr txBox="1"/>
              <p:nvPr/>
            </p:nvSpPr>
            <p:spPr>
              <a:xfrm rot="18664144">
                <a:off x="4901093" y="6389559"/>
                <a:ext cx="512235" cy="297187"/>
              </a:xfrm>
              <a:prstGeom prst="rect">
                <a:avLst/>
              </a:prstGeom>
              <a:noFill/>
            </p:spPr>
            <p:txBody>
              <a:bodyPr wrap="none" rtlCol="0">
                <a:spAutoFit/>
              </a:bodyPr>
              <a:lstStyle/>
              <a:p>
                <a:r>
                  <a:rPr lang="en-US" sz="900" dirty="0"/>
                  <a:t>cake</a:t>
                </a:r>
                <a:endParaRPr lang="en-IN" sz="900" dirty="0"/>
              </a:p>
            </p:txBody>
          </p:sp>
        </p:grpSp>
      </p:grpSp>
      <p:sp>
        <p:nvSpPr>
          <p:cNvPr id="3" name="TextBox 2">
            <a:extLst>
              <a:ext uri="{FF2B5EF4-FFF2-40B4-BE49-F238E27FC236}">
                <a16:creationId xmlns:a16="http://schemas.microsoft.com/office/drawing/2014/main" id="{CEFB74B8-0737-3A3E-C8C2-C3F856FDE26C}"/>
              </a:ext>
            </a:extLst>
          </p:cNvPr>
          <p:cNvSpPr txBox="1"/>
          <p:nvPr/>
        </p:nvSpPr>
        <p:spPr>
          <a:xfrm>
            <a:off x="8160923" y="5725638"/>
            <a:ext cx="2387577" cy="369332"/>
          </a:xfrm>
          <a:prstGeom prst="rect">
            <a:avLst/>
          </a:prstGeom>
          <a:noFill/>
        </p:spPr>
        <p:txBody>
          <a:bodyPr wrap="none" rtlCol="0">
            <a:spAutoFit/>
          </a:bodyPr>
          <a:lstStyle/>
          <a:p>
            <a:pPr algn="ctr"/>
            <a:r>
              <a:rPr lang="en-US" dirty="0"/>
              <a:t>Masked Attention Filter</a:t>
            </a:r>
            <a:endParaRPr lang="en-IN" dirty="0"/>
          </a:p>
        </p:txBody>
      </p:sp>
      <p:graphicFrame>
        <p:nvGraphicFramePr>
          <p:cNvPr id="5" name="Table 23">
            <a:extLst>
              <a:ext uri="{FF2B5EF4-FFF2-40B4-BE49-F238E27FC236}">
                <a16:creationId xmlns:a16="http://schemas.microsoft.com/office/drawing/2014/main" id="{BAC1338D-903D-C0D7-9632-D195C206E981}"/>
              </a:ext>
            </a:extLst>
          </p:cNvPr>
          <p:cNvGraphicFramePr>
            <a:graphicFrameLocks noGrp="1"/>
          </p:cNvGraphicFramePr>
          <p:nvPr>
            <p:extLst>
              <p:ext uri="{D42A27DB-BD31-4B8C-83A1-F6EECF244321}">
                <p14:modId xmlns:p14="http://schemas.microsoft.com/office/powerpoint/2010/main" val="482242515"/>
              </p:ext>
            </p:extLst>
          </p:nvPr>
        </p:nvGraphicFramePr>
        <p:xfrm>
          <a:off x="5897985" y="1399189"/>
          <a:ext cx="5674128" cy="4254042"/>
        </p:xfrm>
        <a:graphic>
          <a:graphicData uri="http://schemas.openxmlformats.org/drawingml/2006/table">
            <a:tbl>
              <a:tblPr firstRow="1" bandRow="1">
                <a:tableStyleId>{5940675A-B579-460E-94D1-54222C63F5DA}</a:tableStyleId>
              </a:tblPr>
              <a:tblGrid>
                <a:gridCol w="709266">
                  <a:extLst>
                    <a:ext uri="{9D8B030D-6E8A-4147-A177-3AD203B41FA5}">
                      <a16:colId xmlns:a16="http://schemas.microsoft.com/office/drawing/2014/main" val="2099142810"/>
                    </a:ext>
                  </a:extLst>
                </a:gridCol>
                <a:gridCol w="709266">
                  <a:extLst>
                    <a:ext uri="{9D8B030D-6E8A-4147-A177-3AD203B41FA5}">
                      <a16:colId xmlns:a16="http://schemas.microsoft.com/office/drawing/2014/main" val="2678846320"/>
                    </a:ext>
                  </a:extLst>
                </a:gridCol>
                <a:gridCol w="709266">
                  <a:extLst>
                    <a:ext uri="{9D8B030D-6E8A-4147-A177-3AD203B41FA5}">
                      <a16:colId xmlns:a16="http://schemas.microsoft.com/office/drawing/2014/main" val="3101296147"/>
                    </a:ext>
                  </a:extLst>
                </a:gridCol>
                <a:gridCol w="709266">
                  <a:extLst>
                    <a:ext uri="{9D8B030D-6E8A-4147-A177-3AD203B41FA5}">
                      <a16:colId xmlns:a16="http://schemas.microsoft.com/office/drawing/2014/main" val="3174730267"/>
                    </a:ext>
                  </a:extLst>
                </a:gridCol>
                <a:gridCol w="709266">
                  <a:extLst>
                    <a:ext uri="{9D8B030D-6E8A-4147-A177-3AD203B41FA5}">
                      <a16:colId xmlns:a16="http://schemas.microsoft.com/office/drawing/2014/main" val="1071174471"/>
                    </a:ext>
                  </a:extLst>
                </a:gridCol>
                <a:gridCol w="709266">
                  <a:extLst>
                    <a:ext uri="{9D8B030D-6E8A-4147-A177-3AD203B41FA5}">
                      <a16:colId xmlns:a16="http://schemas.microsoft.com/office/drawing/2014/main" val="3416192858"/>
                    </a:ext>
                  </a:extLst>
                </a:gridCol>
                <a:gridCol w="709266">
                  <a:extLst>
                    <a:ext uri="{9D8B030D-6E8A-4147-A177-3AD203B41FA5}">
                      <a16:colId xmlns:a16="http://schemas.microsoft.com/office/drawing/2014/main" val="991907340"/>
                    </a:ext>
                  </a:extLst>
                </a:gridCol>
                <a:gridCol w="709266">
                  <a:extLst>
                    <a:ext uri="{9D8B030D-6E8A-4147-A177-3AD203B41FA5}">
                      <a16:colId xmlns:a16="http://schemas.microsoft.com/office/drawing/2014/main" val="790525793"/>
                    </a:ext>
                  </a:extLst>
                </a:gridCol>
              </a:tblGrid>
              <a:tr h="5327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&lt;start&gt;</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err="1">
                          <a:solidFill>
                            <a:schemeClr val="tx1"/>
                          </a:solidFill>
                          <a:latin typeface="Calibri" panose="020F0502020204030204" pitchFamily="34" charset="0"/>
                          <a:ea typeface="Calibri" panose="020F0502020204030204" pitchFamily="34" charset="0"/>
                          <a:cs typeface="Calibri" panose="020F0502020204030204" pitchFamily="34" charset="0"/>
                        </a:rPr>
                        <a:t>mujhe</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cheese</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cake</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err="1">
                          <a:solidFill>
                            <a:schemeClr val="tx1"/>
                          </a:solidFill>
                          <a:latin typeface="Calibri" panose="020F0502020204030204" pitchFamily="34" charset="0"/>
                          <a:ea typeface="Calibri" panose="020F0502020204030204" pitchFamily="34" charset="0"/>
                          <a:cs typeface="Calibri" panose="020F0502020204030204" pitchFamily="34" charset="0"/>
                        </a:rPr>
                        <a:t>pasand</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err="1">
                          <a:solidFill>
                            <a:schemeClr val="tx1"/>
                          </a:solidFill>
                          <a:latin typeface="Calibri" panose="020F0502020204030204" pitchFamily="34" charset="0"/>
                          <a:ea typeface="Calibri" panose="020F0502020204030204" pitchFamily="34" charset="0"/>
                          <a:cs typeface="Calibri" panose="020F0502020204030204" pitchFamily="34" charset="0"/>
                        </a:rPr>
                        <a:t>hai</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&lt;end&gt;</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6596343"/>
                  </a:ext>
                </a:extLst>
              </a:tr>
              <a:tr h="5327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&lt;start&gt;</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33.25</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3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3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3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3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3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3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556655861"/>
                  </a:ext>
                </a:extLst>
              </a:tr>
              <a:tr h="5327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err="1">
                          <a:solidFill>
                            <a:schemeClr val="tx1"/>
                          </a:solidFill>
                          <a:latin typeface="Calibri" panose="020F0502020204030204" pitchFamily="34" charset="0"/>
                          <a:ea typeface="Calibri" panose="020F0502020204030204" pitchFamily="34" charset="0"/>
                          <a:cs typeface="Calibri" panose="020F0502020204030204" pitchFamily="34" charset="0"/>
                        </a:rPr>
                        <a:t>mujhe</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23.75</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37.62</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3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3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3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3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3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048760423"/>
                  </a:ext>
                </a:extLst>
              </a:tr>
              <a:tr h="529229">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cheese</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5.75</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21.25</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33.27</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3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3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3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3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678581315"/>
                  </a:ext>
                </a:extLst>
              </a:tr>
              <a:tr h="530098">
                <a:tc>
                  <a:txBody>
                    <a:bodyPr/>
                    <a:lstStyle/>
                    <a:p>
                      <a:pPr algn="ctr"/>
                      <a:r>
                        <a:rPr lang="en-US" sz="1300" b="0">
                          <a:solidFill>
                            <a:schemeClr val="tx1"/>
                          </a:solidFill>
                          <a:latin typeface="Calibri" panose="020F0502020204030204" pitchFamily="34" charset="0"/>
                          <a:ea typeface="Calibri" panose="020F0502020204030204" pitchFamily="34" charset="0"/>
                          <a:cs typeface="Calibri" panose="020F0502020204030204" pitchFamily="34" charset="0"/>
                        </a:rPr>
                        <a:t>cake</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2.41</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8.66</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22.11</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36.60</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3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3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3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8662452"/>
                  </a:ext>
                </a:extLst>
              </a:tr>
              <a:tr h="532200">
                <a:tc>
                  <a:txBody>
                    <a:bodyPr/>
                    <a:lstStyle/>
                    <a:p>
                      <a:pPr algn="ctr"/>
                      <a:r>
                        <a:rPr lang="en-US" sz="1300" b="0" dirty="0" err="1">
                          <a:solidFill>
                            <a:schemeClr val="tx1"/>
                          </a:solidFill>
                          <a:latin typeface="Calibri" panose="020F0502020204030204" pitchFamily="34" charset="0"/>
                          <a:ea typeface="Calibri" panose="020F0502020204030204" pitchFamily="34" charset="0"/>
                          <a:cs typeface="Calibri" panose="020F0502020204030204" pitchFamily="34" charset="0"/>
                        </a:rPr>
                        <a:t>pasand</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7.67</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3.75</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18.00</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24.73</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38.91</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3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0</a:t>
                      </a:r>
                      <a:endParaRPr kumimoji="0" lang="en-IN" sz="13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480511951"/>
                  </a:ext>
                </a:extLst>
              </a:tr>
              <a:tr h="532200">
                <a:tc>
                  <a:txBody>
                    <a:bodyPr/>
                    <a:lstStyle/>
                    <a:p>
                      <a:pPr algn="ctr"/>
                      <a:r>
                        <a:rPr lang="en-US" sz="1300" b="0" dirty="0" err="1">
                          <a:solidFill>
                            <a:schemeClr val="tx1"/>
                          </a:solidFill>
                          <a:latin typeface="Calibri" panose="020F0502020204030204" pitchFamily="34" charset="0"/>
                          <a:ea typeface="Calibri" panose="020F0502020204030204" pitchFamily="34" charset="0"/>
                          <a:cs typeface="Calibri" panose="020F0502020204030204" pitchFamily="34" charset="0"/>
                        </a:rPr>
                        <a:t>hai</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13.18</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23.12</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6.22</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9.10</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16.13</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39.05</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EA4335"/>
                          </a:solidFill>
                          <a:effectLst/>
                          <a:uLnTx/>
                          <a:uFillTx/>
                          <a:latin typeface="Calibri" panose="020F0502020204030204" pitchFamily="34" charset="0"/>
                          <a:ea typeface="Calibri" panose="020F0502020204030204" pitchFamily="34" charset="0"/>
                          <a:cs typeface="Calibri" panose="020F0502020204030204" pitchFamily="34" charset="0"/>
                        </a:rPr>
                        <a:t>0</a:t>
                      </a:r>
                      <a:endParaRPr lang="en-IN" sz="1300" b="0" dirty="0">
                        <a:solidFill>
                          <a:srgbClr val="EA4335"/>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334166701"/>
                  </a:ext>
                </a:extLst>
              </a:tr>
              <a:tr h="532200">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&lt;end&gt;</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571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33.00</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17.26</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5.30</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27.94</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13.62</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21.41</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300" b="0" dirty="0">
                          <a:solidFill>
                            <a:schemeClr val="tx1"/>
                          </a:solidFill>
                          <a:latin typeface="Calibri" panose="020F0502020204030204" pitchFamily="34" charset="0"/>
                          <a:ea typeface="Calibri" panose="020F0502020204030204" pitchFamily="34" charset="0"/>
                          <a:cs typeface="Calibri" panose="020F0502020204030204" pitchFamily="34" charset="0"/>
                        </a:rPr>
                        <a:t>34.38</a:t>
                      </a:r>
                      <a:endParaRPr lang="en-IN" sz="13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98174" marR="98174" marT="49087" marB="4908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243374049"/>
                  </a:ext>
                </a:extLst>
              </a:tr>
            </a:tbl>
          </a:graphicData>
        </a:graphic>
      </p:graphicFrame>
      <p:sp>
        <p:nvSpPr>
          <p:cNvPr id="6" name="TextBox 5">
            <a:extLst>
              <a:ext uri="{FF2B5EF4-FFF2-40B4-BE49-F238E27FC236}">
                <a16:creationId xmlns:a16="http://schemas.microsoft.com/office/drawing/2014/main" id="{7AE40D1D-26DE-2281-3123-7BA41E99B409}"/>
              </a:ext>
            </a:extLst>
          </p:cNvPr>
          <p:cNvSpPr txBox="1"/>
          <p:nvPr/>
        </p:nvSpPr>
        <p:spPr>
          <a:xfrm>
            <a:off x="6765611" y="943412"/>
            <a:ext cx="844526" cy="369332"/>
          </a:xfrm>
          <a:prstGeom prst="rect">
            <a:avLst/>
          </a:prstGeom>
          <a:noFill/>
        </p:spPr>
        <p:txBody>
          <a:bodyPr wrap="none" rtlCol="0">
            <a:spAutoFit/>
          </a:bodyPr>
          <a:lstStyle/>
          <a:p>
            <a:pPr algn="ctr"/>
            <a:r>
              <a:rPr lang="en-US" dirty="0">
                <a:solidFill>
                  <a:srgbClr val="EA4335"/>
                </a:solidFill>
              </a:rPr>
              <a:t>&lt;start&gt;</a:t>
            </a:r>
            <a:endParaRPr lang="en-IN" dirty="0">
              <a:solidFill>
                <a:srgbClr val="EA4335"/>
              </a:solidFill>
            </a:endParaRPr>
          </a:p>
        </p:txBody>
      </p:sp>
      <p:sp>
        <p:nvSpPr>
          <p:cNvPr id="7" name="TextBox 6">
            <a:extLst>
              <a:ext uri="{FF2B5EF4-FFF2-40B4-BE49-F238E27FC236}">
                <a16:creationId xmlns:a16="http://schemas.microsoft.com/office/drawing/2014/main" id="{594A47F9-891D-05EB-076B-23F75DEFB9BC}"/>
              </a:ext>
            </a:extLst>
          </p:cNvPr>
          <p:cNvSpPr txBox="1"/>
          <p:nvPr/>
        </p:nvSpPr>
        <p:spPr>
          <a:xfrm>
            <a:off x="7610137" y="943412"/>
            <a:ext cx="782587" cy="369332"/>
          </a:xfrm>
          <a:prstGeom prst="rect">
            <a:avLst/>
          </a:prstGeom>
          <a:noFill/>
        </p:spPr>
        <p:txBody>
          <a:bodyPr wrap="none" rtlCol="0">
            <a:spAutoFit/>
          </a:bodyPr>
          <a:lstStyle/>
          <a:p>
            <a:pPr algn="ctr"/>
            <a:r>
              <a:rPr lang="en-US" dirty="0" err="1">
                <a:solidFill>
                  <a:srgbClr val="EA4335"/>
                </a:solidFill>
              </a:rPr>
              <a:t>mujhe</a:t>
            </a:r>
            <a:endParaRPr lang="en-IN" dirty="0">
              <a:solidFill>
                <a:srgbClr val="EA4335"/>
              </a:solidFill>
            </a:endParaRPr>
          </a:p>
        </p:txBody>
      </p:sp>
      <p:sp>
        <p:nvSpPr>
          <p:cNvPr id="9" name="TextBox 8">
            <a:extLst>
              <a:ext uri="{FF2B5EF4-FFF2-40B4-BE49-F238E27FC236}">
                <a16:creationId xmlns:a16="http://schemas.microsoft.com/office/drawing/2014/main" id="{1AD6F166-622F-8D25-5F07-6F895FCD44D1}"/>
              </a:ext>
            </a:extLst>
          </p:cNvPr>
          <p:cNvSpPr txBox="1"/>
          <p:nvPr/>
        </p:nvSpPr>
        <p:spPr>
          <a:xfrm>
            <a:off x="8392724" y="943412"/>
            <a:ext cx="840294" cy="369332"/>
          </a:xfrm>
          <a:prstGeom prst="rect">
            <a:avLst/>
          </a:prstGeom>
          <a:noFill/>
        </p:spPr>
        <p:txBody>
          <a:bodyPr wrap="none" rtlCol="0">
            <a:spAutoFit/>
          </a:bodyPr>
          <a:lstStyle/>
          <a:p>
            <a:pPr algn="ctr"/>
            <a:r>
              <a:rPr lang="en-US" dirty="0">
                <a:solidFill>
                  <a:srgbClr val="EA4335"/>
                </a:solidFill>
              </a:rPr>
              <a:t>cheese</a:t>
            </a:r>
            <a:endParaRPr lang="en-IN" dirty="0">
              <a:solidFill>
                <a:srgbClr val="EA4335"/>
              </a:solidFill>
            </a:endParaRPr>
          </a:p>
        </p:txBody>
      </p:sp>
      <p:sp>
        <p:nvSpPr>
          <p:cNvPr id="12" name="TextBox 11">
            <a:extLst>
              <a:ext uri="{FF2B5EF4-FFF2-40B4-BE49-F238E27FC236}">
                <a16:creationId xmlns:a16="http://schemas.microsoft.com/office/drawing/2014/main" id="{748A806F-E540-7423-A5C4-2D2915465CA8}"/>
              </a:ext>
            </a:extLst>
          </p:cNvPr>
          <p:cNvSpPr txBox="1"/>
          <p:nvPr/>
        </p:nvSpPr>
        <p:spPr>
          <a:xfrm>
            <a:off x="9233018" y="943412"/>
            <a:ext cx="603307" cy="369332"/>
          </a:xfrm>
          <a:prstGeom prst="rect">
            <a:avLst/>
          </a:prstGeom>
          <a:noFill/>
        </p:spPr>
        <p:txBody>
          <a:bodyPr wrap="none" rtlCol="0">
            <a:spAutoFit/>
          </a:bodyPr>
          <a:lstStyle/>
          <a:p>
            <a:pPr algn="ctr"/>
            <a:r>
              <a:rPr lang="en-US" dirty="0">
                <a:solidFill>
                  <a:srgbClr val="EA4335"/>
                </a:solidFill>
              </a:rPr>
              <a:t>cake</a:t>
            </a:r>
            <a:endParaRPr lang="en-IN" dirty="0">
              <a:solidFill>
                <a:srgbClr val="EA4335"/>
              </a:solidFill>
            </a:endParaRPr>
          </a:p>
        </p:txBody>
      </p:sp>
      <p:cxnSp>
        <p:nvCxnSpPr>
          <p:cNvPr id="13" name="Straight Arrow Connector 12">
            <a:extLst>
              <a:ext uri="{FF2B5EF4-FFF2-40B4-BE49-F238E27FC236}">
                <a16:creationId xmlns:a16="http://schemas.microsoft.com/office/drawing/2014/main" id="{3526F2B5-8E3C-8BB9-E379-88BBEBB60654}"/>
              </a:ext>
            </a:extLst>
          </p:cNvPr>
          <p:cNvCxnSpPr>
            <a:cxnSpLocks/>
          </p:cNvCxnSpPr>
          <p:nvPr/>
        </p:nvCxnSpPr>
        <p:spPr>
          <a:xfrm>
            <a:off x="9496571" y="449057"/>
            <a:ext cx="0" cy="537437"/>
          </a:xfrm>
          <a:prstGeom prst="straightConnector1">
            <a:avLst/>
          </a:prstGeom>
          <a:ln w="38100">
            <a:solidFill>
              <a:srgbClr val="EA4335"/>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EB43B36-29AA-7A3E-227B-1F80C5960192}"/>
              </a:ext>
            </a:extLst>
          </p:cNvPr>
          <p:cNvSpPr txBox="1"/>
          <p:nvPr/>
        </p:nvSpPr>
        <p:spPr>
          <a:xfrm>
            <a:off x="9839913" y="943412"/>
            <a:ext cx="861133" cy="369332"/>
          </a:xfrm>
          <a:prstGeom prst="rect">
            <a:avLst/>
          </a:prstGeom>
          <a:noFill/>
        </p:spPr>
        <p:txBody>
          <a:bodyPr wrap="none" rtlCol="0">
            <a:spAutoFit/>
          </a:bodyPr>
          <a:lstStyle/>
          <a:p>
            <a:pPr algn="ctr"/>
            <a:r>
              <a:rPr lang="en-US" dirty="0" err="1">
                <a:solidFill>
                  <a:schemeClr val="bg2">
                    <a:lumMod val="75000"/>
                  </a:schemeClr>
                </a:solidFill>
              </a:rPr>
              <a:t>pasand</a:t>
            </a:r>
            <a:endParaRPr lang="en-IN" dirty="0">
              <a:solidFill>
                <a:schemeClr val="bg2">
                  <a:lumMod val="75000"/>
                </a:schemeClr>
              </a:solidFill>
            </a:endParaRPr>
          </a:p>
        </p:txBody>
      </p:sp>
      <p:sp>
        <p:nvSpPr>
          <p:cNvPr id="17" name="TextBox 16">
            <a:extLst>
              <a:ext uri="{FF2B5EF4-FFF2-40B4-BE49-F238E27FC236}">
                <a16:creationId xmlns:a16="http://schemas.microsoft.com/office/drawing/2014/main" id="{BDEDF422-FFFB-06FD-1F7B-73D2BB226BCC}"/>
              </a:ext>
            </a:extLst>
          </p:cNvPr>
          <p:cNvSpPr txBox="1"/>
          <p:nvPr/>
        </p:nvSpPr>
        <p:spPr>
          <a:xfrm>
            <a:off x="10701046" y="943412"/>
            <a:ext cx="470001" cy="369332"/>
          </a:xfrm>
          <a:prstGeom prst="rect">
            <a:avLst/>
          </a:prstGeom>
          <a:noFill/>
        </p:spPr>
        <p:txBody>
          <a:bodyPr wrap="none" rtlCol="0">
            <a:spAutoFit/>
          </a:bodyPr>
          <a:lstStyle/>
          <a:p>
            <a:pPr algn="ctr"/>
            <a:r>
              <a:rPr lang="en-US" dirty="0" err="1">
                <a:solidFill>
                  <a:schemeClr val="bg2">
                    <a:lumMod val="75000"/>
                  </a:schemeClr>
                </a:solidFill>
              </a:rPr>
              <a:t>hai</a:t>
            </a:r>
            <a:endParaRPr lang="en-IN" dirty="0">
              <a:solidFill>
                <a:schemeClr val="bg2">
                  <a:lumMod val="75000"/>
                </a:schemeClr>
              </a:solidFill>
            </a:endParaRPr>
          </a:p>
        </p:txBody>
      </p:sp>
      <p:sp>
        <p:nvSpPr>
          <p:cNvPr id="20" name="TextBox 19">
            <a:extLst>
              <a:ext uri="{FF2B5EF4-FFF2-40B4-BE49-F238E27FC236}">
                <a16:creationId xmlns:a16="http://schemas.microsoft.com/office/drawing/2014/main" id="{F8688F23-B235-8E70-6375-7B4A5DEC315C}"/>
              </a:ext>
            </a:extLst>
          </p:cNvPr>
          <p:cNvSpPr txBox="1"/>
          <p:nvPr/>
        </p:nvSpPr>
        <p:spPr>
          <a:xfrm>
            <a:off x="11183706" y="943412"/>
            <a:ext cx="774571" cy="369332"/>
          </a:xfrm>
          <a:prstGeom prst="rect">
            <a:avLst/>
          </a:prstGeom>
          <a:noFill/>
        </p:spPr>
        <p:txBody>
          <a:bodyPr wrap="none" rtlCol="0">
            <a:spAutoFit/>
          </a:bodyPr>
          <a:lstStyle/>
          <a:p>
            <a:pPr algn="ctr"/>
            <a:r>
              <a:rPr lang="en-US" dirty="0">
                <a:solidFill>
                  <a:schemeClr val="bg2">
                    <a:lumMod val="75000"/>
                  </a:schemeClr>
                </a:solidFill>
              </a:rPr>
              <a:t>&lt;end&gt;</a:t>
            </a:r>
            <a:endParaRPr lang="en-IN" dirty="0">
              <a:solidFill>
                <a:schemeClr val="bg2">
                  <a:lumMod val="75000"/>
                </a:schemeClr>
              </a:solidFill>
            </a:endParaRPr>
          </a:p>
        </p:txBody>
      </p:sp>
    </p:spTree>
    <p:extLst>
      <p:ext uri="{BB962C8B-B14F-4D97-AF65-F5344CB8AC3E}">
        <p14:creationId xmlns:p14="http://schemas.microsoft.com/office/powerpoint/2010/main" val="3926693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291612"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Masked Multi-Head Attention</a:t>
            </a:r>
            <a:endParaRPr lang="en-IN" dirty="0">
              <a:solidFill>
                <a:schemeClr val="tx1"/>
              </a:solidFill>
            </a:endParaRPr>
          </a:p>
        </p:txBody>
      </p:sp>
      <p:graphicFrame>
        <p:nvGraphicFramePr>
          <p:cNvPr id="4" name="Table 23">
            <a:extLst>
              <a:ext uri="{FF2B5EF4-FFF2-40B4-BE49-F238E27FC236}">
                <a16:creationId xmlns:a16="http://schemas.microsoft.com/office/drawing/2014/main" id="{8BFD684E-5DA3-EC36-1750-EBA3E39D7136}"/>
              </a:ext>
            </a:extLst>
          </p:cNvPr>
          <p:cNvGraphicFramePr>
            <a:graphicFrameLocks noGrp="1"/>
          </p:cNvGraphicFramePr>
          <p:nvPr/>
        </p:nvGraphicFramePr>
        <p:xfrm>
          <a:off x="2900954"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243374049"/>
                  </a:ext>
                </a:extLst>
              </a:tr>
            </a:tbl>
          </a:graphicData>
        </a:graphic>
      </p:graphicFrame>
      <p:sp>
        <p:nvSpPr>
          <p:cNvPr id="23" name="TextBox 22">
            <a:extLst>
              <a:ext uri="{FF2B5EF4-FFF2-40B4-BE49-F238E27FC236}">
                <a16:creationId xmlns:a16="http://schemas.microsoft.com/office/drawing/2014/main" id="{E472360C-D087-6278-1869-5C8E5A299217}"/>
              </a:ext>
            </a:extLst>
          </p:cNvPr>
          <p:cNvSpPr txBox="1"/>
          <p:nvPr/>
        </p:nvSpPr>
        <p:spPr>
          <a:xfrm>
            <a:off x="2975541" y="5771781"/>
            <a:ext cx="229550" cy="307777"/>
          </a:xfrm>
          <a:prstGeom prst="rect">
            <a:avLst/>
          </a:prstGeom>
          <a:noFill/>
        </p:spPr>
        <p:txBody>
          <a:bodyPr wrap="none" rtlCol="0">
            <a:spAutoFit/>
          </a:bodyPr>
          <a:lstStyle/>
          <a:p>
            <a:pPr algn="ctr"/>
            <a:r>
              <a:rPr lang="en-US" sz="1400" dirty="0"/>
              <a:t>I</a:t>
            </a:r>
            <a:endParaRPr lang="en-IN" sz="1400" dirty="0"/>
          </a:p>
        </p:txBody>
      </p:sp>
      <p:graphicFrame>
        <p:nvGraphicFramePr>
          <p:cNvPr id="24" name="Table 23">
            <a:extLst>
              <a:ext uri="{FF2B5EF4-FFF2-40B4-BE49-F238E27FC236}">
                <a16:creationId xmlns:a16="http://schemas.microsoft.com/office/drawing/2014/main" id="{072402EC-F511-CE49-457D-D47481551A54}"/>
              </a:ext>
            </a:extLst>
          </p:cNvPr>
          <p:cNvGraphicFramePr>
            <a:graphicFrameLocks noGrp="1"/>
          </p:cNvGraphicFramePr>
          <p:nvPr/>
        </p:nvGraphicFramePr>
        <p:xfrm>
          <a:off x="3565542"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243374049"/>
                  </a:ext>
                </a:extLst>
              </a:tr>
            </a:tbl>
          </a:graphicData>
        </a:graphic>
      </p:graphicFrame>
      <p:sp>
        <p:nvSpPr>
          <p:cNvPr id="25" name="TextBox 24">
            <a:extLst>
              <a:ext uri="{FF2B5EF4-FFF2-40B4-BE49-F238E27FC236}">
                <a16:creationId xmlns:a16="http://schemas.microsoft.com/office/drawing/2014/main" id="{65E7AA65-0BB6-ECDA-3CFF-28CC9BC14984}"/>
              </a:ext>
            </a:extLst>
          </p:cNvPr>
          <p:cNvSpPr txBox="1"/>
          <p:nvPr/>
        </p:nvSpPr>
        <p:spPr>
          <a:xfrm>
            <a:off x="3515314" y="5771781"/>
            <a:ext cx="489941" cy="307777"/>
          </a:xfrm>
          <a:prstGeom prst="rect">
            <a:avLst/>
          </a:prstGeom>
          <a:noFill/>
        </p:spPr>
        <p:txBody>
          <a:bodyPr wrap="none" rtlCol="0">
            <a:spAutoFit/>
          </a:bodyPr>
          <a:lstStyle/>
          <a:p>
            <a:pPr algn="ctr"/>
            <a:r>
              <a:rPr lang="en-US" sz="1400" dirty="0"/>
              <a:t>love</a:t>
            </a:r>
            <a:endParaRPr lang="en-IN" sz="1400" dirty="0"/>
          </a:p>
        </p:txBody>
      </p:sp>
      <p:graphicFrame>
        <p:nvGraphicFramePr>
          <p:cNvPr id="26" name="Table 23">
            <a:extLst>
              <a:ext uri="{FF2B5EF4-FFF2-40B4-BE49-F238E27FC236}">
                <a16:creationId xmlns:a16="http://schemas.microsoft.com/office/drawing/2014/main" id="{F8A32ED0-6BA9-0245-1B10-9DB1B1C54A23}"/>
              </a:ext>
            </a:extLst>
          </p:cNvPr>
          <p:cNvGraphicFramePr>
            <a:graphicFrameLocks noGrp="1"/>
          </p:cNvGraphicFramePr>
          <p:nvPr/>
        </p:nvGraphicFramePr>
        <p:xfrm>
          <a:off x="4227581"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243374049"/>
                  </a:ext>
                </a:extLst>
              </a:tr>
            </a:tbl>
          </a:graphicData>
        </a:graphic>
      </p:graphicFrame>
      <p:sp>
        <p:nvSpPr>
          <p:cNvPr id="27" name="TextBox 26">
            <a:extLst>
              <a:ext uri="{FF2B5EF4-FFF2-40B4-BE49-F238E27FC236}">
                <a16:creationId xmlns:a16="http://schemas.microsoft.com/office/drawing/2014/main" id="{2B1DE3D8-1756-204C-F9BA-F54B93C9FE68}"/>
              </a:ext>
            </a:extLst>
          </p:cNvPr>
          <p:cNvSpPr txBox="1"/>
          <p:nvPr/>
        </p:nvSpPr>
        <p:spPr>
          <a:xfrm>
            <a:off x="4069700" y="5771781"/>
            <a:ext cx="694421" cy="307777"/>
          </a:xfrm>
          <a:prstGeom prst="rect">
            <a:avLst/>
          </a:prstGeom>
          <a:noFill/>
        </p:spPr>
        <p:txBody>
          <a:bodyPr wrap="none" rtlCol="0">
            <a:spAutoFit/>
          </a:bodyPr>
          <a:lstStyle/>
          <a:p>
            <a:pPr algn="ctr"/>
            <a:r>
              <a:rPr lang="en-US" sz="1400" dirty="0"/>
              <a:t>cheese</a:t>
            </a:r>
            <a:endParaRPr lang="en-IN" sz="1400" dirty="0"/>
          </a:p>
        </p:txBody>
      </p:sp>
      <p:graphicFrame>
        <p:nvGraphicFramePr>
          <p:cNvPr id="28" name="Table 23">
            <a:extLst>
              <a:ext uri="{FF2B5EF4-FFF2-40B4-BE49-F238E27FC236}">
                <a16:creationId xmlns:a16="http://schemas.microsoft.com/office/drawing/2014/main" id="{A7D0DD77-F925-7D5E-2039-8104912DBDFC}"/>
              </a:ext>
            </a:extLst>
          </p:cNvPr>
          <p:cNvGraphicFramePr>
            <a:graphicFrameLocks noGrp="1"/>
          </p:cNvGraphicFramePr>
          <p:nvPr/>
        </p:nvGraphicFramePr>
        <p:xfrm>
          <a:off x="4890495"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243374049"/>
                  </a:ext>
                </a:extLst>
              </a:tr>
            </a:tbl>
          </a:graphicData>
        </a:graphic>
      </p:graphicFrame>
      <p:sp>
        <p:nvSpPr>
          <p:cNvPr id="29" name="TextBox 28">
            <a:extLst>
              <a:ext uri="{FF2B5EF4-FFF2-40B4-BE49-F238E27FC236}">
                <a16:creationId xmlns:a16="http://schemas.microsoft.com/office/drawing/2014/main" id="{BE09C8FB-74DA-B6E0-9E7C-63E9D069A78D}"/>
              </a:ext>
            </a:extLst>
          </p:cNvPr>
          <p:cNvSpPr txBox="1"/>
          <p:nvPr/>
        </p:nvSpPr>
        <p:spPr>
          <a:xfrm>
            <a:off x="4829816" y="5771781"/>
            <a:ext cx="510845" cy="307777"/>
          </a:xfrm>
          <a:prstGeom prst="rect">
            <a:avLst/>
          </a:prstGeom>
          <a:noFill/>
        </p:spPr>
        <p:txBody>
          <a:bodyPr wrap="none" rtlCol="0">
            <a:spAutoFit/>
          </a:bodyPr>
          <a:lstStyle/>
          <a:p>
            <a:pPr algn="ctr"/>
            <a:r>
              <a:rPr lang="en-US" sz="1400" dirty="0"/>
              <a:t>cake</a:t>
            </a:r>
            <a:endParaRPr lang="en-IN" sz="1400" dirty="0"/>
          </a:p>
        </p:txBody>
      </p:sp>
      <p:graphicFrame>
        <p:nvGraphicFramePr>
          <p:cNvPr id="30" name="Table 23">
            <a:extLst>
              <a:ext uri="{FF2B5EF4-FFF2-40B4-BE49-F238E27FC236}">
                <a16:creationId xmlns:a16="http://schemas.microsoft.com/office/drawing/2014/main" id="{9095FAC8-9E11-8E02-CFDE-A4621D4B9182}"/>
              </a:ext>
            </a:extLst>
          </p:cNvPr>
          <p:cNvGraphicFramePr>
            <a:graphicFrameLocks noGrp="1"/>
          </p:cNvGraphicFramePr>
          <p:nvPr/>
        </p:nvGraphicFramePr>
        <p:xfrm>
          <a:off x="6136118"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243374049"/>
                  </a:ext>
                </a:extLst>
              </a:tr>
            </a:tbl>
          </a:graphicData>
        </a:graphic>
      </p:graphicFrame>
      <p:sp>
        <p:nvSpPr>
          <p:cNvPr id="31" name="TextBox 30">
            <a:extLst>
              <a:ext uri="{FF2B5EF4-FFF2-40B4-BE49-F238E27FC236}">
                <a16:creationId xmlns:a16="http://schemas.microsoft.com/office/drawing/2014/main" id="{46AD985D-550E-3D60-D406-E6ACEE1DE534}"/>
              </a:ext>
            </a:extLst>
          </p:cNvPr>
          <p:cNvSpPr txBox="1"/>
          <p:nvPr/>
        </p:nvSpPr>
        <p:spPr>
          <a:xfrm>
            <a:off x="5984561" y="5771781"/>
            <a:ext cx="701474" cy="307777"/>
          </a:xfrm>
          <a:prstGeom prst="rect">
            <a:avLst/>
          </a:prstGeom>
          <a:noFill/>
        </p:spPr>
        <p:txBody>
          <a:bodyPr wrap="none" rtlCol="0">
            <a:spAutoFit/>
          </a:bodyPr>
          <a:lstStyle/>
          <a:p>
            <a:pPr algn="ctr"/>
            <a:r>
              <a:rPr lang="en-US" sz="1400" dirty="0"/>
              <a:t>&lt;start&gt;</a:t>
            </a:r>
            <a:endParaRPr lang="en-IN" sz="1400" dirty="0"/>
          </a:p>
        </p:txBody>
      </p:sp>
      <p:graphicFrame>
        <p:nvGraphicFramePr>
          <p:cNvPr id="32" name="Table 31">
            <a:extLst>
              <a:ext uri="{FF2B5EF4-FFF2-40B4-BE49-F238E27FC236}">
                <a16:creationId xmlns:a16="http://schemas.microsoft.com/office/drawing/2014/main" id="{DB1812A9-25AD-7196-5888-7D01D085E9B6}"/>
              </a:ext>
            </a:extLst>
          </p:cNvPr>
          <p:cNvGraphicFramePr>
            <a:graphicFrameLocks noGrp="1"/>
          </p:cNvGraphicFramePr>
          <p:nvPr/>
        </p:nvGraphicFramePr>
        <p:xfrm>
          <a:off x="6800706"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243374049"/>
                  </a:ext>
                </a:extLst>
              </a:tr>
            </a:tbl>
          </a:graphicData>
        </a:graphic>
      </p:graphicFrame>
      <p:sp>
        <p:nvSpPr>
          <p:cNvPr id="33" name="TextBox 32">
            <a:extLst>
              <a:ext uri="{FF2B5EF4-FFF2-40B4-BE49-F238E27FC236}">
                <a16:creationId xmlns:a16="http://schemas.microsoft.com/office/drawing/2014/main" id="{E55B2541-D65E-BA61-D402-39F51DDA53C4}"/>
              </a:ext>
            </a:extLst>
          </p:cNvPr>
          <p:cNvSpPr txBox="1"/>
          <p:nvPr/>
        </p:nvSpPr>
        <p:spPr>
          <a:xfrm>
            <a:off x="6666219" y="5771781"/>
            <a:ext cx="649537" cy="307777"/>
          </a:xfrm>
          <a:prstGeom prst="rect">
            <a:avLst/>
          </a:prstGeom>
          <a:noFill/>
        </p:spPr>
        <p:txBody>
          <a:bodyPr wrap="none" rtlCol="0">
            <a:spAutoFit/>
          </a:bodyPr>
          <a:lstStyle/>
          <a:p>
            <a:pPr algn="ctr"/>
            <a:r>
              <a:rPr lang="en-US" sz="1400" dirty="0" err="1"/>
              <a:t>mujhe</a:t>
            </a:r>
            <a:endParaRPr lang="en-IN" sz="1400" dirty="0"/>
          </a:p>
        </p:txBody>
      </p:sp>
      <p:graphicFrame>
        <p:nvGraphicFramePr>
          <p:cNvPr id="34" name="Table 23">
            <a:extLst>
              <a:ext uri="{FF2B5EF4-FFF2-40B4-BE49-F238E27FC236}">
                <a16:creationId xmlns:a16="http://schemas.microsoft.com/office/drawing/2014/main" id="{EC0F322F-673E-8CF7-6AFA-382F7668CEDA}"/>
              </a:ext>
            </a:extLst>
          </p:cNvPr>
          <p:cNvGraphicFramePr>
            <a:graphicFrameLocks noGrp="1"/>
          </p:cNvGraphicFramePr>
          <p:nvPr/>
        </p:nvGraphicFramePr>
        <p:xfrm>
          <a:off x="7462745"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243374049"/>
                  </a:ext>
                </a:extLst>
              </a:tr>
            </a:tbl>
          </a:graphicData>
        </a:graphic>
      </p:graphicFrame>
      <p:sp>
        <p:nvSpPr>
          <p:cNvPr id="36" name="TextBox 35">
            <a:extLst>
              <a:ext uri="{FF2B5EF4-FFF2-40B4-BE49-F238E27FC236}">
                <a16:creationId xmlns:a16="http://schemas.microsoft.com/office/drawing/2014/main" id="{B8265A3A-883D-3725-483B-ED89AFC5F6F4}"/>
              </a:ext>
            </a:extLst>
          </p:cNvPr>
          <p:cNvSpPr txBox="1"/>
          <p:nvPr/>
        </p:nvSpPr>
        <p:spPr>
          <a:xfrm>
            <a:off x="7304864" y="5771781"/>
            <a:ext cx="694421" cy="307777"/>
          </a:xfrm>
          <a:prstGeom prst="rect">
            <a:avLst/>
          </a:prstGeom>
          <a:noFill/>
        </p:spPr>
        <p:txBody>
          <a:bodyPr wrap="none" rtlCol="0">
            <a:spAutoFit/>
          </a:bodyPr>
          <a:lstStyle/>
          <a:p>
            <a:pPr algn="ctr"/>
            <a:r>
              <a:rPr lang="en-US" sz="1400" dirty="0"/>
              <a:t>cheese</a:t>
            </a:r>
            <a:endParaRPr lang="en-IN" sz="1400" dirty="0"/>
          </a:p>
        </p:txBody>
      </p:sp>
      <p:graphicFrame>
        <p:nvGraphicFramePr>
          <p:cNvPr id="37" name="Table 23">
            <a:extLst>
              <a:ext uri="{FF2B5EF4-FFF2-40B4-BE49-F238E27FC236}">
                <a16:creationId xmlns:a16="http://schemas.microsoft.com/office/drawing/2014/main" id="{99A3017A-2B59-367B-F2D3-8B849335E063}"/>
              </a:ext>
            </a:extLst>
          </p:cNvPr>
          <p:cNvGraphicFramePr>
            <a:graphicFrameLocks noGrp="1"/>
          </p:cNvGraphicFramePr>
          <p:nvPr/>
        </p:nvGraphicFramePr>
        <p:xfrm>
          <a:off x="8125659"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243374049"/>
                  </a:ext>
                </a:extLst>
              </a:tr>
            </a:tbl>
          </a:graphicData>
        </a:graphic>
      </p:graphicFrame>
      <p:sp>
        <p:nvSpPr>
          <p:cNvPr id="38" name="TextBox 37">
            <a:extLst>
              <a:ext uri="{FF2B5EF4-FFF2-40B4-BE49-F238E27FC236}">
                <a16:creationId xmlns:a16="http://schemas.microsoft.com/office/drawing/2014/main" id="{19CA1090-77F0-EC28-96B1-6690AF2F0C59}"/>
              </a:ext>
            </a:extLst>
          </p:cNvPr>
          <p:cNvSpPr txBox="1"/>
          <p:nvPr/>
        </p:nvSpPr>
        <p:spPr>
          <a:xfrm>
            <a:off x="8068970" y="5771781"/>
            <a:ext cx="510845" cy="307777"/>
          </a:xfrm>
          <a:prstGeom prst="rect">
            <a:avLst/>
          </a:prstGeom>
          <a:noFill/>
        </p:spPr>
        <p:txBody>
          <a:bodyPr wrap="none" rtlCol="0">
            <a:spAutoFit/>
          </a:bodyPr>
          <a:lstStyle/>
          <a:p>
            <a:pPr algn="ctr"/>
            <a:r>
              <a:rPr lang="en-US" sz="1400" dirty="0"/>
              <a:t>cake</a:t>
            </a:r>
            <a:endParaRPr lang="en-IN" sz="1400" dirty="0"/>
          </a:p>
        </p:txBody>
      </p:sp>
      <p:graphicFrame>
        <p:nvGraphicFramePr>
          <p:cNvPr id="39" name="Table 23">
            <a:extLst>
              <a:ext uri="{FF2B5EF4-FFF2-40B4-BE49-F238E27FC236}">
                <a16:creationId xmlns:a16="http://schemas.microsoft.com/office/drawing/2014/main" id="{A0C5A527-ADC5-50C6-D619-F4A842549271}"/>
              </a:ext>
            </a:extLst>
          </p:cNvPr>
          <p:cNvGraphicFramePr>
            <a:graphicFrameLocks noGrp="1"/>
          </p:cNvGraphicFramePr>
          <p:nvPr/>
        </p:nvGraphicFramePr>
        <p:xfrm>
          <a:off x="8788573"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243374049"/>
                  </a:ext>
                </a:extLst>
              </a:tr>
            </a:tbl>
          </a:graphicData>
        </a:graphic>
      </p:graphicFrame>
      <p:sp>
        <p:nvSpPr>
          <p:cNvPr id="40" name="TextBox 39">
            <a:extLst>
              <a:ext uri="{FF2B5EF4-FFF2-40B4-BE49-F238E27FC236}">
                <a16:creationId xmlns:a16="http://schemas.microsoft.com/office/drawing/2014/main" id="{349B22C7-6BCD-FCAF-9091-3DF9A171706F}"/>
              </a:ext>
            </a:extLst>
          </p:cNvPr>
          <p:cNvSpPr txBox="1"/>
          <p:nvPr/>
        </p:nvSpPr>
        <p:spPr>
          <a:xfrm>
            <a:off x="8627931" y="5771781"/>
            <a:ext cx="712054" cy="307777"/>
          </a:xfrm>
          <a:prstGeom prst="rect">
            <a:avLst/>
          </a:prstGeom>
          <a:noFill/>
        </p:spPr>
        <p:txBody>
          <a:bodyPr wrap="none" rtlCol="0">
            <a:spAutoFit/>
          </a:bodyPr>
          <a:lstStyle/>
          <a:p>
            <a:pPr algn="ctr"/>
            <a:r>
              <a:rPr lang="en-US" sz="1400" dirty="0" err="1"/>
              <a:t>pasand</a:t>
            </a:r>
            <a:endParaRPr lang="en-IN" sz="1400" dirty="0"/>
          </a:p>
        </p:txBody>
      </p:sp>
      <p:graphicFrame>
        <p:nvGraphicFramePr>
          <p:cNvPr id="41" name="Table 40">
            <a:extLst>
              <a:ext uri="{FF2B5EF4-FFF2-40B4-BE49-F238E27FC236}">
                <a16:creationId xmlns:a16="http://schemas.microsoft.com/office/drawing/2014/main" id="{722DEF34-7395-7B5A-7E8B-7E1F5DB46C1D}"/>
              </a:ext>
            </a:extLst>
          </p:cNvPr>
          <p:cNvGraphicFramePr>
            <a:graphicFrameLocks noGrp="1"/>
          </p:cNvGraphicFramePr>
          <p:nvPr/>
        </p:nvGraphicFramePr>
        <p:xfrm>
          <a:off x="9453161"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243374049"/>
                  </a:ext>
                </a:extLst>
              </a:tr>
            </a:tbl>
          </a:graphicData>
        </a:graphic>
      </p:graphicFrame>
      <p:sp>
        <p:nvSpPr>
          <p:cNvPr id="43" name="TextBox 42">
            <a:extLst>
              <a:ext uri="{FF2B5EF4-FFF2-40B4-BE49-F238E27FC236}">
                <a16:creationId xmlns:a16="http://schemas.microsoft.com/office/drawing/2014/main" id="{968E0FAD-77AD-9398-75AD-42C0AFA62B8A}"/>
              </a:ext>
            </a:extLst>
          </p:cNvPr>
          <p:cNvSpPr txBox="1"/>
          <p:nvPr/>
        </p:nvSpPr>
        <p:spPr>
          <a:xfrm>
            <a:off x="9444162" y="5789999"/>
            <a:ext cx="407484" cy="307777"/>
          </a:xfrm>
          <a:prstGeom prst="rect">
            <a:avLst/>
          </a:prstGeom>
          <a:noFill/>
        </p:spPr>
        <p:txBody>
          <a:bodyPr wrap="none" rtlCol="0">
            <a:spAutoFit/>
          </a:bodyPr>
          <a:lstStyle/>
          <a:p>
            <a:pPr algn="ctr"/>
            <a:r>
              <a:rPr lang="en-US" sz="1400" dirty="0" err="1"/>
              <a:t>hai</a:t>
            </a:r>
            <a:endParaRPr lang="en-IN" sz="1400" dirty="0"/>
          </a:p>
        </p:txBody>
      </p:sp>
      <p:graphicFrame>
        <p:nvGraphicFramePr>
          <p:cNvPr id="44" name="Table 23">
            <a:extLst>
              <a:ext uri="{FF2B5EF4-FFF2-40B4-BE49-F238E27FC236}">
                <a16:creationId xmlns:a16="http://schemas.microsoft.com/office/drawing/2014/main" id="{EA8D254B-B850-3F68-17E4-9F3C97053B43}"/>
              </a:ext>
            </a:extLst>
          </p:cNvPr>
          <p:cNvGraphicFramePr>
            <a:graphicFrameLocks noGrp="1"/>
          </p:cNvGraphicFramePr>
          <p:nvPr/>
        </p:nvGraphicFramePr>
        <p:xfrm>
          <a:off x="10115200"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243374049"/>
                  </a:ext>
                </a:extLst>
              </a:tr>
            </a:tbl>
          </a:graphicData>
        </a:graphic>
      </p:graphicFrame>
      <p:sp>
        <p:nvSpPr>
          <p:cNvPr id="47" name="TextBox 46">
            <a:extLst>
              <a:ext uri="{FF2B5EF4-FFF2-40B4-BE49-F238E27FC236}">
                <a16:creationId xmlns:a16="http://schemas.microsoft.com/office/drawing/2014/main" id="{BA1B6B8E-5B3F-FE44-9D6D-3C1233A77B0E}"/>
              </a:ext>
            </a:extLst>
          </p:cNvPr>
          <p:cNvSpPr txBox="1"/>
          <p:nvPr/>
        </p:nvSpPr>
        <p:spPr>
          <a:xfrm>
            <a:off x="9988380" y="5771781"/>
            <a:ext cx="643125" cy="307777"/>
          </a:xfrm>
          <a:prstGeom prst="rect">
            <a:avLst/>
          </a:prstGeom>
          <a:noFill/>
        </p:spPr>
        <p:txBody>
          <a:bodyPr wrap="none" rtlCol="0">
            <a:spAutoFit/>
          </a:bodyPr>
          <a:lstStyle/>
          <a:p>
            <a:pPr algn="ctr"/>
            <a:r>
              <a:rPr lang="en-US" sz="1400" dirty="0"/>
              <a:t>&lt;end&gt;</a:t>
            </a:r>
            <a:endParaRPr lang="en-IN" sz="1400" dirty="0"/>
          </a:p>
        </p:txBody>
      </p:sp>
      <p:sp>
        <p:nvSpPr>
          <p:cNvPr id="53" name="Isosceles Triangle 52">
            <a:extLst>
              <a:ext uri="{FF2B5EF4-FFF2-40B4-BE49-F238E27FC236}">
                <a16:creationId xmlns:a16="http://schemas.microsoft.com/office/drawing/2014/main" id="{E74DE6E4-D613-8772-7C6E-1BEBF26CF6CA}"/>
              </a:ext>
            </a:extLst>
          </p:cNvPr>
          <p:cNvSpPr/>
          <p:nvPr/>
        </p:nvSpPr>
        <p:spPr>
          <a:xfrm>
            <a:off x="2900954" y="2133600"/>
            <a:ext cx="3624651" cy="2064201"/>
          </a:xfrm>
          <a:prstGeom prst="triangle">
            <a:avLst>
              <a:gd name="adj" fmla="val 78793"/>
            </a:avLst>
          </a:prstGeom>
          <a:solidFill>
            <a:schemeClr val="accent1">
              <a:lumMod val="20000"/>
              <a:lumOff val="80000"/>
            </a:schemeClr>
          </a:solidFill>
          <a:ln w="28575">
            <a:solidFill>
              <a:srgbClr val="8F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F6DFF"/>
                </a:solidFill>
              </a:rPr>
              <a:t>attention</a:t>
            </a:r>
            <a:endParaRPr lang="en-IN" dirty="0">
              <a:solidFill>
                <a:srgbClr val="2F6DFF"/>
              </a:solidFill>
            </a:endParaRPr>
          </a:p>
        </p:txBody>
      </p:sp>
      <p:sp>
        <p:nvSpPr>
          <p:cNvPr id="2" name="Rectangle: Rounded Corners 1">
            <a:extLst>
              <a:ext uri="{FF2B5EF4-FFF2-40B4-BE49-F238E27FC236}">
                <a16:creationId xmlns:a16="http://schemas.microsoft.com/office/drawing/2014/main" id="{A870FB9B-68C0-FE58-1DEC-84D62C1DC702}"/>
              </a:ext>
            </a:extLst>
          </p:cNvPr>
          <p:cNvSpPr/>
          <p:nvPr/>
        </p:nvSpPr>
        <p:spPr>
          <a:xfrm>
            <a:off x="4615474" y="1255215"/>
            <a:ext cx="2291612"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Masked Multi-Head Attention</a:t>
            </a:r>
            <a:endParaRPr lang="en-IN" dirty="0">
              <a:solidFill>
                <a:schemeClr val="tx1"/>
              </a:solidFill>
            </a:endParaRPr>
          </a:p>
        </p:txBody>
      </p:sp>
      <p:sp>
        <p:nvSpPr>
          <p:cNvPr id="54" name="Left Brace 53">
            <a:extLst>
              <a:ext uri="{FF2B5EF4-FFF2-40B4-BE49-F238E27FC236}">
                <a16:creationId xmlns:a16="http://schemas.microsoft.com/office/drawing/2014/main" id="{B7638431-4308-1D15-9AB2-B003454CFAC2}"/>
              </a:ext>
            </a:extLst>
          </p:cNvPr>
          <p:cNvSpPr/>
          <p:nvPr/>
        </p:nvSpPr>
        <p:spPr>
          <a:xfrm rot="16200000">
            <a:off x="3936580" y="5023900"/>
            <a:ext cx="307777" cy="2379026"/>
          </a:xfrm>
          <a:prstGeom prst="leftBrace">
            <a:avLst>
              <a:gd name="adj1" fmla="val 48843"/>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5" name="TextBox 54">
            <a:extLst>
              <a:ext uri="{FF2B5EF4-FFF2-40B4-BE49-F238E27FC236}">
                <a16:creationId xmlns:a16="http://schemas.microsoft.com/office/drawing/2014/main" id="{A4D405AA-F603-2F20-236D-4644EB71E9C1}"/>
              </a:ext>
            </a:extLst>
          </p:cNvPr>
          <p:cNvSpPr txBox="1"/>
          <p:nvPr/>
        </p:nvSpPr>
        <p:spPr>
          <a:xfrm>
            <a:off x="3381716" y="6367301"/>
            <a:ext cx="1417504" cy="307777"/>
          </a:xfrm>
          <a:prstGeom prst="rect">
            <a:avLst/>
          </a:prstGeom>
          <a:noFill/>
        </p:spPr>
        <p:txBody>
          <a:bodyPr wrap="none" rtlCol="0">
            <a:spAutoFit/>
          </a:bodyPr>
          <a:lstStyle/>
          <a:p>
            <a:pPr algn="ctr"/>
            <a:r>
              <a:rPr lang="en-US" sz="1400" dirty="0"/>
              <a:t>Encoder Outputs</a:t>
            </a:r>
            <a:endParaRPr lang="en-IN" sz="1400" dirty="0"/>
          </a:p>
        </p:txBody>
      </p:sp>
      <p:cxnSp>
        <p:nvCxnSpPr>
          <p:cNvPr id="65" name="Connector: Elbow 64">
            <a:extLst>
              <a:ext uri="{FF2B5EF4-FFF2-40B4-BE49-F238E27FC236}">
                <a16:creationId xmlns:a16="http://schemas.microsoft.com/office/drawing/2014/main" id="{9072B87F-9280-D1FA-DD0C-F99995979EE6}"/>
              </a:ext>
            </a:extLst>
          </p:cNvPr>
          <p:cNvCxnSpPr>
            <a:stCxn id="2" idx="2"/>
            <a:endCxn id="30" idx="0"/>
          </p:cNvCxnSpPr>
          <p:nvPr/>
        </p:nvCxnSpPr>
        <p:spPr>
          <a:xfrm rot="16200000" flipH="1">
            <a:off x="4905123" y="2887565"/>
            <a:ext cx="2281894" cy="569581"/>
          </a:xfrm>
          <a:prstGeom prst="bentConnector3">
            <a:avLst/>
          </a:prstGeom>
          <a:ln w="38100">
            <a:solidFill>
              <a:srgbClr val="EA433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251AFF6-DA82-F739-ED7E-68E5FFE1EA72}"/>
                  </a:ext>
                </a:extLst>
              </p:cNvPr>
              <p:cNvSpPr txBox="1"/>
              <p:nvPr/>
            </p:nvSpPr>
            <p:spPr>
              <a:xfrm>
                <a:off x="6127894" y="2796778"/>
                <a:ext cx="432875"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IN" i="1" smtClean="0">
                              <a:solidFill>
                                <a:srgbClr val="EA4335"/>
                              </a:solidFill>
                              <a:latin typeface="Cambria Math" panose="02040503050406030204" pitchFamily="18" charset="0"/>
                            </a:rPr>
                          </m:ctrlPr>
                        </m:sSubPr>
                        <m:e>
                          <m:r>
                            <a:rPr lang="en-US" b="0" i="1" smtClean="0">
                              <a:solidFill>
                                <a:srgbClr val="EA4335"/>
                              </a:solidFill>
                              <a:latin typeface="Cambria Math" panose="02040503050406030204" pitchFamily="18" charset="0"/>
                            </a:rPr>
                            <m:t>𝑡</m:t>
                          </m:r>
                        </m:e>
                        <m:sub>
                          <m:r>
                            <a:rPr lang="en-US" b="0" i="1" smtClean="0">
                              <a:solidFill>
                                <a:srgbClr val="EA4335"/>
                              </a:solidFill>
                              <a:latin typeface="Cambria Math" panose="02040503050406030204" pitchFamily="18" charset="0"/>
                            </a:rPr>
                            <m:t>0</m:t>
                          </m:r>
                        </m:sub>
                      </m:sSub>
                    </m:oMath>
                  </m:oMathPara>
                </a14:m>
                <a:endParaRPr lang="en-IN" dirty="0">
                  <a:solidFill>
                    <a:srgbClr val="EA4335"/>
                  </a:solidFill>
                </a:endParaRPr>
              </a:p>
            </p:txBody>
          </p:sp>
        </mc:Choice>
        <mc:Fallback xmlns="">
          <p:sp>
            <p:nvSpPr>
              <p:cNvPr id="66" name="TextBox 65">
                <a:extLst>
                  <a:ext uri="{FF2B5EF4-FFF2-40B4-BE49-F238E27FC236}">
                    <a16:creationId xmlns:a16="http://schemas.microsoft.com/office/drawing/2014/main" id="{6251AFF6-DA82-F739-ED7E-68E5FFE1EA72}"/>
                  </a:ext>
                </a:extLst>
              </p:cNvPr>
              <p:cNvSpPr txBox="1">
                <a:spLocks noRot="1" noChangeAspect="1" noMove="1" noResize="1" noEditPoints="1" noAdjustHandles="1" noChangeArrowheads="1" noChangeShapeType="1" noTextEdit="1"/>
              </p:cNvSpPr>
              <p:nvPr/>
            </p:nvSpPr>
            <p:spPr>
              <a:xfrm>
                <a:off x="6127894" y="2796778"/>
                <a:ext cx="432875" cy="369332"/>
              </a:xfrm>
              <a:prstGeom prst="rect">
                <a:avLst/>
              </a:prstGeom>
              <a:blipFill>
                <a:blip r:embed="rId2"/>
                <a:stretch>
                  <a:fillRect/>
                </a:stretch>
              </a:blipFill>
            </p:spPr>
            <p:txBody>
              <a:bodyPr/>
              <a:lstStyle/>
              <a:p>
                <a:r>
                  <a:rPr lang="en-IN">
                    <a:noFill/>
                  </a:rPr>
                  <a:t> </a:t>
                </a:r>
              </a:p>
            </p:txBody>
          </p:sp>
        </mc:Fallback>
      </mc:AlternateContent>
      <p:sp>
        <p:nvSpPr>
          <p:cNvPr id="67" name="Rectangle 66">
            <a:extLst>
              <a:ext uri="{FF2B5EF4-FFF2-40B4-BE49-F238E27FC236}">
                <a16:creationId xmlns:a16="http://schemas.microsoft.com/office/drawing/2014/main" id="{18C3C7CC-2D27-95D7-4A18-05D0D8084F41}"/>
              </a:ext>
            </a:extLst>
          </p:cNvPr>
          <p:cNvSpPr/>
          <p:nvPr/>
        </p:nvSpPr>
        <p:spPr>
          <a:xfrm>
            <a:off x="6686035" y="4000500"/>
            <a:ext cx="4103885" cy="219456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14F1268E-3DD6-9C55-F275-230814CFC264}"/>
              </a:ext>
            </a:extLst>
          </p:cNvPr>
          <p:cNvSpPr txBox="1"/>
          <p:nvPr/>
        </p:nvSpPr>
        <p:spPr>
          <a:xfrm>
            <a:off x="6764803" y="6305113"/>
            <a:ext cx="452368" cy="307777"/>
          </a:xfrm>
          <a:prstGeom prst="rect">
            <a:avLst/>
          </a:prstGeom>
          <a:noFill/>
        </p:spPr>
        <p:txBody>
          <a:bodyPr wrap="none" rtlCol="0">
            <a:spAutoFit/>
          </a:bodyPr>
          <a:lstStyle/>
          <a:p>
            <a:pPr algn="ctr"/>
            <a:r>
              <a:rPr lang="en-US" sz="1400" dirty="0" err="1">
                <a:solidFill>
                  <a:srgbClr val="EA4335"/>
                </a:solidFill>
              </a:rPr>
              <a:t>aap</a:t>
            </a:r>
            <a:endParaRPr lang="en-IN" sz="1400" dirty="0">
              <a:solidFill>
                <a:srgbClr val="EA4335"/>
              </a:solidFill>
            </a:endParaRPr>
          </a:p>
        </p:txBody>
      </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3942831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3.33333E-6 2.96296E-6 L 0.05872 2.96296E-6 " pathEditMode="relative" rAng="0" ptsTypes="AA">
                                      <p:cBhvr>
                                        <p:cTn id="11" dur="2000" fill="hold"/>
                                        <p:tgtEl>
                                          <p:spTgt spid="67"/>
                                        </p:tgtEl>
                                        <p:attrNameLst>
                                          <p:attrName>ppt_x</p:attrName>
                                          <p:attrName>ppt_y</p:attrName>
                                        </p:attrNameLst>
                                      </p:cBhvr>
                                      <p:rCtr x="29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3"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291612"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Masked Multi-Head Attention</a:t>
            </a:r>
            <a:endParaRPr lang="en-IN" dirty="0">
              <a:solidFill>
                <a:schemeClr val="tx1"/>
              </a:solidFill>
            </a:endParaRPr>
          </a:p>
        </p:txBody>
      </p:sp>
      <p:graphicFrame>
        <p:nvGraphicFramePr>
          <p:cNvPr id="4" name="Table 23">
            <a:extLst>
              <a:ext uri="{FF2B5EF4-FFF2-40B4-BE49-F238E27FC236}">
                <a16:creationId xmlns:a16="http://schemas.microsoft.com/office/drawing/2014/main" id="{8BFD684E-5DA3-EC36-1750-EBA3E39D7136}"/>
              </a:ext>
            </a:extLst>
          </p:cNvPr>
          <p:cNvGraphicFramePr>
            <a:graphicFrameLocks noGrp="1"/>
          </p:cNvGraphicFramePr>
          <p:nvPr/>
        </p:nvGraphicFramePr>
        <p:xfrm>
          <a:off x="2900954"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243374049"/>
                  </a:ext>
                </a:extLst>
              </a:tr>
            </a:tbl>
          </a:graphicData>
        </a:graphic>
      </p:graphicFrame>
      <p:sp>
        <p:nvSpPr>
          <p:cNvPr id="23" name="TextBox 22">
            <a:extLst>
              <a:ext uri="{FF2B5EF4-FFF2-40B4-BE49-F238E27FC236}">
                <a16:creationId xmlns:a16="http://schemas.microsoft.com/office/drawing/2014/main" id="{E472360C-D087-6278-1869-5C8E5A299217}"/>
              </a:ext>
            </a:extLst>
          </p:cNvPr>
          <p:cNvSpPr txBox="1"/>
          <p:nvPr/>
        </p:nvSpPr>
        <p:spPr>
          <a:xfrm>
            <a:off x="2975541" y="5771781"/>
            <a:ext cx="229550" cy="307777"/>
          </a:xfrm>
          <a:prstGeom prst="rect">
            <a:avLst/>
          </a:prstGeom>
          <a:noFill/>
        </p:spPr>
        <p:txBody>
          <a:bodyPr wrap="none" rtlCol="0">
            <a:spAutoFit/>
          </a:bodyPr>
          <a:lstStyle/>
          <a:p>
            <a:pPr algn="ctr"/>
            <a:r>
              <a:rPr lang="en-US" sz="1400" dirty="0"/>
              <a:t>I</a:t>
            </a:r>
            <a:endParaRPr lang="en-IN" sz="1400" dirty="0"/>
          </a:p>
        </p:txBody>
      </p:sp>
      <p:graphicFrame>
        <p:nvGraphicFramePr>
          <p:cNvPr id="24" name="Table 23">
            <a:extLst>
              <a:ext uri="{FF2B5EF4-FFF2-40B4-BE49-F238E27FC236}">
                <a16:creationId xmlns:a16="http://schemas.microsoft.com/office/drawing/2014/main" id="{072402EC-F511-CE49-457D-D47481551A54}"/>
              </a:ext>
            </a:extLst>
          </p:cNvPr>
          <p:cNvGraphicFramePr>
            <a:graphicFrameLocks noGrp="1"/>
          </p:cNvGraphicFramePr>
          <p:nvPr/>
        </p:nvGraphicFramePr>
        <p:xfrm>
          <a:off x="3565542"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243374049"/>
                  </a:ext>
                </a:extLst>
              </a:tr>
            </a:tbl>
          </a:graphicData>
        </a:graphic>
      </p:graphicFrame>
      <p:sp>
        <p:nvSpPr>
          <p:cNvPr id="25" name="TextBox 24">
            <a:extLst>
              <a:ext uri="{FF2B5EF4-FFF2-40B4-BE49-F238E27FC236}">
                <a16:creationId xmlns:a16="http://schemas.microsoft.com/office/drawing/2014/main" id="{65E7AA65-0BB6-ECDA-3CFF-28CC9BC14984}"/>
              </a:ext>
            </a:extLst>
          </p:cNvPr>
          <p:cNvSpPr txBox="1"/>
          <p:nvPr/>
        </p:nvSpPr>
        <p:spPr>
          <a:xfrm>
            <a:off x="3515314" y="5771781"/>
            <a:ext cx="489941" cy="307777"/>
          </a:xfrm>
          <a:prstGeom prst="rect">
            <a:avLst/>
          </a:prstGeom>
          <a:noFill/>
        </p:spPr>
        <p:txBody>
          <a:bodyPr wrap="none" rtlCol="0">
            <a:spAutoFit/>
          </a:bodyPr>
          <a:lstStyle/>
          <a:p>
            <a:pPr algn="ctr"/>
            <a:r>
              <a:rPr lang="en-US" sz="1400" dirty="0"/>
              <a:t>love</a:t>
            </a:r>
            <a:endParaRPr lang="en-IN" sz="1400" dirty="0"/>
          </a:p>
        </p:txBody>
      </p:sp>
      <p:graphicFrame>
        <p:nvGraphicFramePr>
          <p:cNvPr id="26" name="Table 23">
            <a:extLst>
              <a:ext uri="{FF2B5EF4-FFF2-40B4-BE49-F238E27FC236}">
                <a16:creationId xmlns:a16="http://schemas.microsoft.com/office/drawing/2014/main" id="{F8A32ED0-6BA9-0245-1B10-9DB1B1C54A23}"/>
              </a:ext>
            </a:extLst>
          </p:cNvPr>
          <p:cNvGraphicFramePr>
            <a:graphicFrameLocks noGrp="1"/>
          </p:cNvGraphicFramePr>
          <p:nvPr/>
        </p:nvGraphicFramePr>
        <p:xfrm>
          <a:off x="4227581"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243374049"/>
                  </a:ext>
                </a:extLst>
              </a:tr>
            </a:tbl>
          </a:graphicData>
        </a:graphic>
      </p:graphicFrame>
      <p:sp>
        <p:nvSpPr>
          <p:cNvPr id="27" name="TextBox 26">
            <a:extLst>
              <a:ext uri="{FF2B5EF4-FFF2-40B4-BE49-F238E27FC236}">
                <a16:creationId xmlns:a16="http://schemas.microsoft.com/office/drawing/2014/main" id="{2B1DE3D8-1756-204C-F9BA-F54B93C9FE68}"/>
              </a:ext>
            </a:extLst>
          </p:cNvPr>
          <p:cNvSpPr txBox="1"/>
          <p:nvPr/>
        </p:nvSpPr>
        <p:spPr>
          <a:xfrm>
            <a:off x="4069700" y="5771781"/>
            <a:ext cx="694421" cy="307777"/>
          </a:xfrm>
          <a:prstGeom prst="rect">
            <a:avLst/>
          </a:prstGeom>
          <a:noFill/>
        </p:spPr>
        <p:txBody>
          <a:bodyPr wrap="none" rtlCol="0">
            <a:spAutoFit/>
          </a:bodyPr>
          <a:lstStyle/>
          <a:p>
            <a:pPr algn="ctr"/>
            <a:r>
              <a:rPr lang="en-US" sz="1400" dirty="0"/>
              <a:t>cheese</a:t>
            </a:r>
            <a:endParaRPr lang="en-IN" sz="1400" dirty="0"/>
          </a:p>
        </p:txBody>
      </p:sp>
      <p:graphicFrame>
        <p:nvGraphicFramePr>
          <p:cNvPr id="28" name="Table 23">
            <a:extLst>
              <a:ext uri="{FF2B5EF4-FFF2-40B4-BE49-F238E27FC236}">
                <a16:creationId xmlns:a16="http://schemas.microsoft.com/office/drawing/2014/main" id="{A7D0DD77-F925-7D5E-2039-8104912DBDFC}"/>
              </a:ext>
            </a:extLst>
          </p:cNvPr>
          <p:cNvGraphicFramePr>
            <a:graphicFrameLocks noGrp="1"/>
          </p:cNvGraphicFramePr>
          <p:nvPr/>
        </p:nvGraphicFramePr>
        <p:xfrm>
          <a:off x="4890495"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243374049"/>
                  </a:ext>
                </a:extLst>
              </a:tr>
            </a:tbl>
          </a:graphicData>
        </a:graphic>
      </p:graphicFrame>
      <p:sp>
        <p:nvSpPr>
          <p:cNvPr id="29" name="TextBox 28">
            <a:extLst>
              <a:ext uri="{FF2B5EF4-FFF2-40B4-BE49-F238E27FC236}">
                <a16:creationId xmlns:a16="http://schemas.microsoft.com/office/drawing/2014/main" id="{BE09C8FB-74DA-B6E0-9E7C-63E9D069A78D}"/>
              </a:ext>
            </a:extLst>
          </p:cNvPr>
          <p:cNvSpPr txBox="1"/>
          <p:nvPr/>
        </p:nvSpPr>
        <p:spPr>
          <a:xfrm>
            <a:off x="4829816" y="5771781"/>
            <a:ext cx="510845" cy="307777"/>
          </a:xfrm>
          <a:prstGeom prst="rect">
            <a:avLst/>
          </a:prstGeom>
          <a:noFill/>
        </p:spPr>
        <p:txBody>
          <a:bodyPr wrap="none" rtlCol="0">
            <a:spAutoFit/>
          </a:bodyPr>
          <a:lstStyle/>
          <a:p>
            <a:pPr algn="ctr"/>
            <a:r>
              <a:rPr lang="en-US" sz="1400" dirty="0"/>
              <a:t>cake</a:t>
            </a:r>
            <a:endParaRPr lang="en-IN" sz="1400" dirty="0"/>
          </a:p>
        </p:txBody>
      </p:sp>
      <p:graphicFrame>
        <p:nvGraphicFramePr>
          <p:cNvPr id="30" name="Table 23">
            <a:extLst>
              <a:ext uri="{FF2B5EF4-FFF2-40B4-BE49-F238E27FC236}">
                <a16:creationId xmlns:a16="http://schemas.microsoft.com/office/drawing/2014/main" id="{9095FAC8-9E11-8E02-CFDE-A4621D4B9182}"/>
              </a:ext>
            </a:extLst>
          </p:cNvPr>
          <p:cNvGraphicFramePr>
            <a:graphicFrameLocks noGrp="1"/>
          </p:cNvGraphicFramePr>
          <p:nvPr/>
        </p:nvGraphicFramePr>
        <p:xfrm>
          <a:off x="6136118"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243374049"/>
                  </a:ext>
                </a:extLst>
              </a:tr>
            </a:tbl>
          </a:graphicData>
        </a:graphic>
      </p:graphicFrame>
      <p:sp>
        <p:nvSpPr>
          <p:cNvPr id="31" name="TextBox 30">
            <a:extLst>
              <a:ext uri="{FF2B5EF4-FFF2-40B4-BE49-F238E27FC236}">
                <a16:creationId xmlns:a16="http://schemas.microsoft.com/office/drawing/2014/main" id="{46AD985D-550E-3D60-D406-E6ACEE1DE534}"/>
              </a:ext>
            </a:extLst>
          </p:cNvPr>
          <p:cNvSpPr txBox="1"/>
          <p:nvPr/>
        </p:nvSpPr>
        <p:spPr>
          <a:xfrm>
            <a:off x="5984561" y="5771781"/>
            <a:ext cx="701474" cy="307777"/>
          </a:xfrm>
          <a:prstGeom prst="rect">
            <a:avLst/>
          </a:prstGeom>
          <a:noFill/>
        </p:spPr>
        <p:txBody>
          <a:bodyPr wrap="none" rtlCol="0">
            <a:spAutoFit/>
          </a:bodyPr>
          <a:lstStyle/>
          <a:p>
            <a:pPr algn="ctr"/>
            <a:r>
              <a:rPr lang="en-US" sz="1400" dirty="0"/>
              <a:t>&lt;start&gt;</a:t>
            </a:r>
            <a:endParaRPr lang="en-IN" sz="1400" dirty="0"/>
          </a:p>
        </p:txBody>
      </p:sp>
      <p:graphicFrame>
        <p:nvGraphicFramePr>
          <p:cNvPr id="32" name="Table 31">
            <a:extLst>
              <a:ext uri="{FF2B5EF4-FFF2-40B4-BE49-F238E27FC236}">
                <a16:creationId xmlns:a16="http://schemas.microsoft.com/office/drawing/2014/main" id="{DB1812A9-25AD-7196-5888-7D01D085E9B6}"/>
              </a:ext>
            </a:extLst>
          </p:cNvPr>
          <p:cNvGraphicFramePr>
            <a:graphicFrameLocks noGrp="1"/>
          </p:cNvGraphicFramePr>
          <p:nvPr/>
        </p:nvGraphicFramePr>
        <p:xfrm>
          <a:off x="6800706"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243374049"/>
                  </a:ext>
                </a:extLst>
              </a:tr>
            </a:tbl>
          </a:graphicData>
        </a:graphic>
      </p:graphicFrame>
      <p:sp>
        <p:nvSpPr>
          <p:cNvPr id="33" name="TextBox 32">
            <a:extLst>
              <a:ext uri="{FF2B5EF4-FFF2-40B4-BE49-F238E27FC236}">
                <a16:creationId xmlns:a16="http://schemas.microsoft.com/office/drawing/2014/main" id="{E55B2541-D65E-BA61-D402-39F51DDA53C4}"/>
              </a:ext>
            </a:extLst>
          </p:cNvPr>
          <p:cNvSpPr txBox="1"/>
          <p:nvPr/>
        </p:nvSpPr>
        <p:spPr>
          <a:xfrm>
            <a:off x="6666219" y="5771781"/>
            <a:ext cx="649537" cy="307777"/>
          </a:xfrm>
          <a:prstGeom prst="rect">
            <a:avLst/>
          </a:prstGeom>
          <a:noFill/>
        </p:spPr>
        <p:txBody>
          <a:bodyPr wrap="none" rtlCol="0">
            <a:spAutoFit/>
          </a:bodyPr>
          <a:lstStyle/>
          <a:p>
            <a:pPr algn="ctr"/>
            <a:r>
              <a:rPr lang="en-US" sz="1400" dirty="0" err="1"/>
              <a:t>mujhe</a:t>
            </a:r>
            <a:endParaRPr lang="en-IN" sz="1400" dirty="0"/>
          </a:p>
        </p:txBody>
      </p:sp>
      <p:graphicFrame>
        <p:nvGraphicFramePr>
          <p:cNvPr id="34" name="Table 23">
            <a:extLst>
              <a:ext uri="{FF2B5EF4-FFF2-40B4-BE49-F238E27FC236}">
                <a16:creationId xmlns:a16="http://schemas.microsoft.com/office/drawing/2014/main" id="{EC0F322F-673E-8CF7-6AFA-382F7668CEDA}"/>
              </a:ext>
            </a:extLst>
          </p:cNvPr>
          <p:cNvGraphicFramePr>
            <a:graphicFrameLocks noGrp="1"/>
          </p:cNvGraphicFramePr>
          <p:nvPr/>
        </p:nvGraphicFramePr>
        <p:xfrm>
          <a:off x="7462745"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243374049"/>
                  </a:ext>
                </a:extLst>
              </a:tr>
            </a:tbl>
          </a:graphicData>
        </a:graphic>
      </p:graphicFrame>
      <p:sp>
        <p:nvSpPr>
          <p:cNvPr id="36" name="TextBox 35">
            <a:extLst>
              <a:ext uri="{FF2B5EF4-FFF2-40B4-BE49-F238E27FC236}">
                <a16:creationId xmlns:a16="http://schemas.microsoft.com/office/drawing/2014/main" id="{B8265A3A-883D-3725-483B-ED89AFC5F6F4}"/>
              </a:ext>
            </a:extLst>
          </p:cNvPr>
          <p:cNvSpPr txBox="1"/>
          <p:nvPr/>
        </p:nvSpPr>
        <p:spPr>
          <a:xfrm>
            <a:off x="7304864" y="5771781"/>
            <a:ext cx="694421" cy="307777"/>
          </a:xfrm>
          <a:prstGeom prst="rect">
            <a:avLst/>
          </a:prstGeom>
          <a:noFill/>
        </p:spPr>
        <p:txBody>
          <a:bodyPr wrap="none" rtlCol="0">
            <a:spAutoFit/>
          </a:bodyPr>
          <a:lstStyle/>
          <a:p>
            <a:pPr algn="ctr"/>
            <a:r>
              <a:rPr lang="en-US" sz="1400" dirty="0"/>
              <a:t>cheese</a:t>
            </a:r>
            <a:endParaRPr lang="en-IN" sz="1400" dirty="0"/>
          </a:p>
        </p:txBody>
      </p:sp>
      <p:graphicFrame>
        <p:nvGraphicFramePr>
          <p:cNvPr id="37" name="Table 23">
            <a:extLst>
              <a:ext uri="{FF2B5EF4-FFF2-40B4-BE49-F238E27FC236}">
                <a16:creationId xmlns:a16="http://schemas.microsoft.com/office/drawing/2014/main" id="{99A3017A-2B59-367B-F2D3-8B849335E063}"/>
              </a:ext>
            </a:extLst>
          </p:cNvPr>
          <p:cNvGraphicFramePr>
            <a:graphicFrameLocks noGrp="1"/>
          </p:cNvGraphicFramePr>
          <p:nvPr/>
        </p:nvGraphicFramePr>
        <p:xfrm>
          <a:off x="8125659"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243374049"/>
                  </a:ext>
                </a:extLst>
              </a:tr>
            </a:tbl>
          </a:graphicData>
        </a:graphic>
      </p:graphicFrame>
      <p:sp>
        <p:nvSpPr>
          <p:cNvPr id="38" name="TextBox 37">
            <a:extLst>
              <a:ext uri="{FF2B5EF4-FFF2-40B4-BE49-F238E27FC236}">
                <a16:creationId xmlns:a16="http://schemas.microsoft.com/office/drawing/2014/main" id="{19CA1090-77F0-EC28-96B1-6690AF2F0C59}"/>
              </a:ext>
            </a:extLst>
          </p:cNvPr>
          <p:cNvSpPr txBox="1"/>
          <p:nvPr/>
        </p:nvSpPr>
        <p:spPr>
          <a:xfrm>
            <a:off x="8068970" y="5771781"/>
            <a:ext cx="510845" cy="307777"/>
          </a:xfrm>
          <a:prstGeom prst="rect">
            <a:avLst/>
          </a:prstGeom>
          <a:noFill/>
        </p:spPr>
        <p:txBody>
          <a:bodyPr wrap="none" rtlCol="0">
            <a:spAutoFit/>
          </a:bodyPr>
          <a:lstStyle/>
          <a:p>
            <a:pPr algn="ctr"/>
            <a:r>
              <a:rPr lang="en-US" sz="1400" dirty="0"/>
              <a:t>cake</a:t>
            </a:r>
            <a:endParaRPr lang="en-IN" sz="1400" dirty="0"/>
          </a:p>
        </p:txBody>
      </p:sp>
      <p:graphicFrame>
        <p:nvGraphicFramePr>
          <p:cNvPr id="39" name="Table 23">
            <a:extLst>
              <a:ext uri="{FF2B5EF4-FFF2-40B4-BE49-F238E27FC236}">
                <a16:creationId xmlns:a16="http://schemas.microsoft.com/office/drawing/2014/main" id="{A0C5A527-ADC5-50C6-D619-F4A842549271}"/>
              </a:ext>
            </a:extLst>
          </p:cNvPr>
          <p:cNvGraphicFramePr>
            <a:graphicFrameLocks noGrp="1"/>
          </p:cNvGraphicFramePr>
          <p:nvPr/>
        </p:nvGraphicFramePr>
        <p:xfrm>
          <a:off x="8788573"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243374049"/>
                  </a:ext>
                </a:extLst>
              </a:tr>
            </a:tbl>
          </a:graphicData>
        </a:graphic>
      </p:graphicFrame>
      <p:sp>
        <p:nvSpPr>
          <p:cNvPr id="40" name="TextBox 39">
            <a:extLst>
              <a:ext uri="{FF2B5EF4-FFF2-40B4-BE49-F238E27FC236}">
                <a16:creationId xmlns:a16="http://schemas.microsoft.com/office/drawing/2014/main" id="{349B22C7-6BCD-FCAF-9091-3DF9A171706F}"/>
              </a:ext>
            </a:extLst>
          </p:cNvPr>
          <p:cNvSpPr txBox="1"/>
          <p:nvPr/>
        </p:nvSpPr>
        <p:spPr>
          <a:xfrm>
            <a:off x="8627931" y="5771781"/>
            <a:ext cx="712054" cy="307777"/>
          </a:xfrm>
          <a:prstGeom prst="rect">
            <a:avLst/>
          </a:prstGeom>
          <a:noFill/>
        </p:spPr>
        <p:txBody>
          <a:bodyPr wrap="none" rtlCol="0">
            <a:spAutoFit/>
          </a:bodyPr>
          <a:lstStyle/>
          <a:p>
            <a:pPr algn="ctr"/>
            <a:r>
              <a:rPr lang="en-US" sz="1400" dirty="0" err="1"/>
              <a:t>pasand</a:t>
            </a:r>
            <a:endParaRPr lang="en-IN" sz="1400" dirty="0"/>
          </a:p>
        </p:txBody>
      </p:sp>
      <p:graphicFrame>
        <p:nvGraphicFramePr>
          <p:cNvPr id="41" name="Table 40">
            <a:extLst>
              <a:ext uri="{FF2B5EF4-FFF2-40B4-BE49-F238E27FC236}">
                <a16:creationId xmlns:a16="http://schemas.microsoft.com/office/drawing/2014/main" id="{722DEF34-7395-7B5A-7E8B-7E1F5DB46C1D}"/>
              </a:ext>
            </a:extLst>
          </p:cNvPr>
          <p:cNvGraphicFramePr>
            <a:graphicFrameLocks noGrp="1"/>
          </p:cNvGraphicFramePr>
          <p:nvPr/>
        </p:nvGraphicFramePr>
        <p:xfrm>
          <a:off x="9453161"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243374049"/>
                  </a:ext>
                </a:extLst>
              </a:tr>
            </a:tbl>
          </a:graphicData>
        </a:graphic>
      </p:graphicFrame>
      <p:sp>
        <p:nvSpPr>
          <p:cNvPr id="43" name="TextBox 42">
            <a:extLst>
              <a:ext uri="{FF2B5EF4-FFF2-40B4-BE49-F238E27FC236}">
                <a16:creationId xmlns:a16="http://schemas.microsoft.com/office/drawing/2014/main" id="{968E0FAD-77AD-9398-75AD-42C0AFA62B8A}"/>
              </a:ext>
            </a:extLst>
          </p:cNvPr>
          <p:cNvSpPr txBox="1"/>
          <p:nvPr/>
        </p:nvSpPr>
        <p:spPr>
          <a:xfrm>
            <a:off x="9444162" y="5789999"/>
            <a:ext cx="407484" cy="307777"/>
          </a:xfrm>
          <a:prstGeom prst="rect">
            <a:avLst/>
          </a:prstGeom>
          <a:noFill/>
        </p:spPr>
        <p:txBody>
          <a:bodyPr wrap="none" rtlCol="0">
            <a:spAutoFit/>
          </a:bodyPr>
          <a:lstStyle/>
          <a:p>
            <a:pPr algn="ctr"/>
            <a:r>
              <a:rPr lang="en-US" sz="1400" dirty="0" err="1"/>
              <a:t>hai</a:t>
            </a:r>
            <a:endParaRPr lang="en-IN" sz="1400" dirty="0"/>
          </a:p>
        </p:txBody>
      </p:sp>
      <p:graphicFrame>
        <p:nvGraphicFramePr>
          <p:cNvPr id="44" name="Table 23">
            <a:extLst>
              <a:ext uri="{FF2B5EF4-FFF2-40B4-BE49-F238E27FC236}">
                <a16:creationId xmlns:a16="http://schemas.microsoft.com/office/drawing/2014/main" id="{EA8D254B-B850-3F68-17E4-9F3C97053B43}"/>
              </a:ext>
            </a:extLst>
          </p:cNvPr>
          <p:cNvGraphicFramePr>
            <a:graphicFrameLocks noGrp="1"/>
          </p:cNvGraphicFramePr>
          <p:nvPr/>
        </p:nvGraphicFramePr>
        <p:xfrm>
          <a:off x="10115200"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243374049"/>
                  </a:ext>
                </a:extLst>
              </a:tr>
            </a:tbl>
          </a:graphicData>
        </a:graphic>
      </p:graphicFrame>
      <p:sp>
        <p:nvSpPr>
          <p:cNvPr id="47" name="TextBox 46">
            <a:extLst>
              <a:ext uri="{FF2B5EF4-FFF2-40B4-BE49-F238E27FC236}">
                <a16:creationId xmlns:a16="http://schemas.microsoft.com/office/drawing/2014/main" id="{BA1B6B8E-5B3F-FE44-9D6D-3C1233A77B0E}"/>
              </a:ext>
            </a:extLst>
          </p:cNvPr>
          <p:cNvSpPr txBox="1"/>
          <p:nvPr/>
        </p:nvSpPr>
        <p:spPr>
          <a:xfrm>
            <a:off x="9988380" y="5771781"/>
            <a:ext cx="643125" cy="307777"/>
          </a:xfrm>
          <a:prstGeom prst="rect">
            <a:avLst/>
          </a:prstGeom>
          <a:noFill/>
        </p:spPr>
        <p:txBody>
          <a:bodyPr wrap="none" rtlCol="0">
            <a:spAutoFit/>
          </a:bodyPr>
          <a:lstStyle/>
          <a:p>
            <a:pPr algn="ctr"/>
            <a:r>
              <a:rPr lang="en-US" sz="1400" dirty="0"/>
              <a:t>&lt;end&gt;</a:t>
            </a:r>
            <a:endParaRPr lang="en-IN" sz="1400" dirty="0"/>
          </a:p>
        </p:txBody>
      </p:sp>
      <p:sp>
        <p:nvSpPr>
          <p:cNvPr id="53" name="Isosceles Triangle 52">
            <a:extLst>
              <a:ext uri="{FF2B5EF4-FFF2-40B4-BE49-F238E27FC236}">
                <a16:creationId xmlns:a16="http://schemas.microsoft.com/office/drawing/2014/main" id="{E74DE6E4-D613-8772-7C6E-1BEBF26CF6CA}"/>
              </a:ext>
            </a:extLst>
          </p:cNvPr>
          <p:cNvSpPr/>
          <p:nvPr/>
        </p:nvSpPr>
        <p:spPr>
          <a:xfrm>
            <a:off x="2900954" y="2133600"/>
            <a:ext cx="4289239" cy="2064201"/>
          </a:xfrm>
          <a:prstGeom prst="triangle">
            <a:avLst>
              <a:gd name="adj" fmla="val 66751"/>
            </a:avLst>
          </a:prstGeom>
          <a:solidFill>
            <a:schemeClr val="accent1">
              <a:lumMod val="20000"/>
              <a:lumOff val="80000"/>
            </a:schemeClr>
          </a:solidFill>
          <a:ln w="28575">
            <a:solidFill>
              <a:srgbClr val="8F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F6DFF"/>
                </a:solidFill>
              </a:rPr>
              <a:t>attention</a:t>
            </a:r>
            <a:endParaRPr lang="en-IN" dirty="0">
              <a:solidFill>
                <a:srgbClr val="2F6DFF"/>
              </a:solidFill>
            </a:endParaRPr>
          </a:p>
        </p:txBody>
      </p:sp>
      <p:sp>
        <p:nvSpPr>
          <p:cNvPr id="2" name="Rectangle: Rounded Corners 1">
            <a:extLst>
              <a:ext uri="{FF2B5EF4-FFF2-40B4-BE49-F238E27FC236}">
                <a16:creationId xmlns:a16="http://schemas.microsoft.com/office/drawing/2014/main" id="{A870FB9B-68C0-FE58-1DEC-84D62C1DC702}"/>
              </a:ext>
            </a:extLst>
          </p:cNvPr>
          <p:cNvSpPr/>
          <p:nvPr/>
        </p:nvSpPr>
        <p:spPr>
          <a:xfrm>
            <a:off x="4615474" y="1255215"/>
            <a:ext cx="2291612"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Masked Multi-Head Attention</a:t>
            </a:r>
            <a:endParaRPr lang="en-IN" dirty="0">
              <a:solidFill>
                <a:schemeClr val="tx1"/>
              </a:solidFill>
            </a:endParaRPr>
          </a:p>
        </p:txBody>
      </p:sp>
      <p:sp>
        <p:nvSpPr>
          <p:cNvPr id="54" name="Left Brace 53">
            <a:extLst>
              <a:ext uri="{FF2B5EF4-FFF2-40B4-BE49-F238E27FC236}">
                <a16:creationId xmlns:a16="http://schemas.microsoft.com/office/drawing/2014/main" id="{B7638431-4308-1D15-9AB2-B003454CFAC2}"/>
              </a:ext>
            </a:extLst>
          </p:cNvPr>
          <p:cNvSpPr/>
          <p:nvPr/>
        </p:nvSpPr>
        <p:spPr>
          <a:xfrm rot="16200000">
            <a:off x="3936580" y="5023900"/>
            <a:ext cx="307777" cy="2379026"/>
          </a:xfrm>
          <a:prstGeom prst="leftBrace">
            <a:avLst>
              <a:gd name="adj1" fmla="val 48843"/>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5" name="TextBox 54">
            <a:extLst>
              <a:ext uri="{FF2B5EF4-FFF2-40B4-BE49-F238E27FC236}">
                <a16:creationId xmlns:a16="http://schemas.microsoft.com/office/drawing/2014/main" id="{A4D405AA-F603-2F20-236D-4644EB71E9C1}"/>
              </a:ext>
            </a:extLst>
          </p:cNvPr>
          <p:cNvSpPr txBox="1"/>
          <p:nvPr/>
        </p:nvSpPr>
        <p:spPr>
          <a:xfrm>
            <a:off x="3381716" y="6367301"/>
            <a:ext cx="1417504" cy="307777"/>
          </a:xfrm>
          <a:prstGeom prst="rect">
            <a:avLst/>
          </a:prstGeom>
          <a:noFill/>
        </p:spPr>
        <p:txBody>
          <a:bodyPr wrap="none" rtlCol="0">
            <a:spAutoFit/>
          </a:bodyPr>
          <a:lstStyle/>
          <a:p>
            <a:pPr algn="ctr"/>
            <a:r>
              <a:rPr lang="en-US" sz="1400" dirty="0"/>
              <a:t>Encoder Outputs</a:t>
            </a:r>
            <a:endParaRPr lang="en-IN" sz="1400" dirty="0"/>
          </a:p>
        </p:txBody>
      </p:sp>
      <p:cxnSp>
        <p:nvCxnSpPr>
          <p:cNvPr id="65" name="Connector: Elbow 64">
            <a:extLst>
              <a:ext uri="{FF2B5EF4-FFF2-40B4-BE49-F238E27FC236}">
                <a16:creationId xmlns:a16="http://schemas.microsoft.com/office/drawing/2014/main" id="{9072B87F-9280-D1FA-DD0C-F99995979EE6}"/>
              </a:ext>
            </a:extLst>
          </p:cNvPr>
          <p:cNvCxnSpPr>
            <a:cxnSpLocks/>
            <a:stCxn id="2" idx="2"/>
            <a:endCxn id="32" idx="0"/>
          </p:cNvCxnSpPr>
          <p:nvPr/>
        </p:nvCxnSpPr>
        <p:spPr>
          <a:xfrm rot="16200000" flipH="1">
            <a:off x="5237417" y="2555271"/>
            <a:ext cx="2281894" cy="1234169"/>
          </a:xfrm>
          <a:prstGeom prst="bentConnector3">
            <a:avLst/>
          </a:prstGeom>
          <a:ln w="38100">
            <a:solidFill>
              <a:srgbClr val="EA433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251AFF6-DA82-F739-ED7E-68E5FFE1EA72}"/>
                  </a:ext>
                </a:extLst>
              </p:cNvPr>
              <p:cNvSpPr txBox="1"/>
              <p:nvPr/>
            </p:nvSpPr>
            <p:spPr>
              <a:xfrm>
                <a:off x="6783214" y="2796778"/>
                <a:ext cx="427553"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IN" i="1" smtClean="0">
                              <a:solidFill>
                                <a:srgbClr val="EA4335"/>
                              </a:solidFill>
                              <a:latin typeface="Cambria Math" panose="02040503050406030204" pitchFamily="18" charset="0"/>
                            </a:rPr>
                          </m:ctrlPr>
                        </m:sSubPr>
                        <m:e>
                          <m:r>
                            <a:rPr lang="en-US" b="0" i="1" smtClean="0">
                              <a:solidFill>
                                <a:srgbClr val="EA4335"/>
                              </a:solidFill>
                              <a:latin typeface="Cambria Math" panose="02040503050406030204" pitchFamily="18" charset="0"/>
                            </a:rPr>
                            <m:t>𝑡</m:t>
                          </m:r>
                        </m:e>
                        <m:sub>
                          <m:r>
                            <a:rPr lang="en-US" b="0" i="1" smtClean="0">
                              <a:solidFill>
                                <a:srgbClr val="EA4335"/>
                              </a:solidFill>
                              <a:latin typeface="Cambria Math" panose="02040503050406030204" pitchFamily="18" charset="0"/>
                            </a:rPr>
                            <m:t>1</m:t>
                          </m:r>
                        </m:sub>
                      </m:sSub>
                    </m:oMath>
                  </m:oMathPara>
                </a14:m>
                <a:endParaRPr lang="en-IN" dirty="0">
                  <a:solidFill>
                    <a:srgbClr val="EA4335"/>
                  </a:solidFill>
                </a:endParaRPr>
              </a:p>
            </p:txBody>
          </p:sp>
        </mc:Choice>
        <mc:Fallback xmlns="">
          <p:sp>
            <p:nvSpPr>
              <p:cNvPr id="66" name="TextBox 65">
                <a:extLst>
                  <a:ext uri="{FF2B5EF4-FFF2-40B4-BE49-F238E27FC236}">
                    <a16:creationId xmlns:a16="http://schemas.microsoft.com/office/drawing/2014/main" id="{6251AFF6-DA82-F739-ED7E-68E5FFE1EA72}"/>
                  </a:ext>
                </a:extLst>
              </p:cNvPr>
              <p:cNvSpPr txBox="1">
                <a:spLocks noRot="1" noChangeAspect="1" noMove="1" noResize="1" noEditPoints="1" noAdjustHandles="1" noChangeArrowheads="1" noChangeShapeType="1" noTextEdit="1"/>
              </p:cNvSpPr>
              <p:nvPr/>
            </p:nvSpPr>
            <p:spPr>
              <a:xfrm>
                <a:off x="6783214" y="2796778"/>
                <a:ext cx="427553" cy="369332"/>
              </a:xfrm>
              <a:prstGeom prst="rect">
                <a:avLst/>
              </a:prstGeom>
              <a:blipFill>
                <a:blip r:embed="rId2"/>
                <a:stretch>
                  <a:fillRect/>
                </a:stretch>
              </a:blipFill>
            </p:spPr>
            <p:txBody>
              <a:bodyPr/>
              <a:lstStyle/>
              <a:p>
                <a:r>
                  <a:rPr lang="en-IN">
                    <a:noFill/>
                  </a:rPr>
                  <a:t> </a:t>
                </a:r>
              </a:p>
            </p:txBody>
          </p:sp>
        </mc:Fallback>
      </mc:AlternateContent>
      <p:sp>
        <p:nvSpPr>
          <p:cNvPr id="67" name="Rectangle 66">
            <a:extLst>
              <a:ext uri="{FF2B5EF4-FFF2-40B4-BE49-F238E27FC236}">
                <a16:creationId xmlns:a16="http://schemas.microsoft.com/office/drawing/2014/main" id="{18C3C7CC-2D27-95D7-4A18-05D0D8084F41}"/>
              </a:ext>
            </a:extLst>
          </p:cNvPr>
          <p:cNvSpPr/>
          <p:nvPr/>
        </p:nvSpPr>
        <p:spPr>
          <a:xfrm>
            <a:off x="7257535" y="4000500"/>
            <a:ext cx="4103885" cy="219456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14F1268E-3DD6-9C55-F275-230814CFC264}"/>
              </a:ext>
            </a:extLst>
          </p:cNvPr>
          <p:cNvSpPr txBox="1"/>
          <p:nvPr/>
        </p:nvSpPr>
        <p:spPr>
          <a:xfrm>
            <a:off x="6764803" y="6305113"/>
            <a:ext cx="452368" cy="307777"/>
          </a:xfrm>
          <a:prstGeom prst="rect">
            <a:avLst/>
          </a:prstGeom>
          <a:noFill/>
        </p:spPr>
        <p:txBody>
          <a:bodyPr wrap="none" rtlCol="0">
            <a:spAutoFit/>
          </a:bodyPr>
          <a:lstStyle/>
          <a:p>
            <a:pPr algn="ctr"/>
            <a:r>
              <a:rPr lang="en-US" sz="1400" dirty="0" err="1">
                <a:solidFill>
                  <a:srgbClr val="EA4335"/>
                </a:solidFill>
              </a:rPr>
              <a:t>aap</a:t>
            </a:r>
            <a:endParaRPr lang="en-IN" sz="1400" dirty="0">
              <a:solidFill>
                <a:srgbClr val="EA4335"/>
              </a:solidFill>
            </a:endParaRPr>
          </a:p>
        </p:txBody>
      </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 name="TextBox 4">
            <a:extLst>
              <a:ext uri="{FF2B5EF4-FFF2-40B4-BE49-F238E27FC236}">
                <a16:creationId xmlns:a16="http://schemas.microsoft.com/office/drawing/2014/main" id="{5CBBF0BB-0CD6-1B9D-5A60-12CF24296408}"/>
              </a:ext>
            </a:extLst>
          </p:cNvPr>
          <p:cNvSpPr txBox="1"/>
          <p:nvPr/>
        </p:nvSpPr>
        <p:spPr>
          <a:xfrm>
            <a:off x="7318232" y="6305112"/>
            <a:ext cx="667683" cy="307777"/>
          </a:xfrm>
          <a:prstGeom prst="rect">
            <a:avLst/>
          </a:prstGeom>
          <a:noFill/>
        </p:spPr>
        <p:txBody>
          <a:bodyPr wrap="none" rtlCol="0">
            <a:spAutoFit/>
          </a:bodyPr>
          <a:lstStyle/>
          <a:p>
            <a:pPr algn="ctr"/>
            <a:r>
              <a:rPr lang="en-US" sz="1400" dirty="0" err="1">
                <a:solidFill>
                  <a:srgbClr val="EA4335"/>
                </a:solidFill>
              </a:rPr>
              <a:t>badiya</a:t>
            </a:r>
            <a:endParaRPr lang="en-IN" sz="1400" dirty="0">
              <a:solidFill>
                <a:srgbClr val="EA4335"/>
              </a:solidFill>
            </a:endParaRPr>
          </a:p>
        </p:txBody>
      </p:sp>
    </p:spTree>
    <p:extLst>
      <p:ext uri="{BB962C8B-B14F-4D97-AF65-F5344CB8AC3E}">
        <p14:creationId xmlns:p14="http://schemas.microsoft.com/office/powerpoint/2010/main" val="1606427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1.66667E-6 2.96296E-6 L 0.05873 2.96296E-6 " pathEditMode="relative" rAng="0" ptsTypes="AA">
                                      <p:cBhvr>
                                        <p:cTn id="11" dur="2000" fill="hold"/>
                                        <p:tgtEl>
                                          <p:spTgt spid="67"/>
                                        </p:tgtEl>
                                        <p:attrNameLst>
                                          <p:attrName>ppt_x</p:attrName>
                                          <p:attrName>ppt_y</p:attrName>
                                        </p:attrNameLst>
                                      </p:cBhvr>
                                      <p:rCtr x="29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5"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291612"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Masked Multi-Head Attention</a:t>
            </a:r>
            <a:endParaRPr lang="en-IN" dirty="0">
              <a:solidFill>
                <a:schemeClr val="tx1"/>
              </a:solidFill>
            </a:endParaRPr>
          </a:p>
        </p:txBody>
      </p:sp>
      <p:graphicFrame>
        <p:nvGraphicFramePr>
          <p:cNvPr id="4" name="Table 23">
            <a:extLst>
              <a:ext uri="{FF2B5EF4-FFF2-40B4-BE49-F238E27FC236}">
                <a16:creationId xmlns:a16="http://schemas.microsoft.com/office/drawing/2014/main" id="{8BFD684E-5DA3-EC36-1750-EBA3E39D7136}"/>
              </a:ext>
            </a:extLst>
          </p:cNvPr>
          <p:cNvGraphicFramePr>
            <a:graphicFrameLocks noGrp="1"/>
          </p:cNvGraphicFramePr>
          <p:nvPr/>
        </p:nvGraphicFramePr>
        <p:xfrm>
          <a:off x="2900954"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243374049"/>
                  </a:ext>
                </a:extLst>
              </a:tr>
            </a:tbl>
          </a:graphicData>
        </a:graphic>
      </p:graphicFrame>
      <p:sp>
        <p:nvSpPr>
          <p:cNvPr id="23" name="TextBox 22">
            <a:extLst>
              <a:ext uri="{FF2B5EF4-FFF2-40B4-BE49-F238E27FC236}">
                <a16:creationId xmlns:a16="http://schemas.microsoft.com/office/drawing/2014/main" id="{E472360C-D087-6278-1869-5C8E5A299217}"/>
              </a:ext>
            </a:extLst>
          </p:cNvPr>
          <p:cNvSpPr txBox="1"/>
          <p:nvPr/>
        </p:nvSpPr>
        <p:spPr>
          <a:xfrm>
            <a:off x="2975541" y="5771781"/>
            <a:ext cx="229550" cy="307777"/>
          </a:xfrm>
          <a:prstGeom prst="rect">
            <a:avLst/>
          </a:prstGeom>
          <a:noFill/>
        </p:spPr>
        <p:txBody>
          <a:bodyPr wrap="none" rtlCol="0">
            <a:spAutoFit/>
          </a:bodyPr>
          <a:lstStyle/>
          <a:p>
            <a:pPr algn="ctr"/>
            <a:r>
              <a:rPr lang="en-US" sz="1400" dirty="0"/>
              <a:t>I</a:t>
            </a:r>
            <a:endParaRPr lang="en-IN" sz="1400" dirty="0"/>
          </a:p>
        </p:txBody>
      </p:sp>
      <p:graphicFrame>
        <p:nvGraphicFramePr>
          <p:cNvPr id="24" name="Table 23">
            <a:extLst>
              <a:ext uri="{FF2B5EF4-FFF2-40B4-BE49-F238E27FC236}">
                <a16:creationId xmlns:a16="http://schemas.microsoft.com/office/drawing/2014/main" id="{072402EC-F511-CE49-457D-D47481551A54}"/>
              </a:ext>
            </a:extLst>
          </p:cNvPr>
          <p:cNvGraphicFramePr>
            <a:graphicFrameLocks noGrp="1"/>
          </p:cNvGraphicFramePr>
          <p:nvPr/>
        </p:nvGraphicFramePr>
        <p:xfrm>
          <a:off x="3565542"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243374049"/>
                  </a:ext>
                </a:extLst>
              </a:tr>
            </a:tbl>
          </a:graphicData>
        </a:graphic>
      </p:graphicFrame>
      <p:sp>
        <p:nvSpPr>
          <p:cNvPr id="25" name="TextBox 24">
            <a:extLst>
              <a:ext uri="{FF2B5EF4-FFF2-40B4-BE49-F238E27FC236}">
                <a16:creationId xmlns:a16="http://schemas.microsoft.com/office/drawing/2014/main" id="{65E7AA65-0BB6-ECDA-3CFF-28CC9BC14984}"/>
              </a:ext>
            </a:extLst>
          </p:cNvPr>
          <p:cNvSpPr txBox="1"/>
          <p:nvPr/>
        </p:nvSpPr>
        <p:spPr>
          <a:xfrm>
            <a:off x="3515314" y="5771781"/>
            <a:ext cx="489941" cy="307777"/>
          </a:xfrm>
          <a:prstGeom prst="rect">
            <a:avLst/>
          </a:prstGeom>
          <a:noFill/>
        </p:spPr>
        <p:txBody>
          <a:bodyPr wrap="none" rtlCol="0">
            <a:spAutoFit/>
          </a:bodyPr>
          <a:lstStyle/>
          <a:p>
            <a:pPr algn="ctr"/>
            <a:r>
              <a:rPr lang="en-US" sz="1400" dirty="0"/>
              <a:t>love</a:t>
            </a:r>
            <a:endParaRPr lang="en-IN" sz="1400" dirty="0"/>
          </a:p>
        </p:txBody>
      </p:sp>
      <p:graphicFrame>
        <p:nvGraphicFramePr>
          <p:cNvPr id="26" name="Table 23">
            <a:extLst>
              <a:ext uri="{FF2B5EF4-FFF2-40B4-BE49-F238E27FC236}">
                <a16:creationId xmlns:a16="http://schemas.microsoft.com/office/drawing/2014/main" id="{F8A32ED0-6BA9-0245-1B10-9DB1B1C54A23}"/>
              </a:ext>
            </a:extLst>
          </p:cNvPr>
          <p:cNvGraphicFramePr>
            <a:graphicFrameLocks noGrp="1"/>
          </p:cNvGraphicFramePr>
          <p:nvPr/>
        </p:nvGraphicFramePr>
        <p:xfrm>
          <a:off x="4227581"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243374049"/>
                  </a:ext>
                </a:extLst>
              </a:tr>
            </a:tbl>
          </a:graphicData>
        </a:graphic>
      </p:graphicFrame>
      <p:sp>
        <p:nvSpPr>
          <p:cNvPr id="27" name="TextBox 26">
            <a:extLst>
              <a:ext uri="{FF2B5EF4-FFF2-40B4-BE49-F238E27FC236}">
                <a16:creationId xmlns:a16="http://schemas.microsoft.com/office/drawing/2014/main" id="{2B1DE3D8-1756-204C-F9BA-F54B93C9FE68}"/>
              </a:ext>
            </a:extLst>
          </p:cNvPr>
          <p:cNvSpPr txBox="1"/>
          <p:nvPr/>
        </p:nvSpPr>
        <p:spPr>
          <a:xfrm>
            <a:off x="4069700" y="5771781"/>
            <a:ext cx="694421" cy="307777"/>
          </a:xfrm>
          <a:prstGeom prst="rect">
            <a:avLst/>
          </a:prstGeom>
          <a:noFill/>
        </p:spPr>
        <p:txBody>
          <a:bodyPr wrap="none" rtlCol="0">
            <a:spAutoFit/>
          </a:bodyPr>
          <a:lstStyle/>
          <a:p>
            <a:pPr algn="ctr"/>
            <a:r>
              <a:rPr lang="en-US" sz="1400" dirty="0"/>
              <a:t>cheese</a:t>
            </a:r>
            <a:endParaRPr lang="en-IN" sz="1400" dirty="0"/>
          </a:p>
        </p:txBody>
      </p:sp>
      <p:graphicFrame>
        <p:nvGraphicFramePr>
          <p:cNvPr id="28" name="Table 23">
            <a:extLst>
              <a:ext uri="{FF2B5EF4-FFF2-40B4-BE49-F238E27FC236}">
                <a16:creationId xmlns:a16="http://schemas.microsoft.com/office/drawing/2014/main" id="{A7D0DD77-F925-7D5E-2039-8104912DBDFC}"/>
              </a:ext>
            </a:extLst>
          </p:cNvPr>
          <p:cNvGraphicFramePr>
            <a:graphicFrameLocks noGrp="1"/>
          </p:cNvGraphicFramePr>
          <p:nvPr/>
        </p:nvGraphicFramePr>
        <p:xfrm>
          <a:off x="4890495"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243374049"/>
                  </a:ext>
                </a:extLst>
              </a:tr>
            </a:tbl>
          </a:graphicData>
        </a:graphic>
      </p:graphicFrame>
      <p:sp>
        <p:nvSpPr>
          <p:cNvPr id="29" name="TextBox 28">
            <a:extLst>
              <a:ext uri="{FF2B5EF4-FFF2-40B4-BE49-F238E27FC236}">
                <a16:creationId xmlns:a16="http://schemas.microsoft.com/office/drawing/2014/main" id="{BE09C8FB-74DA-B6E0-9E7C-63E9D069A78D}"/>
              </a:ext>
            </a:extLst>
          </p:cNvPr>
          <p:cNvSpPr txBox="1"/>
          <p:nvPr/>
        </p:nvSpPr>
        <p:spPr>
          <a:xfrm>
            <a:off x="4829816" y="5771781"/>
            <a:ext cx="510845" cy="307777"/>
          </a:xfrm>
          <a:prstGeom prst="rect">
            <a:avLst/>
          </a:prstGeom>
          <a:noFill/>
        </p:spPr>
        <p:txBody>
          <a:bodyPr wrap="none" rtlCol="0">
            <a:spAutoFit/>
          </a:bodyPr>
          <a:lstStyle/>
          <a:p>
            <a:pPr algn="ctr"/>
            <a:r>
              <a:rPr lang="en-US" sz="1400" dirty="0"/>
              <a:t>cake</a:t>
            </a:r>
            <a:endParaRPr lang="en-IN" sz="1400" dirty="0"/>
          </a:p>
        </p:txBody>
      </p:sp>
      <p:graphicFrame>
        <p:nvGraphicFramePr>
          <p:cNvPr id="30" name="Table 23">
            <a:extLst>
              <a:ext uri="{FF2B5EF4-FFF2-40B4-BE49-F238E27FC236}">
                <a16:creationId xmlns:a16="http://schemas.microsoft.com/office/drawing/2014/main" id="{9095FAC8-9E11-8E02-CFDE-A4621D4B9182}"/>
              </a:ext>
            </a:extLst>
          </p:cNvPr>
          <p:cNvGraphicFramePr>
            <a:graphicFrameLocks noGrp="1"/>
          </p:cNvGraphicFramePr>
          <p:nvPr/>
        </p:nvGraphicFramePr>
        <p:xfrm>
          <a:off x="6136118"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243374049"/>
                  </a:ext>
                </a:extLst>
              </a:tr>
            </a:tbl>
          </a:graphicData>
        </a:graphic>
      </p:graphicFrame>
      <p:sp>
        <p:nvSpPr>
          <p:cNvPr id="31" name="TextBox 30">
            <a:extLst>
              <a:ext uri="{FF2B5EF4-FFF2-40B4-BE49-F238E27FC236}">
                <a16:creationId xmlns:a16="http://schemas.microsoft.com/office/drawing/2014/main" id="{46AD985D-550E-3D60-D406-E6ACEE1DE534}"/>
              </a:ext>
            </a:extLst>
          </p:cNvPr>
          <p:cNvSpPr txBox="1"/>
          <p:nvPr/>
        </p:nvSpPr>
        <p:spPr>
          <a:xfrm>
            <a:off x="5984561" y="5771781"/>
            <a:ext cx="701474" cy="307777"/>
          </a:xfrm>
          <a:prstGeom prst="rect">
            <a:avLst/>
          </a:prstGeom>
          <a:noFill/>
        </p:spPr>
        <p:txBody>
          <a:bodyPr wrap="none" rtlCol="0">
            <a:spAutoFit/>
          </a:bodyPr>
          <a:lstStyle/>
          <a:p>
            <a:pPr algn="ctr"/>
            <a:r>
              <a:rPr lang="en-US" sz="1400" dirty="0"/>
              <a:t>&lt;start&gt;</a:t>
            </a:r>
            <a:endParaRPr lang="en-IN" sz="1400" dirty="0"/>
          </a:p>
        </p:txBody>
      </p:sp>
      <p:graphicFrame>
        <p:nvGraphicFramePr>
          <p:cNvPr id="32" name="Table 31">
            <a:extLst>
              <a:ext uri="{FF2B5EF4-FFF2-40B4-BE49-F238E27FC236}">
                <a16:creationId xmlns:a16="http://schemas.microsoft.com/office/drawing/2014/main" id="{DB1812A9-25AD-7196-5888-7D01D085E9B6}"/>
              </a:ext>
            </a:extLst>
          </p:cNvPr>
          <p:cNvGraphicFramePr>
            <a:graphicFrameLocks noGrp="1"/>
          </p:cNvGraphicFramePr>
          <p:nvPr/>
        </p:nvGraphicFramePr>
        <p:xfrm>
          <a:off x="6800706"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243374049"/>
                  </a:ext>
                </a:extLst>
              </a:tr>
            </a:tbl>
          </a:graphicData>
        </a:graphic>
      </p:graphicFrame>
      <p:sp>
        <p:nvSpPr>
          <p:cNvPr id="33" name="TextBox 32">
            <a:extLst>
              <a:ext uri="{FF2B5EF4-FFF2-40B4-BE49-F238E27FC236}">
                <a16:creationId xmlns:a16="http://schemas.microsoft.com/office/drawing/2014/main" id="{E55B2541-D65E-BA61-D402-39F51DDA53C4}"/>
              </a:ext>
            </a:extLst>
          </p:cNvPr>
          <p:cNvSpPr txBox="1"/>
          <p:nvPr/>
        </p:nvSpPr>
        <p:spPr>
          <a:xfrm>
            <a:off x="6666219" y="5771781"/>
            <a:ext cx="649537" cy="307777"/>
          </a:xfrm>
          <a:prstGeom prst="rect">
            <a:avLst/>
          </a:prstGeom>
          <a:noFill/>
        </p:spPr>
        <p:txBody>
          <a:bodyPr wrap="none" rtlCol="0">
            <a:spAutoFit/>
          </a:bodyPr>
          <a:lstStyle/>
          <a:p>
            <a:pPr algn="ctr"/>
            <a:r>
              <a:rPr lang="en-US" sz="1400" dirty="0" err="1"/>
              <a:t>mujhe</a:t>
            </a:r>
            <a:endParaRPr lang="en-IN" sz="1400" dirty="0"/>
          </a:p>
        </p:txBody>
      </p:sp>
      <p:graphicFrame>
        <p:nvGraphicFramePr>
          <p:cNvPr id="34" name="Table 23">
            <a:extLst>
              <a:ext uri="{FF2B5EF4-FFF2-40B4-BE49-F238E27FC236}">
                <a16:creationId xmlns:a16="http://schemas.microsoft.com/office/drawing/2014/main" id="{EC0F322F-673E-8CF7-6AFA-382F7668CEDA}"/>
              </a:ext>
            </a:extLst>
          </p:cNvPr>
          <p:cNvGraphicFramePr>
            <a:graphicFrameLocks noGrp="1"/>
          </p:cNvGraphicFramePr>
          <p:nvPr/>
        </p:nvGraphicFramePr>
        <p:xfrm>
          <a:off x="7462745"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243374049"/>
                  </a:ext>
                </a:extLst>
              </a:tr>
            </a:tbl>
          </a:graphicData>
        </a:graphic>
      </p:graphicFrame>
      <p:sp>
        <p:nvSpPr>
          <p:cNvPr id="36" name="TextBox 35">
            <a:extLst>
              <a:ext uri="{FF2B5EF4-FFF2-40B4-BE49-F238E27FC236}">
                <a16:creationId xmlns:a16="http://schemas.microsoft.com/office/drawing/2014/main" id="{B8265A3A-883D-3725-483B-ED89AFC5F6F4}"/>
              </a:ext>
            </a:extLst>
          </p:cNvPr>
          <p:cNvSpPr txBox="1"/>
          <p:nvPr/>
        </p:nvSpPr>
        <p:spPr>
          <a:xfrm>
            <a:off x="7304864" y="5771781"/>
            <a:ext cx="694421" cy="307777"/>
          </a:xfrm>
          <a:prstGeom prst="rect">
            <a:avLst/>
          </a:prstGeom>
          <a:noFill/>
        </p:spPr>
        <p:txBody>
          <a:bodyPr wrap="none" rtlCol="0">
            <a:spAutoFit/>
          </a:bodyPr>
          <a:lstStyle/>
          <a:p>
            <a:pPr algn="ctr"/>
            <a:r>
              <a:rPr lang="en-US" sz="1400" dirty="0"/>
              <a:t>cheese</a:t>
            </a:r>
            <a:endParaRPr lang="en-IN" sz="1400" dirty="0"/>
          </a:p>
        </p:txBody>
      </p:sp>
      <p:graphicFrame>
        <p:nvGraphicFramePr>
          <p:cNvPr id="37" name="Table 23">
            <a:extLst>
              <a:ext uri="{FF2B5EF4-FFF2-40B4-BE49-F238E27FC236}">
                <a16:creationId xmlns:a16="http://schemas.microsoft.com/office/drawing/2014/main" id="{99A3017A-2B59-367B-F2D3-8B849335E063}"/>
              </a:ext>
            </a:extLst>
          </p:cNvPr>
          <p:cNvGraphicFramePr>
            <a:graphicFrameLocks noGrp="1"/>
          </p:cNvGraphicFramePr>
          <p:nvPr/>
        </p:nvGraphicFramePr>
        <p:xfrm>
          <a:off x="8125659"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243374049"/>
                  </a:ext>
                </a:extLst>
              </a:tr>
            </a:tbl>
          </a:graphicData>
        </a:graphic>
      </p:graphicFrame>
      <p:sp>
        <p:nvSpPr>
          <p:cNvPr id="38" name="TextBox 37">
            <a:extLst>
              <a:ext uri="{FF2B5EF4-FFF2-40B4-BE49-F238E27FC236}">
                <a16:creationId xmlns:a16="http://schemas.microsoft.com/office/drawing/2014/main" id="{19CA1090-77F0-EC28-96B1-6690AF2F0C59}"/>
              </a:ext>
            </a:extLst>
          </p:cNvPr>
          <p:cNvSpPr txBox="1"/>
          <p:nvPr/>
        </p:nvSpPr>
        <p:spPr>
          <a:xfrm>
            <a:off x="8068970" y="5771781"/>
            <a:ext cx="510845" cy="307777"/>
          </a:xfrm>
          <a:prstGeom prst="rect">
            <a:avLst/>
          </a:prstGeom>
          <a:noFill/>
        </p:spPr>
        <p:txBody>
          <a:bodyPr wrap="none" rtlCol="0">
            <a:spAutoFit/>
          </a:bodyPr>
          <a:lstStyle/>
          <a:p>
            <a:pPr algn="ctr"/>
            <a:r>
              <a:rPr lang="en-US" sz="1400" dirty="0"/>
              <a:t>cake</a:t>
            </a:r>
            <a:endParaRPr lang="en-IN" sz="1400" dirty="0"/>
          </a:p>
        </p:txBody>
      </p:sp>
      <p:graphicFrame>
        <p:nvGraphicFramePr>
          <p:cNvPr id="39" name="Table 23">
            <a:extLst>
              <a:ext uri="{FF2B5EF4-FFF2-40B4-BE49-F238E27FC236}">
                <a16:creationId xmlns:a16="http://schemas.microsoft.com/office/drawing/2014/main" id="{A0C5A527-ADC5-50C6-D619-F4A842549271}"/>
              </a:ext>
            </a:extLst>
          </p:cNvPr>
          <p:cNvGraphicFramePr>
            <a:graphicFrameLocks noGrp="1"/>
          </p:cNvGraphicFramePr>
          <p:nvPr/>
        </p:nvGraphicFramePr>
        <p:xfrm>
          <a:off x="8788573"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243374049"/>
                  </a:ext>
                </a:extLst>
              </a:tr>
            </a:tbl>
          </a:graphicData>
        </a:graphic>
      </p:graphicFrame>
      <p:sp>
        <p:nvSpPr>
          <p:cNvPr id="40" name="TextBox 39">
            <a:extLst>
              <a:ext uri="{FF2B5EF4-FFF2-40B4-BE49-F238E27FC236}">
                <a16:creationId xmlns:a16="http://schemas.microsoft.com/office/drawing/2014/main" id="{349B22C7-6BCD-FCAF-9091-3DF9A171706F}"/>
              </a:ext>
            </a:extLst>
          </p:cNvPr>
          <p:cNvSpPr txBox="1"/>
          <p:nvPr/>
        </p:nvSpPr>
        <p:spPr>
          <a:xfrm>
            <a:off x="8627931" y="5771781"/>
            <a:ext cx="712054" cy="307777"/>
          </a:xfrm>
          <a:prstGeom prst="rect">
            <a:avLst/>
          </a:prstGeom>
          <a:noFill/>
        </p:spPr>
        <p:txBody>
          <a:bodyPr wrap="none" rtlCol="0">
            <a:spAutoFit/>
          </a:bodyPr>
          <a:lstStyle/>
          <a:p>
            <a:pPr algn="ctr"/>
            <a:r>
              <a:rPr lang="en-US" sz="1400" dirty="0" err="1"/>
              <a:t>pasand</a:t>
            </a:r>
            <a:endParaRPr lang="en-IN" sz="1400" dirty="0"/>
          </a:p>
        </p:txBody>
      </p:sp>
      <p:graphicFrame>
        <p:nvGraphicFramePr>
          <p:cNvPr id="41" name="Table 40">
            <a:extLst>
              <a:ext uri="{FF2B5EF4-FFF2-40B4-BE49-F238E27FC236}">
                <a16:creationId xmlns:a16="http://schemas.microsoft.com/office/drawing/2014/main" id="{722DEF34-7395-7B5A-7E8B-7E1F5DB46C1D}"/>
              </a:ext>
            </a:extLst>
          </p:cNvPr>
          <p:cNvGraphicFramePr>
            <a:graphicFrameLocks noGrp="1"/>
          </p:cNvGraphicFramePr>
          <p:nvPr/>
        </p:nvGraphicFramePr>
        <p:xfrm>
          <a:off x="9453161"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243374049"/>
                  </a:ext>
                </a:extLst>
              </a:tr>
            </a:tbl>
          </a:graphicData>
        </a:graphic>
      </p:graphicFrame>
      <p:sp>
        <p:nvSpPr>
          <p:cNvPr id="43" name="TextBox 42">
            <a:extLst>
              <a:ext uri="{FF2B5EF4-FFF2-40B4-BE49-F238E27FC236}">
                <a16:creationId xmlns:a16="http://schemas.microsoft.com/office/drawing/2014/main" id="{968E0FAD-77AD-9398-75AD-42C0AFA62B8A}"/>
              </a:ext>
            </a:extLst>
          </p:cNvPr>
          <p:cNvSpPr txBox="1"/>
          <p:nvPr/>
        </p:nvSpPr>
        <p:spPr>
          <a:xfrm>
            <a:off x="9444162" y="5789999"/>
            <a:ext cx="407484" cy="307777"/>
          </a:xfrm>
          <a:prstGeom prst="rect">
            <a:avLst/>
          </a:prstGeom>
          <a:noFill/>
        </p:spPr>
        <p:txBody>
          <a:bodyPr wrap="none" rtlCol="0">
            <a:spAutoFit/>
          </a:bodyPr>
          <a:lstStyle/>
          <a:p>
            <a:pPr algn="ctr"/>
            <a:r>
              <a:rPr lang="en-US" sz="1400" dirty="0" err="1"/>
              <a:t>hai</a:t>
            </a:r>
            <a:endParaRPr lang="en-IN" sz="1400" dirty="0"/>
          </a:p>
        </p:txBody>
      </p:sp>
      <p:graphicFrame>
        <p:nvGraphicFramePr>
          <p:cNvPr id="44" name="Table 23">
            <a:extLst>
              <a:ext uri="{FF2B5EF4-FFF2-40B4-BE49-F238E27FC236}">
                <a16:creationId xmlns:a16="http://schemas.microsoft.com/office/drawing/2014/main" id="{EA8D254B-B850-3F68-17E4-9F3C97053B43}"/>
              </a:ext>
            </a:extLst>
          </p:cNvPr>
          <p:cNvGraphicFramePr>
            <a:graphicFrameLocks noGrp="1"/>
          </p:cNvGraphicFramePr>
          <p:nvPr/>
        </p:nvGraphicFramePr>
        <p:xfrm>
          <a:off x="10115200" y="4313303"/>
          <a:ext cx="389487" cy="1458478"/>
        </p:xfrm>
        <a:graphic>
          <a:graphicData uri="http://schemas.openxmlformats.org/drawingml/2006/table">
            <a:tbl>
              <a:tblPr firstRow="1" bandRow="1">
                <a:tableStyleId>{5940675A-B579-460E-94D1-54222C63F5DA}</a:tableStyleId>
              </a:tblPr>
              <a:tblGrid>
                <a:gridCol w="389487">
                  <a:extLst>
                    <a:ext uri="{9D8B030D-6E8A-4147-A177-3AD203B41FA5}">
                      <a16:colId xmlns:a16="http://schemas.microsoft.com/office/drawing/2014/main" val="790525793"/>
                    </a:ext>
                  </a:extLst>
                </a:gridCol>
              </a:tblGrid>
              <a:tr h="290621">
                <a:tc>
                  <a:txBody>
                    <a:bodyPr/>
                    <a:lstStyle/>
                    <a:p>
                      <a:pPr algn="ctr"/>
                      <a:r>
                        <a:rPr lang="en-US" sz="700" b="0" dirty="0">
                          <a:solidFill>
                            <a:schemeClr val="tx1"/>
                          </a:solidFill>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678581315"/>
                  </a:ext>
                </a:extLst>
              </a:tr>
              <a:tr h="291098">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78662452"/>
                  </a:ext>
                </a:extLst>
              </a:tr>
              <a:tr h="292253">
                <a:tc>
                  <a:txBody>
                    <a:bodyPr/>
                    <a:lstStyle/>
                    <a:p>
                      <a:pPr algn="ct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48051195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2334166701"/>
                  </a:ext>
                </a:extLst>
              </a:tr>
              <a:tr h="292253">
                <a:tc>
                  <a:txBody>
                    <a:bodyPr/>
                    <a:lstStyle/>
                    <a:p>
                      <a:pPr algn="ct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a:t>
                      </a:r>
                      <a:endParaRPr lang="en-IN" sz="7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53911" marR="53911" marT="26956" marB="2695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4C1"/>
                    </a:solidFill>
                  </a:tcPr>
                </a:tc>
                <a:extLst>
                  <a:ext uri="{0D108BD9-81ED-4DB2-BD59-A6C34878D82A}">
                    <a16:rowId xmlns:a16="http://schemas.microsoft.com/office/drawing/2014/main" val="3243374049"/>
                  </a:ext>
                </a:extLst>
              </a:tr>
            </a:tbl>
          </a:graphicData>
        </a:graphic>
      </p:graphicFrame>
      <p:sp>
        <p:nvSpPr>
          <p:cNvPr id="47" name="TextBox 46">
            <a:extLst>
              <a:ext uri="{FF2B5EF4-FFF2-40B4-BE49-F238E27FC236}">
                <a16:creationId xmlns:a16="http://schemas.microsoft.com/office/drawing/2014/main" id="{BA1B6B8E-5B3F-FE44-9D6D-3C1233A77B0E}"/>
              </a:ext>
            </a:extLst>
          </p:cNvPr>
          <p:cNvSpPr txBox="1"/>
          <p:nvPr/>
        </p:nvSpPr>
        <p:spPr>
          <a:xfrm>
            <a:off x="9988380" y="5771781"/>
            <a:ext cx="643125" cy="307777"/>
          </a:xfrm>
          <a:prstGeom prst="rect">
            <a:avLst/>
          </a:prstGeom>
          <a:noFill/>
        </p:spPr>
        <p:txBody>
          <a:bodyPr wrap="none" rtlCol="0">
            <a:spAutoFit/>
          </a:bodyPr>
          <a:lstStyle/>
          <a:p>
            <a:pPr algn="ctr"/>
            <a:r>
              <a:rPr lang="en-US" sz="1400" dirty="0"/>
              <a:t>&lt;end&gt;</a:t>
            </a:r>
            <a:endParaRPr lang="en-IN" sz="1400" dirty="0"/>
          </a:p>
        </p:txBody>
      </p:sp>
      <p:sp>
        <p:nvSpPr>
          <p:cNvPr id="53" name="Isosceles Triangle 52">
            <a:extLst>
              <a:ext uri="{FF2B5EF4-FFF2-40B4-BE49-F238E27FC236}">
                <a16:creationId xmlns:a16="http://schemas.microsoft.com/office/drawing/2014/main" id="{E74DE6E4-D613-8772-7C6E-1BEBF26CF6CA}"/>
              </a:ext>
            </a:extLst>
          </p:cNvPr>
          <p:cNvSpPr/>
          <p:nvPr/>
        </p:nvSpPr>
        <p:spPr>
          <a:xfrm>
            <a:off x="2900954" y="2133600"/>
            <a:ext cx="7603733" cy="2072640"/>
          </a:xfrm>
          <a:prstGeom prst="triangle">
            <a:avLst>
              <a:gd name="adj" fmla="val 37304"/>
            </a:avLst>
          </a:prstGeom>
          <a:solidFill>
            <a:schemeClr val="accent1">
              <a:lumMod val="20000"/>
              <a:lumOff val="80000"/>
            </a:schemeClr>
          </a:solidFill>
          <a:ln w="28575">
            <a:solidFill>
              <a:srgbClr val="8FB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2F6DFF"/>
                </a:solidFill>
              </a:rPr>
              <a:t>attention</a:t>
            </a:r>
            <a:endParaRPr lang="en-IN" dirty="0">
              <a:solidFill>
                <a:srgbClr val="2F6DFF"/>
              </a:solidFill>
            </a:endParaRPr>
          </a:p>
        </p:txBody>
      </p:sp>
      <p:sp>
        <p:nvSpPr>
          <p:cNvPr id="2" name="Rectangle: Rounded Corners 1">
            <a:extLst>
              <a:ext uri="{FF2B5EF4-FFF2-40B4-BE49-F238E27FC236}">
                <a16:creationId xmlns:a16="http://schemas.microsoft.com/office/drawing/2014/main" id="{A870FB9B-68C0-FE58-1DEC-84D62C1DC702}"/>
              </a:ext>
            </a:extLst>
          </p:cNvPr>
          <p:cNvSpPr/>
          <p:nvPr/>
        </p:nvSpPr>
        <p:spPr>
          <a:xfrm>
            <a:off x="4615474" y="1255215"/>
            <a:ext cx="2291612"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Masked Multi-Head Attention</a:t>
            </a:r>
            <a:endParaRPr lang="en-IN" dirty="0">
              <a:solidFill>
                <a:schemeClr val="tx1"/>
              </a:solidFill>
            </a:endParaRPr>
          </a:p>
        </p:txBody>
      </p:sp>
      <p:sp>
        <p:nvSpPr>
          <p:cNvPr id="54" name="Left Brace 53">
            <a:extLst>
              <a:ext uri="{FF2B5EF4-FFF2-40B4-BE49-F238E27FC236}">
                <a16:creationId xmlns:a16="http://schemas.microsoft.com/office/drawing/2014/main" id="{B7638431-4308-1D15-9AB2-B003454CFAC2}"/>
              </a:ext>
            </a:extLst>
          </p:cNvPr>
          <p:cNvSpPr/>
          <p:nvPr/>
        </p:nvSpPr>
        <p:spPr>
          <a:xfrm rot="16200000">
            <a:off x="3936580" y="5023900"/>
            <a:ext cx="307777" cy="2379026"/>
          </a:xfrm>
          <a:prstGeom prst="leftBrace">
            <a:avLst>
              <a:gd name="adj1" fmla="val 48843"/>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5" name="TextBox 54">
            <a:extLst>
              <a:ext uri="{FF2B5EF4-FFF2-40B4-BE49-F238E27FC236}">
                <a16:creationId xmlns:a16="http://schemas.microsoft.com/office/drawing/2014/main" id="{A4D405AA-F603-2F20-236D-4644EB71E9C1}"/>
              </a:ext>
            </a:extLst>
          </p:cNvPr>
          <p:cNvSpPr txBox="1"/>
          <p:nvPr/>
        </p:nvSpPr>
        <p:spPr>
          <a:xfrm>
            <a:off x="3381716" y="6367301"/>
            <a:ext cx="1417504" cy="307777"/>
          </a:xfrm>
          <a:prstGeom prst="rect">
            <a:avLst/>
          </a:prstGeom>
          <a:noFill/>
        </p:spPr>
        <p:txBody>
          <a:bodyPr wrap="none" rtlCol="0">
            <a:spAutoFit/>
          </a:bodyPr>
          <a:lstStyle/>
          <a:p>
            <a:pPr algn="ctr"/>
            <a:r>
              <a:rPr lang="en-US" sz="1400" dirty="0"/>
              <a:t>Encoder Outputs</a:t>
            </a:r>
            <a:endParaRPr lang="en-IN" sz="1400" dirty="0"/>
          </a:p>
        </p:txBody>
      </p:sp>
      <p:cxnSp>
        <p:nvCxnSpPr>
          <p:cNvPr id="65" name="Connector: Elbow 64">
            <a:extLst>
              <a:ext uri="{FF2B5EF4-FFF2-40B4-BE49-F238E27FC236}">
                <a16:creationId xmlns:a16="http://schemas.microsoft.com/office/drawing/2014/main" id="{9072B87F-9280-D1FA-DD0C-F99995979EE6}"/>
              </a:ext>
            </a:extLst>
          </p:cNvPr>
          <p:cNvCxnSpPr>
            <a:cxnSpLocks/>
            <a:stCxn id="2" idx="2"/>
            <a:endCxn id="44" idx="0"/>
          </p:cNvCxnSpPr>
          <p:nvPr/>
        </p:nvCxnSpPr>
        <p:spPr>
          <a:xfrm rot="16200000" flipH="1">
            <a:off x="6894664" y="898024"/>
            <a:ext cx="2281894" cy="4548663"/>
          </a:xfrm>
          <a:prstGeom prst="bentConnector3">
            <a:avLst/>
          </a:prstGeom>
          <a:ln w="38100">
            <a:solidFill>
              <a:srgbClr val="EA4335"/>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251AFF6-DA82-F739-ED7E-68E5FFE1EA72}"/>
                  </a:ext>
                </a:extLst>
              </p:cNvPr>
              <p:cNvSpPr txBox="1"/>
              <p:nvPr/>
            </p:nvSpPr>
            <p:spPr>
              <a:xfrm>
                <a:off x="10090294" y="2796778"/>
                <a:ext cx="465640" cy="369332"/>
              </a:xfrm>
              <a:prstGeom prst="rect">
                <a:avLst/>
              </a:prstGeom>
              <a:noFill/>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IN" i="1" smtClean="0">
                              <a:solidFill>
                                <a:srgbClr val="EA4335"/>
                              </a:solidFill>
                              <a:latin typeface="Cambria Math" panose="02040503050406030204" pitchFamily="18" charset="0"/>
                            </a:rPr>
                          </m:ctrlPr>
                        </m:sSubPr>
                        <m:e>
                          <m:r>
                            <a:rPr lang="en-US" b="0" i="1" smtClean="0">
                              <a:solidFill>
                                <a:srgbClr val="EA4335"/>
                              </a:solidFill>
                              <a:latin typeface="Cambria Math" panose="02040503050406030204" pitchFamily="18" charset="0"/>
                            </a:rPr>
                            <m:t>𝑡</m:t>
                          </m:r>
                        </m:e>
                        <m:sub>
                          <m:r>
                            <a:rPr lang="en-US" b="0" i="1" smtClean="0">
                              <a:solidFill>
                                <a:srgbClr val="EA4335"/>
                              </a:solidFill>
                              <a:latin typeface="Cambria Math" panose="02040503050406030204" pitchFamily="18" charset="0"/>
                            </a:rPr>
                            <m:t>𝑁</m:t>
                          </m:r>
                        </m:sub>
                      </m:sSub>
                    </m:oMath>
                  </m:oMathPara>
                </a14:m>
                <a:endParaRPr lang="en-IN" dirty="0">
                  <a:solidFill>
                    <a:srgbClr val="EA4335"/>
                  </a:solidFill>
                </a:endParaRPr>
              </a:p>
            </p:txBody>
          </p:sp>
        </mc:Choice>
        <mc:Fallback xmlns="">
          <p:sp>
            <p:nvSpPr>
              <p:cNvPr id="66" name="TextBox 65">
                <a:extLst>
                  <a:ext uri="{FF2B5EF4-FFF2-40B4-BE49-F238E27FC236}">
                    <a16:creationId xmlns:a16="http://schemas.microsoft.com/office/drawing/2014/main" id="{6251AFF6-DA82-F739-ED7E-68E5FFE1EA72}"/>
                  </a:ext>
                </a:extLst>
              </p:cNvPr>
              <p:cNvSpPr txBox="1">
                <a:spLocks noRot="1" noChangeAspect="1" noMove="1" noResize="1" noEditPoints="1" noAdjustHandles="1" noChangeArrowheads="1" noChangeShapeType="1" noTextEdit="1"/>
              </p:cNvSpPr>
              <p:nvPr/>
            </p:nvSpPr>
            <p:spPr>
              <a:xfrm>
                <a:off x="10090294" y="2796778"/>
                <a:ext cx="465640" cy="369332"/>
              </a:xfrm>
              <a:prstGeom prst="rect">
                <a:avLst/>
              </a:prstGeom>
              <a:blipFill>
                <a:blip r:embed="rId2"/>
                <a:stretch>
                  <a:fillRect/>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14F1268E-3DD6-9C55-F275-230814CFC264}"/>
              </a:ext>
            </a:extLst>
          </p:cNvPr>
          <p:cNvSpPr txBox="1"/>
          <p:nvPr/>
        </p:nvSpPr>
        <p:spPr>
          <a:xfrm>
            <a:off x="6764803" y="6305113"/>
            <a:ext cx="452368" cy="307777"/>
          </a:xfrm>
          <a:prstGeom prst="rect">
            <a:avLst/>
          </a:prstGeom>
          <a:noFill/>
        </p:spPr>
        <p:txBody>
          <a:bodyPr wrap="none" rtlCol="0">
            <a:spAutoFit/>
          </a:bodyPr>
          <a:lstStyle/>
          <a:p>
            <a:pPr algn="ctr"/>
            <a:r>
              <a:rPr lang="en-US" sz="1400" dirty="0" err="1">
                <a:solidFill>
                  <a:srgbClr val="EA4335"/>
                </a:solidFill>
              </a:rPr>
              <a:t>aap</a:t>
            </a:r>
            <a:endParaRPr lang="en-IN" sz="1400" dirty="0">
              <a:solidFill>
                <a:srgbClr val="EA4335"/>
              </a:solidFill>
            </a:endParaRPr>
          </a:p>
        </p:txBody>
      </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 name="TextBox 4">
            <a:extLst>
              <a:ext uri="{FF2B5EF4-FFF2-40B4-BE49-F238E27FC236}">
                <a16:creationId xmlns:a16="http://schemas.microsoft.com/office/drawing/2014/main" id="{5CBBF0BB-0CD6-1B9D-5A60-12CF24296408}"/>
              </a:ext>
            </a:extLst>
          </p:cNvPr>
          <p:cNvSpPr txBox="1"/>
          <p:nvPr/>
        </p:nvSpPr>
        <p:spPr>
          <a:xfrm>
            <a:off x="7318232" y="6305112"/>
            <a:ext cx="667683" cy="307777"/>
          </a:xfrm>
          <a:prstGeom prst="rect">
            <a:avLst/>
          </a:prstGeom>
          <a:noFill/>
        </p:spPr>
        <p:txBody>
          <a:bodyPr wrap="none" rtlCol="0">
            <a:spAutoFit/>
          </a:bodyPr>
          <a:lstStyle/>
          <a:p>
            <a:pPr algn="ctr"/>
            <a:r>
              <a:rPr lang="en-US" sz="1400" dirty="0" err="1">
                <a:solidFill>
                  <a:srgbClr val="EA4335"/>
                </a:solidFill>
              </a:rPr>
              <a:t>badiya</a:t>
            </a:r>
            <a:endParaRPr lang="en-IN" sz="1400" dirty="0">
              <a:solidFill>
                <a:srgbClr val="EA4335"/>
              </a:solidFill>
            </a:endParaRPr>
          </a:p>
        </p:txBody>
      </p:sp>
      <p:sp>
        <p:nvSpPr>
          <p:cNvPr id="7" name="TextBox 6">
            <a:extLst>
              <a:ext uri="{FF2B5EF4-FFF2-40B4-BE49-F238E27FC236}">
                <a16:creationId xmlns:a16="http://schemas.microsoft.com/office/drawing/2014/main" id="{2972F634-F585-D1BA-81F6-43E491ACECB2}"/>
              </a:ext>
            </a:extLst>
          </p:cNvPr>
          <p:cNvSpPr txBox="1"/>
          <p:nvPr/>
        </p:nvSpPr>
        <p:spPr>
          <a:xfrm>
            <a:off x="8012162" y="6305112"/>
            <a:ext cx="646332" cy="307777"/>
          </a:xfrm>
          <a:prstGeom prst="rect">
            <a:avLst/>
          </a:prstGeom>
          <a:noFill/>
        </p:spPr>
        <p:txBody>
          <a:bodyPr wrap="none" rtlCol="0">
            <a:spAutoFit/>
          </a:bodyPr>
          <a:lstStyle/>
          <a:p>
            <a:pPr algn="ctr"/>
            <a:r>
              <a:rPr lang="en-US" sz="1400" dirty="0" err="1">
                <a:solidFill>
                  <a:srgbClr val="EA4335"/>
                </a:solidFill>
              </a:rPr>
              <a:t>kidhar</a:t>
            </a:r>
            <a:endParaRPr lang="en-IN" sz="1400" dirty="0">
              <a:solidFill>
                <a:srgbClr val="EA4335"/>
              </a:solidFill>
            </a:endParaRPr>
          </a:p>
        </p:txBody>
      </p:sp>
      <p:sp>
        <p:nvSpPr>
          <p:cNvPr id="9" name="TextBox 8">
            <a:extLst>
              <a:ext uri="{FF2B5EF4-FFF2-40B4-BE49-F238E27FC236}">
                <a16:creationId xmlns:a16="http://schemas.microsoft.com/office/drawing/2014/main" id="{4C8DE9AB-F43E-CB13-53B8-DF502CDEF0C3}"/>
              </a:ext>
            </a:extLst>
          </p:cNvPr>
          <p:cNvSpPr txBox="1"/>
          <p:nvPr/>
        </p:nvSpPr>
        <p:spPr>
          <a:xfrm>
            <a:off x="8679334" y="6305112"/>
            <a:ext cx="604653" cy="307777"/>
          </a:xfrm>
          <a:prstGeom prst="rect">
            <a:avLst/>
          </a:prstGeom>
          <a:noFill/>
        </p:spPr>
        <p:txBody>
          <a:bodyPr wrap="none" rtlCol="0">
            <a:spAutoFit/>
          </a:bodyPr>
          <a:lstStyle/>
          <a:p>
            <a:pPr algn="ctr"/>
            <a:r>
              <a:rPr lang="en-US" sz="1400" dirty="0">
                <a:solidFill>
                  <a:srgbClr val="EA4335"/>
                </a:solidFill>
              </a:rPr>
              <a:t>shoes</a:t>
            </a:r>
            <a:endParaRPr lang="en-IN" sz="1400" dirty="0">
              <a:solidFill>
                <a:srgbClr val="EA4335"/>
              </a:solidFill>
            </a:endParaRPr>
          </a:p>
        </p:txBody>
      </p:sp>
      <p:sp>
        <p:nvSpPr>
          <p:cNvPr id="12" name="TextBox 11">
            <a:extLst>
              <a:ext uri="{FF2B5EF4-FFF2-40B4-BE49-F238E27FC236}">
                <a16:creationId xmlns:a16="http://schemas.microsoft.com/office/drawing/2014/main" id="{0B8CF074-FF23-39A9-43B0-C71AE419DB79}"/>
              </a:ext>
            </a:extLst>
          </p:cNvPr>
          <p:cNvSpPr txBox="1"/>
          <p:nvPr/>
        </p:nvSpPr>
        <p:spPr>
          <a:xfrm>
            <a:off x="9297711" y="6305112"/>
            <a:ext cx="700385" cy="307777"/>
          </a:xfrm>
          <a:prstGeom prst="rect">
            <a:avLst/>
          </a:prstGeom>
          <a:noFill/>
        </p:spPr>
        <p:txBody>
          <a:bodyPr wrap="none" rtlCol="0">
            <a:spAutoFit/>
          </a:bodyPr>
          <a:lstStyle/>
          <a:p>
            <a:pPr algn="ctr"/>
            <a:r>
              <a:rPr lang="en-US" sz="1400" dirty="0" err="1">
                <a:solidFill>
                  <a:srgbClr val="EA4335"/>
                </a:solidFill>
              </a:rPr>
              <a:t>dobara</a:t>
            </a:r>
            <a:endParaRPr lang="en-IN" sz="1400" dirty="0">
              <a:solidFill>
                <a:srgbClr val="EA4335"/>
              </a:solidFill>
            </a:endParaRPr>
          </a:p>
        </p:txBody>
      </p:sp>
      <p:sp>
        <p:nvSpPr>
          <p:cNvPr id="13" name="TextBox 12">
            <a:extLst>
              <a:ext uri="{FF2B5EF4-FFF2-40B4-BE49-F238E27FC236}">
                <a16:creationId xmlns:a16="http://schemas.microsoft.com/office/drawing/2014/main" id="{F25411F6-EABD-E944-D215-4B03916E7F7C}"/>
              </a:ext>
            </a:extLst>
          </p:cNvPr>
          <p:cNvSpPr txBox="1"/>
          <p:nvPr/>
        </p:nvSpPr>
        <p:spPr>
          <a:xfrm>
            <a:off x="10035038" y="6305111"/>
            <a:ext cx="635431" cy="307777"/>
          </a:xfrm>
          <a:prstGeom prst="rect">
            <a:avLst/>
          </a:prstGeom>
          <a:noFill/>
        </p:spPr>
        <p:txBody>
          <a:bodyPr wrap="none" rtlCol="0">
            <a:spAutoFit/>
          </a:bodyPr>
          <a:lstStyle/>
          <a:p>
            <a:pPr algn="ctr"/>
            <a:r>
              <a:rPr lang="en-US" sz="1400" dirty="0">
                <a:solidFill>
                  <a:srgbClr val="EA4335"/>
                </a:solidFill>
              </a:rPr>
              <a:t>coffee</a:t>
            </a:r>
            <a:endParaRPr lang="en-IN" sz="1400" dirty="0">
              <a:solidFill>
                <a:srgbClr val="EA4335"/>
              </a:solidFill>
            </a:endParaRPr>
          </a:p>
        </p:txBody>
      </p:sp>
    </p:spTree>
    <p:extLst>
      <p:ext uri="{BB962C8B-B14F-4D97-AF65-F5344CB8AC3E}">
        <p14:creationId xmlns:p14="http://schemas.microsoft.com/office/powerpoint/2010/main" val="3106707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68084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a:cs typeface="+mn-cs"/>
              </a:rPr>
              <a:t>Working</a:t>
            </a:r>
            <a:endParaRPr kumimoji="0" lang="en-IN" sz="3200" b="0" i="0" u="none" strike="noStrike" kern="1200" cap="none" spc="0" normalizeH="0" baseline="0" noProof="0" dirty="0">
              <a:ln>
                <a:noFill/>
              </a:ln>
              <a:solidFill>
                <a:prstClr val="black"/>
              </a:solidFill>
              <a:effectLst/>
              <a:uLnTx/>
              <a:uFillTx/>
              <a:latin typeface="Arial"/>
              <a:cs typeface="+mn-cs"/>
            </a:endParaRPr>
          </a:p>
        </p:txBody>
      </p:sp>
      <p:sp>
        <p:nvSpPr>
          <p:cNvPr id="8" name="Rectangle: Rounded Corners 7">
            <a:extLst>
              <a:ext uri="{FF2B5EF4-FFF2-40B4-BE49-F238E27FC236}">
                <a16:creationId xmlns:a16="http://schemas.microsoft.com/office/drawing/2014/main" id="{F0C27D40-FDE7-6D2B-6903-AFC07C6ED364}"/>
              </a:ext>
            </a:extLst>
          </p:cNvPr>
          <p:cNvSpPr/>
          <p:nvPr/>
        </p:nvSpPr>
        <p:spPr>
          <a:xfrm>
            <a:off x="6024216" y="1632039"/>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9" name="Rectangle: Rounded Corners 8">
            <a:extLst>
              <a:ext uri="{FF2B5EF4-FFF2-40B4-BE49-F238E27FC236}">
                <a16:creationId xmlns:a16="http://schemas.microsoft.com/office/drawing/2014/main" id="{6749D31B-11CC-2FA9-1C10-8DE0911EF576}"/>
              </a:ext>
            </a:extLst>
          </p:cNvPr>
          <p:cNvSpPr/>
          <p:nvPr/>
        </p:nvSpPr>
        <p:spPr>
          <a:xfrm>
            <a:off x="4216814" y="2673440"/>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10" name="Rectangle: Rounded Corners 9">
            <a:extLst>
              <a:ext uri="{FF2B5EF4-FFF2-40B4-BE49-F238E27FC236}">
                <a16:creationId xmlns:a16="http://schemas.microsoft.com/office/drawing/2014/main" id="{63BB094F-5B1B-C90F-19AC-4AE2D4A040E9}"/>
              </a:ext>
            </a:extLst>
          </p:cNvPr>
          <p:cNvSpPr/>
          <p:nvPr/>
        </p:nvSpPr>
        <p:spPr>
          <a:xfrm>
            <a:off x="4610878" y="4085560"/>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1" name="Rectangle: Rounded Corners 10">
            <a:extLst>
              <a:ext uri="{FF2B5EF4-FFF2-40B4-BE49-F238E27FC236}">
                <a16:creationId xmlns:a16="http://schemas.microsoft.com/office/drawing/2014/main" id="{22CC1FED-E9F4-A305-6016-6F7D47C41D86}"/>
              </a:ext>
            </a:extLst>
          </p:cNvPr>
          <p:cNvSpPr/>
          <p:nvPr/>
        </p:nvSpPr>
        <p:spPr>
          <a:xfrm>
            <a:off x="4610878" y="3831237"/>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2" name="Rectangle: Rounded Corners 11">
            <a:extLst>
              <a:ext uri="{FF2B5EF4-FFF2-40B4-BE49-F238E27FC236}">
                <a16:creationId xmlns:a16="http://schemas.microsoft.com/office/drawing/2014/main" id="{B1A5B55A-5A82-59B0-43D4-060676EF17CC}"/>
              </a:ext>
            </a:extLst>
          </p:cNvPr>
          <p:cNvSpPr/>
          <p:nvPr/>
        </p:nvSpPr>
        <p:spPr>
          <a:xfrm>
            <a:off x="4610878" y="3042656"/>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3" name="Rectangle: Rounded Corners 12">
            <a:extLst>
              <a:ext uri="{FF2B5EF4-FFF2-40B4-BE49-F238E27FC236}">
                <a16:creationId xmlns:a16="http://schemas.microsoft.com/office/drawing/2014/main" id="{2C59EE3B-DBF5-BEA9-877B-6DCF69EEA20D}"/>
              </a:ext>
            </a:extLst>
          </p:cNvPr>
          <p:cNvSpPr/>
          <p:nvPr/>
        </p:nvSpPr>
        <p:spPr>
          <a:xfrm>
            <a:off x="4610878" y="2796830"/>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Oval 13">
            <a:extLst>
              <a:ext uri="{FF2B5EF4-FFF2-40B4-BE49-F238E27FC236}">
                <a16:creationId xmlns:a16="http://schemas.microsoft.com/office/drawing/2014/main" id="{25F3045E-7ED5-054D-D770-2ED7CFBB3E8E}"/>
              </a:ext>
            </a:extLst>
          </p:cNvPr>
          <p:cNvSpPr/>
          <p:nvPr/>
        </p:nvSpPr>
        <p:spPr>
          <a:xfrm>
            <a:off x="5043973" y="5115738"/>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 name="Cross 14">
            <a:extLst>
              <a:ext uri="{FF2B5EF4-FFF2-40B4-BE49-F238E27FC236}">
                <a16:creationId xmlns:a16="http://schemas.microsoft.com/office/drawing/2014/main" id="{46A5D8BE-4647-C06F-E784-95ABA88930AF}"/>
              </a:ext>
            </a:extLst>
          </p:cNvPr>
          <p:cNvSpPr/>
          <p:nvPr/>
        </p:nvSpPr>
        <p:spPr>
          <a:xfrm>
            <a:off x="5071922" y="5143687"/>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6" name="Group 15">
            <a:extLst>
              <a:ext uri="{FF2B5EF4-FFF2-40B4-BE49-F238E27FC236}">
                <a16:creationId xmlns:a16="http://schemas.microsoft.com/office/drawing/2014/main" id="{780B4973-A656-49D9-A569-95BDB1F0FA0D}"/>
              </a:ext>
            </a:extLst>
          </p:cNvPr>
          <p:cNvGrpSpPr/>
          <p:nvPr/>
        </p:nvGrpSpPr>
        <p:grpSpPr>
          <a:xfrm>
            <a:off x="4561514" y="5034614"/>
            <a:ext cx="317131" cy="317131"/>
            <a:chOff x="1290919" y="1058164"/>
            <a:chExt cx="3765176" cy="3765176"/>
          </a:xfrm>
        </p:grpSpPr>
        <p:sp>
          <p:nvSpPr>
            <p:cNvPr id="17" name="Freeform: Shape 16">
              <a:extLst>
                <a:ext uri="{FF2B5EF4-FFF2-40B4-BE49-F238E27FC236}">
                  <a16:creationId xmlns:a16="http://schemas.microsoft.com/office/drawing/2014/main" id="{8A3A953C-A690-EDDB-BE63-848209AABE91}"/>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 name="Oval 18">
              <a:extLst>
                <a:ext uri="{FF2B5EF4-FFF2-40B4-BE49-F238E27FC236}">
                  <a16:creationId xmlns:a16="http://schemas.microsoft.com/office/drawing/2014/main" id="{16FB2233-B773-056F-3D8B-638638728298}"/>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20" name="Rectangle: Rounded Corners 19">
            <a:extLst>
              <a:ext uri="{FF2B5EF4-FFF2-40B4-BE49-F238E27FC236}">
                <a16:creationId xmlns:a16="http://schemas.microsoft.com/office/drawing/2014/main" id="{4C4F78E6-2C03-6C59-FC62-0D5AF021D5BE}"/>
              </a:ext>
            </a:extLst>
          </p:cNvPr>
          <p:cNvSpPr/>
          <p:nvPr/>
        </p:nvSpPr>
        <p:spPr>
          <a:xfrm>
            <a:off x="4610878" y="5451335"/>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21" name="Straight Arrow Connector 20">
            <a:extLst>
              <a:ext uri="{FF2B5EF4-FFF2-40B4-BE49-F238E27FC236}">
                <a16:creationId xmlns:a16="http://schemas.microsoft.com/office/drawing/2014/main" id="{9FB4C6C8-C817-F91A-6693-132206A83391}"/>
              </a:ext>
            </a:extLst>
          </p:cNvPr>
          <p:cNvCxnSpPr>
            <a:cxnSpLocks/>
          </p:cNvCxnSpPr>
          <p:nvPr/>
        </p:nvCxnSpPr>
        <p:spPr>
          <a:xfrm flipV="1">
            <a:off x="5120818" y="5863421"/>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22" name="Straight Arrow Connector 21">
            <a:extLst>
              <a:ext uri="{FF2B5EF4-FFF2-40B4-BE49-F238E27FC236}">
                <a16:creationId xmlns:a16="http://schemas.microsoft.com/office/drawing/2014/main" id="{962FF7B4-B781-91C6-9299-CED5B5E72595}"/>
              </a:ext>
            </a:extLst>
          </p:cNvPr>
          <p:cNvCxnSpPr>
            <a:cxnSpLocks/>
            <a:stCxn id="20" idx="0"/>
          </p:cNvCxnSpPr>
          <p:nvPr/>
        </p:nvCxnSpPr>
        <p:spPr>
          <a:xfrm flipH="1" flipV="1">
            <a:off x="5120821" y="5270625"/>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23" name="Straight Arrow Connector 22">
            <a:extLst>
              <a:ext uri="{FF2B5EF4-FFF2-40B4-BE49-F238E27FC236}">
                <a16:creationId xmlns:a16="http://schemas.microsoft.com/office/drawing/2014/main" id="{EF94C8B4-9D5C-CC17-620A-268BD7BF49D6}"/>
              </a:ext>
            </a:extLst>
          </p:cNvPr>
          <p:cNvCxnSpPr>
            <a:cxnSpLocks/>
            <a:stCxn id="14" idx="0"/>
            <a:endCxn id="10" idx="2"/>
          </p:cNvCxnSpPr>
          <p:nvPr/>
        </p:nvCxnSpPr>
        <p:spPr>
          <a:xfrm flipV="1">
            <a:off x="5121417" y="4497646"/>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24" name="Straight Connector 23">
            <a:extLst>
              <a:ext uri="{FF2B5EF4-FFF2-40B4-BE49-F238E27FC236}">
                <a16:creationId xmlns:a16="http://schemas.microsoft.com/office/drawing/2014/main" id="{93027FA4-6685-1A6A-7F42-1EA28D7174F4}"/>
              </a:ext>
            </a:extLst>
          </p:cNvPr>
          <p:cNvCxnSpPr>
            <a:stCxn id="19" idx="6"/>
            <a:endCxn id="14" idx="2"/>
          </p:cNvCxnSpPr>
          <p:nvPr/>
        </p:nvCxnSpPr>
        <p:spPr>
          <a:xfrm>
            <a:off x="4878645" y="5193180"/>
            <a:ext cx="165328" cy="2"/>
          </a:xfrm>
          <a:prstGeom prst="line">
            <a:avLst/>
          </a:prstGeom>
          <a:noFill/>
          <a:ln w="28575" cap="flat" cmpd="sng" algn="ctr">
            <a:solidFill>
              <a:sysClr val="windowText" lastClr="000000"/>
            </a:solidFill>
            <a:prstDash val="solid"/>
            <a:miter lim="800000"/>
          </a:ln>
          <a:effectLst/>
        </p:spPr>
      </p:cxnSp>
      <p:sp>
        <p:nvSpPr>
          <p:cNvPr id="25" name="Arrow: U-Turn 99">
            <a:extLst>
              <a:ext uri="{FF2B5EF4-FFF2-40B4-BE49-F238E27FC236}">
                <a16:creationId xmlns:a16="http://schemas.microsoft.com/office/drawing/2014/main" id="{D49D7530-3784-39A2-5D87-5746E36DA131}"/>
              </a:ext>
            </a:extLst>
          </p:cNvPr>
          <p:cNvSpPr/>
          <p:nvPr/>
        </p:nvSpPr>
        <p:spPr>
          <a:xfrm rot="16200000">
            <a:off x="4278145" y="3956540"/>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 name="Arrow: U-Turn 99">
            <a:extLst>
              <a:ext uri="{FF2B5EF4-FFF2-40B4-BE49-F238E27FC236}">
                <a16:creationId xmlns:a16="http://schemas.microsoft.com/office/drawing/2014/main" id="{1F2CEF49-BCAF-E764-778A-179AFFBD2F33}"/>
              </a:ext>
            </a:extLst>
          </p:cNvPr>
          <p:cNvSpPr/>
          <p:nvPr/>
        </p:nvSpPr>
        <p:spPr>
          <a:xfrm rot="16200000">
            <a:off x="4324243" y="2879911"/>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Arrow: Bent 136">
            <a:extLst>
              <a:ext uri="{FF2B5EF4-FFF2-40B4-BE49-F238E27FC236}">
                <a16:creationId xmlns:a16="http://schemas.microsoft.com/office/drawing/2014/main" id="{38B038EA-9D8F-2983-9950-18CB927DABC4}"/>
              </a:ext>
            </a:extLst>
          </p:cNvPr>
          <p:cNvSpPr/>
          <p:nvPr/>
        </p:nvSpPr>
        <p:spPr>
          <a:xfrm rot="5400000" flipH="1">
            <a:off x="5239842" y="4378148"/>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 name="Arrow: Bent 136">
            <a:extLst>
              <a:ext uri="{FF2B5EF4-FFF2-40B4-BE49-F238E27FC236}">
                <a16:creationId xmlns:a16="http://schemas.microsoft.com/office/drawing/2014/main" id="{38E64351-9B47-A77B-9001-29CC47EE2F0B}"/>
              </a:ext>
            </a:extLst>
          </p:cNvPr>
          <p:cNvSpPr/>
          <p:nvPr/>
        </p:nvSpPr>
        <p:spPr>
          <a:xfrm rot="16200000">
            <a:off x="4828219" y="4378147"/>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9" name="Straight Arrow Connector 28">
            <a:extLst>
              <a:ext uri="{FF2B5EF4-FFF2-40B4-BE49-F238E27FC236}">
                <a16:creationId xmlns:a16="http://schemas.microsoft.com/office/drawing/2014/main" id="{2B479ACB-C82D-3428-F5E2-EBA530679923}"/>
              </a:ext>
            </a:extLst>
          </p:cNvPr>
          <p:cNvCxnSpPr>
            <a:cxnSpLocks/>
            <a:endCxn id="12" idx="2"/>
          </p:cNvCxnSpPr>
          <p:nvPr/>
        </p:nvCxnSpPr>
        <p:spPr>
          <a:xfrm flipV="1">
            <a:off x="5116490" y="3454742"/>
            <a:ext cx="4928" cy="371908"/>
          </a:xfrm>
          <a:prstGeom prst="straightConnector1">
            <a:avLst/>
          </a:prstGeom>
          <a:noFill/>
          <a:ln w="28575" cap="flat" cmpd="sng" algn="ctr">
            <a:solidFill>
              <a:schemeClr val="tx1"/>
            </a:solidFill>
            <a:prstDash val="solid"/>
            <a:miter lim="800000"/>
            <a:tailEnd type="stealth"/>
          </a:ln>
          <a:effectLst/>
        </p:spPr>
      </p:cxnSp>
      <p:sp>
        <p:nvSpPr>
          <p:cNvPr id="30" name="Rectangle: Rounded Corners 29">
            <a:extLst>
              <a:ext uri="{FF2B5EF4-FFF2-40B4-BE49-F238E27FC236}">
                <a16:creationId xmlns:a16="http://schemas.microsoft.com/office/drawing/2014/main" id="{DB790BC3-30FB-0330-00C1-4DC1FC40323C}"/>
              </a:ext>
            </a:extLst>
          </p:cNvPr>
          <p:cNvSpPr/>
          <p:nvPr/>
        </p:nvSpPr>
        <p:spPr>
          <a:xfrm>
            <a:off x="6144233" y="2870308"/>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6" name="Freeform: Shape 255">
            <a:extLst>
              <a:ext uri="{FF2B5EF4-FFF2-40B4-BE49-F238E27FC236}">
                <a16:creationId xmlns:a16="http://schemas.microsoft.com/office/drawing/2014/main" id="{A4DD802B-28D1-3F1A-D155-B8BCA3AD936A}"/>
              </a:ext>
            </a:extLst>
          </p:cNvPr>
          <p:cNvSpPr/>
          <p:nvPr/>
        </p:nvSpPr>
        <p:spPr>
          <a:xfrm rot="16200000">
            <a:off x="6263087" y="3068939"/>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7" name="Freeform: Shape 256">
            <a:extLst>
              <a:ext uri="{FF2B5EF4-FFF2-40B4-BE49-F238E27FC236}">
                <a16:creationId xmlns:a16="http://schemas.microsoft.com/office/drawing/2014/main" id="{7108A052-7B4C-9BF0-9C8E-66AD1ADAEDDF}"/>
              </a:ext>
            </a:extLst>
          </p:cNvPr>
          <p:cNvSpPr/>
          <p:nvPr/>
        </p:nvSpPr>
        <p:spPr>
          <a:xfrm rot="10800000">
            <a:off x="6626647" y="3312713"/>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8" name="Rectangle: Rounded Corners 257">
            <a:extLst>
              <a:ext uri="{FF2B5EF4-FFF2-40B4-BE49-F238E27FC236}">
                <a16:creationId xmlns:a16="http://schemas.microsoft.com/office/drawing/2014/main" id="{8627DC3A-43ED-0EA8-6A12-B634423F9055}"/>
              </a:ext>
            </a:extLst>
          </p:cNvPr>
          <p:cNvSpPr/>
          <p:nvPr/>
        </p:nvSpPr>
        <p:spPr>
          <a:xfrm>
            <a:off x="6144233" y="3917824"/>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9" name="Rectangle: Rounded Corners 258">
            <a:extLst>
              <a:ext uri="{FF2B5EF4-FFF2-40B4-BE49-F238E27FC236}">
                <a16:creationId xmlns:a16="http://schemas.microsoft.com/office/drawing/2014/main" id="{27565CA6-3E13-BFB7-AAFF-D7E4B1C9511E}"/>
              </a:ext>
            </a:extLst>
          </p:cNvPr>
          <p:cNvSpPr/>
          <p:nvPr/>
        </p:nvSpPr>
        <p:spPr>
          <a:xfrm>
            <a:off x="6145924" y="364974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0" name="Arrow: U-Turn 99">
            <a:extLst>
              <a:ext uri="{FF2B5EF4-FFF2-40B4-BE49-F238E27FC236}">
                <a16:creationId xmlns:a16="http://schemas.microsoft.com/office/drawing/2014/main" id="{8788924D-D7CD-6059-E861-178C186846A6}"/>
              </a:ext>
            </a:extLst>
          </p:cNvPr>
          <p:cNvSpPr/>
          <p:nvPr/>
        </p:nvSpPr>
        <p:spPr>
          <a:xfrm rot="5400000" flipH="1">
            <a:off x="6590228" y="2734171"/>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61" name="Straight Arrow Connector 260">
            <a:extLst>
              <a:ext uri="{FF2B5EF4-FFF2-40B4-BE49-F238E27FC236}">
                <a16:creationId xmlns:a16="http://schemas.microsoft.com/office/drawing/2014/main" id="{46272A2A-D1F8-30A6-9068-F44C26A18A1D}"/>
              </a:ext>
            </a:extLst>
          </p:cNvPr>
          <p:cNvCxnSpPr>
            <a:cxnSpLocks/>
            <a:stCxn id="264" idx="0"/>
          </p:cNvCxnSpPr>
          <p:nvPr/>
        </p:nvCxnSpPr>
        <p:spPr>
          <a:xfrm flipV="1">
            <a:off x="6640744" y="4513144"/>
            <a:ext cx="1164" cy="602593"/>
          </a:xfrm>
          <a:prstGeom prst="straightConnector1">
            <a:avLst/>
          </a:prstGeom>
          <a:noFill/>
          <a:ln w="28575" cap="flat" cmpd="sng" algn="ctr">
            <a:solidFill>
              <a:schemeClr val="tx1"/>
            </a:solidFill>
            <a:prstDash val="solid"/>
            <a:miter lim="800000"/>
            <a:tailEnd type="stealth"/>
          </a:ln>
          <a:effectLst/>
        </p:spPr>
      </p:cxnSp>
      <p:sp>
        <p:nvSpPr>
          <p:cNvPr id="262" name="Arrow: Bent 136">
            <a:extLst>
              <a:ext uri="{FF2B5EF4-FFF2-40B4-BE49-F238E27FC236}">
                <a16:creationId xmlns:a16="http://schemas.microsoft.com/office/drawing/2014/main" id="{3660ED56-4613-827C-76ED-9DCBAD9379CE}"/>
              </a:ext>
            </a:extLst>
          </p:cNvPr>
          <p:cNvSpPr/>
          <p:nvPr/>
        </p:nvSpPr>
        <p:spPr>
          <a:xfrm rot="5400000" flipH="1">
            <a:off x="6760332" y="439364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3" name="Arrow: Bent 136">
            <a:extLst>
              <a:ext uri="{FF2B5EF4-FFF2-40B4-BE49-F238E27FC236}">
                <a16:creationId xmlns:a16="http://schemas.microsoft.com/office/drawing/2014/main" id="{309947B3-6B54-AB8F-307C-F1DD5013B400}"/>
              </a:ext>
            </a:extLst>
          </p:cNvPr>
          <p:cNvSpPr/>
          <p:nvPr/>
        </p:nvSpPr>
        <p:spPr>
          <a:xfrm rot="16200000">
            <a:off x="6348709" y="439364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4" name="Oval 263">
            <a:extLst>
              <a:ext uri="{FF2B5EF4-FFF2-40B4-BE49-F238E27FC236}">
                <a16:creationId xmlns:a16="http://schemas.microsoft.com/office/drawing/2014/main" id="{A12F6510-EB2E-EC25-AD13-DD2C5563A362}"/>
              </a:ext>
            </a:extLst>
          </p:cNvPr>
          <p:cNvSpPr/>
          <p:nvPr/>
        </p:nvSpPr>
        <p:spPr>
          <a:xfrm>
            <a:off x="6563300" y="5115737"/>
            <a:ext cx="154887" cy="154887"/>
          </a:xfrm>
          <a:prstGeom prst="ellipse">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5" name="Cross 264">
            <a:extLst>
              <a:ext uri="{FF2B5EF4-FFF2-40B4-BE49-F238E27FC236}">
                <a16:creationId xmlns:a16="http://schemas.microsoft.com/office/drawing/2014/main" id="{D86CCF2D-CC1D-4599-8B8F-124904B4A917}"/>
              </a:ext>
            </a:extLst>
          </p:cNvPr>
          <p:cNvSpPr/>
          <p:nvPr/>
        </p:nvSpPr>
        <p:spPr>
          <a:xfrm>
            <a:off x="6591249" y="5143686"/>
            <a:ext cx="98987" cy="98987"/>
          </a:xfrm>
          <a:prstGeom prst="plus">
            <a:avLst>
              <a:gd name="adj" fmla="val 48099"/>
            </a:avLst>
          </a:prstGeom>
          <a:solidFill>
            <a:schemeClr val="bg1">
              <a:lumMod val="85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66" name="Group 265">
            <a:extLst>
              <a:ext uri="{FF2B5EF4-FFF2-40B4-BE49-F238E27FC236}">
                <a16:creationId xmlns:a16="http://schemas.microsoft.com/office/drawing/2014/main" id="{35993A7B-6740-85FE-BCC8-DED822AE12E6}"/>
              </a:ext>
            </a:extLst>
          </p:cNvPr>
          <p:cNvGrpSpPr/>
          <p:nvPr/>
        </p:nvGrpSpPr>
        <p:grpSpPr>
          <a:xfrm>
            <a:off x="6897771" y="5040479"/>
            <a:ext cx="317131" cy="317131"/>
            <a:chOff x="1290919" y="1058164"/>
            <a:chExt cx="3765176" cy="3765176"/>
          </a:xfrm>
          <a:noFill/>
        </p:grpSpPr>
        <p:sp>
          <p:nvSpPr>
            <p:cNvPr id="267" name="Freeform: Shape 266">
              <a:extLst>
                <a:ext uri="{FF2B5EF4-FFF2-40B4-BE49-F238E27FC236}">
                  <a16:creationId xmlns:a16="http://schemas.microsoft.com/office/drawing/2014/main" id="{5728B3F6-8525-2959-BD35-D1BF7F09DF0B}"/>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8" name="Oval 267">
              <a:extLst>
                <a:ext uri="{FF2B5EF4-FFF2-40B4-BE49-F238E27FC236}">
                  <a16:creationId xmlns:a16="http://schemas.microsoft.com/office/drawing/2014/main" id="{B9CFB2C1-C2ED-E13C-3E51-7A383D4D3950}"/>
                </a:ext>
              </a:extLst>
            </p:cNvPr>
            <p:cNvSpPr/>
            <p:nvPr/>
          </p:nvSpPr>
          <p:spPr>
            <a:xfrm>
              <a:off x="1290919" y="1058164"/>
              <a:ext cx="3765176" cy="3765176"/>
            </a:xfrm>
            <a:prstGeom prst="ellipse">
              <a:avLst/>
            </a:prstGeom>
            <a:grpFill/>
            <a:ln w="1905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269" name="Straight Connector 268">
            <a:extLst>
              <a:ext uri="{FF2B5EF4-FFF2-40B4-BE49-F238E27FC236}">
                <a16:creationId xmlns:a16="http://schemas.microsoft.com/office/drawing/2014/main" id="{03A28902-E529-E0EC-06B5-C5EF2E377021}"/>
              </a:ext>
            </a:extLst>
          </p:cNvPr>
          <p:cNvCxnSpPr>
            <a:cxnSpLocks/>
            <a:endCxn id="268" idx="2"/>
          </p:cNvCxnSpPr>
          <p:nvPr/>
        </p:nvCxnSpPr>
        <p:spPr>
          <a:xfrm>
            <a:off x="6716477" y="5199045"/>
            <a:ext cx="181294" cy="0"/>
          </a:xfrm>
          <a:prstGeom prst="line">
            <a:avLst/>
          </a:prstGeom>
          <a:noFill/>
          <a:ln w="28575" cap="flat" cmpd="sng" algn="ctr">
            <a:solidFill>
              <a:schemeClr val="tx1"/>
            </a:solidFill>
            <a:prstDash val="solid"/>
            <a:miter lim="800000"/>
          </a:ln>
          <a:effectLst/>
        </p:spPr>
      </p:cxnSp>
      <p:sp>
        <p:nvSpPr>
          <p:cNvPr id="270" name="Rectangle: Rounded Corners 269">
            <a:extLst>
              <a:ext uri="{FF2B5EF4-FFF2-40B4-BE49-F238E27FC236}">
                <a16:creationId xmlns:a16="http://schemas.microsoft.com/office/drawing/2014/main" id="{3E99933A-3508-6CF4-9E3D-26ADDB9286EB}"/>
              </a:ext>
            </a:extLst>
          </p:cNvPr>
          <p:cNvSpPr/>
          <p:nvPr/>
        </p:nvSpPr>
        <p:spPr>
          <a:xfrm>
            <a:off x="6131367" y="5454232"/>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1" name="Straight Arrow Connector 270">
            <a:extLst>
              <a:ext uri="{FF2B5EF4-FFF2-40B4-BE49-F238E27FC236}">
                <a16:creationId xmlns:a16="http://schemas.microsoft.com/office/drawing/2014/main" id="{1C091E7B-25BE-FCC3-0047-5FAD25EC602F}"/>
              </a:ext>
            </a:extLst>
          </p:cNvPr>
          <p:cNvCxnSpPr>
            <a:cxnSpLocks/>
          </p:cNvCxnSpPr>
          <p:nvPr/>
        </p:nvCxnSpPr>
        <p:spPr>
          <a:xfrm flipV="1">
            <a:off x="6641307" y="5866318"/>
            <a:ext cx="0" cy="265942"/>
          </a:xfrm>
          <a:prstGeom prst="straightConnector1">
            <a:avLst/>
          </a:prstGeom>
          <a:noFill/>
          <a:ln w="28575" cap="flat" cmpd="sng" algn="ctr">
            <a:solidFill>
              <a:schemeClr val="tx1"/>
            </a:solidFill>
            <a:prstDash val="solid"/>
            <a:miter lim="800000"/>
            <a:tailEnd type="stealth"/>
          </a:ln>
          <a:effectLst/>
        </p:spPr>
      </p:cxnSp>
      <p:cxnSp>
        <p:nvCxnSpPr>
          <p:cNvPr id="273" name="Straight Arrow Connector 272">
            <a:extLst>
              <a:ext uri="{FF2B5EF4-FFF2-40B4-BE49-F238E27FC236}">
                <a16:creationId xmlns:a16="http://schemas.microsoft.com/office/drawing/2014/main" id="{A603B761-75F5-8380-A9EC-6F85FC70B5CC}"/>
              </a:ext>
            </a:extLst>
          </p:cNvPr>
          <p:cNvCxnSpPr>
            <a:cxnSpLocks/>
            <a:stCxn id="270" idx="0"/>
          </p:cNvCxnSpPr>
          <p:nvPr/>
        </p:nvCxnSpPr>
        <p:spPr>
          <a:xfrm flipH="1" flipV="1">
            <a:off x="6641310" y="5273522"/>
            <a:ext cx="597" cy="180710"/>
          </a:xfrm>
          <a:prstGeom prst="straightConnector1">
            <a:avLst/>
          </a:prstGeom>
          <a:noFill/>
          <a:ln w="28575" cap="flat" cmpd="sng" algn="ctr">
            <a:solidFill>
              <a:schemeClr val="tx1"/>
            </a:solidFill>
            <a:prstDash val="solid"/>
            <a:miter lim="800000"/>
            <a:tailEnd type="stealth"/>
          </a:ln>
          <a:effectLst/>
        </p:spPr>
      </p:cxnSp>
      <p:sp>
        <p:nvSpPr>
          <p:cNvPr id="274" name="Arrow: U-Turn 99">
            <a:extLst>
              <a:ext uri="{FF2B5EF4-FFF2-40B4-BE49-F238E27FC236}">
                <a16:creationId xmlns:a16="http://schemas.microsoft.com/office/drawing/2014/main" id="{CFC70714-1461-C6E2-1050-EA576E82FDBA}"/>
              </a:ext>
            </a:extLst>
          </p:cNvPr>
          <p:cNvSpPr/>
          <p:nvPr/>
        </p:nvSpPr>
        <p:spPr>
          <a:xfrm rot="5400000" flipH="1">
            <a:off x="6495430" y="3855703"/>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75" name="Straight Arrow Connector 274">
            <a:extLst>
              <a:ext uri="{FF2B5EF4-FFF2-40B4-BE49-F238E27FC236}">
                <a16:creationId xmlns:a16="http://schemas.microsoft.com/office/drawing/2014/main" id="{1D77F6AE-B4A6-6E4A-E064-44195F8579F7}"/>
              </a:ext>
            </a:extLst>
          </p:cNvPr>
          <p:cNvCxnSpPr>
            <a:cxnSpLocks/>
            <a:stCxn id="30" idx="0"/>
            <a:endCxn id="276" idx="2"/>
          </p:cNvCxnSpPr>
          <p:nvPr/>
        </p:nvCxnSpPr>
        <p:spPr>
          <a:xfrm flipH="1" flipV="1">
            <a:off x="6653344" y="2416423"/>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276" name="Rectangle: Rounded Corners 275">
            <a:extLst>
              <a:ext uri="{FF2B5EF4-FFF2-40B4-BE49-F238E27FC236}">
                <a16:creationId xmlns:a16="http://schemas.microsoft.com/office/drawing/2014/main" id="{AB38FAF4-EC1F-DF7E-4F77-8C30D0D0AFE2}"/>
              </a:ext>
            </a:extLst>
          </p:cNvPr>
          <p:cNvSpPr/>
          <p:nvPr/>
        </p:nvSpPr>
        <p:spPr>
          <a:xfrm>
            <a:off x="6142804" y="2004337"/>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7" name="Rectangle: Rounded Corners 276">
            <a:extLst>
              <a:ext uri="{FF2B5EF4-FFF2-40B4-BE49-F238E27FC236}">
                <a16:creationId xmlns:a16="http://schemas.microsoft.com/office/drawing/2014/main" id="{67F3ECD1-354E-6C0B-036E-68A79DED89DA}"/>
              </a:ext>
            </a:extLst>
          </p:cNvPr>
          <p:cNvSpPr/>
          <p:nvPr/>
        </p:nvSpPr>
        <p:spPr>
          <a:xfrm>
            <a:off x="6142804" y="262201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8" name="Straight Arrow Connector 277">
            <a:extLst>
              <a:ext uri="{FF2B5EF4-FFF2-40B4-BE49-F238E27FC236}">
                <a16:creationId xmlns:a16="http://schemas.microsoft.com/office/drawing/2014/main" id="{16804BBF-73E4-4906-25E6-1F210C7337D6}"/>
              </a:ext>
            </a:extLst>
          </p:cNvPr>
          <p:cNvCxnSpPr>
            <a:cxnSpLocks/>
            <a:endCxn id="279" idx="2"/>
          </p:cNvCxnSpPr>
          <p:nvPr/>
        </p:nvCxnSpPr>
        <p:spPr>
          <a:xfrm flipV="1">
            <a:off x="6652387" y="1473350"/>
            <a:ext cx="5393" cy="531893"/>
          </a:xfrm>
          <a:prstGeom prst="straightConnector1">
            <a:avLst/>
          </a:prstGeom>
          <a:noFill/>
          <a:ln w="28575" cap="flat" cmpd="sng" algn="ctr">
            <a:solidFill>
              <a:schemeClr val="tx1"/>
            </a:solidFill>
            <a:prstDash val="solid"/>
            <a:miter lim="800000"/>
            <a:tailEnd type="stealth"/>
          </a:ln>
          <a:effectLst/>
        </p:spPr>
      </p:cxnSp>
      <p:sp>
        <p:nvSpPr>
          <p:cNvPr id="279" name="Rectangle: Rounded Corners 278">
            <a:extLst>
              <a:ext uri="{FF2B5EF4-FFF2-40B4-BE49-F238E27FC236}">
                <a16:creationId xmlns:a16="http://schemas.microsoft.com/office/drawing/2014/main" id="{4AECEF97-4B64-3E68-63AE-6B82E7634D96}"/>
              </a:ext>
            </a:extLst>
          </p:cNvPr>
          <p:cNvSpPr/>
          <p:nvPr/>
        </p:nvSpPr>
        <p:spPr>
          <a:xfrm>
            <a:off x="6147240" y="1291727"/>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80" name="Rectangle: Rounded Corners 279">
            <a:extLst>
              <a:ext uri="{FF2B5EF4-FFF2-40B4-BE49-F238E27FC236}">
                <a16:creationId xmlns:a16="http://schemas.microsoft.com/office/drawing/2014/main" id="{2489D955-CBAC-E71A-9579-8CAEF05A36B9}"/>
              </a:ext>
            </a:extLst>
          </p:cNvPr>
          <p:cNvSpPr/>
          <p:nvPr/>
        </p:nvSpPr>
        <p:spPr>
          <a:xfrm>
            <a:off x="6147240" y="889502"/>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solidFill>
                  <a:prstClr val="black"/>
                </a:solidFill>
                <a:effectLst/>
                <a:uLnTx/>
                <a:uFillTx/>
                <a:latin typeface="Calibri Light" panose="020F0302020204030204"/>
                <a:ea typeface="+mn-ea"/>
                <a:cs typeface="+mn-cs"/>
              </a:rPr>
              <a:t>Softmax</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1" name="Straight Arrow Connector 280">
            <a:extLst>
              <a:ext uri="{FF2B5EF4-FFF2-40B4-BE49-F238E27FC236}">
                <a16:creationId xmlns:a16="http://schemas.microsoft.com/office/drawing/2014/main" id="{44380D90-BC65-07F8-27C9-38B0EB74D78C}"/>
              </a:ext>
            </a:extLst>
          </p:cNvPr>
          <p:cNvCxnSpPr>
            <a:cxnSpLocks/>
            <a:stCxn id="279" idx="0"/>
            <a:endCxn id="280" idx="2"/>
          </p:cNvCxnSpPr>
          <p:nvPr/>
        </p:nvCxnSpPr>
        <p:spPr>
          <a:xfrm flipV="1">
            <a:off x="6657780" y="1071125"/>
            <a:ext cx="0" cy="220602"/>
          </a:xfrm>
          <a:prstGeom prst="straightConnector1">
            <a:avLst/>
          </a:prstGeom>
          <a:noFill/>
          <a:ln w="28575" cap="flat" cmpd="sng" algn="ctr">
            <a:solidFill>
              <a:schemeClr val="tx1"/>
            </a:solidFill>
            <a:prstDash val="solid"/>
            <a:miter lim="800000"/>
            <a:tailEnd type="stealth"/>
          </a:ln>
          <a:effectLst/>
        </p:spPr>
      </p:cxnSp>
      <p:cxnSp>
        <p:nvCxnSpPr>
          <p:cNvPr id="282" name="Straight Arrow Connector 281">
            <a:extLst>
              <a:ext uri="{FF2B5EF4-FFF2-40B4-BE49-F238E27FC236}">
                <a16:creationId xmlns:a16="http://schemas.microsoft.com/office/drawing/2014/main" id="{1924B234-ABD2-9F18-D61E-D9B48E3FA749}"/>
              </a:ext>
            </a:extLst>
          </p:cNvPr>
          <p:cNvCxnSpPr>
            <a:cxnSpLocks/>
          </p:cNvCxnSpPr>
          <p:nvPr/>
        </p:nvCxnSpPr>
        <p:spPr>
          <a:xfrm flipV="1">
            <a:off x="6657780" y="668900"/>
            <a:ext cx="0" cy="220602"/>
          </a:xfrm>
          <a:prstGeom prst="straightConnector1">
            <a:avLst/>
          </a:prstGeom>
          <a:noFill/>
          <a:ln w="28575" cap="flat" cmpd="sng" algn="ctr">
            <a:solidFill>
              <a:schemeClr val="tx1"/>
            </a:solidFill>
            <a:prstDash val="solid"/>
            <a:miter lim="800000"/>
            <a:tailEnd type="stealth"/>
          </a:ln>
          <a:effectLst/>
        </p:spPr>
      </p:cxnSp>
      <p:sp>
        <p:nvSpPr>
          <p:cNvPr id="283" name="Rectangle: Rounded Corners 282">
            <a:extLst>
              <a:ext uri="{FF2B5EF4-FFF2-40B4-BE49-F238E27FC236}">
                <a16:creationId xmlns:a16="http://schemas.microsoft.com/office/drawing/2014/main" id="{C8C72B1C-9024-88D2-BFA4-401B46CB48B2}"/>
              </a:ext>
            </a:extLst>
          </p:cNvPr>
          <p:cNvSpPr/>
          <p:nvPr/>
        </p:nvSpPr>
        <p:spPr>
          <a:xfrm>
            <a:off x="6131367" y="1730694"/>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4" name="Straight Connector 283">
            <a:extLst>
              <a:ext uri="{FF2B5EF4-FFF2-40B4-BE49-F238E27FC236}">
                <a16:creationId xmlns:a16="http://schemas.microsoft.com/office/drawing/2014/main" id="{2304635D-D59F-667E-28A8-6E58E22036A1}"/>
              </a:ext>
            </a:extLst>
          </p:cNvPr>
          <p:cNvCxnSpPr>
            <a:cxnSpLocks/>
          </p:cNvCxnSpPr>
          <p:nvPr/>
        </p:nvCxnSpPr>
        <p:spPr>
          <a:xfrm flipH="1">
            <a:off x="6639616" y="3831368"/>
            <a:ext cx="1691" cy="86456"/>
          </a:xfrm>
          <a:prstGeom prst="line">
            <a:avLst/>
          </a:prstGeom>
          <a:noFill/>
          <a:ln w="28575" cap="flat" cmpd="sng" algn="ctr">
            <a:solidFill>
              <a:schemeClr val="bg2">
                <a:lumMod val="50000"/>
              </a:schemeClr>
            </a:solidFill>
            <a:prstDash val="solid"/>
            <a:miter lim="800000"/>
          </a:ln>
          <a:effectLst/>
        </p:spPr>
      </p:cxnSp>
      <p:cxnSp>
        <p:nvCxnSpPr>
          <p:cNvPr id="285" name="Straight Connector 284">
            <a:extLst>
              <a:ext uri="{FF2B5EF4-FFF2-40B4-BE49-F238E27FC236}">
                <a16:creationId xmlns:a16="http://schemas.microsoft.com/office/drawing/2014/main" id="{17FCAD0B-1DA1-1F17-4E14-B3DF6F99B4D5}"/>
              </a:ext>
            </a:extLst>
          </p:cNvPr>
          <p:cNvCxnSpPr>
            <a:cxnSpLocks/>
          </p:cNvCxnSpPr>
          <p:nvPr/>
        </p:nvCxnSpPr>
        <p:spPr>
          <a:xfrm flipH="1">
            <a:off x="5112633" y="4014282"/>
            <a:ext cx="1691" cy="86456"/>
          </a:xfrm>
          <a:prstGeom prst="line">
            <a:avLst/>
          </a:prstGeom>
          <a:noFill/>
          <a:ln w="28575" cap="flat" cmpd="sng" algn="ctr">
            <a:solidFill>
              <a:schemeClr val="tx1"/>
            </a:solidFill>
            <a:prstDash val="solid"/>
            <a:miter lim="800000"/>
          </a:ln>
          <a:effectLst/>
        </p:spPr>
      </p:cxnSp>
      <p:cxnSp>
        <p:nvCxnSpPr>
          <p:cNvPr id="286" name="Straight Connector 285">
            <a:extLst>
              <a:ext uri="{FF2B5EF4-FFF2-40B4-BE49-F238E27FC236}">
                <a16:creationId xmlns:a16="http://schemas.microsoft.com/office/drawing/2014/main" id="{0E3C1D98-CBA6-5D0F-F9DD-7FBE1EDA4E42}"/>
              </a:ext>
            </a:extLst>
          </p:cNvPr>
          <p:cNvCxnSpPr>
            <a:cxnSpLocks/>
            <a:stCxn id="13" idx="2"/>
            <a:endCxn id="12" idx="0"/>
          </p:cNvCxnSpPr>
          <p:nvPr/>
        </p:nvCxnSpPr>
        <p:spPr>
          <a:xfrm>
            <a:off x="5121418" y="2994375"/>
            <a:ext cx="0" cy="48281"/>
          </a:xfrm>
          <a:prstGeom prst="line">
            <a:avLst/>
          </a:prstGeom>
          <a:noFill/>
          <a:ln w="28575" cap="flat" cmpd="sng" algn="ctr">
            <a:solidFill>
              <a:schemeClr val="bg2">
                <a:lumMod val="50000"/>
              </a:schemeClr>
            </a:solidFill>
            <a:prstDash val="solid"/>
            <a:miter lim="800000"/>
          </a:ln>
          <a:effectLst/>
        </p:spPr>
      </p:cxnSp>
      <p:sp>
        <p:nvSpPr>
          <p:cNvPr id="31" name="Freeform: Shape 30">
            <a:extLst>
              <a:ext uri="{FF2B5EF4-FFF2-40B4-BE49-F238E27FC236}">
                <a16:creationId xmlns:a16="http://schemas.microsoft.com/office/drawing/2014/main" id="{295CFF57-F003-AF37-31FA-F63AD4D20B9E}"/>
              </a:ext>
            </a:extLst>
          </p:cNvPr>
          <p:cNvSpPr/>
          <p:nvPr/>
        </p:nvSpPr>
        <p:spPr>
          <a:xfrm>
            <a:off x="5125982" y="2562121"/>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 name="Rectangle: Rounded Corners 2">
            <a:extLst>
              <a:ext uri="{FF2B5EF4-FFF2-40B4-BE49-F238E27FC236}">
                <a16:creationId xmlns:a16="http://schemas.microsoft.com/office/drawing/2014/main" id="{A09DA244-BE3D-55AF-AF7F-6A5DFA375CBA}"/>
              </a:ext>
            </a:extLst>
          </p:cNvPr>
          <p:cNvSpPr/>
          <p:nvPr/>
        </p:nvSpPr>
        <p:spPr>
          <a:xfrm>
            <a:off x="4216813" y="2673205"/>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68FB972F-A709-E918-9EC3-0092FBEF8F00}"/>
              </a:ext>
            </a:extLst>
          </p:cNvPr>
          <p:cNvSpPr txBox="1"/>
          <p:nvPr/>
        </p:nvSpPr>
        <p:spPr>
          <a:xfrm>
            <a:off x="4457231" y="3998867"/>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cs typeface="+mn-cs"/>
              </a:rPr>
              <a:t>Encoder</a:t>
            </a:r>
            <a:endParaRPr kumimoji="0" lang="en-IN" sz="1800" b="1" i="0" u="none" strike="noStrike" kern="1200" cap="none" spc="0" normalizeH="0" baseline="0" noProof="0" dirty="0">
              <a:ln>
                <a:noFill/>
              </a:ln>
              <a:solidFill>
                <a:prstClr val="white"/>
              </a:solidFill>
              <a:effectLst/>
              <a:uLnTx/>
              <a:uFillTx/>
              <a:latin typeface="Arial"/>
              <a:cs typeface="+mn-cs"/>
            </a:endParaRPr>
          </a:p>
        </p:txBody>
      </p:sp>
      <p:sp>
        <p:nvSpPr>
          <p:cNvPr id="2" name="TextBox 1">
            <a:extLst>
              <a:ext uri="{FF2B5EF4-FFF2-40B4-BE49-F238E27FC236}">
                <a16:creationId xmlns:a16="http://schemas.microsoft.com/office/drawing/2014/main" id="{9EF0557A-5B22-275D-59CA-DC7C79798828}"/>
              </a:ext>
            </a:extLst>
          </p:cNvPr>
          <p:cNvSpPr txBox="1"/>
          <p:nvPr/>
        </p:nvSpPr>
        <p:spPr>
          <a:xfrm>
            <a:off x="4395987" y="6105887"/>
            <a:ext cx="1449661" cy="261610"/>
          </a:xfrm>
          <a:prstGeom prst="rect">
            <a:avLst/>
          </a:prstGeom>
          <a:noFill/>
        </p:spPr>
        <p:txBody>
          <a:bodyPr wrap="square" rtlCol="0">
            <a:spAutoFit/>
          </a:bodyPr>
          <a:lstStyle/>
          <a:p>
            <a:pPr algn="ctr"/>
            <a:r>
              <a:rPr lang="en-US" sz="1100" b="1" dirty="0">
                <a:solidFill>
                  <a:srgbClr val="EA4335"/>
                </a:solidFill>
              </a:rPr>
              <a:t>I love cheese cake</a:t>
            </a:r>
            <a:endParaRPr lang="en-IN" sz="1100" b="1" dirty="0">
              <a:solidFill>
                <a:srgbClr val="EA4335"/>
              </a:solidFill>
            </a:endParaRPr>
          </a:p>
        </p:txBody>
      </p:sp>
      <p:sp>
        <p:nvSpPr>
          <p:cNvPr id="287" name="Rectangle: Rounded Corners 286">
            <a:extLst>
              <a:ext uri="{FF2B5EF4-FFF2-40B4-BE49-F238E27FC236}">
                <a16:creationId xmlns:a16="http://schemas.microsoft.com/office/drawing/2014/main" id="{F219660C-B637-3A3F-209C-F3CD91911B20}"/>
              </a:ext>
            </a:extLst>
          </p:cNvPr>
          <p:cNvSpPr/>
          <p:nvPr/>
        </p:nvSpPr>
        <p:spPr>
          <a:xfrm>
            <a:off x="6002966" y="1622971"/>
            <a:ext cx="1533355" cy="3265529"/>
          </a:xfrm>
          <a:prstGeom prst="roundRect">
            <a:avLst>
              <a:gd name="adj" fmla="val 8554"/>
            </a:avLst>
          </a:prstGeom>
          <a:solidFill>
            <a:srgbClr val="2F6DFF"/>
          </a:solidFill>
          <a:ln w="762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 name="TextBox 3">
            <a:extLst>
              <a:ext uri="{FF2B5EF4-FFF2-40B4-BE49-F238E27FC236}">
                <a16:creationId xmlns:a16="http://schemas.microsoft.com/office/drawing/2014/main" id="{93349DE7-E1C2-D02D-B0B2-6437495E8183}"/>
              </a:ext>
            </a:extLst>
          </p:cNvPr>
          <p:cNvSpPr txBox="1"/>
          <p:nvPr/>
        </p:nvSpPr>
        <p:spPr>
          <a:xfrm>
            <a:off x="6215645" y="4034773"/>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Arial"/>
                <a:cs typeface="+mn-cs"/>
              </a:rPr>
              <a:t>Decoder</a:t>
            </a:r>
            <a:endParaRPr kumimoji="0" lang="en-IN" sz="1800" b="1" i="0" u="none" strike="noStrike" kern="1200" cap="none" spc="0" normalizeH="0" baseline="0" noProof="0" dirty="0">
              <a:ln>
                <a:noFill/>
              </a:ln>
              <a:solidFill>
                <a:schemeClr val="bg1"/>
              </a:solidFill>
              <a:effectLst/>
              <a:uLnTx/>
              <a:uFillTx/>
              <a:latin typeface="Arial"/>
              <a:cs typeface="+mn-cs"/>
            </a:endParaRPr>
          </a:p>
        </p:txBody>
      </p:sp>
      <p:graphicFrame>
        <p:nvGraphicFramePr>
          <p:cNvPr id="18" name="Table 23">
            <a:extLst>
              <a:ext uri="{FF2B5EF4-FFF2-40B4-BE49-F238E27FC236}">
                <a16:creationId xmlns:a16="http://schemas.microsoft.com/office/drawing/2014/main" id="{F7065B91-6C95-67A3-7717-9A753BF63A90}"/>
              </a:ext>
            </a:extLst>
          </p:cNvPr>
          <p:cNvGraphicFramePr>
            <a:graphicFrameLocks noGrp="1"/>
          </p:cNvGraphicFramePr>
          <p:nvPr>
            <p:extLst>
              <p:ext uri="{D42A27DB-BD31-4B8C-83A1-F6EECF244321}">
                <p14:modId xmlns:p14="http://schemas.microsoft.com/office/powerpoint/2010/main" val="3581637954"/>
              </p:ext>
            </p:extLst>
          </p:nvPr>
        </p:nvGraphicFramePr>
        <p:xfrm>
          <a:off x="4528296" y="3127990"/>
          <a:ext cx="912890" cy="664052"/>
        </p:xfrm>
        <a:graphic>
          <a:graphicData uri="http://schemas.openxmlformats.org/drawingml/2006/table">
            <a:tbl>
              <a:tblPr firstRow="1" bandRow="1">
                <a:tableStyleId>{5940675A-B579-460E-94D1-54222C63F5DA}</a:tableStyleId>
              </a:tblPr>
              <a:tblGrid>
                <a:gridCol w="182578">
                  <a:extLst>
                    <a:ext uri="{9D8B030D-6E8A-4147-A177-3AD203B41FA5}">
                      <a16:colId xmlns:a16="http://schemas.microsoft.com/office/drawing/2014/main" val="2678846320"/>
                    </a:ext>
                  </a:extLst>
                </a:gridCol>
                <a:gridCol w="182578">
                  <a:extLst>
                    <a:ext uri="{9D8B030D-6E8A-4147-A177-3AD203B41FA5}">
                      <a16:colId xmlns:a16="http://schemas.microsoft.com/office/drawing/2014/main" val="3101296147"/>
                    </a:ext>
                  </a:extLst>
                </a:gridCol>
                <a:gridCol w="182578">
                  <a:extLst>
                    <a:ext uri="{9D8B030D-6E8A-4147-A177-3AD203B41FA5}">
                      <a16:colId xmlns:a16="http://schemas.microsoft.com/office/drawing/2014/main" val="3174730267"/>
                    </a:ext>
                  </a:extLst>
                </a:gridCol>
                <a:gridCol w="182578">
                  <a:extLst>
                    <a:ext uri="{9D8B030D-6E8A-4147-A177-3AD203B41FA5}">
                      <a16:colId xmlns:a16="http://schemas.microsoft.com/office/drawing/2014/main" val="1903870625"/>
                    </a:ext>
                  </a:extLst>
                </a:gridCol>
                <a:gridCol w="182578">
                  <a:extLst>
                    <a:ext uri="{9D8B030D-6E8A-4147-A177-3AD203B41FA5}">
                      <a16:colId xmlns:a16="http://schemas.microsoft.com/office/drawing/2014/main" val="2483525685"/>
                    </a:ext>
                  </a:extLst>
                </a:gridCol>
              </a:tblGrid>
              <a:tr h="1665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600"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1048760423"/>
                  </a:ext>
                </a:extLst>
              </a:tr>
              <a:tr h="165441">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678581315"/>
                  </a:ext>
                </a:extLst>
              </a:tr>
              <a:tr h="165713">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378662452"/>
                  </a:ext>
                </a:extLst>
              </a:tr>
              <a:tr h="166370">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tc>
                  <a:txBody>
                    <a:bodyPr/>
                    <a:lstStyle/>
                    <a:p>
                      <a:pPr algn="ctr"/>
                      <a:endParaRPr lang="en-IN" sz="600" b="1" dirty="0">
                        <a:solidFill>
                          <a:schemeClr val="tx1"/>
                        </a:solidFill>
                      </a:endParaRPr>
                    </a:p>
                  </a:txBody>
                  <a:tcPr marL="26636" marR="26636" marT="13318" marB="133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E92F0"/>
                    </a:solidFill>
                  </a:tcPr>
                </a:tc>
                <a:extLst>
                  <a:ext uri="{0D108BD9-81ED-4DB2-BD59-A6C34878D82A}">
                    <a16:rowId xmlns:a16="http://schemas.microsoft.com/office/drawing/2014/main" val="2480511951"/>
                  </a:ext>
                </a:extLst>
              </a:tr>
            </a:tbl>
          </a:graphicData>
        </a:graphic>
      </p:graphicFrame>
      <p:sp>
        <p:nvSpPr>
          <p:cNvPr id="288" name="TextBox 287">
            <a:extLst>
              <a:ext uri="{FF2B5EF4-FFF2-40B4-BE49-F238E27FC236}">
                <a16:creationId xmlns:a16="http://schemas.microsoft.com/office/drawing/2014/main" id="{6130CA05-9C12-A9C1-ABFA-0010ABF79AE3}"/>
              </a:ext>
            </a:extLst>
          </p:cNvPr>
          <p:cNvSpPr txBox="1"/>
          <p:nvPr/>
        </p:nvSpPr>
        <p:spPr>
          <a:xfrm>
            <a:off x="8644405" y="2789103"/>
            <a:ext cx="1449661" cy="338554"/>
          </a:xfrm>
          <a:prstGeom prst="rect">
            <a:avLst/>
          </a:prstGeom>
          <a:noFill/>
        </p:spPr>
        <p:txBody>
          <a:bodyPr wrap="square" rtlCol="0">
            <a:spAutoFit/>
          </a:bodyPr>
          <a:lstStyle/>
          <a:p>
            <a:pPr algn="ctr"/>
            <a:r>
              <a:rPr lang="en-US" sz="1600" b="1" dirty="0">
                <a:solidFill>
                  <a:srgbClr val="EA4335"/>
                </a:solidFill>
              </a:rPr>
              <a:t>&lt;start&gt;</a:t>
            </a:r>
            <a:endParaRPr lang="en-IN" sz="1600" b="1" dirty="0">
              <a:solidFill>
                <a:srgbClr val="EA4335"/>
              </a:solidFill>
            </a:endParaRPr>
          </a:p>
        </p:txBody>
      </p:sp>
      <p:sp>
        <p:nvSpPr>
          <p:cNvPr id="290" name="TextBox 289">
            <a:extLst>
              <a:ext uri="{FF2B5EF4-FFF2-40B4-BE49-F238E27FC236}">
                <a16:creationId xmlns:a16="http://schemas.microsoft.com/office/drawing/2014/main" id="{7E0BF2DF-3EEB-B766-A7E5-1B5AB2A6C713}"/>
              </a:ext>
            </a:extLst>
          </p:cNvPr>
          <p:cNvSpPr txBox="1"/>
          <p:nvPr/>
        </p:nvSpPr>
        <p:spPr>
          <a:xfrm>
            <a:off x="5932949" y="369420"/>
            <a:ext cx="144966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A4335"/>
                </a:solidFill>
                <a:effectLst/>
                <a:uLnTx/>
                <a:uFillTx/>
                <a:latin typeface="Arial"/>
                <a:cs typeface="+mn-cs"/>
              </a:rPr>
              <a:t>&lt;start&gt; </a:t>
            </a:r>
            <a:r>
              <a:rPr kumimoji="0" lang="en-US" sz="1400" b="1" i="0" u="none" strike="noStrike" kern="1200" cap="none" spc="0" normalizeH="0" baseline="0" noProof="0" dirty="0" err="1">
                <a:ln>
                  <a:noFill/>
                </a:ln>
                <a:solidFill>
                  <a:srgbClr val="EA4335"/>
                </a:solidFill>
                <a:effectLst/>
                <a:uLnTx/>
                <a:uFillTx/>
                <a:latin typeface="Arial"/>
                <a:cs typeface="+mn-cs"/>
              </a:rPr>
              <a:t>mujhe</a:t>
            </a:r>
            <a:endParaRPr kumimoji="0" lang="en-IN" sz="1400" b="1" i="0" u="none" strike="noStrike" kern="1200" cap="none" spc="0" normalizeH="0" baseline="0" noProof="0" dirty="0">
              <a:ln>
                <a:noFill/>
              </a:ln>
              <a:solidFill>
                <a:srgbClr val="EA4335"/>
              </a:solidFill>
              <a:effectLst/>
              <a:uLnTx/>
              <a:uFillTx/>
              <a:latin typeface="Arial"/>
              <a:cs typeface="+mn-cs"/>
            </a:endParaRPr>
          </a:p>
        </p:txBody>
      </p:sp>
    </p:spTree>
    <p:extLst>
      <p:ext uri="{BB962C8B-B14F-4D97-AF65-F5344CB8AC3E}">
        <p14:creationId xmlns:p14="http://schemas.microsoft.com/office/powerpoint/2010/main" val="329718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42" presetClass="path" presetSubtype="0" accel="50000" decel="50000" fill="hold" grpId="1" nodeType="withEffect">
                                  <p:stCondLst>
                                    <p:cond delay="0"/>
                                  </p:stCondLst>
                                  <p:childTnLst>
                                    <p:animMotion origin="layout" path="M -1.875E-6 7.40741E-7 L -1.875E-6 -0.07894 " pathEditMode="relative" rAng="0" ptsTypes="AA">
                                      <p:cBhvr>
                                        <p:cTn id="9" dur="500" fill="hold"/>
                                        <p:tgtEl>
                                          <p:spTgt spid="2"/>
                                        </p:tgtEl>
                                        <p:attrNameLst>
                                          <p:attrName>ppt_x</p:attrName>
                                          <p:attrName>ppt_y</p:attrName>
                                        </p:attrNameLst>
                                      </p:cBhvr>
                                      <p:rCtr x="0" y="-3958"/>
                                    </p:animMotion>
                                  </p:childTnLst>
                                </p:cTn>
                              </p:par>
                            </p:childTnLst>
                          </p:cTn>
                        </p:par>
                        <p:par>
                          <p:cTn id="10" fill="hold">
                            <p:stCondLst>
                              <p:cond delay="500"/>
                            </p:stCondLst>
                            <p:childTnLst>
                              <p:par>
                                <p:cTn id="11" presetID="27" presetClass="emph" presetSubtype="0" fill="remove" grpId="0" nodeType="afterEffect">
                                  <p:stCondLst>
                                    <p:cond delay="0"/>
                                  </p:stCondLst>
                                  <p:childTnLst>
                                    <p:animClr clrSpc="rgb" dir="cw">
                                      <p:cBhvr override="childStyle">
                                        <p:cTn id="12" dur="250" autoRev="1" fill="remove"/>
                                        <p:tgtEl>
                                          <p:spTgt spid="20"/>
                                        </p:tgtEl>
                                        <p:attrNameLst>
                                          <p:attrName>style.color</p:attrName>
                                        </p:attrNameLst>
                                      </p:cBhvr>
                                      <p:to>
                                        <a:schemeClr val="bg1"/>
                                      </p:to>
                                    </p:animClr>
                                    <p:animClr clrSpc="rgb" dir="cw">
                                      <p:cBhvr>
                                        <p:cTn id="13" dur="250" autoRev="1" fill="remove"/>
                                        <p:tgtEl>
                                          <p:spTgt spid="20"/>
                                        </p:tgtEl>
                                        <p:attrNameLst>
                                          <p:attrName>fillcolor</p:attrName>
                                        </p:attrNameLst>
                                      </p:cBhvr>
                                      <p:to>
                                        <a:schemeClr val="bg1"/>
                                      </p:to>
                                    </p:animClr>
                                    <p:set>
                                      <p:cBhvr>
                                        <p:cTn id="14" dur="250" autoRev="1" fill="remove"/>
                                        <p:tgtEl>
                                          <p:spTgt spid="20"/>
                                        </p:tgtEl>
                                        <p:attrNameLst>
                                          <p:attrName>fill.type</p:attrName>
                                        </p:attrNameLst>
                                      </p:cBhvr>
                                      <p:to>
                                        <p:strVal val="solid"/>
                                      </p:to>
                                    </p:set>
                                    <p:set>
                                      <p:cBhvr>
                                        <p:cTn id="15" dur="250" autoRev="1" fill="remove"/>
                                        <p:tgtEl>
                                          <p:spTgt spid="20"/>
                                        </p:tgtEl>
                                        <p:attrNameLst>
                                          <p:attrName>fill.on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16"/>
                                        </p:tgtEl>
                                      </p:cBhvr>
                                    </p:animEffect>
                                    <p:animScale>
                                      <p:cBhvr>
                                        <p:cTn id="20" dur="250" autoRev="1" fill="hold"/>
                                        <p:tgtEl>
                                          <p:spTgt spid="16"/>
                                        </p:tgtEl>
                                      </p:cBhvr>
                                      <p:by x="105000" y="105000"/>
                                    </p:animScale>
                                  </p:childTnLst>
                                </p:cTn>
                              </p:par>
                              <p:par>
                                <p:cTn id="21" presetID="26" presetClass="emph" presetSubtype="0" fill="hold" grpId="0" nodeType="withEffect">
                                  <p:stCondLst>
                                    <p:cond delay="0"/>
                                  </p:stCondLst>
                                  <p:childTnLst>
                                    <p:animEffect transition="out" filter="fade">
                                      <p:cBhvr>
                                        <p:cTn id="22" dur="500" tmFilter="0, 0; .2, .5; .8, .5; 1, 0"/>
                                        <p:tgtEl>
                                          <p:spTgt spid="14"/>
                                        </p:tgtEl>
                                      </p:cBhvr>
                                    </p:animEffect>
                                    <p:animScale>
                                      <p:cBhvr>
                                        <p:cTn id="23" dur="250" autoRev="1" fill="hold"/>
                                        <p:tgtEl>
                                          <p:spTgt spid="14"/>
                                        </p:tgtEl>
                                      </p:cBhvr>
                                      <p:by x="105000" y="105000"/>
                                    </p:animScale>
                                  </p:childTnLst>
                                </p:cTn>
                              </p:par>
                              <p:par>
                                <p:cTn id="24" presetID="26" presetClass="emph" presetSubtype="0" fill="hold" grpId="0" nodeType="withEffect">
                                  <p:stCondLst>
                                    <p:cond delay="0"/>
                                  </p:stCondLst>
                                  <p:childTnLst>
                                    <p:animEffect transition="out" filter="fade">
                                      <p:cBhvr>
                                        <p:cTn id="25" dur="500" tmFilter="0, 0; .2, .5; .8, .5; 1, 0"/>
                                        <p:tgtEl>
                                          <p:spTgt spid="15"/>
                                        </p:tgtEl>
                                      </p:cBhvr>
                                    </p:animEffect>
                                    <p:animScale>
                                      <p:cBhvr>
                                        <p:cTn id="26" dur="250" autoRev="1" fill="hold"/>
                                        <p:tgtEl>
                                          <p:spTgt spid="15"/>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27" presetClass="emph" presetSubtype="0" fill="remove" grpId="0" nodeType="clickEffect">
                                  <p:stCondLst>
                                    <p:cond delay="0"/>
                                  </p:stCondLst>
                                  <p:childTnLst>
                                    <p:animClr clrSpc="rgb" dir="cw">
                                      <p:cBhvr override="childStyle">
                                        <p:cTn id="30" dur="250" autoRev="1" fill="remove"/>
                                        <p:tgtEl>
                                          <p:spTgt spid="3"/>
                                        </p:tgtEl>
                                        <p:attrNameLst>
                                          <p:attrName>style.color</p:attrName>
                                        </p:attrNameLst>
                                      </p:cBhvr>
                                      <p:to>
                                        <a:schemeClr val="bg1"/>
                                      </p:to>
                                    </p:animClr>
                                    <p:animClr clrSpc="rgb" dir="cw">
                                      <p:cBhvr>
                                        <p:cTn id="31" dur="250" autoRev="1" fill="remove"/>
                                        <p:tgtEl>
                                          <p:spTgt spid="3"/>
                                        </p:tgtEl>
                                        <p:attrNameLst>
                                          <p:attrName>fillcolor</p:attrName>
                                        </p:attrNameLst>
                                      </p:cBhvr>
                                      <p:to>
                                        <a:schemeClr val="bg1"/>
                                      </p:to>
                                    </p:animClr>
                                    <p:set>
                                      <p:cBhvr>
                                        <p:cTn id="32" dur="250" autoRev="1" fill="remove"/>
                                        <p:tgtEl>
                                          <p:spTgt spid="3"/>
                                        </p:tgtEl>
                                        <p:attrNameLst>
                                          <p:attrName>fill.type</p:attrName>
                                        </p:attrNameLst>
                                      </p:cBhvr>
                                      <p:to>
                                        <p:strVal val="solid"/>
                                      </p:to>
                                    </p:set>
                                    <p:set>
                                      <p:cBhvr>
                                        <p:cTn id="33" dur="250" autoRev="1" fill="remove"/>
                                        <p:tgtEl>
                                          <p:spTgt spid="3"/>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400"/>
                                        <p:tgtEl>
                                          <p:spTgt spid="18"/>
                                        </p:tgtEl>
                                      </p:cBhvr>
                                    </p:animEffect>
                                  </p:childTnLst>
                                </p:cTn>
                              </p:par>
                              <p:par>
                                <p:cTn id="39" presetID="0" presetClass="path" presetSubtype="0" accel="50000" decel="50000" fill="hold" nodeType="withEffect">
                                  <p:stCondLst>
                                    <p:cond delay="200"/>
                                  </p:stCondLst>
                                  <p:childTnLst>
                                    <p:animMotion origin="layout" path="M 0.00013 1.85185E-6 L 0.00013 0.00023 C -0.00013 -0.01134 -0.00026 -0.02292 -0.00078 -0.03449 C -0.00091 -0.03959 -0.00143 -0.04491 -0.00143 -0.05046 C -0.00143 -0.07246 -0.00117 -0.09491 -0.00078 -0.1169 C -0.00065 -0.12199 -4.16667E-6 -0.12963 0.00196 -0.1331 C 0.00287 -0.13496 0.00417 -0.13565 0.00534 -0.13704 C 0.00664 -0.13912 0.00782 -0.14283 0.00951 -0.14329 C 0.01888 -0.14537 0.02839 -0.14468 0.03776 -0.14491 L 0.06433 -0.14329 C 0.06849 -0.14259 0.0737 -0.14259 0.07813 -0.13912 C 0.07956 -0.13796 0.08086 -0.13658 0.08243 -0.13519 C 0.08399 -0.13102 0.08646 -0.12616 0.0875 -0.12084 C 0.08803 -0.11852 0.08789 -0.11551 0.08829 -0.11273 C 0.08881 -0.10972 0.08946 -0.10625 0.08998 -0.10301 C 0.09323 -0.05741 0.09024 -0.10185 0.0918 0.00787 C 0.09193 0.02014 0.09219 0.03217 0.09258 0.04444 C 0.09284 0.04954 0.09349 0.06157 0.09675 0.0625 C 0.10612 0.06551 0.11576 0.06389 0.125 0.06481 C 0.12995 0.06389 0.1349 0.06366 0.13959 0.0625 C 0.14323 0.06157 0.14167 0.05903 0.1448 0.05463 C 0.14558 0.05324 0.14649 0.05324 0.1474 0.05254 C 0.14766 0.04815 0.14792 0.04444 0.14831 0.04028 C 0.14844 0.03704 0.14922 0.03356 0.14922 0.03032 C 0.14922 0.02199 0.14844 0.01435 0.14831 0.00579 C 0.14818 0.00139 0.14831 -0.00324 0.14831 -0.0081 " pathEditMode="relative" rAng="0" ptsTypes="AAAAAAAAAAAAAAAAAAAAAAAAAA">
                                      <p:cBhvr>
                                        <p:cTn id="40" dur="2000" fill="hold"/>
                                        <p:tgtEl>
                                          <p:spTgt spid="18"/>
                                        </p:tgtEl>
                                        <p:attrNameLst>
                                          <p:attrName>ppt_x</p:attrName>
                                          <p:attrName>ppt_y</p:attrName>
                                        </p:attrNameLst>
                                      </p:cBhvr>
                                      <p:rCtr x="7370" y="-4005"/>
                                    </p:animMotion>
                                  </p:childTnLst>
                                </p:cTn>
                              </p:par>
                            </p:childTnLst>
                          </p:cTn>
                        </p:par>
                        <p:par>
                          <p:cTn id="41" fill="hold">
                            <p:stCondLst>
                              <p:cond delay="2200"/>
                            </p:stCondLst>
                            <p:childTnLst>
                              <p:par>
                                <p:cTn id="42" presetID="10" presetClass="exit" presetSubtype="0" fill="hold" nodeType="afterEffect">
                                  <p:stCondLst>
                                    <p:cond delay="0"/>
                                  </p:stCondLst>
                                  <p:childTnLst>
                                    <p:animEffect transition="out" filter="fade">
                                      <p:cBhvr>
                                        <p:cTn id="43" dur="500"/>
                                        <p:tgtEl>
                                          <p:spTgt spid="18"/>
                                        </p:tgtEl>
                                      </p:cBhvr>
                                    </p:animEffect>
                                    <p:set>
                                      <p:cBhvr>
                                        <p:cTn id="44" dur="1" fill="hold">
                                          <p:stCondLst>
                                            <p:cond delay="499"/>
                                          </p:stCondLst>
                                        </p:cTn>
                                        <p:tgtEl>
                                          <p:spTgt spid="18"/>
                                        </p:tgtEl>
                                        <p:attrNameLst>
                                          <p:attrName>style.visibility</p:attrName>
                                        </p:attrNameLst>
                                      </p:cBhvr>
                                      <p:to>
                                        <p:strVal val="hidden"/>
                                      </p:to>
                                    </p:set>
                                  </p:childTnLst>
                                </p:cTn>
                              </p:par>
                            </p:childTnLst>
                          </p:cTn>
                        </p:par>
                        <p:par>
                          <p:cTn id="45" fill="hold">
                            <p:stCondLst>
                              <p:cond delay="2700"/>
                            </p:stCondLst>
                            <p:childTnLst>
                              <p:par>
                                <p:cTn id="46" presetID="27" presetClass="emph" presetSubtype="0" fill="remove" grpId="0" nodeType="afterEffect">
                                  <p:stCondLst>
                                    <p:cond delay="0"/>
                                  </p:stCondLst>
                                  <p:childTnLst>
                                    <p:animClr clrSpc="rgb" dir="cw">
                                      <p:cBhvr override="childStyle">
                                        <p:cTn id="47" dur="250" autoRev="1" fill="remove"/>
                                        <p:tgtEl>
                                          <p:spTgt spid="287"/>
                                        </p:tgtEl>
                                        <p:attrNameLst>
                                          <p:attrName>style.color</p:attrName>
                                        </p:attrNameLst>
                                      </p:cBhvr>
                                      <p:to>
                                        <a:schemeClr val="bg1"/>
                                      </p:to>
                                    </p:animClr>
                                    <p:animClr clrSpc="rgb" dir="cw">
                                      <p:cBhvr>
                                        <p:cTn id="48" dur="250" autoRev="1" fill="remove"/>
                                        <p:tgtEl>
                                          <p:spTgt spid="287"/>
                                        </p:tgtEl>
                                        <p:attrNameLst>
                                          <p:attrName>fillcolor</p:attrName>
                                        </p:attrNameLst>
                                      </p:cBhvr>
                                      <p:to>
                                        <a:schemeClr val="bg1"/>
                                      </p:to>
                                    </p:animClr>
                                    <p:set>
                                      <p:cBhvr>
                                        <p:cTn id="49" dur="250" autoRev="1" fill="remove"/>
                                        <p:tgtEl>
                                          <p:spTgt spid="287"/>
                                        </p:tgtEl>
                                        <p:attrNameLst>
                                          <p:attrName>fill.type</p:attrName>
                                        </p:attrNameLst>
                                      </p:cBhvr>
                                      <p:to>
                                        <p:strVal val="solid"/>
                                      </p:to>
                                    </p:set>
                                    <p:set>
                                      <p:cBhvr>
                                        <p:cTn id="50" dur="250" autoRev="1" fill="remove"/>
                                        <p:tgtEl>
                                          <p:spTgt spid="287"/>
                                        </p:tgtEl>
                                        <p:attrNameLst>
                                          <p:attrName>fill.on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2" nodeType="clickEffect">
                                  <p:stCondLst>
                                    <p:cond delay="0"/>
                                  </p:stCondLst>
                                  <p:childTnLst>
                                    <p:set>
                                      <p:cBhvr>
                                        <p:cTn id="54" dur="1" fill="hold">
                                          <p:stCondLst>
                                            <p:cond delay="0"/>
                                          </p:stCondLst>
                                        </p:cTn>
                                        <p:tgtEl>
                                          <p:spTgt spid="288"/>
                                        </p:tgtEl>
                                        <p:attrNameLst>
                                          <p:attrName>style.visibility</p:attrName>
                                        </p:attrNameLst>
                                      </p:cBhvr>
                                      <p:to>
                                        <p:strVal val="visible"/>
                                      </p:to>
                                    </p:set>
                                    <p:animEffect transition="in" filter="fade">
                                      <p:cBhvr>
                                        <p:cTn id="55" dur="500"/>
                                        <p:tgtEl>
                                          <p:spTgt spid="288"/>
                                        </p:tgtEl>
                                      </p:cBhvr>
                                    </p:animEffect>
                                  </p:childTnLst>
                                </p:cTn>
                              </p:par>
                            </p:childTnLst>
                          </p:cTn>
                        </p:par>
                      </p:childTnLst>
                    </p:cTn>
                  </p:par>
                  <p:par>
                    <p:cTn id="56" fill="hold">
                      <p:stCondLst>
                        <p:cond delay="indefinite"/>
                      </p:stCondLst>
                      <p:childTnLst>
                        <p:par>
                          <p:cTn id="57" fill="hold">
                            <p:stCondLst>
                              <p:cond delay="0"/>
                            </p:stCondLst>
                            <p:childTnLst>
                              <p:par>
                                <p:cTn id="58" presetID="7" presetClass="path" presetSubtype="0" accel="50000" decel="50000" fill="hold" grpId="1" nodeType="clickEffect">
                                  <p:stCondLst>
                                    <p:cond delay="0"/>
                                  </p:stCondLst>
                                  <p:childTnLst>
                                    <p:animMotion origin="layout" path="M -0.22422 0.39722 C -0.22422 0.43519 -0.22409 0.47361 -0.22396 0.51157 L 6.25E-7 0.51157 L 6.25E-7 0 " pathEditMode="relative" rAng="0" ptsTypes="AAAA">
                                      <p:cBhvr>
                                        <p:cTn id="59" dur="2000" spd="-100000" fill="hold"/>
                                        <p:tgtEl>
                                          <p:spTgt spid="288"/>
                                        </p:tgtEl>
                                        <p:attrNameLst>
                                          <p:attrName>ppt_x</p:attrName>
                                          <p:attrName>ppt_y</p:attrName>
                                        </p:attrNameLst>
                                      </p:cBhvr>
                                      <p:rCtr x="11211" y="-14144"/>
                                    </p:animMotion>
                                  </p:childTnLst>
                                </p:cTn>
                              </p:par>
                              <p:par>
                                <p:cTn id="60" presetID="10" presetClass="exit" presetSubtype="0" fill="hold" grpId="0" nodeType="withEffect">
                                  <p:stCondLst>
                                    <p:cond delay="1300"/>
                                  </p:stCondLst>
                                  <p:childTnLst>
                                    <p:animEffect transition="out" filter="fade">
                                      <p:cBhvr>
                                        <p:cTn id="61" dur="900"/>
                                        <p:tgtEl>
                                          <p:spTgt spid="288"/>
                                        </p:tgtEl>
                                      </p:cBhvr>
                                    </p:animEffect>
                                    <p:set>
                                      <p:cBhvr>
                                        <p:cTn id="62" dur="1" fill="hold">
                                          <p:stCondLst>
                                            <p:cond delay="899"/>
                                          </p:stCondLst>
                                        </p:cTn>
                                        <p:tgtEl>
                                          <p:spTgt spid="288"/>
                                        </p:tgtEl>
                                        <p:attrNameLst>
                                          <p:attrName>style.visibility</p:attrName>
                                        </p:attrNameLst>
                                      </p:cBhvr>
                                      <p:to>
                                        <p:strVal val="hidden"/>
                                      </p:to>
                                    </p:set>
                                  </p:childTnLst>
                                </p:cTn>
                              </p:par>
                            </p:childTnLst>
                          </p:cTn>
                        </p:par>
                        <p:par>
                          <p:cTn id="63" fill="hold">
                            <p:stCondLst>
                              <p:cond delay="2200"/>
                            </p:stCondLst>
                            <p:childTnLst>
                              <p:par>
                                <p:cTn id="64" presetID="27" presetClass="emph" presetSubtype="0" fill="remove" grpId="0" nodeType="afterEffect">
                                  <p:stCondLst>
                                    <p:cond delay="0"/>
                                  </p:stCondLst>
                                  <p:childTnLst>
                                    <p:animClr clrSpc="rgb" dir="cw">
                                      <p:cBhvr override="childStyle">
                                        <p:cTn id="65" dur="250" autoRev="1" fill="remove"/>
                                        <p:tgtEl>
                                          <p:spTgt spid="270"/>
                                        </p:tgtEl>
                                        <p:attrNameLst>
                                          <p:attrName>style.color</p:attrName>
                                        </p:attrNameLst>
                                      </p:cBhvr>
                                      <p:to>
                                        <a:schemeClr val="bg1"/>
                                      </p:to>
                                    </p:animClr>
                                    <p:animClr clrSpc="rgb" dir="cw">
                                      <p:cBhvr>
                                        <p:cTn id="66" dur="250" autoRev="1" fill="remove"/>
                                        <p:tgtEl>
                                          <p:spTgt spid="270"/>
                                        </p:tgtEl>
                                        <p:attrNameLst>
                                          <p:attrName>fillcolor</p:attrName>
                                        </p:attrNameLst>
                                      </p:cBhvr>
                                      <p:to>
                                        <a:schemeClr val="bg1"/>
                                      </p:to>
                                    </p:animClr>
                                    <p:set>
                                      <p:cBhvr>
                                        <p:cTn id="67" dur="250" autoRev="1" fill="remove"/>
                                        <p:tgtEl>
                                          <p:spTgt spid="270"/>
                                        </p:tgtEl>
                                        <p:attrNameLst>
                                          <p:attrName>fill.type</p:attrName>
                                        </p:attrNameLst>
                                      </p:cBhvr>
                                      <p:to>
                                        <p:strVal val="solid"/>
                                      </p:to>
                                    </p:set>
                                    <p:set>
                                      <p:cBhvr>
                                        <p:cTn id="68" dur="250" autoRev="1" fill="remove"/>
                                        <p:tgtEl>
                                          <p:spTgt spid="270"/>
                                        </p:tgtEl>
                                        <p:attrNameLst>
                                          <p:attrName>fill.on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26" presetClass="emph" presetSubtype="0" fill="hold" grpId="0" nodeType="clickEffect">
                                  <p:stCondLst>
                                    <p:cond delay="0"/>
                                  </p:stCondLst>
                                  <p:childTnLst>
                                    <p:animEffect transition="out" filter="fade">
                                      <p:cBhvr>
                                        <p:cTn id="72" dur="500" tmFilter="0, 0; .2, .5; .8, .5; 1, 0"/>
                                        <p:tgtEl>
                                          <p:spTgt spid="265"/>
                                        </p:tgtEl>
                                      </p:cBhvr>
                                    </p:animEffect>
                                    <p:animScale>
                                      <p:cBhvr>
                                        <p:cTn id="73" dur="250" autoRev="1" fill="hold"/>
                                        <p:tgtEl>
                                          <p:spTgt spid="265"/>
                                        </p:tgtEl>
                                      </p:cBhvr>
                                      <p:by x="105000" y="105000"/>
                                    </p:animScale>
                                  </p:childTnLst>
                                </p:cTn>
                              </p:par>
                              <p:par>
                                <p:cTn id="74" presetID="26" presetClass="emph" presetSubtype="0" fill="hold" grpId="0" nodeType="withEffect">
                                  <p:stCondLst>
                                    <p:cond delay="0"/>
                                  </p:stCondLst>
                                  <p:childTnLst>
                                    <p:animEffect transition="out" filter="fade">
                                      <p:cBhvr>
                                        <p:cTn id="75" dur="500" tmFilter="0, 0; .2, .5; .8, .5; 1, 0"/>
                                        <p:tgtEl>
                                          <p:spTgt spid="264"/>
                                        </p:tgtEl>
                                      </p:cBhvr>
                                    </p:animEffect>
                                    <p:animScale>
                                      <p:cBhvr>
                                        <p:cTn id="76" dur="250" autoRev="1" fill="hold"/>
                                        <p:tgtEl>
                                          <p:spTgt spid="264"/>
                                        </p:tgtEl>
                                      </p:cBhvr>
                                      <p:by x="105000" y="105000"/>
                                    </p:animScale>
                                  </p:childTnLst>
                                </p:cTn>
                              </p:par>
                              <p:par>
                                <p:cTn id="77" presetID="26" presetClass="emph" presetSubtype="0" fill="hold" nodeType="withEffect">
                                  <p:stCondLst>
                                    <p:cond delay="0"/>
                                  </p:stCondLst>
                                  <p:childTnLst>
                                    <p:animEffect transition="out" filter="fade">
                                      <p:cBhvr>
                                        <p:cTn id="78" dur="500" tmFilter="0, 0; .2, .5; .8, .5; 1, 0"/>
                                        <p:tgtEl>
                                          <p:spTgt spid="266"/>
                                        </p:tgtEl>
                                      </p:cBhvr>
                                    </p:animEffect>
                                    <p:animScale>
                                      <p:cBhvr>
                                        <p:cTn id="79" dur="250" autoRev="1" fill="hold"/>
                                        <p:tgtEl>
                                          <p:spTgt spid="266"/>
                                        </p:tgtEl>
                                      </p:cBhvr>
                                      <p:by x="105000" y="105000"/>
                                    </p:animScale>
                                  </p:childTnLst>
                                </p:cTn>
                              </p:par>
                            </p:childTnLst>
                          </p:cTn>
                        </p:par>
                      </p:childTnLst>
                    </p:cTn>
                  </p:par>
                  <p:par>
                    <p:cTn id="80" fill="hold">
                      <p:stCondLst>
                        <p:cond delay="indefinite"/>
                      </p:stCondLst>
                      <p:childTnLst>
                        <p:par>
                          <p:cTn id="81" fill="hold">
                            <p:stCondLst>
                              <p:cond delay="0"/>
                            </p:stCondLst>
                            <p:childTnLst>
                              <p:par>
                                <p:cTn id="82" presetID="27" presetClass="emph" presetSubtype="0" fill="remove" grpId="1" nodeType="clickEffect">
                                  <p:stCondLst>
                                    <p:cond delay="0"/>
                                  </p:stCondLst>
                                  <p:childTnLst>
                                    <p:animClr clrSpc="rgb" dir="cw">
                                      <p:cBhvr override="childStyle">
                                        <p:cTn id="83" dur="250" autoRev="1" fill="remove"/>
                                        <p:tgtEl>
                                          <p:spTgt spid="287"/>
                                        </p:tgtEl>
                                        <p:attrNameLst>
                                          <p:attrName>style.color</p:attrName>
                                        </p:attrNameLst>
                                      </p:cBhvr>
                                      <p:to>
                                        <a:schemeClr val="bg1"/>
                                      </p:to>
                                    </p:animClr>
                                    <p:animClr clrSpc="rgb" dir="cw">
                                      <p:cBhvr>
                                        <p:cTn id="84" dur="250" autoRev="1" fill="remove"/>
                                        <p:tgtEl>
                                          <p:spTgt spid="287"/>
                                        </p:tgtEl>
                                        <p:attrNameLst>
                                          <p:attrName>fillcolor</p:attrName>
                                        </p:attrNameLst>
                                      </p:cBhvr>
                                      <p:to>
                                        <a:schemeClr val="bg1"/>
                                      </p:to>
                                    </p:animClr>
                                    <p:set>
                                      <p:cBhvr>
                                        <p:cTn id="85" dur="250" autoRev="1" fill="remove"/>
                                        <p:tgtEl>
                                          <p:spTgt spid="287"/>
                                        </p:tgtEl>
                                        <p:attrNameLst>
                                          <p:attrName>fill.type</p:attrName>
                                        </p:attrNameLst>
                                      </p:cBhvr>
                                      <p:to>
                                        <p:strVal val="solid"/>
                                      </p:to>
                                    </p:set>
                                    <p:set>
                                      <p:cBhvr>
                                        <p:cTn id="86" dur="250" autoRev="1" fill="remove"/>
                                        <p:tgtEl>
                                          <p:spTgt spid="287"/>
                                        </p:tgtEl>
                                        <p:attrNameLst>
                                          <p:attrName>fill.on</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27" presetClass="emph" presetSubtype="0" fill="remove" grpId="0" nodeType="clickEffect">
                                  <p:stCondLst>
                                    <p:cond delay="0"/>
                                  </p:stCondLst>
                                  <p:childTnLst>
                                    <p:animClr clrSpc="rgb" dir="cw">
                                      <p:cBhvr override="childStyle">
                                        <p:cTn id="90" dur="250" autoRev="1" fill="remove"/>
                                        <p:tgtEl>
                                          <p:spTgt spid="279"/>
                                        </p:tgtEl>
                                        <p:attrNameLst>
                                          <p:attrName>style.color</p:attrName>
                                        </p:attrNameLst>
                                      </p:cBhvr>
                                      <p:to>
                                        <a:schemeClr val="bg1"/>
                                      </p:to>
                                    </p:animClr>
                                    <p:animClr clrSpc="rgb" dir="cw">
                                      <p:cBhvr>
                                        <p:cTn id="91" dur="250" autoRev="1" fill="remove"/>
                                        <p:tgtEl>
                                          <p:spTgt spid="279"/>
                                        </p:tgtEl>
                                        <p:attrNameLst>
                                          <p:attrName>fillcolor</p:attrName>
                                        </p:attrNameLst>
                                      </p:cBhvr>
                                      <p:to>
                                        <a:schemeClr val="bg1"/>
                                      </p:to>
                                    </p:animClr>
                                    <p:set>
                                      <p:cBhvr>
                                        <p:cTn id="92" dur="250" autoRev="1" fill="remove"/>
                                        <p:tgtEl>
                                          <p:spTgt spid="279"/>
                                        </p:tgtEl>
                                        <p:attrNameLst>
                                          <p:attrName>fill.type</p:attrName>
                                        </p:attrNameLst>
                                      </p:cBhvr>
                                      <p:to>
                                        <p:strVal val="solid"/>
                                      </p:to>
                                    </p:set>
                                    <p:set>
                                      <p:cBhvr>
                                        <p:cTn id="93" dur="250" autoRev="1" fill="remove"/>
                                        <p:tgtEl>
                                          <p:spTgt spid="279"/>
                                        </p:tgtEl>
                                        <p:attrNameLst>
                                          <p:attrName>fill.on</p:attrName>
                                        </p:attrNameLst>
                                      </p:cBhvr>
                                      <p:to>
                                        <p:strVal val="true"/>
                                      </p:to>
                                    </p:set>
                                  </p:childTnLst>
                                </p:cTn>
                              </p:par>
                            </p:childTnLst>
                          </p:cTn>
                        </p:par>
                      </p:childTnLst>
                    </p:cTn>
                  </p:par>
                  <p:par>
                    <p:cTn id="94" fill="hold">
                      <p:stCondLst>
                        <p:cond delay="indefinite"/>
                      </p:stCondLst>
                      <p:childTnLst>
                        <p:par>
                          <p:cTn id="95" fill="hold">
                            <p:stCondLst>
                              <p:cond delay="0"/>
                            </p:stCondLst>
                            <p:childTnLst>
                              <p:par>
                                <p:cTn id="96" presetID="27" presetClass="emph" presetSubtype="0" fill="remove" grpId="0" nodeType="clickEffect">
                                  <p:stCondLst>
                                    <p:cond delay="0"/>
                                  </p:stCondLst>
                                  <p:childTnLst>
                                    <p:animClr clrSpc="rgb" dir="cw">
                                      <p:cBhvr override="childStyle">
                                        <p:cTn id="97" dur="250" autoRev="1" fill="remove"/>
                                        <p:tgtEl>
                                          <p:spTgt spid="280"/>
                                        </p:tgtEl>
                                        <p:attrNameLst>
                                          <p:attrName>style.color</p:attrName>
                                        </p:attrNameLst>
                                      </p:cBhvr>
                                      <p:to>
                                        <a:schemeClr val="bg1"/>
                                      </p:to>
                                    </p:animClr>
                                    <p:animClr clrSpc="rgb" dir="cw">
                                      <p:cBhvr>
                                        <p:cTn id="98" dur="250" autoRev="1" fill="remove"/>
                                        <p:tgtEl>
                                          <p:spTgt spid="280"/>
                                        </p:tgtEl>
                                        <p:attrNameLst>
                                          <p:attrName>fillcolor</p:attrName>
                                        </p:attrNameLst>
                                      </p:cBhvr>
                                      <p:to>
                                        <a:schemeClr val="bg1"/>
                                      </p:to>
                                    </p:animClr>
                                    <p:set>
                                      <p:cBhvr>
                                        <p:cTn id="99" dur="250" autoRev="1" fill="remove"/>
                                        <p:tgtEl>
                                          <p:spTgt spid="280"/>
                                        </p:tgtEl>
                                        <p:attrNameLst>
                                          <p:attrName>fill.type</p:attrName>
                                        </p:attrNameLst>
                                      </p:cBhvr>
                                      <p:to>
                                        <p:strVal val="solid"/>
                                      </p:to>
                                    </p:set>
                                    <p:set>
                                      <p:cBhvr>
                                        <p:cTn id="100" dur="250" autoRev="1" fill="remove"/>
                                        <p:tgtEl>
                                          <p:spTgt spid="280"/>
                                        </p:tgtEl>
                                        <p:attrNameLst>
                                          <p:attrName>fill.on</p:attrName>
                                        </p:attrNameLst>
                                      </p:cBhvr>
                                      <p:to>
                                        <p:strVal val="true"/>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2" nodeType="clickEffect">
                                  <p:stCondLst>
                                    <p:cond delay="0"/>
                                  </p:stCondLst>
                                  <p:childTnLst>
                                    <p:set>
                                      <p:cBhvr>
                                        <p:cTn id="104" dur="1" fill="hold">
                                          <p:stCondLst>
                                            <p:cond delay="0"/>
                                          </p:stCondLst>
                                        </p:cTn>
                                        <p:tgtEl>
                                          <p:spTgt spid="290"/>
                                        </p:tgtEl>
                                        <p:attrNameLst>
                                          <p:attrName>style.visibility</p:attrName>
                                        </p:attrNameLst>
                                      </p:cBhvr>
                                      <p:to>
                                        <p:strVal val="visible"/>
                                      </p:to>
                                    </p:set>
                                    <p:animEffect transition="in" filter="fade">
                                      <p:cBhvr>
                                        <p:cTn id="105" dur="500"/>
                                        <p:tgtEl>
                                          <p:spTgt spid="290"/>
                                        </p:tgtEl>
                                      </p:cBhvr>
                                    </p:animEffect>
                                  </p:childTnLst>
                                </p:cTn>
                              </p:par>
                            </p:childTnLst>
                          </p:cTn>
                        </p:par>
                      </p:childTnLst>
                    </p:cTn>
                  </p:par>
                  <p:par>
                    <p:cTn id="106" fill="hold">
                      <p:stCondLst>
                        <p:cond delay="indefinite"/>
                      </p:stCondLst>
                      <p:childTnLst>
                        <p:par>
                          <p:cTn id="107" fill="hold">
                            <p:stCondLst>
                              <p:cond delay="0"/>
                            </p:stCondLst>
                            <p:childTnLst>
                              <p:par>
                                <p:cTn id="108" presetID="7" presetClass="path" presetSubtype="0" accel="50000" decel="50000" fill="hold" grpId="1" nodeType="clickEffect">
                                  <p:stCondLst>
                                    <p:cond delay="0"/>
                                  </p:stCondLst>
                                  <p:childTnLst>
                                    <p:animMotion origin="layout" path="M -0.00039 1.11111E-6 L 0.13438 1.11111E-6 L 0.13438 0.85764 L -0.00039 0.85764 C -0.00078 0.83032 -0.00026 0.79259 -0.00026 0.75231 " pathEditMode="relative" rAng="0" ptsTypes="AAAAA">
                                      <p:cBhvr>
                                        <p:cTn id="109" dur="2000" fill="hold"/>
                                        <p:tgtEl>
                                          <p:spTgt spid="290"/>
                                        </p:tgtEl>
                                        <p:attrNameLst>
                                          <p:attrName>ppt_x</p:attrName>
                                          <p:attrName>ppt_y</p:attrName>
                                        </p:attrNameLst>
                                      </p:cBhvr>
                                      <p:rCtr x="6719" y="42870"/>
                                    </p:animMotion>
                                  </p:childTnLst>
                                </p:cTn>
                              </p:par>
                              <p:par>
                                <p:cTn id="110" presetID="10" presetClass="exit" presetSubtype="0" fill="hold" grpId="0" nodeType="withEffect">
                                  <p:stCondLst>
                                    <p:cond delay="1500"/>
                                  </p:stCondLst>
                                  <p:childTnLst>
                                    <p:animEffect transition="out" filter="fade">
                                      <p:cBhvr>
                                        <p:cTn id="111" dur="500"/>
                                        <p:tgtEl>
                                          <p:spTgt spid="290"/>
                                        </p:tgtEl>
                                      </p:cBhvr>
                                    </p:animEffect>
                                    <p:set>
                                      <p:cBhvr>
                                        <p:cTn id="112" dur="1" fill="hold">
                                          <p:stCondLst>
                                            <p:cond delay="499"/>
                                          </p:stCondLst>
                                        </p:cTn>
                                        <p:tgtEl>
                                          <p:spTgt spid="290"/>
                                        </p:tgtEl>
                                        <p:attrNameLst>
                                          <p:attrName>style.visibility</p:attrName>
                                        </p:attrNameLst>
                                      </p:cBhvr>
                                      <p:to>
                                        <p:strVal val="hidden"/>
                                      </p:to>
                                    </p:set>
                                  </p:childTnLst>
                                </p:cTn>
                              </p:par>
                            </p:childTnLst>
                          </p:cTn>
                        </p:par>
                        <p:par>
                          <p:cTn id="113" fill="hold">
                            <p:stCondLst>
                              <p:cond delay="2000"/>
                            </p:stCondLst>
                            <p:childTnLst>
                              <p:par>
                                <p:cTn id="114" presetID="27" presetClass="emph" presetSubtype="0" fill="remove" grpId="1" nodeType="afterEffect">
                                  <p:stCondLst>
                                    <p:cond delay="0"/>
                                  </p:stCondLst>
                                  <p:childTnLst>
                                    <p:animClr clrSpc="rgb" dir="cw">
                                      <p:cBhvr override="childStyle">
                                        <p:cTn id="115" dur="250" autoRev="1" fill="remove"/>
                                        <p:tgtEl>
                                          <p:spTgt spid="270"/>
                                        </p:tgtEl>
                                        <p:attrNameLst>
                                          <p:attrName>style.color</p:attrName>
                                        </p:attrNameLst>
                                      </p:cBhvr>
                                      <p:to>
                                        <a:schemeClr val="bg1"/>
                                      </p:to>
                                    </p:animClr>
                                    <p:animClr clrSpc="rgb" dir="cw">
                                      <p:cBhvr>
                                        <p:cTn id="116" dur="250" autoRev="1" fill="remove"/>
                                        <p:tgtEl>
                                          <p:spTgt spid="270"/>
                                        </p:tgtEl>
                                        <p:attrNameLst>
                                          <p:attrName>fillcolor</p:attrName>
                                        </p:attrNameLst>
                                      </p:cBhvr>
                                      <p:to>
                                        <a:schemeClr val="bg1"/>
                                      </p:to>
                                    </p:animClr>
                                    <p:set>
                                      <p:cBhvr>
                                        <p:cTn id="117" dur="250" autoRev="1" fill="remove"/>
                                        <p:tgtEl>
                                          <p:spTgt spid="270"/>
                                        </p:tgtEl>
                                        <p:attrNameLst>
                                          <p:attrName>fill.type</p:attrName>
                                        </p:attrNameLst>
                                      </p:cBhvr>
                                      <p:to>
                                        <p:strVal val="solid"/>
                                      </p:to>
                                    </p:set>
                                    <p:set>
                                      <p:cBhvr>
                                        <p:cTn id="118" dur="250" autoRev="1" fill="remove"/>
                                        <p:tgtEl>
                                          <p:spTgt spid="27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0" grpId="0" animBg="1"/>
      <p:bldP spid="264" grpId="0" animBg="1"/>
      <p:bldP spid="265" grpId="0" animBg="1"/>
      <p:bldP spid="270" grpId="0" animBg="1"/>
      <p:bldP spid="270" grpId="1" animBg="1"/>
      <p:bldP spid="279" grpId="0" animBg="1"/>
      <p:bldP spid="280" grpId="0" animBg="1"/>
      <p:bldP spid="3" grpId="0" animBg="1"/>
      <p:bldP spid="2" grpId="0"/>
      <p:bldP spid="2" grpId="1"/>
      <p:bldP spid="287" grpId="0" animBg="1"/>
      <p:bldP spid="287" grpId="1" animBg="1"/>
      <p:bldP spid="288" grpId="0"/>
      <p:bldP spid="288" grpId="1"/>
      <p:bldP spid="288" grpId="2"/>
      <p:bldP spid="290" grpId="0"/>
      <p:bldP spid="290" grpId="1"/>
      <p:bldP spid="290" grpId="2"/>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68084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a:cs typeface="+mn-cs"/>
              </a:rPr>
              <a:t>Working</a:t>
            </a:r>
            <a:endParaRPr kumimoji="0" lang="en-IN" sz="3200" b="0" i="0" u="none" strike="noStrike" kern="1200" cap="none" spc="0" normalizeH="0" baseline="0" noProof="0" dirty="0">
              <a:ln>
                <a:noFill/>
              </a:ln>
              <a:solidFill>
                <a:prstClr val="black"/>
              </a:solidFill>
              <a:effectLst/>
              <a:uLnTx/>
              <a:uFillTx/>
              <a:latin typeface="Arial"/>
              <a:cs typeface="+mn-cs"/>
            </a:endParaRPr>
          </a:p>
        </p:txBody>
      </p:sp>
      <p:sp>
        <p:nvSpPr>
          <p:cNvPr id="8" name="Rectangle: Rounded Corners 7">
            <a:extLst>
              <a:ext uri="{FF2B5EF4-FFF2-40B4-BE49-F238E27FC236}">
                <a16:creationId xmlns:a16="http://schemas.microsoft.com/office/drawing/2014/main" id="{F0C27D40-FDE7-6D2B-6903-AFC07C6ED364}"/>
              </a:ext>
            </a:extLst>
          </p:cNvPr>
          <p:cNvSpPr/>
          <p:nvPr/>
        </p:nvSpPr>
        <p:spPr>
          <a:xfrm>
            <a:off x="6024216" y="1632039"/>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9" name="Rectangle: Rounded Corners 8">
            <a:extLst>
              <a:ext uri="{FF2B5EF4-FFF2-40B4-BE49-F238E27FC236}">
                <a16:creationId xmlns:a16="http://schemas.microsoft.com/office/drawing/2014/main" id="{6749D31B-11CC-2FA9-1C10-8DE0911EF576}"/>
              </a:ext>
            </a:extLst>
          </p:cNvPr>
          <p:cNvSpPr/>
          <p:nvPr/>
        </p:nvSpPr>
        <p:spPr>
          <a:xfrm>
            <a:off x="4216814" y="2673440"/>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10" name="Rectangle: Rounded Corners 9">
            <a:extLst>
              <a:ext uri="{FF2B5EF4-FFF2-40B4-BE49-F238E27FC236}">
                <a16:creationId xmlns:a16="http://schemas.microsoft.com/office/drawing/2014/main" id="{63BB094F-5B1B-C90F-19AC-4AE2D4A040E9}"/>
              </a:ext>
            </a:extLst>
          </p:cNvPr>
          <p:cNvSpPr/>
          <p:nvPr/>
        </p:nvSpPr>
        <p:spPr>
          <a:xfrm>
            <a:off x="4610878" y="4085560"/>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1" name="Rectangle: Rounded Corners 10">
            <a:extLst>
              <a:ext uri="{FF2B5EF4-FFF2-40B4-BE49-F238E27FC236}">
                <a16:creationId xmlns:a16="http://schemas.microsoft.com/office/drawing/2014/main" id="{22CC1FED-E9F4-A305-6016-6F7D47C41D86}"/>
              </a:ext>
            </a:extLst>
          </p:cNvPr>
          <p:cNvSpPr/>
          <p:nvPr/>
        </p:nvSpPr>
        <p:spPr>
          <a:xfrm>
            <a:off x="4610878" y="3831237"/>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2" name="Rectangle: Rounded Corners 11">
            <a:extLst>
              <a:ext uri="{FF2B5EF4-FFF2-40B4-BE49-F238E27FC236}">
                <a16:creationId xmlns:a16="http://schemas.microsoft.com/office/drawing/2014/main" id="{B1A5B55A-5A82-59B0-43D4-060676EF17CC}"/>
              </a:ext>
            </a:extLst>
          </p:cNvPr>
          <p:cNvSpPr/>
          <p:nvPr/>
        </p:nvSpPr>
        <p:spPr>
          <a:xfrm>
            <a:off x="4610878" y="3042656"/>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3" name="Rectangle: Rounded Corners 12">
            <a:extLst>
              <a:ext uri="{FF2B5EF4-FFF2-40B4-BE49-F238E27FC236}">
                <a16:creationId xmlns:a16="http://schemas.microsoft.com/office/drawing/2014/main" id="{2C59EE3B-DBF5-BEA9-877B-6DCF69EEA20D}"/>
              </a:ext>
            </a:extLst>
          </p:cNvPr>
          <p:cNvSpPr/>
          <p:nvPr/>
        </p:nvSpPr>
        <p:spPr>
          <a:xfrm>
            <a:off x="4610878" y="2796830"/>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Oval 13">
            <a:extLst>
              <a:ext uri="{FF2B5EF4-FFF2-40B4-BE49-F238E27FC236}">
                <a16:creationId xmlns:a16="http://schemas.microsoft.com/office/drawing/2014/main" id="{25F3045E-7ED5-054D-D770-2ED7CFBB3E8E}"/>
              </a:ext>
            </a:extLst>
          </p:cNvPr>
          <p:cNvSpPr/>
          <p:nvPr/>
        </p:nvSpPr>
        <p:spPr>
          <a:xfrm>
            <a:off x="5043973" y="5115738"/>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 name="Cross 14">
            <a:extLst>
              <a:ext uri="{FF2B5EF4-FFF2-40B4-BE49-F238E27FC236}">
                <a16:creationId xmlns:a16="http://schemas.microsoft.com/office/drawing/2014/main" id="{46A5D8BE-4647-C06F-E784-95ABA88930AF}"/>
              </a:ext>
            </a:extLst>
          </p:cNvPr>
          <p:cNvSpPr/>
          <p:nvPr/>
        </p:nvSpPr>
        <p:spPr>
          <a:xfrm>
            <a:off x="5071922" y="5143687"/>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6" name="Group 15">
            <a:extLst>
              <a:ext uri="{FF2B5EF4-FFF2-40B4-BE49-F238E27FC236}">
                <a16:creationId xmlns:a16="http://schemas.microsoft.com/office/drawing/2014/main" id="{780B4973-A656-49D9-A569-95BDB1F0FA0D}"/>
              </a:ext>
            </a:extLst>
          </p:cNvPr>
          <p:cNvGrpSpPr/>
          <p:nvPr/>
        </p:nvGrpSpPr>
        <p:grpSpPr>
          <a:xfrm>
            <a:off x="4561514" y="5034614"/>
            <a:ext cx="317131" cy="317131"/>
            <a:chOff x="1290919" y="1058164"/>
            <a:chExt cx="3765176" cy="3765176"/>
          </a:xfrm>
        </p:grpSpPr>
        <p:sp>
          <p:nvSpPr>
            <p:cNvPr id="17" name="Freeform: Shape 16">
              <a:extLst>
                <a:ext uri="{FF2B5EF4-FFF2-40B4-BE49-F238E27FC236}">
                  <a16:creationId xmlns:a16="http://schemas.microsoft.com/office/drawing/2014/main" id="{8A3A953C-A690-EDDB-BE63-848209AABE91}"/>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 name="Oval 18">
              <a:extLst>
                <a:ext uri="{FF2B5EF4-FFF2-40B4-BE49-F238E27FC236}">
                  <a16:creationId xmlns:a16="http://schemas.microsoft.com/office/drawing/2014/main" id="{16FB2233-B773-056F-3D8B-638638728298}"/>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20" name="Rectangle: Rounded Corners 19">
            <a:extLst>
              <a:ext uri="{FF2B5EF4-FFF2-40B4-BE49-F238E27FC236}">
                <a16:creationId xmlns:a16="http://schemas.microsoft.com/office/drawing/2014/main" id="{4C4F78E6-2C03-6C59-FC62-0D5AF021D5BE}"/>
              </a:ext>
            </a:extLst>
          </p:cNvPr>
          <p:cNvSpPr/>
          <p:nvPr/>
        </p:nvSpPr>
        <p:spPr>
          <a:xfrm>
            <a:off x="4610878" y="5451335"/>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21" name="Straight Arrow Connector 20">
            <a:extLst>
              <a:ext uri="{FF2B5EF4-FFF2-40B4-BE49-F238E27FC236}">
                <a16:creationId xmlns:a16="http://schemas.microsoft.com/office/drawing/2014/main" id="{9FB4C6C8-C817-F91A-6693-132206A83391}"/>
              </a:ext>
            </a:extLst>
          </p:cNvPr>
          <p:cNvCxnSpPr>
            <a:cxnSpLocks/>
          </p:cNvCxnSpPr>
          <p:nvPr/>
        </p:nvCxnSpPr>
        <p:spPr>
          <a:xfrm flipV="1">
            <a:off x="5120818" y="5863421"/>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22" name="Straight Arrow Connector 21">
            <a:extLst>
              <a:ext uri="{FF2B5EF4-FFF2-40B4-BE49-F238E27FC236}">
                <a16:creationId xmlns:a16="http://schemas.microsoft.com/office/drawing/2014/main" id="{962FF7B4-B781-91C6-9299-CED5B5E72595}"/>
              </a:ext>
            </a:extLst>
          </p:cNvPr>
          <p:cNvCxnSpPr>
            <a:cxnSpLocks/>
            <a:stCxn id="20" idx="0"/>
          </p:cNvCxnSpPr>
          <p:nvPr/>
        </p:nvCxnSpPr>
        <p:spPr>
          <a:xfrm flipH="1" flipV="1">
            <a:off x="5120821" y="5270625"/>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23" name="Straight Arrow Connector 22">
            <a:extLst>
              <a:ext uri="{FF2B5EF4-FFF2-40B4-BE49-F238E27FC236}">
                <a16:creationId xmlns:a16="http://schemas.microsoft.com/office/drawing/2014/main" id="{EF94C8B4-9D5C-CC17-620A-268BD7BF49D6}"/>
              </a:ext>
            </a:extLst>
          </p:cNvPr>
          <p:cNvCxnSpPr>
            <a:cxnSpLocks/>
            <a:stCxn id="14" idx="0"/>
            <a:endCxn id="10" idx="2"/>
          </p:cNvCxnSpPr>
          <p:nvPr/>
        </p:nvCxnSpPr>
        <p:spPr>
          <a:xfrm flipV="1">
            <a:off x="5121417" y="4497646"/>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24" name="Straight Connector 23">
            <a:extLst>
              <a:ext uri="{FF2B5EF4-FFF2-40B4-BE49-F238E27FC236}">
                <a16:creationId xmlns:a16="http://schemas.microsoft.com/office/drawing/2014/main" id="{93027FA4-6685-1A6A-7F42-1EA28D7174F4}"/>
              </a:ext>
            </a:extLst>
          </p:cNvPr>
          <p:cNvCxnSpPr>
            <a:stCxn id="19" idx="6"/>
            <a:endCxn id="14" idx="2"/>
          </p:cNvCxnSpPr>
          <p:nvPr/>
        </p:nvCxnSpPr>
        <p:spPr>
          <a:xfrm>
            <a:off x="4878645" y="5193180"/>
            <a:ext cx="165328" cy="2"/>
          </a:xfrm>
          <a:prstGeom prst="line">
            <a:avLst/>
          </a:prstGeom>
          <a:noFill/>
          <a:ln w="28575" cap="flat" cmpd="sng" algn="ctr">
            <a:solidFill>
              <a:sysClr val="windowText" lastClr="000000"/>
            </a:solidFill>
            <a:prstDash val="solid"/>
            <a:miter lim="800000"/>
          </a:ln>
          <a:effectLst/>
        </p:spPr>
      </p:cxnSp>
      <p:sp>
        <p:nvSpPr>
          <p:cNvPr id="25" name="Arrow: U-Turn 99">
            <a:extLst>
              <a:ext uri="{FF2B5EF4-FFF2-40B4-BE49-F238E27FC236}">
                <a16:creationId xmlns:a16="http://schemas.microsoft.com/office/drawing/2014/main" id="{D49D7530-3784-39A2-5D87-5746E36DA131}"/>
              </a:ext>
            </a:extLst>
          </p:cNvPr>
          <p:cNvSpPr/>
          <p:nvPr/>
        </p:nvSpPr>
        <p:spPr>
          <a:xfrm rot="16200000">
            <a:off x="4278145" y="3956540"/>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 name="Arrow: U-Turn 99">
            <a:extLst>
              <a:ext uri="{FF2B5EF4-FFF2-40B4-BE49-F238E27FC236}">
                <a16:creationId xmlns:a16="http://schemas.microsoft.com/office/drawing/2014/main" id="{1F2CEF49-BCAF-E764-778A-179AFFBD2F33}"/>
              </a:ext>
            </a:extLst>
          </p:cNvPr>
          <p:cNvSpPr/>
          <p:nvPr/>
        </p:nvSpPr>
        <p:spPr>
          <a:xfrm rot="16200000">
            <a:off x="4324243" y="2879911"/>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Arrow: Bent 136">
            <a:extLst>
              <a:ext uri="{FF2B5EF4-FFF2-40B4-BE49-F238E27FC236}">
                <a16:creationId xmlns:a16="http://schemas.microsoft.com/office/drawing/2014/main" id="{38B038EA-9D8F-2983-9950-18CB927DABC4}"/>
              </a:ext>
            </a:extLst>
          </p:cNvPr>
          <p:cNvSpPr/>
          <p:nvPr/>
        </p:nvSpPr>
        <p:spPr>
          <a:xfrm rot="5400000" flipH="1">
            <a:off x="5239842" y="4378148"/>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 name="Arrow: Bent 136">
            <a:extLst>
              <a:ext uri="{FF2B5EF4-FFF2-40B4-BE49-F238E27FC236}">
                <a16:creationId xmlns:a16="http://schemas.microsoft.com/office/drawing/2014/main" id="{38E64351-9B47-A77B-9001-29CC47EE2F0B}"/>
              </a:ext>
            </a:extLst>
          </p:cNvPr>
          <p:cNvSpPr/>
          <p:nvPr/>
        </p:nvSpPr>
        <p:spPr>
          <a:xfrm rot="16200000">
            <a:off x="4828219" y="4378147"/>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9" name="Straight Arrow Connector 28">
            <a:extLst>
              <a:ext uri="{FF2B5EF4-FFF2-40B4-BE49-F238E27FC236}">
                <a16:creationId xmlns:a16="http://schemas.microsoft.com/office/drawing/2014/main" id="{2B479ACB-C82D-3428-F5E2-EBA530679923}"/>
              </a:ext>
            </a:extLst>
          </p:cNvPr>
          <p:cNvCxnSpPr>
            <a:cxnSpLocks/>
            <a:endCxn id="12" idx="2"/>
          </p:cNvCxnSpPr>
          <p:nvPr/>
        </p:nvCxnSpPr>
        <p:spPr>
          <a:xfrm flipV="1">
            <a:off x="5116490" y="3454742"/>
            <a:ext cx="4928" cy="371908"/>
          </a:xfrm>
          <a:prstGeom prst="straightConnector1">
            <a:avLst/>
          </a:prstGeom>
          <a:noFill/>
          <a:ln w="28575" cap="flat" cmpd="sng" algn="ctr">
            <a:solidFill>
              <a:schemeClr val="tx1"/>
            </a:solidFill>
            <a:prstDash val="solid"/>
            <a:miter lim="800000"/>
            <a:tailEnd type="stealth"/>
          </a:ln>
          <a:effectLst/>
        </p:spPr>
      </p:cxnSp>
      <p:sp>
        <p:nvSpPr>
          <p:cNvPr id="30" name="Rectangle: Rounded Corners 29">
            <a:extLst>
              <a:ext uri="{FF2B5EF4-FFF2-40B4-BE49-F238E27FC236}">
                <a16:creationId xmlns:a16="http://schemas.microsoft.com/office/drawing/2014/main" id="{DB790BC3-30FB-0330-00C1-4DC1FC40323C}"/>
              </a:ext>
            </a:extLst>
          </p:cNvPr>
          <p:cNvSpPr/>
          <p:nvPr/>
        </p:nvSpPr>
        <p:spPr>
          <a:xfrm>
            <a:off x="6144233" y="2870308"/>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6" name="Freeform: Shape 255">
            <a:extLst>
              <a:ext uri="{FF2B5EF4-FFF2-40B4-BE49-F238E27FC236}">
                <a16:creationId xmlns:a16="http://schemas.microsoft.com/office/drawing/2014/main" id="{A4DD802B-28D1-3F1A-D155-B8BCA3AD936A}"/>
              </a:ext>
            </a:extLst>
          </p:cNvPr>
          <p:cNvSpPr/>
          <p:nvPr/>
        </p:nvSpPr>
        <p:spPr>
          <a:xfrm rot="16200000">
            <a:off x="6263087" y="3068939"/>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7" name="Freeform: Shape 256">
            <a:extLst>
              <a:ext uri="{FF2B5EF4-FFF2-40B4-BE49-F238E27FC236}">
                <a16:creationId xmlns:a16="http://schemas.microsoft.com/office/drawing/2014/main" id="{7108A052-7B4C-9BF0-9C8E-66AD1ADAEDDF}"/>
              </a:ext>
            </a:extLst>
          </p:cNvPr>
          <p:cNvSpPr/>
          <p:nvPr/>
        </p:nvSpPr>
        <p:spPr>
          <a:xfrm rot="10800000">
            <a:off x="6626647" y="3312713"/>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8" name="Rectangle: Rounded Corners 257">
            <a:extLst>
              <a:ext uri="{FF2B5EF4-FFF2-40B4-BE49-F238E27FC236}">
                <a16:creationId xmlns:a16="http://schemas.microsoft.com/office/drawing/2014/main" id="{8627DC3A-43ED-0EA8-6A12-B634423F9055}"/>
              </a:ext>
            </a:extLst>
          </p:cNvPr>
          <p:cNvSpPr/>
          <p:nvPr/>
        </p:nvSpPr>
        <p:spPr>
          <a:xfrm>
            <a:off x="6144233" y="3917824"/>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9" name="Rectangle: Rounded Corners 258">
            <a:extLst>
              <a:ext uri="{FF2B5EF4-FFF2-40B4-BE49-F238E27FC236}">
                <a16:creationId xmlns:a16="http://schemas.microsoft.com/office/drawing/2014/main" id="{27565CA6-3E13-BFB7-AAFF-D7E4B1C9511E}"/>
              </a:ext>
            </a:extLst>
          </p:cNvPr>
          <p:cNvSpPr/>
          <p:nvPr/>
        </p:nvSpPr>
        <p:spPr>
          <a:xfrm>
            <a:off x="6145924" y="364974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0" name="Arrow: U-Turn 99">
            <a:extLst>
              <a:ext uri="{FF2B5EF4-FFF2-40B4-BE49-F238E27FC236}">
                <a16:creationId xmlns:a16="http://schemas.microsoft.com/office/drawing/2014/main" id="{8788924D-D7CD-6059-E861-178C186846A6}"/>
              </a:ext>
            </a:extLst>
          </p:cNvPr>
          <p:cNvSpPr/>
          <p:nvPr/>
        </p:nvSpPr>
        <p:spPr>
          <a:xfrm rot="5400000" flipH="1">
            <a:off x="6590228" y="2734171"/>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61" name="Straight Arrow Connector 260">
            <a:extLst>
              <a:ext uri="{FF2B5EF4-FFF2-40B4-BE49-F238E27FC236}">
                <a16:creationId xmlns:a16="http://schemas.microsoft.com/office/drawing/2014/main" id="{46272A2A-D1F8-30A6-9068-F44C26A18A1D}"/>
              </a:ext>
            </a:extLst>
          </p:cNvPr>
          <p:cNvCxnSpPr>
            <a:cxnSpLocks/>
            <a:stCxn id="264" idx="0"/>
          </p:cNvCxnSpPr>
          <p:nvPr/>
        </p:nvCxnSpPr>
        <p:spPr>
          <a:xfrm flipV="1">
            <a:off x="6640744" y="4513144"/>
            <a:ext cx="1164" cy="602593"/>
          </a:xfrm>
          <a:prstGeom prst="straightConnector1">
            <a:avLst/>
          </a:prstGeom>
          <a:noFill/>
          <a:ln w="28575" cap="flat" cmpd="sng" algn="ctr">
            <a:solidFill>
              <a:schemeClr val="tx1"/>
            </a:solidFill>
            <a:prstDash val="solid"/>
            <a:miter lim="800000"/>
            <a:tailEnd type="stealth"/>
          </a:ln>
          <a:effectLst/>
        </p:spPr>
      </p:cxnSp>
      <p:sp>
        <p:nvSpPr>
          <p:cNvPr id="262" name="Arrow: Bent 136">
            <a:extLst>
              <a:ext uri="{FF2B5EF4-FFF2-40B4-BE49-F238E27FC236}">
                <a16:creationId xmlns:a16="http://schemas.microsoft.com/office/drawing/2014/main" id="{3660ED56-4613-827C-76ED-9DCBAD9379CE}"/>
              </a:ext>
            </a:extLst>
          </p:cNvPr>
          <p:cNvSpPr/>
          <p:nvPr/>
        </p:nvSpPr>
        <p:spPr>
          <a:xfrm rot="5400000" flipH="1">
            <a:off x="6760332" y="439364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3" name="Arrow: Bent 136">
            <a:extLst>
              <a:ext uri="{FF2B5EF4-FFF2-40B4-BE49-F238E27FC236}">
                <a16:creationId xmlns:a16="http://schemas.microsoft.com/office/drawing/2014/main" id="{309947B3-6B54-AB8F-307C-F1DD5013B400}"/>
              </a:ext>
            </a:extLst>
          </p:cNvPr>
          <p:cNvSpPr/>
          <p:nvPr/>
        </p:nvSpPr>
        <p:spPr>
          <a:xfrm rot="16200000">
            <a:off x="6348709" y="439364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4" name="Oval 263">
            <a:extLst>
              <a:ext uri="{FF2B5EF4-FFF2-40B4-BE49-F238E27FC236}">
                <a16:creationId xmlns:a16="http://schemas.microsoft.com/office/drawing/2014/main" id="{A12F6510-EB2E-EC25-AD13-DD2C5563A362}"/>
              </a:ext>
            </a:extLst>
          </p:cNvPr>
          <p:cNvSpPr/>
          <p:nvPr/>
        </p:nvSpPr>
        <p:spPr>
          <a:xfrm>
            <a:off x="6563300" y="5115737"/>
            <a:ext cx="154887" cy="154887"/>
          </a:xfrm>
          <a:prstGeom prst="ellipse">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5" name="Cross 264">
            <a:extLst>
              <a:ext uri="{FF2B5EF4-FFF2-40B4-BE49-F238E27FC236}">
                <a16:creationId xmlns:a16="http://schemas.microsoft.com/office/drawing/2014/main" id="{D86CCF2D-CC1D-4599-8B8F-124904B4A917}"/>
              </a:ext>
            </a:extLst>
          </p:cNvPr>
          <p:cNvSpPr/>
          <p:nvPr/>
        </p:nvSpPr>
        <p:spPr>
          <a:xfrm>
            <a:off x="6591249" y="5143686"/>
            <a:ext cx="98987" cy="98987"/>
          </a:xfrm>
          <a:prstGeom prst="plus">
            <a:avLst>
              <a:gd name="adj" fmla="val 48099"/>
            </a:avLst>
          </a:prstGeom>
          <a:solidFill>
            <a:schemeClr val="bg1">
              <a:lumMod val="85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66" name="Group 265">
            <a:extLst>
              <a:ext uri="{FF2B5EF4-FFF2-40B4-BE49-F238E27FC236}">
                <a16:creationId xmlns:a16="http://schemas.microsoft.com/office/drawing/2014/main" id="{35993A7B-6740-85FE-BCC8-DED822AE12E6}"/>
              </a:ext>
            </a:extLst>
          </p:cNvPr>
          <p:cNvGrpSpPr/>
          <p:nvPr/>
        </p:nvGrpSpPr>
        <p:grpSpPr>
          <a:xfrm>
            <a:off x="6897771" y="5040479"/>
            <a:ext cx="317131" cy="317131"/>
            <a:chOff x="1290919" y="1058164"/>
            <a:chExt cx="3765176" cy="3765176"/>
          </a:xfrm>
          <a:noFill/>
        </p:grpSpPr>
        <p:sp>
          <p:nvSpPr>
            <p:cNvPr id="267" name="Freeform: Shape 266">
              <a:extLst>
                <a:ext uri="{FF2B5EF4-FFF2-40B4-BE49-F238E27FC236}">
                  <a16:creationId xmlns:a16="http://schemas.microsoft.com/office/drawing/2014/main" id="{5728B3F6-8525-2959-BD35-D1BF7F09DF0B}"/>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8" name="Oval 267">
              <a:extLst>
                <a:ext uri="{FF2B5EF4-FFF2-40B4-BE49-F238E27FC236}">
                  <a16:creationId xmlns:a16="http://schemas.microsoft.com/office/drawing/2014/main" id="{B9CFB2C1-C2ED-E13C-3E51-7A383D4D3950}"/>
                </a:ext>
              </a:extLst>
            </p:cNvPr>
            <p:cNvSpPr/>
            <p:nvPr/>
          </p:nvSpPr>
          <p:spPr>
            <a:xfrm>
              <a:off x="1290919" y="1058164"/>
              <a:ext cx="3765176" cy="3765176"/>
            </a:xfrm>
            <a:prstGeom prst="ellipse">
              <a:avLst/>
            </a:prstGeom>
            <a:grpFill/>
            <a:ln w="1905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269" name="Straight Connector 268">
            <a:extLst>
              <a:ext uri="{FF2B5EF4-FFF2-40B4-BE49-F238E27FC236}">
                <a16:creationId xmlns:a16="http://schemas.microsoft.com/office/drawing/2014/main" id="{03A28902-E529-E0EC-06B5-C5EF2E377021}"/>
              </a:ext>
            </a:extLst>
          </p:cNvPr>
          <p:cNvCxnSpPr>
            <a:cxnSpLocks/>
            <a:endCxn id="268" idx="2"/>
          </p:cNvCxnSpPr>
          <p:nvPr/>
        </p:nvCxnSpPr>
        <p:spPr>
          <a:xfrm>
            <a:off x="6716477" y="5199045"/>
            <a:ext cx="181294" cy="0"/>
          </a:xfrm>
          <a:prstGeom prst="line">
            <a:avLst/>
          </a:prstGeom>
          <a:noFill/>
          <a:ln w="28575" cap="flat" cmpd="sng" algn="ctr">
            <a:solidFill>
              <a:schemeClr val="tx1"/>
            </a:solidFill>
            <a:prstDash val="solid"/>
            <a:miter lim="800000"/>
          </a:ln>
          <a:effectLst/>
        </p:spPr>
      </p:cxnSp>
      <p:sp>
        <p:nvSpPr>
          <p:cNvPr id="270" name="Rectangle: Rounded Corners 269">
            <a:extLst>
              <a:ext uri="{FF2B5EF4-FFF2-40B4-BE49-F238E27FC236}">
                <a16:creationId xmlns:a16="http://schemas.microsoft.com/office/drawing/2014/main" id="{3E99933A-3508-6CF4-9E3D-26ADDB9286EB}"/>
              </a:ext>
            </a:extLst>
          </p:cNvPr>
          <p:cNvSpPr/>
          <p:nvPr/>
        </p:nvSpPr>
        <p:spPr>
          <a:xfrm>
            <a:off x="6131367" y="5454232"/>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1" name="Straight Arrow Connector 270">
            <a:extLst>
              <a:ext uri="{FF2B5EF4-FFF2-40B4-BE49-F238E27FC236}">
                <a16:creationId xmlns:a16="http://schemas.microsoft.com/office/drawing/2014/main" id="{1C091E7B-25BE-FCC3-0047-5FAD25EC602F}"/>
              </a:ext>
            </a:extLst>
          </p:cNvPr>
          <p:cNvCxnSpPr>
            <a:cxnSpLocks/>
          </p:cNvCxnSpPr>
          <p:nvPr/>
        </p:nvCxnSpPr>
        <p:spPr>
          <a:xfrm flipV="1">
            <a:off x="6641307" y="5866318"/>
            <a:ext cx="0" cy="265942"/>
          </a:xfrm>
          <a:prstGeom prst="straightConnector1">
            <a:avLst/>
          </a:prstGeom>
          <a:noFill/>
          <a:ln w="28575" cap="flat" cmpd="sng" algn="ctr">
            <a:solidFill>
              <a:schemeClr val="tx1"/>
            </a:solidFill>
            <a:prstDash val="solid"/>
            <a:miter lim="800000"/>
            <a:tailEnd type="stealth"/>
          </a:ln>
          <a:effectLst/>
        </p:spPr>
      </p:cxnSp>
      <p:cxnSp>
        <p:nvCxnSpPr>
          <p:cNvPr id="273" name="Straight Arrow Connector 272">
            <a:extLst>
              <a:ext uri="{FF2B5EF4-FFF2-40B4-BE49-F238E27FC236}">
                <a16:creationId xmlns:a16="http://schemas.microsoft.com/office/drawing/2014/main" id="{A603B761-75F5-8380-A9EC-6F85FC70B5CC}"/>
              </a:ext>
            </a:extLst>
          </p:cNvPr>
          <p:cNvCxnSpPr>
            <a:cxnSpLocks/>
            <a:stCxn id="270" idx="0"/>
          </p:cNvCxnSpPr>
          <p:nvPr/>
        </p:nvCxnSpPr>
        <p:spPr>
          <a:xfrm flipH="1" flipV="1">
            <a:off x="6641310" y="5273522"/>
            <a:ext cx="597" cy="180710"/>
          </a:xfrm>
          <a:prstGeom prst="straightConnector1">
            <a:avLst/>
          </a:prstGeom>
          <a:noFill/>
          <a:ln w="28575" cap="flat" cmpd="sng" algn="ctr">
            <a:solidFill>
              <a:schemeClr val="tx1"/>
            </a:solidFill>
            <a:prstDash val="solid"/>
            <a:miter lim="800000"/>
            <a:tailEnd type="stealth"/>
          </a:ln>
          <a:effectLst/>
        </p:spPr>
      </p:cxnSp>
      <p:sp>
        <p:nvSpPr>
          <p:cNvPr id="274" name="Arrow: U-Turn 99">
            <a:extLst>
              <a:ext uri="{FF2B5EF4-FFF2-40B4-BE49-F238E27FC236}">
                <a16:creationId xmlns:a16="http://schemas.microsoft.com/office/drawing/2014/main" id="{CFC70714-1461-C6E2-1050-EA576E82FDBA}"/>
              </a:ext>
            </a:extLst>
          </p:cNvPr>
          <p:cNvSpPr/>
          <p:nvPr/>
        </p:nvSpPr>
        <p:spPr>
          <a:xfrm rot="5400000" flipH="1">
            <a:off x="6495430" y="3855703"/>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75" name="Straight Arrow Connector 274">
            <a:extLst>
              <a:ext uri="{FF2B5EF4-FFF2-40B4-BE49-F238E27FC236}">
                <a16:creationId xmlns:a16="http://schemas.microsoft.com/office/drawing/2014/main" id="{1D77F6AE-B4A6-6E4A-E064-44195F8579F7}"/>
              </a:ext>
            </a:extLst>
          </p:cNvPr>
          <p:cNvCxnSpPr>
            <a:cxnSpLocks/>
            <a:stCxn id="30" idx="0"/>
            <a:endCxn id="276" idx="2"/>
          </p:cNvCxnSpPr>
          <p:nvPr/>
        </p:nvCxnSpPr>
        <p:spPr>
          <a:xfrm flipH="1" flipV="1">
            <a:off x="6653344" y="2416423"/>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276" name="Rectangle: Rounded Corners 275">
            <a:extLst>
              <a:ext uri="{FF2B5EF4-FFF2-40B4-BE49-F238E27FC236}">
                <a16:creationId xmlns:a16="http://schemas.microsoft.com/office/drawing/2014/main" id="{AB38FAF4-EC1F-DF7E-4F77-8C30D0D0AFE2}"/>
              </a:ext>
            </a:extLst>
          </p:cNvPr>
          <p:cNvSpPr/>
          <p:nvPr/>
        </p:nvSpPr>
        <p:spPr>
          <a:xfrm>
            <a:off x="6142804" y="2004337"/>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7" name="Rectangle: Rounded Corners 276">
            <a:extLst>
              <a:ext uri="{FF2B5EF4-FFF2-40B4-BE49-F238E27FC236}">
                <a16:creationId xmlns:a16="http://schemas.microsoft.com/office/drawing/2014/main" id="{67F3ECD1-354E-6C0B-036E-68A79DED89DA}"/>
              </a:ext>
            </a:extLst>
          </p:cNvPr>
          <p:cNvSpPr/>
          <p:nvPr/>
        </p:nvSpPr>
        <p:spPr>
          <a:xfrm>
            <a:off x="6142804" y="262201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8" name="Straight Arrow Connector 277">
            <a:extLst>
              <a:ext uri="{FF2B5EF4-FFF2-40B4-BE49-F238E27FC236}">
                <a16:creationId xmlns:a16="http://schemas.microsoft.com/office/drawing/2014/main" id="{16804BBF-73E4-4906-25E6-1F210C7337D6}"/>
              </a:ext>
            </a:extLst>
          </p:cNvPr>
          <p:cNvCxnSpPr>
            <a:cxnSpLocks/>
            <a:endCxn id="279" idx="2"/>
          </p:cNvCxnSpPr>
          <p:nvPr/>
        </p:nvCxnSpPr>
        <p:spPr>
          <a:xfrm flipV="1">
            <a:off x="6652387" y="1473350"/>
            <a:ext cx="5393" cy="531893"/>
          </a:xfrm>
          <a:prstGeom prst="straightConnector1">
            <a:avLst/>
          </a:prstGeom>
          <a:noFill/>
          <a:ln w="28575" cap="flat" cmpd="sng" algn="ctr">
            <a:solidFill>
              <a:schemeClr val="tx1"/>
            </a:solidFill>
            <a:prstDash val="solid"/>
            <a:miter lim="800000"/>
            <a:tailEnd type="stealth"/>
          </a:ln>
          <a:effectLst/>
        </p:spPr>
      </p:cxnSp>
      <p:sp>
        <p:nvSpPr>
          <p:cNvPr id="279" name="Rectangle: Rounded Corners 278">
            <a:extLst>
              <a:ext uri="{FF2B5EF4-FFF2-40B4-BE49-F238E27FC236}">
                <a16:creationId xmlns:a16="http://schemas.microsoft.com/office/drawing/2014/main" id="{4AECEF97-4B64-3E68-63AE-6B82E7634D96}"/>
              </a:ext>
            </a:extLst>
          </p:cNvPr>
          <p:cNvSpPr/>
          <p:nvPr/>
        </p:nvSpPr>
        <p:spPr>
          <a:xfrm>
            <a:off x="6147240" y="1291727"/>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80" name="Rectangle: Rounded Corners 279">
            <a:extLst>
              <a:ext uri="{FF2B5EF4-FFF2-40B4-BE49-F238E27FC236}">
                <a16:creationId xmlns:a16="http://schemas.microsoft.com/office/drawing/2014/main" id="{2489D955-CBAC-E71A-9579-8CAEF05A36B9}"/>
              </a:ext>
            </a:extLst>
          </p:cNvPr>
          <p:cNvSpPr/>
          <p:nvPr/>
        </p:nvSpPr>
        <p:spPr>
          <a:xfrm>
            <a:off x="6147240" y="889502"/>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solidFill>
                  <a:prstClr val="black"/>
                </a:solidFill>
                <a:effectLst/>
                <a:uLnTx/>
                <a:uFillTx/>
                <a:latin typeface="Calibri Light" panose="020F0302020204030204"/>
                <a:ea typeface="+mn-ea"/>
                <a:cs typeface="+mn-cs"/>
              </a:rPr>
              <a:t>Softmax</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1" name="Straight Arrow Connector 280">
            <a:extLst>
              <a:ext uri="{FF2B5EF4-FFF2-40B4-BE49-F238E27FC236}">
                <a16:creationId xmlns:a16="http://schemas.microsoft.com/office/drawing/2014/main" id="{44380D90-BC65-07F8-27C9-38B0EB74D78C}"/>
              </a:ext>
            </a:extLst>
          </p:cNvPr>
          <p:cNvCxnSpPr>
            <a:cxnSpLocks/>
            <a:stCxn id="279" idx="0"/>
            <a:endCxn id="280" idx="2"/>
          </p:cNvCxnSpPr>
          <p:nvPr/>
        </p:nvCxnSpPr>
        <p:spPr>
          <a:xfrm flipV="1">
            <a:off x="6657780" y="1071125"/>
            <a:ext cx="0" cy="220602"/>
          </a:xfrm>
          <a:prstGeom prst="straightConnector1">
            <a:avLst/>
          </a:prstGeom>
          <a:noFill/>
          <a:ln w="28575" cap="flat" cmpd="sng" algn="ctr">
            <a:solidFill>
              <a:schemeClr val="tx1"/>
            </a:solidFill>
            <a:prstDash val="solid"/>
            <a:miter lim="800000"/>
            <a:tailEnd type="stealth"/>
          </a:ln>
          <a:effectLst/>
        </p:spPr>
      </p:cxnSp>
      <p:cxnSp>
        <p:nvCxnSpPr>
          <p:cNvPr id="282" name="Straight Arrow Connector 281">
            <a:extLst>
              <a:ext uri="{FF2B5EF4-FFF2-40B4-BE49-F238E27FC236}">
                <a16:creationId xmlns:a16="http://schemas.microsoft.com/office/drawing/2014/main" id="{1924B234-ABD2-9F18-D61E-D9B48E3FA749}"/>
              </a:ext>
            </a:extLst>
          </p:cNvPr>
          <p:cNvCxnSpPr>
            <a:cxnSpLocks/>
          </p:cNvCxnSpPr>
          <p:nvPr/>
        </p:nvCxnSpPr>
        <p:spPr>
          <a:xfrm flipV="1">
            <a:off x="6657780" y="668900"/>
            <a:ext cx="0" cy="220602"/>
          </a:xfrm>
          <a:prstGeom prst="straightConnector1">
            <a:avLst/>
          </a:prstGeom>
          <a:noFill/>
          <a:ln w="28575" cap="flat" cmpd="sng" algn="ctr">
            <a:solidFill>
              <a:schemeClr val="tx1"/>
            </a:solidFill>
            <a:prstDash val="solid"/>
            <a:miter lim="800000"/>
            <a:tailEnd type="stealth"/>
          </a:ln>
          <a:effectLst/>
        </p:spPr>
      </p:cxnSp>
      <p:sp>
        <p:nvSpPr>
          <p:cNvPr id="283" name="Rectangle: Rounded Corners 282">
            <a:extLst>
              <a:ext uri="{FF2B5EF4-FFF2-40B4-BE49-F238E27FC236}">
                <a16:creationId xmlns:a16="http://schemas.microsoft.com/office/drawing/2014/main" id="{C8C72B1C-9024-88D2-BFA4-401B46CB48B2}"/>
              </a:ext>
            </a:extLst>
          </p:cNvPr>
          <p:cNvSpPr/>
          <p:nvPr/>
        </p:nvSpPr>
        <p:spPr>
          <a:xfrm>
            <a:off x="6131367" y="1730694"/>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4" name="Straight Connector 283">
            <a:extLst>
              <a:ext uri="{FF2B5EF4-FFF2-40B4-BE49-F238E27FC236}">
                <a16:creationId xmlns:a16="http://schemas.microsoft.com/office/drawing/2014/main" id="{2304635D-D59F-667E-28A8-6E58E22036A1}"/>
              </a:ext>
            </a:extLst>
          </p:cNvPr>
          <p:cNvCxnSpPr>
            <a:cxnSpLocks/>
          </p:cNvCxnSpPr>
          <p:nvPr/>
        </p:nvCxnSpPr>
        <p:spPr>
          <a:xfrm flipH="1">
            <a:off x="6639616" y="3831368"/>
            <a:ext cx="1691" cy="86456"/>
          </a:xfrm>
          <a:prstGeom prst="line">
            <a:avLst/>
          </a:prstGeom>
          <a:noFill/>
          <a:ln w="28575" cap="flat" cmpd="sng" algn="ctr">
            <a:solidFill>
              <a:schemeClr val="bg2">
                <a:lumMod val="50000"/>
              </a:schemeClr>
            </a:solidFill>
            <a:prstDash val="solid"/>
            <a:miter lim="800000"/>
          </a:ln>
          <a:effectLst/>
        </p:spPr>
      </p:cxnSp>
      <p:cxnSp>
        <p:nvCxnSpPr>
          <p:cNvPr id="285" name="Straight Connector 284">
            <a:extLst>
              <a:ext uri="{FF2B5EF4-FFF2-40B4-BE49-F238E27FC236}">
                <a16:creationId xmlns:a16="http://schemas.microsoft.com/office/drawing/2014/main" id="{17FCAD0B-1DA1-1F17-4E14-B3DF6F99B4D5}"/>
              </a:ext>
            </a:extLst>
          </p:cNvPr>
          <p:cNvCxnSpPr>
            <a:cxnSpLocks/>
          </p:cNvCxnSpPr>
          <p:nvPr/>
        </p:nvCxnSpPr>
        <p:spPr>
          <a:xfrm flipH="1">
            <a:off x="5112633" y="4014282"/>
            <a:ext cx="1691" cy="86456"/>
          </a:xfrm>
          <a:prstGeom prst="line">
            <a:avLst/>
          </a:prstGeom>
          <a:noFill/>
          <a:ln w="28575" cap="flat" cmpd="sng" algn="ctr">
            <a:solidFill>
              <a:schemeClr val="tx1"/>
            </a:solidFill>
            <a:prstDash val="solid"/>
            <a:miter lim="800000"/>
          </a:ln>
          <a:effectLst/>
        </p:spPr>
      </p:cxnSp>
      <p:cxnSp>
        <p:nvCxnSpPr>
          <p:cNvPr id="286" name="Straight Connector 285">
            <a:extLst>
              <a:ext uri="{FF2B5EF4-FFF2-40B4-BE49-F238E27FC236}">
                <a16:creationId xmlns:a16="http://schemas.microsoft.com/office/drawing/2014/main" id="{0E3C1D98-CBA6-5D0F-F9DD-7FBE1EDA4E42}"/>
              </a:ext>
            </a:extLst>
          </p:cNvPr>
          <p:cNvCxnSpPr>
            <a:cxnSpLocks/>
            <a:stCxn id="13" idx="2"/>
            <a:endCxn id="12" idx="0"/>
          </p:cNvCxnSpPr>
          <p:nvPr/>
        </p:nvCxnSpPr>
        <p:spPr>
          <a:xfrm>
            <a:off x="5121418" y="2994375"/>
            <a:ext cx="0" cy="48281"/>
          </a:xfrm>
          <a:prstGeom prst="line">
            <a:avLst/>
          </a:prstGeom>
          <a:noFill/>
          <a:ln w="28575" cap="flat" cmpd="sng" algn="ctr">
            <a:solidFill>
              <a:schemeClr val="bg2">
                <a:lumMod val="50000"/>
              </a:schemeClr>
            </a:solidFill>
            <a:prstDash val="solid"/>
            <a:miter lim="800000"/>
          </a:ln>
          <a:effectLst/>
        </p:spPr>
      </p:cxnSp>
      <p:sp>
        <p:nvSpPr>
          <p:cNvPr id="31" name="Freeform: Shape 30">
            <a:extLst>
              <a:ext uri="{FF2B5EF4-FFF2-40B4-BE49-F238E27FC236}">
                <a16:creationId xmlns:a16="http://schemas.microsoft.com/office/drawing/2014/main" id="{295CFF57-F003-AF37-31FA-F63AD4D20B9E}"/>
              </a:ext>
            </a:extLst>
          </p:cNvPr>
          <p:cNvSpPr/>
          <p:nvPr/>
        </p:nvSpPr>
        <p:spPr>
          <a:xfrm>
            <a:off x="5125982" y="2562121"/>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 name="Rectangle: Rounded Corners 2">
            <a:extLst>
              <a:ext uri="{FF2B5EF4-FFF2-40B4-BE49-F238E27FC236}">
                <a16:creationId xmlns:a16="http://schemas.microsoft.com/office/drawing/2014/main" id="{A09DA244-BE3D-55AF-AF7F-6A5DFA375CBA}"/>
              </a:ext>
            </a:extLst>
          </p:cNvPr>
          <p:cNvSpPr/>
          <p:nvPr/>
        </p:nvSpPr>
        <p:spPr>
          <a:xfrm>
            <a:off x="4216813" y="2673205"/>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68FB972F-A709-E918-9EC3-0092FBEF8F00}"/>
              </a:ext>
            </a:extLst>
          </p:cNvPr>
          <p:cNvSpPr txBox="1"/>
          <p:nvPr/>
        </p:nvSpPr>
        <p:spPr>
          <a:xfrm>
            <a:off x="4457231" y="3998867"/>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cs typeface="+mn-cs"/>
              </a:rPr>
              <a:t>Encoder</a:t>
            </a:r>
            <a:endParaRPr kumimoji="0" lang="en-IN" sz="1800" b="1" i="0" u="none" strike="noStrike" kern="1200" cap="none" spc="0" normalizeH="0" baseline="0" noProof="0" dirty="0">
              <a:ln>
                <a:noFill/>
              </a:ln>
              <a:solidFill>
                <a:prstClr val="white"/>
              </a:solidFill>
              <a:effectLst/>
              <a:uLnTx/>
              <a:uFillTx/>
              <a:latin typeface="Arial"/>
              <a:cs typeface="+mn-cs"/>
            </a:endParaRPr>
          </a:p>
        </p:txBody>
      </p:sp>
      <p:sp>
        <p:nvSpPr>
          <p:cNvPr id="287" name="Rectangle: Rounded Corners 286">
            <a:extLst>
              <a:ext uri="{FF2B5EF4-FFF2-40B4-BE49-F238E27FC236}">
                <a16:creationId xmlns:a16="http://schemas.microsoft.com/office/drawing/2014/main" id="{F219660C-B637-3A3F-209C-F3CD91911B20}"/>
              </a:ext>
            </a:extLst>
          </p:cNvPr>
          <p:cNvSpPr/>
          <p:nvPr/>
        </p:nvSpPr>
        <p:spPr>
          <a:xfrm>
            <a:off x="6002966" y="1622971"/>
            <a:ext cx="1533355" cy="3265529"/>
          </a:xfrm>
          <a:prstGeom prst="roundRect">
            <a:avLst>
              <a:gd name="adj" fmla="val 8554"/>
            </a:avLst>
          </a:prstGeom>
          <a:solidFill>
            <a:srgbClr val="2F6DFF"/>
          </a:solidFill>
          <a:ln w="762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 name="TextBox 3">
            <a:extLst>
              <a:ext uri="{FF2B5EF4-FFF2-40B4-BE49-F238E27FC236}">
                <a16:creationId xmlns:a16="http://schemas.microsoft.com/office/drawing/2014/main" id="{93349DE7-E1C2-D02D-B0B2-6437495E8183}"/>
              </a:ext>
            </a:extLst>
          </p:cNvPr>
          <p:cNvSpPr txBox="1"/>
          <p:nvPr/>
        </p:nvSpPr>
        <p:spPr>
          <a:xfrm>
            <a:off x="6215645" y="4034773"/>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Arial"/>
                <a:cs typeface="+mn-cs"/>
              </a:rPr>
              <a:t>Decoder</a:t>
            </a:r>
            <a:endParaRPr kumimoji="0" lang="en-IN" sz="1800" b="1" i="0" u="none" strike="noStrike" kern="1200" cap="none" spc="0" normalizeH="0" baseline="0" noProof="0" dirty="0">
              <a:ln>
                <a:noFill/>
              </a:ln>
              <a:solidFill>
                <a:schemeClr val="bg1"/>
              </a:solidFill>
              <a:effectLst/>
              <a:uLnTx/>
              <a:uFillTx/>
              <a:latin typeface="Arial"/>
              <a:cs typeface="+mn-cs"/>
            </a:endParaRPr>
          </a:p>
        </p:txBody>
      </p:sp>
      <p:sp>
        <p:nvSpPr>
          <p:cNvPr id="7" name="TextBox 6">
            <a:extLst>
              <a:ext uri="{FF2B5EF4-FFF2-40B4-BE49-F238E27FC236}">
                <a16:creationId xmlns:a16="http://schemas.microsoft.com/office/drawing/2014/main" id="{F3DCD022-6062-9FE6-B64A-1E8B4F467971}"/>
              </a:ext>
            </a:extLst>
          </p:cNvPr>
          <p:cNvSpPr txBox="1"/>
          <p:nvPr/>
        </p:nvSpPr>
        <p:spPr>
          <a:xfrm>
            <a:off x="5646626" y="369420"/>
            <a:ext cx="201032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A4335"/>
                </a:solidFill>
                <a:effectLst/>
                <a:uLnTx/>
                <a:uFillTx/>
                <a:latin typeface="Arial"/>
                <a:cs typeface="+mn-cs"/>
              </a:rPr>
              <a:t>&lt;start&gt; </a:t>
            </a:r>
            <a:r>
              <a:rPr kumimoji="0" lang="en-US" sz="1400" b="1" i="0" u="none" strike="noStrike" kern="1200" cap="none" spc="0" normalizeH="0" baseline="0" noProof="0" dirty="0" err="1">
                <a:ln>
                  <a:noFill/>
                </a:ln>
                <a:solidFill>
                  <a:srgbClr val="EA4335"/>
                </a:solidFill>
                <a:effectLst/>
                <a:uLnTx/>
                <a:uFillTx/>
                <a:latin typeface="Arial"/>
                <a:cs typeface="+mn-cs"/>
              </a:rPr>
              <a:t>mujhe</a:t>
            </a:r>
            <a:r>
              <a:rPr kumimoji="0" lang="en-US" sz="1400" b="1" i="0" u="none" strike="noStrike" kern="1200" cap="none" spc="0" normalizeH="0" baseline="0" noProof="0" dirty="0">
                <a:ln>
                  <a:noFill/>
                </a:ln>
                <a:solidFill>
                  <a:srgbClr val="EA4335"/>
                </a:solidFill>
                <a:effectLst/>
                <a:uLnTx/>
                <a:uFillTx/>
                <a:latin typeface="Arial"/>
                <a:cs typeface="+mn-cs"/>
              </a:rPr>
              <a:t> cheese</a:t>
            </a:r>
            <a:endParaRPr kumimoji="0" lang="en-IN" sz="1400" b="1" i="0" u="none" strike="noStrike" kern="1200" cap="none" spc="0" normalizeH="0" baseline="0" noProof="0" dirty="0">
              <a:ln>
                <a:noFill/>
              </a:ln>
              <a:solidFill>
                <a:srgbClr val="EA4335"/>
              </a:solidFill>
              <a:effectLst/>
              <a:uLnTx/>
              <a:uFillTx/>
              <a:latin typeface="Arial"/>
              <a:cs typeface="+mn-cs"/>
            </a:endParaRPr>
          </a:p>
        </p:txBody>
      </p:sp>
    </p:spTree>
    <p:extLst>
      <p:ext uri="{BB962C8B-B14F-4D97-AF65-F5344CB8AC3E}">
        <p14:creationId xmlns:p14="http://schemas.microsoft.com/office/powerpoint/2010/main" val="57796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65"/>
                                        </p:tgtEl>
                                      </p:cBhvr>
                                    </p:animEffect>
                                    <p:animScale>
                                      <p:cBhvr>
                                        <p:cTn id="7" dur="250" autoRev="1" fill="hold"/>
                                        <p:tgtEl>
                                          <p:spTgt spid="26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64"/>
                                        </p:tgtEl>
                                      </p:cBhvr>
                                    </p:animEffect>
                                    <p:animScale>
                                      <p:cBhvr>
                                        <p:cTn id="10" dur="250" autoRev="1" fill="hold"/>
                                        <p:tgtEl>
                                          <p:spTgt spid="264"/>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266"/>
                                        </p:tgtEl>
                                      </p:cBhvr>
                                    </p:animEffect>
                                    <p:animScale>
                                      <p:cBhvr>
                                        <p:cTn id="13" dur="250" autoRev="1" fill="hold"/>
                                        <p:tgtEl>
                                          <p:spTgt spid="266"/>
                                        </p:tgtEl>
                                      </p:cBhvr>
                                      <p:by x="105000" y="105000"/>
                                    </p:animScale>
                                  </p:childTnLst>
                                </p:cTn>
                              </p:par>
                            </p:childTnLst>
                          </p:cTn>
                        </p:par>
                        <p:par>
                          <p:cTn id="14" fill="hold">
                            <p:stCondLst>
                              <p:cond delay="500"/>
                            </p:stCondLst>
                            <p:childTnLst>
                              <p:par>
                                <p:cTn id="15" presetID="27" presetClass="emph" presetSubtype="0" fill="remove" grpId="0" nodeType="afterEffect">
                                  <p:stCondLst>
                                    <p:cond delay="0"/>
                                  </p:stCondLst>
                                  <p:childTnLst>
                                    <p:animClr clrSpc="rgb" dir="cw">
                                      <p:cBhvr override="childStyle">
                                        <p:cTn id="16" dur="250" autoRev="1" fill="remove"/>
                                        <p:tgtEl>
                                          <p:spTgt spid="287"/>
                                        </p:tgtEl>
                                        <p:attrNameLst>
                                          <p:attrName>style.color</p:attrName>
                                        </p:attrNameLst>
                                      </p:cBhvr>
                                      <p:to>
                                        <a:schemeClr val="bg1"/>
                                      </p:to>
                                    </p:animClr>
                                    <p:animClr clrSpc="rgb" dir="cw">
                                      <p:cBhvr>
                                        <p:cTn id="17" dur="250" autoRev="1" fill="remove"/>
                                        <p:tgtEl>
                                          <p:spTgt spid="287"/>
                                        </p:tgtEl>
                                        <p:attrNameLst>
                                          <p:attrName>fillcolor</p:attrName>
                                        </p:attrNameLst>
                                      </p:cBhvr>
                                      <p:to>
                                        <a:schemeClr val="bg1"/>
                                      </p:to>
                                    </p:animClr>
                                    <p:set>
                                      <p:cBhvr>
                                        <p:cTn id="18" dur="250" autoRev="1" fill="remove"/>
                                        <p:tgtEl>
                                          <p:spTgt spid="287"/>
                                        </p:tgtEl>
                                        <p:attrNameLst>
                                          <p:attrName>fill.type</p:attrName>
                                        </p:attrNameLst>
                                      </p:cBhvr>
                                      <p:to>
                                        <p:strVal val="solid"/>
                                      </p:to>
                                    </p:set>
                                    <p:set>
                                      <p:cBhvr>
                                        <p:cTn id="19" dur="250" autoRev="1" fill="remove"/>
                                        <p:tgtEl>
                                          <p:spTgt spid="287"/>
                                        </p:tgtEl>
                                        <p:attrNameLst>
                                          <p:attrName>fill.on</p:attrName>
                                        </p:attrNameLst>
                                      </p:cBhvr>
                                      <p:to>
                                        <p:strVal val="true"/>
                                      </p:to>
                                    </p:set>
                                  </p:childTnLst>
                                </p:cTn>
                              </p:par>
                            </p:childTnLst>
                          </p:cTn>
                        </p:par>
                        <p:par>
                          <p:cTn id="20" fill="hold">
                            <p:stCondLst>
                              <p:cond delay="1000"/>
                            </p:stCondLst>
                            <p:childTnLst>
                              <p:par>
                                <p:cTn id="21" presetID="27" presetClass="emph" presetSubtype="0" fill="remove" grpId="0" nodeType="afterEffect">
                                  <p:stCondLst>
                                    <p:cond delay="0"/>
                                  </p:stCondLst>
                                  <p:childTnLst>
                                    <p:animClr clrSpc="rgb" dir="cw">
                                      <p:cBhvr override="childStyle">
                                        <p:cTn id="22" dur="250" autoRev="1" fill="remove"/>
                                        <p:tgtEl>
                                          <p:spTgt spid="279"/>
                                        </p:tgtEl>
                                        <p:attrNameLst>
                                          <p:attrName>style.color</p:attrName>
                                        </p:attrNameLst>
                                      </p:cBhvr>
                                      <p:to>
                                        <a:schemeClr val="bg1"/>
                                      </p:to>
                                    </p:animClr>
                                    <p:animClr clrSpc="rgb" dir="cw">
                                      <p:cBhvr>
                                        <p:cTn id="23" dur="250" autoRev="1" fill="remove"/>
                                        <p:tgtEl>
                                          <p:spTgt spid="279"/>
                                        </p:tgtEl>
                                        <p:attrNameLst>
                                          <p:attrName>fillcolor</p:attrName>
                                        </p:attrNameLst>
                                      </p:cBhvr>
                                      <p:to>
                                        <a:schemeClr val="bg1"/>
                                      </p:to>
                                    </p:animClr>
                                    <p:set>
                                      <p:cBhvr>
                                        <p:cTn id="24" dur="250" autoRev="1" fill="remove"/>
                                        <p:tgtEl>
                                          <p:spTgt spid="279"/>
                                        </p:tgtEl>
                                        <p:attrNameLst>
                                          <p:attrName>fill.type</p:attrName>
                                        </p:attrNameLst>
                                      </p:cBhvr>
                                      <p:to>
                                        <p:strVal val="solid"/>
                                      </p:to>
                                    </p:set>
                                    <p:set>
                                      <p:cBhvr>
                                        <p:cTn id="25" dur="250" autoRev="1" fill="remove"/>
                                        <p:tgtEl>
                                          <p:spTgt spid="279"/>
                                        </p:tgtEl>
                                        <p:attrNameLst>
                                          <p:attrName>fill.on</p:attrName>
                                        </p:attrNameLst>
                                      </p:cBhvr>
                                      <p:to>
                                        <p:strVal val="true"/>
                                      </p:to>
                                    </p:set>
                                  </p:childTnLst>
                                </p:cTn>
                              </p:par>
                            </p:childTnLst>
                          </p:cTn>
                        </p:par>
                        <p:par>
                          <p:cTn id="26" fill="hold">
                            <p:stCondLst>
                              <p:cond delay="1500"/>
                            </p:stCondLst>
                            <p:childTnLst>
                              <p:par>
                                <p:cTn id="27" presetID="27" presetClass="emph" presetSubtype="0" fill="remove" grpId="0" nodeType="afterEffect">
                                  <p:stCondLst>
                                    <p:cond delay="0"/>
                                  </p:stCondLst>
                                  <p:childTnLst>
                                    <p:animClr clrSpc="rgb" dir="cw">
                                      <p:cBhvr override="childStyle">
                                        <p:cTn id="28" dur="250" autoRev="1" fill="remove"/>
                                        <p:tgtEl>
                                          <p:spTgt spid="280"/>
                                        </p:tgtEl>
                                        <p:attrNameLst>
                                          <p:attrName>style.color</p:attrName>
                                        </p:attrNameLst>
                                      </p:cBhvr>
                                      <p:to>
                                        <a:schemeClr val="bg1"/>
                                      </p:to>
                                    </p:animClr>
                                    <p:animClr clrSpc="rgb" dir="cw">
                                      <p:cBhvr>
                                        <p:cTn id="29" dur="250" autoRev="1" fill="remove"/>
                                        <p:tgtEl>
                                          <p:spTgt spid="280"/>
                                        </p:tgtEl>
                                        <p:attrNameLst>
                                          <p:attrName>fillcolor</p:attrName>
                                        </p:attrNameLst>
                                      </p:cBhvr>
                                      <p:to>
                                        <a:schemeClr val="bg1"/>
                                      </p:to>
                                    </p:animClr>
                                    <p:set>
                                      <p:cBhvr>
                                        <p:cTn id="30" dur="250" autoRev="1" fill="remove"/>
                                        <p:tgtEl>
                                          <p:spTgt spid="280"/>
                                        </p:tgtEl>
                                        <p:attrNameLst>
                                          <p:attrName>fill.type</p:attrName>
                                        </p:attrNameLst>
                                      </p:cBhvr>
                                      <p:to>
                                        <p:strVal val="solid"/>
                                      </p:to>
                                    </p:set>
                                    <p:set>
                                      <p:cBhvr>
                                        <p:cTn id="31" dur="250" autoRev="1" fill="remove"/>
                                        <p:tgtEl>
                                          <p:spTgt spid="280"/>
                                        </p:tgtEl>
                                        <p:attrNameLst>
                                          <p:attrName>fill.on</p:attrName>
                                        </p:attrNameLst>
                                      </p:cBhvr>
                                      <p:to>
                                        <p:strVal val="true"/>
                                      </p:to>
                                    </p:set>
                                  </p:childTnLst>
                                </p:cTn>
                              </p:par>
                            </p:childTnLst>
                          </p:cTn>
                        </p:par>
                        <p:par>
                          <p:cTn id="32" fill="hold">
                            <p:stCondLst>
                              <p:cond delay="2000"/>
                            </p:stCondLst>
                            <p:childTnLst>
                              <p:par>
                                <p:cTn id="33" presetID="10" presetClass="entr" presetSubtype="0" fill="hold" grpId="3"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2500"/>
                            </p:stCondLst>
                            <p:childTnLst>
                              <p:par>
                                <p:cTn id="37" presetID="7" presetClass="path" presetSubtype="0" accel="50000" decel="50000" fill="hold" grpId="1" nodeType="afterEffect">
                                  <p:stCondLst>
                                    <p:cond delay="0"/>
                                  </p:stCondLst>
                                  <p:childTnLst>
                                    <p:animMotion origin="layout" path="M -0.00039 1.11111E-6 L 0.20078 1.11111E-6 L 0.20078 0.85764 L -0.00039 0.85764 C -0.00091 0.83032 -0.00013 0.79259 -0.00013 0.75231 " pathEditMode="relative" rAng="0" ptsTypes="AAAAA">
                                      <p:cBhvr>
                                        <p:cTn id="38" dur="2000" fill="hold"/>
                                        <p:tgtEl>
                                          <p:spTgt spid="7"/>
                                        </p:tgtEl>
                                        <p:attrNameLst>
                                          <p:attrName>ppt_x</p:attrName>
                                          <p:attrName>ppt_y</p:attrName>
                                        </p:attrNameLst>
                                      </p:cBhvr>
                                      <p:rCtr x="10039" y="42870"/>
                                    </p:animMotion>
                                  </p:childTnLst>
                                </p:cTn>
                              </p:par>
                              <p:par>
                                <p:cTn id="39" presetID="10" presetClass="exit" presetSubtype="0" fill="hold" grpId="0" nodeType="withEffect">
                                  <p:stCondLst>
                                    <p:cond delay="1500"/>
                                  </p:stCondLst>
                                  <p:childTnLst>
                                    <p:animEffect transition="out" filter="fade">
                                      <p:cBhvr>
                                        <p:cTn id="40" dur="500"/>
                                        <p:tgtEl>
                                          <p:spTgt spid="7"/>
                                        </p:tgtEl>
                                      </p:cBhvr>
                                    </p:animEffect>
                                    <p:set>
                                      <p:cBhvr>
                                        <p:cTn id="41" dur="1" fill="hold">
                                          <p:stCondLst>
                                            <p:cond delay="499"/>
                                          </p:stCondLst>
                                        </p:cTn>
                                        <p:tgtEl>
                                          <p:spTgt spid="7"/>
                                        </p:tgtEl>
                                        <p:attrNameLst>
                                          <p:attrName>style.visibility</p:attrName>
                                        </p:attrNameLst>
                                      </p:cBhvr>
                                      <p:to>
                                        <p:strVal val="hidden"/>
                                      </p:to>
                                    </p:set>
                                  </p:childTnLst>
                                </p:cTn>
                              </p:par>
                            </p:childTnLst>
                          </p:cTn>
                        </p:par>
                        <p:par>
                          <p:cTn id="42" fill="hold">
                            <p:stCondLst>
                              <p:cond delay="4500"/>
                            </p:stCondLst>
                            <p:childTnLst>
                              <p:par>
                                <p:cTn id="43" presetID="27" presetClass="emph" presetSubtype="0" fill="remove" grpId="0" nodeType="afterEffect">
                                  <p:stCondLst>
                                    <p:cond delay="0"/>
                                  </p:stCondLst>
                                  <p:childTnLst>
                                    <p:animClr clrSpc="rgb" dir="cw">
                                      <p:cBhvr override="childStyle">
                                        <p:cTn id="44" dur="250" autoRev="1" fill="remove"/>
                                        <p:tgtEl>
                                          <p:spTgt spid="270"/>
                                        </p:tgtEl>
                                        <p:attrNameLst>
                                          <p:attrName>style.color</p:attrName>
                                        </p:attrNameLst>
                                      </p:cBhvr>
                                      <p:to>
                                        <a:schemeClr val="bg1"/>
                                      </p:to>
                                    </p:animClr>
                                    <p:animClr clrSpc="rgb" dir="cw">
                                      <p:cBhvr>
                                        <p:cTn id="45" dur="250" autoRev="1" fill="remove"/>
                                        <p:tgtEl>
                                          <p:spTgt spid="270"/>
                                        </p:tgtEl>
                                        <p:attrNameLst>
                                          <p:attrName>fillcolor</p:attrName>
                                        </p:attrNameLst>
                                      </p:cBhvr>
                                      <p:to>
                                        <a:schemeClr val="bg1"/>
                                      </p:to>
                                    </p:animClr>
                                    <p:set>
                                      <p:cBhvr>
                                        <p:cTn id="46" dur="250" autoRev="1" fill="remove"/>
                                        <p:tgtEl>
                                          <p:spTgt spid="270"/>
                                        </p:tgtEl>
                                        <p:attrNameLst>
                                          <p:attrName>fill.type</p:attrName>
                                        </p:attrNameLst>
                                      </p:cBhvr>
                                      <p:to>
                                        <p:strVal val="solid"/>
                                      </p:to>
                                    </p:set>
                                    <p:set>
                                      <p:cBhvr>
                                        <p:cTn id="47" dur="250" autoRev="1" fill="remove"/>
                                        <p:tgtEl>
                                          <p:spTgt spid="27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animBg="1"/>
      <p:bldP spid="265" grpId="0" animBg="1"/>
      <p:bldP spid="270" grpId="0" animBg="1"/>
      <p:bldP spid="279" grpId="0" animBg="1"/>
      <p:bldP spid="280" grpId="0" animBg="1"/>
      <p:bldP spid="287" grpId="0" animBg="1"/>
      <p:bldP spid="7" grpId="0"/>
      <p:bldP spid="7" grpId="1"/>
      <p:bldP spid="7" grpId="3"/>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68084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a:cs typeface="+mn-cs"/>
              </a:rPr>
              <a:t>Working</a:t>
            </a:r>
            <a:endParaRPr kumimoji="0" lang="en-IN" sz="3200" b="0" i="0" u="none" strike="noStrike" kern="1200" cap="none" spc="0" normalizeH="0" baseline="0" noProof="0" dirty="0">
              <a:ln>
                <a:noFill/>
              </a:ln>
              <a:solidFill>
                <a:prstClr val="black"/>
              </a:solidFill>
              <a:effectLst/>
              <a:uLnTx/>
              <a:uFillTx/>
              <a:latin typeface="Arial"/>
              <a:cs typeface="+mn-cs"/>
            </a:endParaRPr>
          </a:p>
        </p:txBody>
      </p:sp>
      <p:sp>
        <p:nvSpPr>
          <p:cNvPr id="8" name="Rectangle: Rounded Corners 7">
            <a:extLst>
              <a:ext uri="{FF2B5EF4-FFF2-40B4-BE49-F238E27FC236}">
                <a16:creationId xmlns:a16="http://schemas.microsoft.com/office/drawing/2014/main" id="{F0C27D40-FDE7-6D2B-6903-AFC07C6ED364}"/>
              </a:ext>
            </a:extLst>
          </p:cNvPr>
          <p:cNvSpPr/>
          <p:nvPr/>
        </p:nvSpPr>
        <p:spPr>
          <a:xfrm>
            <a:off x="6024216" y="1632039"/>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9" name="Rectangle: Rounded Corners 8">
            <a:extLst>
              <a:ext uri="{FF2B5EF4-FFF2-40B4-BE49-F238E27FC236}">
                <a16:creationId xmlns:a16="http://schemas.microsoft.com/office/drawing/2014/main" id="{6749D31B-11CC-2FA9-1C10-8DE0911EF576}"/>
              </a:ext>
            </a:extLst>
          </p:cNvPr>
          <p:cNvSpPr/>
          <p:nvPr/>
        </p:nvSpPr>
        <p:spPr>
          <a:xfrm>
            <a:off x="4216814" y="2673440"/>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10" name="Rectangle: Rounded Corners 9">
            <a:extLst>
              <a:ext uri="{FF2B5EF4-FFF2-40B4-BE49-F238E27FC236}">
                <a16:creationId xmlns:a16="http://schemas.microsoft.com/office/drawing/2014/main" id="{63BB094F-5B1B-C90F-19AC-4AE2D4A040E9}"/>
              </a:ext>
            </a:extLst>
          </p:cNvPr>
          <p:cNvSpPr/>
          <p:nvPr/>
        </p:nvSpPr>
        <p:spPr>
          <a:xfrm>
            <a:off x="4610878" y="4085560"/>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1" name="Rectangle: Rounded Corners 10">
            <a:extLst>
              <a:ext uri="{FF2B5EF4-FFF2-40B4-BE49-F238E27FC236}">
                <a16:creationId xmlns:a16="http://schemas.microsoft.com/office/drawing/2014/main" id="{22CC1FED-E9F4-A305-6016-6F7D47C41D86}"/>
              </a:ext>
            </a:extLst>
          </p:cNvPr>
          <p:cNvSpPr/>
          <p:nvPr/>
        </p:nvSpPr>
        <p:spPr>
          <a:xfrm>
            <a:off x="4610878" y="3831237"/>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2" name="Rectangle: Rounded Corners 11">
            <a:extLst>
              <a:ext uri="{FF2B5EF4-FFF2-40B4-BE49-F238E27FC236}">
                <a16:creationId xmlns:a16="http://schemas.microsoft.com/office/drawing/2014/main" id="{B1A5B55A-5A82-59B0-43D4-060676EF17CC}"/>
              </a:ext>
            </a:extLst>
          </p:cNvPr>
          <p:cNvSpPr/>
          <p:nvPr/>
        </p:nvSpPr>
        <p:spPr>
          <a:xfrm>
            <a:off x="4610878" y="3042656"/>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3" name="Rectangle: Rounded Corners 12">
            <a:extLst>
              <a:ext uri="{FF2B5EF4-FFF2-40B4-BE49-F238E27FC236}">
                <a16:creationId xmlns:a16="http://schemas.microsoft.com/office/drawing/2014/main" id="{2C59EE3B-DBF5-BEA9-877B-6DCF69EEA20D}"/>
              </a:ext>
            </a:extLst>
          </p:cNvPr>
          <p:cNvSpPr/>
          <p:nvPr/>
        </p:nvSpPr>
        <p:spPr>
          <a:xfrm>
            <a:off x="4610878" y="2796830"/>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Oval 13">
            <a:extLst>
              <a:ext uri="{FF2B5EF4-FFF2-40B4-BE49-F238E27FC236}">
                <a16:creationId xmlns:a16="http://schemas.microsoft.com/office/drawing/2014/main" id="{25F3045E-7ED5-054D-D770-2ED7CFBB3E8E}"/>
              </a:ext>
            </a:extLst>
          </p:cNvPr>
          <p:cNvSpPr/>
          <p:nvPr/>
        </p:nvSpPr>
        <p:spPr>
          <a:xfrm>
            <a:off x="5043973" y="5115738"/>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 name="Cross 14">
            <a:extLst>
              <a:ext uri="{FF2B5EF4-FFF2-40B4-BE49-F238E27FC236}">
                <a16:creationId xmlns:a16="http://schemas.microsoft.com/office/drawing/2014/main" id="{46A5D8BE-4647-C06F-E784-95ABA88930AF}"/>
              </a:ext>
            </a:extLst>
          </p:cNvPr>
          <p:cNvSpPr/>
          <p:nvPr/>
        </p:nvSpPr>
        <p:spPr>
          <a:xfrm>
            <a:off x="5071922" y="5143687"/>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6" name="Group 15">
            <a:extLst>
              <a:ext uri="{FF2B5EF4-FFF2-40B4-BE49-F238E27FC236}">
                <a16:creationId xmlns:a16="http://schemas.microsoft.com/office/drawing/2014/main" id="{780B4973-A656-49D9-A569-95BDB1F0FA0D}"/>
              </a:ext>
            </a:extLst>
          </p:cNvPr>
          <p:cNvGrpSpPr/>
          <p:nvPr/>
        </p:nvGrpSpPr>
        <p:grpSpPr>
          <a:xfrm>
            <a:off x="4561514" y="5034614"/>
            <a:ext cx="317131" cy="317131"/>
            <a:chOff x="1290919" y="1058164"/>
            <a:chExt cx="3765176" cy="3765176"/>
          </a:xfrm>
        </p:grpSpPr>
        <p:sp>
          <p:nvSpPr>
            <p:cNvPr id="17" name="Freeform: Shape 16">
              <a:extLst>
                <a:ext uri="{FF2B5EF4-FFF2-40B4-BE49-F238E27FC236}">
                  <a16:creationId xmlns:a16="http://schemas.microsoft.com/office/drawing/2014/main" id="{8A3A953C-A690-EDDB-BE63-848209AABE91}"/>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 name="Oval 18">
              <a:extLst>
                <a:ext uri="{FF2B5EF4-FFF2-40B4-BE49-F238E27FC236}">
                  <a16:creationId xmlns:a16="http://schemas.microsoft.com/office/drawing/2014/main" id="{16FB2233-B773-056F-3D8B-638638728298}"/>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20" name="Rectangle: Rounded Corners 19">
            <a:extLst>
              <a:ext uri="{FF2B5EF4-FFF2-40B4-BE49-F238E27FC236}">
                <a16:creationId xmlns:a16="http://schemas.microsoft.com/office/drawing/2014/main" id="{4C4F78E6-2C03-6C59-FC62-0D5AF021D5BE}"/>
              </a:ext>
            </a:extLst>
          </p:cNvPr>
          <p:cNvSpPr/>
          <p:nvPr/>
        </p:nvSpPr>
        <p:spPr>
          <a:xfrm>
            <a:off x="4610878" y="5451335"/>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21" name="Straight Arrow Connector 20">
            <a:extLst>
              <a:ext uri="{FF2B5EF4-FFF2-40B4-BE49-F238E27FC236}">
                <a16:creationId xmlns:a16="http://schemas.microsoft.com/office/drawing/2014/main" id="{9FB4C6C8-C817-F91A-6693-132206A83391}"/>
              </a:ext>
            </a:extLst>
          </p:cNvPr>
          <p:cNvCxnSpPr>
            <a:cxnSpLocks/>
          </p:cNvCxnSpPr>
          <p:nvPr/>
        </p:nvCxnSpPr>
        <p:spPr>
          <a:xfrm flipV="1">
            <a:off x="5120818" y="5863421"/>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22" name="Straight Arrow Connector 21">
            <a:extLst>
              <a:ext uri="{FF2B5EF4-FFF2-40B4-BE49-F238E27FC236}">
                <a16:creationId xmlns:a16="http://schemas.microsoft.com/office/drawing/2014/main" id="{962FF7B4-B781-91C6-9299-CED5B5E72595}"/>
              </a:ext>
            </a:extLst>
          </p:cNvPr>
          <p:cNvCxnSpPr>
            <a:cxnSpLocks/>
            <a:stCxn id="20" idx="0"/>
          </p:cNvCxnSpPr>
          <p:nvPr/>
        </p:nvCxnSpPr>
        <p:spPr>
          <a:xfrm flipH="1" flipV="1">
            <a:off x="5120821" y="5270625"/>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23" name="Straight Arrow Connector 22">
            <a:extLst>
              <a:ext uri="{FF2B5EF4-FFF2-40B4-BE49-F238E27FC236}">
                <a16:creationId xmlns:a16="http://schemas.microsoft.com/office/drawing/2014/main" id="{EF94C8B4-9D5C-CC17-620A-268BD7BF49D6}"/>
              </a:ext>
            </a:extLst>
          </p:cNvPr>
          <p:cNvCxnSpPr>
            <a:cxnSpLocks/>
            <a:stCxn id="14" idx="0"/>
            <a:endCxn id="10" idx="2"/>
          </p:cNvCxnSpPr>
          <p:nvPr/>
        </p:nvCxnSpPr>
        <p:spPr>
          <a:xfrm flipV="1">
            <a:off x="5121417" y="4497646"/>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24" name="Straight Connector 23">
            <a:extLst>
              <a:ext uri="{FF2B5EF4-FFF2-40B4-BE49-F238E27FC236}">
                <a16:creationId xmlns:a16="http://schemas.microsoft.com/office/drawing/2014/main" id="{93027FA4-6685-1A6A-7F42-1EA28D7174F4}"/>
              </a:ext>
            </a:extLst>
          </p:cNvPr>
          <p:cNvCxnSpPr>
            <a:stCxn id="19" idx="6"/>
            <a:endCxn id="14" idx="2"/>
          </p:cNvCxnSpPr>
          <p:nvPr/>
        </p:nvCxnSpPr>
        <p:spPr>
          <a:xfrm>
            <a:off x="4878645" y="5193180"/>
            <a:ext cx="165328" cy="2"/>
          </a:xfrm>
          <a:prstGeom prst="line">
            <a:avLst/>
          </a:prstGeom>
          <a:noFill/>
          <a:ln w="28575" cap="flat" cmpd="sng" algn="ctr">
            <a:solidFill>
              <a:sysClr val="windowText" lastClr="000000"/>
            </a:solidFill>
            <a:prstDash val="solid"/>
            <a:miter lim="800000"/>
          </a:ln>
          <a:effectLst/>
        </p:spPr>
      </p:cxnSp>
      <p:sp>
        <p:nvSpPr>
          <p:cNvPr id="25" name="Arrow: U-Turn 99">
            <a:extLst>
              <a:ext uri="{FF2B5EF4-FFF2-40B4-BE49-F238E27FC236}">
                <a16:creationId xmlns:a16="http://schemas.microsoft.com/office/drawing/2014/main" id="{D49D7530-3784-39A2-5D87-5746E36DA131}"/>
              </a:ext>
            </a:extLst>
          </p:cNvPr>
          <p:cNvSpPr/>
          <p:nvPr/>
        </p:nvSpPr>
        <p:spPr>
          <a:xfrm rot="16200000">
            <a:off x="4278145" y="3956540"/>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 name="Arrow: U-Turn 99">
            <a:extLst>
              <a:ext uri="{FF2B5EF4-FFF2-40B4-BE49-F238E27FC236}">
                <a16:creationId xmlns:a16="http://schemas.microsoft.com/office/drawing/2014/main" id="{1F2CEF49-BCAF-E764-778A-179AFFBD2F33}"/>
              </a:ext>
            </a:extLst>
          </p:cNvPr>
          <p:cNvSpPr/>
          <p:nvPr/>
        </p:nvSpPr>
        <p:spPr>
          <a:xfrm rot="16200000">
            <a:off x="4324243" y="2879911"/>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Arrow: Bent 136">
            <a:extLst>
              <a:ext uri="{FF2B5EF4-FFF2-40B4-BE49-F238E27FC236}">
                <a16:creationId xmlns:a16="http://schemas.microsoft.com/office/drawing/2014/main" id="{38B038EA-9D8F-2983-9950-18CB927DABC4}"/>
              </a:ext>
            </a:extLst>
          </p:cNvPr>
          <p:cNvSpPr/>
          <p:nvPr/>
        </p:nvSpPr>
        <p:spPr>
          <a:xfrm rot="5400000" flipH="1">
            <a:off x="5239842" y="4378148"/>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 name="Arrow: Bent 136">
            <a:extLst>
              <a:ext uri="{FF2B5EF4-FFF2-40B4-BE49-F238E27FC236}">
                <a16:creationId xmlns:a16="http://schemas.microsoft.com/office/drawing/2014/main" id="{38E64351-9B47-A77B-9001-29CC47EE2F0B}"/>
              </a:ext>
            </a:extLst>
          </p:cNvPr>
          <p:cNvSpPr/>
          <p:nvPr/>
        </p:nvSpPr>
        <p:spPr>
          <a:xfrm rot="16200000">
            <a:off x="4828219" y="4378147"/>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9" name="Straight Arrow Connector 28">
            <a:extLst>
              <a:ext uri="{FF2B5EF4-FFF2-40B4-BE49-F238E27FC236}">
                <a16:creationId xmlns:a16="http://schemas.microsoft.com/office/drawing/2014/main" id="{2B479ACB-C82D-3428-F5E2-EBA530679923}"/>
              </a:ext>
            </a:extLst>
          </p:cNvPr>
          <p:cNvCxnSpPr>
            <a:cxnSpLocks/>
            <a:endCxn id="12" idx="2"/>
          </p:cNvCxnSpPr>
          <p:nvPr/>
        </p:nvCxnSpPr>
        <p:spPr>
          <a:xfrm flipV="1">
            <a:off x="5116490" y="3454742"/>
            <a:ext cx="4928" cy="371908"/>
          </a:xfrm>
          <a:prstGeom prst="straightConnector1">
            <a:avLst/>
          </a:prstGeom>
          <a:noFill/>
          <a:ln w="28575" cap="flat" cmpd="sng" algn="ctr">
            <a:solidFill>
              <a:schemeClr val="tx1"/>
            </a:solidFill>
            <a:prstDash val="solid"/>
            <a:miter lim="800000"/>
            <a:tailEnd type="stealth"/>
          </a:ln>
          <a:effectLst/>
        </p:spPr>
      </p:cxnSp>
      <p:sp>
        <p:nvSpPr>
          <p:cNvPr id="30" name="Rectangle: Rounded Corners 29">
            <a:extLst>
              <a:ext uri="{FF2B5EF4-FFF2-40B4-BE49-F238E27FC236}">
                <a16:creationId xmlns:a16="http://schemas.microsoft.com/office/drawing/2014/main" id="{DB790BC3-30FB-0330-00C1-4DC1FC40323C}"/>
              </a:ext>
            </a:extLst>
          </p:cNvPr>
          <p:cNvSpPr/>
          <p:nvPr/>
        </p:nvSpPr>
        <p:spPr>
          <a:xfrm>
            <a:off x="6144233" y="2870308"/>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6" name="Freeform: Shape 255">
            <a:extLst>
              <a:ext uri="{FF2B5EF4-FFF2-40B4-BE49-F238E27FC236}">
                <a16:creationId xmlns:a16="http://schemas.microsoft.com/office/drawing/2014/main" id="{A4DD802B-28D1-3F1A-D155-B8BCA3AD936A}"/>
              </a:ext>
            </a:extLst>
          </p:cNvPr>
          <p:cNvSpPr/>
          <p:nvPr/>
        </p:nvSpPr>
        <p:spPr>
          <a:xfrm rot="16200000">
            <a:off x="6263087" y="3068939"/>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7" name="Freeform: Shape 256">
            <a:extLst>
              <a:ext uri="{FF2B5EF4-FFF2-40B4-BE49-F238E27FC236}">
                <a16:creationId xmlns:a16="http://schemas.microsoft.com/office/drawing/2014/main" id="{7108A052-7B4C-9BF0-9C8E-66AD1ADAEDDF}"/>
              </a:ext>
            </a:extLst>
          </p:cNvPr>
          <p:cNvSpPr/>
          <p:nvPr/>
        </p:nvSpPr>
        <p:spPr>
          <a:xfrm rot="10800000">
            <a:off x="6626647" y="3312713"/>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8" name="Rectangle: Rounded Corners 257">
            <a:extLst>
              <a:ext uri="{FF2B5EF4-FFF2-40B4-BE49-F238E27FC236}">
                <a16:creationId xmlns:a16="http://schemas.microsoft.com/office/drawing/2014/main" id="{8627DC3A-43ED-0EA8-6A12-B634423F9055}"/>
              </a:ext>
            </a:extLst>
          </p:cNvPr>
          <p:cNvSpPr/>
          <p:nvPr/>
        </p:nvSpPr>
        <p:spPr>
          <a:xfrm>
            <a:off x="6144233" y="3917824"/>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9" name="Rectangle: Rounded Corners 258">
            <a:extLst>
              <a:ext uri="{FF2B5EF4-FFF2-40B4-BE49-F238E27FC236}">
                <a16:creationId xmlns:a16="http://schemas.microsoft.com/office/drawing/2014/main" id="{27565CA6-3E13-BFB7-AAFF-D7E4B1C9511E}"/>
              </a:ext>
            </a:extLst>
          </p:cNvPr>
          <p:cNvSpPr/>
          <p:nvPr/>
        </p:nvSpPr>
        <p:spPr>
          <a:xfrm>
            <a:off x="6145924" y="364974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0" name="Arrow: U-Turn 99">
            <a:extLst>
              <a:ext uri="{FF2B5EF4-FFF2-40B4-BE49-F238E27FC236}">
                <a16:creationId xmlns:a16="http://schemas.microsoft.com/office/drawing/2014/main" id="{8788924D-D7CD-6059-E861-178C186846A6}"/>
              </a:ext>
            </a:extLst>
          </p:cNvPr>
          <p:cNvSpPr/>
          <p:nvPr/>
        </p:nvSpPr>
        <p:spPr>
          <a:xfrm rot="5400000" flipH="1">
            <a:off x="6590228" y="2734171"/>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61" name="Straight Arrow Connector 260">
            <a:extLst>
              <a:ext uri="{FF2B5EF4-FFF2-40B4-BE49-F238E27FC236}">
                <a16:creationId xmlns:a16="http://schemas.microsoft.com/office/drawing/2014/main" id="{46272A2A-D1F8-30A6-9068-F44C26A18A1D}"/>
              </a:ext>
            </a:extLst>
          </p:cNvPr>
          <p:cNvCxnSpPr>
            <a:cxnSpLocks/>
            <a:stCxn id="264" idx="0"/>
          </p:cNvCxnSpPr>
          <p:nvPr/>
        </p:nvCxnSpPr>
        <p:spPr>
          <a:xfrm flipV="1">
            <a:off x="6640744" y="4513144"/>
            <a:ext cx="1164" cy="602593"/>
          </a:xfrm>
          <a:prstGeom prst="straightConnector1">
            <a:avLst/>
          </a:prstGeom>
          <a:noFill/>
          <a:ln w="28575" cap="flat" cmpd="sng" algn="ctr">
            <a:solidFill>
              <a:schemeClr val="tx1"/>
            </a:solidFill>
            <a:prstDash val="solid"/>
            <a:miter lim="800000"/>
            <a:tailEnd type="stealth"/>
          </a:ln>
          <a:effectLst/>
        </p:spPr>
      </p:cxnSp>
      <p:sp>
        <p:nvSpPr>
          <p:cNvPr id="262" name="Arrow: Bent 136">
            <a:extLst>
              <a:ext uri="{FF2B5EF4-FFF2-40B4-BE49-F238E27FC236}">
                <a16:creationId xmlns:a16="http://schemas.microsoft.com/office/drawing/2014/main" id="{3660ED56-4613-827C-76ED-9DCBAD9379CE}"/>
              </a:ext>
            </a:extLst>
          </p:cNvPr>
          <p:cNvSpPr/>
          <p:nvPr/>
        </p:nvSpPr>
        <p:spPr>
          <a:xfrm rot="5400000" flipH="1">
            <a:off x="6760332" y="439364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3" name="Arrow: Bent 136">
            <a:extLst>
              <a:ext uri="{FF2B5EF4-FFF2-40B4-BE49-F238E27FC236}">
                <a16:creationId xmlns:a16="http://schemas.microsoft.com/office/drawing/2014/main" id="{309947B3-6B54-AB8F-307C-F1DD5013B400}"/>
              </a:ext>
            </a:extLst>
          </p:cNvPr>
          <p:cNvSpPr/>
          <p:nvPr/>
        </p:nvSpPr>
        <p:spPr>
          <a:xfrm rot="16200000">
            <a:off x="6348709" y="439364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4" name="Oval 263">
            <a:extLst>
              <a:ext uri="{FF2B5EF4-FFF2-40B4-BE49-F238E27FC236}">
                <a16:creationId xmlns:a16="http://schemas.microsoft.com/office/drawing/2014/main" id="{A12F6510-EB2E-EC25-AD13-DD2C5563A362}"/>
              </a:ext>
            </a:extLst>
          </p:cNvPr>
          <p:cNvSpPr/>
          <p:nvPr/>
        </p:nvSpPr>
        <p:spPr>
          <a:xfrm>
            <a:off x="6563300" y="5115737"/>
            <a:ext cx="154887" cy="154887"/>
          </a:xfrm>
          <a:prstGeom prst="ellipse">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5" name="Cross 264">
            <a:extLst>
              <a:ext uri="{FF2B5EF4-FFF2-40B4-BE49-F238E27FC236}">
                <a16:creationId xmlns:a16="http://schemas.microsoft.com/office/drawing/2014/main" id="{D86CCF2D-CC1D-4599-8B8F-124904B4A917}"/>
              </a:ext>
            </a:extLst>
          </p:cNvPr>
          <p:cNvSpPr/>
          <p:nvPr/>
        </p:nvSpPr>
        <p:spPr>
          <a:xfrm>
            <a:off x="6591249" y="5143686"/>
            <a:ext cx="98987" cy="98987"/>
          </a:xfrm>
          <a:prstGeom prst="plus">
            <a:avLst>
              <a:gd name="adj" fmla="val 48099"/>
            </a:avLst>
          </a:prstGeom>
          <a:solidFill>
            <a:schemeClr val="bg1">
              <a:lumMod val="85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66" name="Group 265">
            <a:extLst>
              <a:ext uri="{FF2B5EF4-FFF2-40B4-BE49-F238E27FC236}">
                <a16:creationId xmlns:a16="http://schemas.microsoft.com/office/drawing/2014/main" id="{35993A7B-6740-85FE-BCC8-DED822AE12E6}"/>
              </a:ext>
            </a:extLst>
          </p:cNvPr>
          <p:cNvGrpSpPr/>
          <p:nvPr/>
        </p:nvGrpSpPr>
        <p:grpSpPr>
          <a:xfrm>
            <a:off x="6897771" y="5040479"/>
            <a:ext cx="317131" cy="317131"/>
            <a:chOff x="1290919" y="1058164"/>
            <a:chExt cx="3765176" cy="3765176"/>
          </a:xfrm>
          <a:noFill/>
        </p:grpSpPr>
        <p:sp>
          <p:nvSpPr>
            <p:cNvPr id="267" name="Freeform: Shape 266">
              <a:extLst>
                <a:ext uri="{FF2B5EF4-FFF2-40B4-BE49-F238E27FC236}">
                  <a16:creationId xmlns:a16="http://schemas.microsoft.com/office/drawing/2014/main" id="{5728B3F6-8525-2959-BD35-D1BF7F09DF0B}"/>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8" name="Oval 267">
              <a:extLst>
                <a:ext uri="{FF2B5EF4-FFF2-40B4-BE49-F238E27FC236}">
                  <a16:creationId xmlns:a16="http://schemas.microsoft.com/office/drawing/2014/main" id="{B9CFB2C1-C2ED-E13C-3E51-7A383D4D3950}"/>
                </a:ext>
              </a:extLst>
            </p:cNvPr>
            <p:cNvSpPr/>
            <p:nvPr/>
          </p:nvSpPr>
          <p:spPr>
            <a:xfrm>
              <a:off x="1290919" y="1058164"/>
              <a:ext cx="3765176" cy="3765176"/>
            </a:xfrm>
            <a:prstGeom prst="ellipse">
              <a:avLst/>
            </a:prstGeom>
            <a:grpFill/>
            <a:ln w="1905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269" name="Straight Connector 268">
            <a:extLst>
              <a:ext uri="{FF2B5EF4-FFF2-40B4-BE49-F238E27FC236}">
                <a16:creationId xmlns:a16="http://schemas.microsoft.com/office/drawing/2014/main" id="{03A28902-E529-E0EC-06B5-C5EF2E377021}"/>
              </a:ext>
            </a:extLst>
          </p:cNvPr>
          <p:cNvCxnSpPr>
            <a:cxnSpLocks/>
            <a:endCxn id="268" idx="2"/>
          </p:cNvCxnSpPr>
          <p:nvPr/>
        </p:nvCxnSpPr>
        <p:spPr>
          <a:xfrm>
            <a:off x="6716477" y="5199045"/>
            <a:ext cx="181294" cy="0"/>
          </a:xfrm>
          <a:prstGeom prst="line">
            <a:avLst/>
          </a:prstGeom>
          <a:noFill/>
          <a:ln w="28575" cap="flat" cmpd="sng" algn="ctr">
            <a:solidFill>
              <a:schemeClr val="tx1"/>
            </a:solidFill>
            <a:prstDash val="solid"/>
            <a:miter lim="800000"/>
          </a:ln>
          <a:effectLst/>
        </p:spPr>
      </p:cxnSp>
      <p:sp>
        <p:nvSpPr>
          <p:cNvPr id="270" name="Rectangle: Rounded Corners 269">
            <a:extLst>
              <a:ext uri="{FF2B5EF4-FFF2-40B4-BE49-F238E27FC236}">
                <a16:creationId xmlns:a16="http://schemas.microsoft.com/office/drawing/2014/main" id="{3E99933A-3508-6CF4-9E3D-26ADDB9286EB}"/>
              </a:ext>
            </a:extLst>
          </p:cNvPr>
          <p:cNvSpPr/>
          <p:nvPr/>
        </p:nvSpPr>
        <p:spPr>
          <a:xfrm>
            <a:off x="6131367" y="5454232"/>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1" name="Straight Arrow Connector 270">
            <a:extLst>
              <a:ext uri="{FF2B5EF4-FFF2-40B4-BE49-F238E27FC236}">
                <a16:creationId xmlns:a16="http://schemas.microsoft.com/office/drawing/2014/main" id="{1C091E7B-25BE-FCC3-0047-5FAD25EC602F}"/>
              </a:ext>
            </a:extLst>
          </p:cNvPr>
          <p:cNvCxnSpPr>
            <a:cxnSpLocks/>
          </p:cNvCxnSpPr>
          <p:nvPr/>
        </p:nvCxnSpPr>
        <p:spPr>
          <a:xfrm flipV="1">
            <a:off x="6641307" y="5866318"/>
            <a:ext cx="0" cy="265942"/>
          </a:xfrm>
          <a:prstGeom prst="straightConnector1">
            <a:avLst/>
          </a:prstGeom>
          <a:noFill/>
          <a:ln w="28575" cap="flat" cmpd="sng" algn="ctr">
            <a:solidFill>
              <a:schemeClr val="tx1"/>
            </a:solidFill>
            <a:prstDash val="solid"/>
            <a:miter lim="800000"/>
            <a:tailEnd type="stealth"/>
          </a:ln>
          <a:effectLst/>
        </p:spPr>
      </p:cxnSp>
      <p:cxnSp>
        <p:nvCxnSpPr>
          <p:cNvPr id="273" name="Straight Arrow Connector 272">
            <a:extLst>
              <a:ext uri="{FF2B5EF4-FFF2-40B4-BE49-F238E27FC236}">
                <a16:creationId xmlns:a16="http://schemas.microsoft.com/office/drawing/2014/main" id="{A603B761-75F5-8380-A9EC-6F85FC70B5CC}"/>
              </a:ext>
            </a:extLst>
          </p:cNvPr>
          <p:cNvCxnSpPr>
            <a:cxnSpLocks/>
            <a:stCxn id="270" idx="0"/>
          </p:cNvCxnSpPr>
          <p:nvPr/>
        </p:nvCxnSpPr>
        <p:spPr>
          <a:xfrm flipH="1" flipV="1">
            <a:off x="6641310" y="5273522"/>
            <a:ext cx="597" cy="180710"/>
          </a:xfrm>
          <a:prstGeom prst="straightConnector1">
            <a:avLst/>
          </a:prstGeom>
          <a:noFill/>
          <a:ln w="28575" cap="flat" cmpd="sng" algn="ctr">
            <a:solidFill>
              <a:schemeClr val="tx1"/>
            </a:solidFill>
            <a:prstDash val="solid"/>
            <a:miter lim="800000"/>
            <a:tailEnd type="stealth"/>
          </a:ln>
          <a:effectLst/>
        </p:spPr>
      </p:cxnSp>
      <p:sp>
        <p:nvSpPr>
          <p:cNvPr id="274" name="Arrow: U-Turn 99">
            <a:extLst>
              <a:ext uri="{FF2B5EF4-FFF2-40B4-BE49-F238E27FC236}">
                <a16:creationId xmlns:a16="http://schemas.microsoft.com/office/drawing/2014/main" id="{CFC70714-1461-C6E2-1050-EA576E82FDBA}"/>
              </a:ext>
            </a:extLst>
          </p:cNvPr>
          <p:cNvSpPr/>
          <p:nvPr/>
        </p:nvSpPr>
        <p:spPr>
          <a:xfrm rot="5400000" flipH="1">
            <a:off x="6495430" y="3855703"/>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75" name="Straight Arrow Connector 274">
            <a:extLst>
              <a:ext uri="{FF2B5EF4-FFF2-40B4-BE49-F238E27FC236}">
                <a16:creationId xmlns:a16="http://schemas.microsoft.com/office/drawing/2014/main" id="{1D77F6AE-B4A6-6E4A-E064-44195F8579F7}"/>
              </a:ext>
            </a:extLst>
          </p:cNvPr>
          <p:cNvCxnSpPr>
            <a:cxnSpLocks/>
            <a:stCxn id="30" idx="0"/>
            <a:endCxn id="276" idx="2"/>
          </p:cNvCxnSpPr>
          <p:nvPr/>
        </p:nvCxnSpPr>
        <p:spPr>
          <a:xfrm flipH="1" flipV="1">
            <a:off x="6653344" y="2416423"/>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276" name="Rectangle: Rounded Corners 275">
            <a:extLst>
              <a:ext uri="{FF2B5EF4-FFF2-40B4-BE49-F238E27FC236}">
                <a16:creationId xmlns:a16="http://schemas.microsoft.com/office/drawing/2014/main" id="{AB38FAF4-EC1F-DF7E-4F77-8C30D0D0AFE2}"/>
              </a:ext>
            </a:extLst>
          </p:cNvPr>
          <p:cNvSpPr/>
          <p:nvPr/>
        </p:nvSpPr>
        <p:spPr>
          <a:xfrm>
            <a:off x="6142804" y="2004337"/>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7" name="Rectangle: Rounded Corners 276">
            <a:extLst>
              <a:ext uri="{FF2B5EF4-FFF2-40B4-BE49-F238E27FC236}">
                <a16:creationId xmlns:a16="http://schemas.microsoft.com/office/drawing/2014/main" id="{67F3ECD1-354E-6C0B-036E-68A79DED89DA}"/>
              </a:ext>
            </a:extLst>
          </p:cNvPr>
          <p:cNvSpPr/>
          <p:nvPr/>
        </p:nvSpPr>
        <p:spPr>
          <a:xfrm>
            <a:off x="6142804" y="262201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8" name="Straight Arrow Connector 277">
            <a:extLst>
              <a:ext uri="{FF2B5EF4-FFF2-40B4-BE49-F238E27FC236}">
                <a16:creationId xmlns:a16="http://schemas.microsoft.com/office/drawing/2014/main" id="{16804BBF-73E4-4906-25E6-1F210C7337D6}"/>
              </a:ext>
            </a:extLst>
          </p:cNvPr>
          <p:cNvCxnSpPr>
            <a:cxnSpLocks/>
            <a:endCxn id="279" idx="2"/>
          </p:cNvCxnSpPr>
          <p:nvPr/>
        </p:nvCxnSpPr>
        <p:spPr>
          <a:xfrm flipV="1">
            <a:off x="6652387" y="1473350"/>
            <a:ext cx="5393" cy="531893"/>
          </a:xfrm>
          <a:prstGeom prst="straightConnector1">
            <a:avLst/>
          </a:prstGeom>
          <a:noFill/>
          <a:ln w="28575" cap="flat" cmpd="sng" algn="ctr">
            <a:solidFill>
              <a:schemeClr val="tx1"/>
            </a:solidFill>
            <a:prstDash val="solid"/>
            <a:miter lim="800000"/>
            <a:tailEnd type="stealth"/>
          </a:ln>
          <a:effectLst/>
        </p:spPr>
      </p:cxnSp>
      <p:sp>
        <p:nvSpPr>
          <p:cNvPr id="279" name="Rectangle: Rounded Corners 278">
            <a:extLst>
              <a:ext uri="{FF2B5EF4-FFF2-40B4-BE49-F238E27FC236}">
                <a16:creationId xmlns:a16="http://schemas.microsoft.com/office/drawing/2014/main" id="{4AECEF97-4B64-3E68-63AE-6B82E7634D96}"/>
              </a:ext>
            </a:extLst>
          </p:cNvPr>
          <p:cNvSpPr/>
          <p:nvPr/>
        </p:nvSpPr>
        <p:spPr>
          <a:xfrm>
            <a:off x="6147240" y="1291727"/>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80" name="Rectangle: Rounded Corners 279">
            <a:extLst>
              <a:ext uri="{FF2B5EF4-FFF2-40B4-BE49-F238E27FC236}">
                <a16:creationId xmlns:a16="http://schemas.microsoft.com/office/drawing/2014/main" id="{2489D955-CBAC-E71A-9579-8CAEF05A36B9}"/>
              </a:ext>
            </a:extLst>
          </p:cNvPr>
          <p:cNvSpPr/>
          <p:nvPr/>
        </p:nvSpPr>
        <p:spPr>
          <a:xfrm>
            <a:off x="6147240" y="889502"/>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solidFill>
                  <a:prstClr val="black"/>
                </a:solidFill>
                <a:effectLst/>
                <a:uLnTx/>
                <a:uFillTx/>
                <a:latin typeface="Calibri Light" panose="020F0302020204030204"/>
                <a:ea typeface="+mn-ea"/>
                <a:cs typeface="+mn-cs"/>
              </a:rPr>
              <a:t>Softmax</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1" name="Straight Arrow Connector 280">
            <a:extLst>
              <a:ext uri="{FF2B5EF4-FFF2-40B4-BE49-F238E27FC236}">
                <a16:creationId xmlns:a16="http://schemas.microsoft.com/office/drawing/2014/main" id="{44380D90-BC65-07F8-27C9-38B0EB74D78C}"/>
              </a:ext>
            </a:extLst>
          </p:cNvPr>
          <p:cNvCxnSpPr>
            <a:cxnSpLocks/>
            <a:stCxn id="279" idx="0"/>
            <a:endCxn id="280" idx="2"/>
          </p:cNvCxnSpPr>
          <p:nvPr/>
        </p:nvCxnSpPr>
        <p:spPr>
          <a:xfrm flipV="1">
            <a:off x="6657780" y="1071125"/>
            <a:ext cx="0" cy="220602"/>
          </a:xfrm>
          <a:prstGeom prst="straightConnector1">
            <a:avLst/>
          </a:prstGeom>
          <a:noFill/>
          <a:ln w="28575" cap="flat" cmpd="sng" algn="ctr">
            <a:solidFill>
              <a:schemeClr val="tx1"/>
            </a:solidFill>
            <a:prstDash val="solid"/>
            <a:miter lim="800000"/>
            <a:tailEnd type="stealth"/>
          </a:ln>
          <a:effectLst/>
        </p:spPr>
      </p:cxnSp>
      <p:cxnSp>
        <p:nvCxnSpPr>
          <p:cNvPr id="282" name="Straight Arrow Connector 281">
            <a:extLst>
              <a:ext uri="{FF2B5EF4-FFF2-40B4-BE49-F238E27FC236}">
                <a16:creationId xmlns:a16="http://schemas.microsoft.com/office/drawing/2014/main" id="{1924B234-ABD2-9F18-D61E-D9B48E3FA749}"/>
              </a:ext>
            </a:extLst>
          </p:cNvPr>
          <p:cNvCxnSpPr>
            <a:cxnSpLocks/>
          </p:cNvCxnSpPr>
          <p:nvPr/>
        </p:nvCxnSpPr>
        <p:spPr>
          <a:xfrm flipV="1">
            <a:off x="6657780" y="668900"/>
            <a:ext cx="0" cy="220602"/>
          </a:xfrm>
          <a:prstGeom prst="straightConnector1">
            <a:avLst/>
          </a:prstGeom>
          <a:noFill/>
          <a:ln w="28575" cap="flat" cmpd="sng" algn="ctr">
            <a:solidFill>
              <a:schemeClr val="tx1"/>
            </a:solidFill>
            <a:prstDash val="solid"/>
            <a:miter lim="800000"/>
            <a:tailEnd type="stealth"/>
          </a:ln>
          <a:effectLst/>
        </p:spPr>
      </p:cxnSp>
      <p:sp>
        <p:nvSpPr>
          <p:cNvPr id="283" name="Rectangle: Rounded Corners 282">
            <a:extLst>
              <a:ext uri="{FF2B5EF4-FFF2-40B4-BE49-F238E27FC236}">
                <a16:creationId xmlns:a16="http://schemas.microsoft.com/office/drawing/2014/main" id="{C8C72B1C-9024-88D2-BFA4-401B46CB48B2}"/>
              </a:ext>
            </a:extLst>
          </p:cNvPr>
          <p:cNvSpPr/>
          <p:nvPr/>
        </p:nvSpPr>
        <p:spPr>
          <a:xfrm>
            <a:off x="6131367" y="1730694"/>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4" name="Straight Connector 283">
            <a:extLst>
              <a:ext uri="{FF2B5EF4-FFF2-40B4-BE49-F238E27FC236}">
                <a16:creationId xmlns:a16="http://schemas.microsoft.com/office/drawing/2014/main" id="{2304635D-D59F-667E-28A8-6E58E22036A1}"/>
              </a:ext>
            </a:extLst>
          </p:cNvPr>
          <p:cNvCxnSpPr>
            <a:cxnSpLocks/>
          </p:cNvCxnSpPr>
          <p:nvPr/>
        </p:nvCxnSpPr>
        <p:spPr>
          <a:xfrm flipH="1">
            <a:off x="6639616" y="3831368"/>
            <a:ext cx="1691" cy="86456"/>
          </a:xfrm>
          <a:prstGeom prst="line">
            <a:avLst/>
          </a:prstGeom>
          <a:noFill/>
          <a:ln w="28575" cap="flat" cmpd="sng" algn="ctr">
            <a:solidFill>
              <a:schemeClr val="bg2">
                <a:lumMod val="50000"/>
              </a:schemeClr>
            </a:solidFill>
            <a:prstDash val="solid"/>
            <a:miter lim="800000"/>
          </a:ln>
          <a:effectLst/>
        </p:spPr>
      </p:cxnSp>
      <p:cxnSp>
        <p:nvCxnSpPr>
          <p:cNvPr id="285" name="Straight Connector 284">
            <a:extLst>
              <a:ext uri="{FF2B5EF4-FFF2-40B4-BE49-F238E27FC236}">
                <a16:creationId xmlns:a16="http://schemas.microsoft.com/office/drawing/2014/main" id="{17FCAD0B-1DA1-1F17-4E14-B3DF6F99B4D5}"/>
              </a:ext>
            </a:extLst>
          </p:cNvPr>
          <p:cNvCxnSpPr>
            <a:cxnSpLocks/>
          </p:cNvCxnSpPr>
          <p:nvPr/>
        </p:nvCxnSpPr>
        <p:spPr>
          <a:xfrm flipH="1">
            <a:off x="5112633" y="4014282"/>
            <a:ext cx="1691" cy="86456"/>
          </a:xfrm>
          <a:prstGeom prst="line">
            <a:avLst/>
          </a:prstGeom>
          <a:noFill/>
          <a:ln w="28575" cap="flat" cmpd="sng" algn="ctr">
            <a:solidFill>
              <a:schemeClr val="tx1"/>
            </a:solidFill>
            <a:prstDash val="solid"/>
            <a:miter lim="800000"/>
          </a:ln>
          <a:effectLst/>
        </p:spPr>
      </p:cxnSp>
      <p:cxnSp>
        <p:nvCxnSpPr>
          <p:cNvPr id="286" name="Straight Connector 285">
            <a:extLst>
              <a:ext uri="{FF2B5EF4-FFF2-40B4-BE49-F238E27FC236}">
                <a16:creationId xmlns:a16="http://schemas.microsoft.com/office/drawing/2014/main" id="{0E3C1D98-CBA6-5D0F-F9DD-7FBE1EDA4E42}"/>
              </a:ext>
            </a:extLst>
          </p:cNvPr>
          <p:cNvCxnSpPr>
            <a:cxnSpLocks/>
            <a:stCxn id="13" idx="2"/>
            <a:endCxn id="12" idx="0"/>
          </p:cNvCxnSpPr>
          <p:nvPr/>
        </p:nvCxnSpPr>
        <p:spPr>
          <a:xfrm>
            <a:off x="5121418" y="2994375"/>
            <a:ext cx="0" cy="48281"/>
          </a:xfrm>
          <a:prstGeom prst="line">
            <a:avLst/>
          </a:prstGeom>
          <a:noFill/>
          <a:ln w="28575" cap="flat" cmpd="sng" algn="ctr">
            <a:solidFill>
              <a:schemeClr val="bg2">
                <a:lumMod val="50000"/>
              </a:schemeClr>
            </a:solidFill>
            <a:prstDash val="solid"/>
            <a:miter lim="800000"/>
          </a:ln>
          <a:effectLst/>
        </p:spPr>
      </p:cxnSp>
      <p:sp>
        <p:nvSpPr>
          <p:cNvPr id="31" name="Freeform: Shape 30">
            <a:extLst>
              <a:ext uri="{FF2B5EF4-FFF2-40B4-BE49-F238E27FC236}">
                <a16:creationId xmlns:a16="http://schemas.microsoft.com/office/drawing/2014/main" id="{295CFF57-F003-AF37-31FA-F63AD4D20B9E}"/>
              </a:ext>
            </a:extLst>
          </p:cNvPr>
          <p:cNvSpPr/>
          <p:nvPr/>
        </p:nvSpPr>
        <p:spPr>
          <a:xfrm>
            <a:off x="5125982" y="2562121"/>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 name="Rectangle: Rounded Corners 2">
            <a:extLst>
              <a:ext uri="{FF2B5EF4-FFF2-40B4-BE49-F238E27FC236}">
                <a16:creationId xmlns:a16="http://schemas.microsoft.com/office/drawing/2014/main" id="{A09DA244-BE3D-55AF-AF7F-6A5DFA375CBA}"/>
              </a:ext>
            </a:extLst>
          </p:cNvPr>
          <p:cNvSpPr/>
          <p:nvPr/>
        </p:nvSpPr>
        <p:spPr>
          <a:xfrm>
            <a:off x="4216813" y="2673205"/>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68FB972F-A709-E918-9EC3-0092FBEF8F00}"/>
              </a:ext>
            </a:extLst>
          </p:cNvPr>
          <p:cNvSpPr txBox="1"/>
          <p:nvPr/>
        </p:nvSpPr>
        <p:spPr>
          <a:xfrm>
            <a:off x="4457231" y="3998867"/>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cs typeface="+mn-cs"/>
              </a:rPr>
              <a:t>Encoder</a:t>
            </a:r>
            <a:endParaRPr kumimoji="0" lang="en-IN" sz="1800" b="1" i="0" u="none" strike="noStrike" kern="1200" cap="none" spc="0" normalizeH="0" baseline="0" noProof="0" dirty="0">
              <a:ln>
                <a:noFill/>
              </a:ln>
              <a:solidFill>
                <a:prstClr val="white"/>
              </a:solidFill>
              <a:effectLst/>
              <a:uLnTx/>
              <a:uFillTx/>
              <a:latin typeface="Arial"/>
              <a:cs typeface="+mn-cs"/>
            </a:endParaRPr>
          </a:p>
        </p:txBody>
      </p:sp>
      <p:sp>
        <p:nvSpPr>
          <p:cNvPr id="287" name="Rectangle: Rounded Corners 286">
            <a:extLst>
              <a:ext uri="{FF2B5EF4-FFF2-40B4-BE49-F238E27FC236}">
                <a16:creationId xmlns:a16="http://schemas.microsoft.com/office/drawing/2014/main" id="{F219660C-B637-3A3F-209C-F3CD91911B20}"/>
              </a:ext>
            </a:extLst>
          </p:cNvPr>
          <p:cNvSpPr/>
          <p:nvPr/>
        </p:nvSpPr>
        <p:spPr>
          <a:xfrm>
            <a:off x="6002966" y="1622971"/>
            <a:ext cx="1533355" cy="3265529"/>
          </a:xfrm>
          <a:prstGeom prst="roundRect">
            <a:avLst>
              <a:gd name="adj" fmla="val 8554"/>
            </a:avLst>
          </a:prstGeom>
          <a:solidFill>
            <a:srgbClr val="2F6DFF"/>
          </a:solidFill>
          <a:ln w="762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 name="TextBox 3">
            <a:extLst>
              <a:ext uri="{FF2B5EF4-FFF2-40B4-BE49-F238E27FC236}">
                <a16:creationId xmlns:a16="http://schemas.microsoft.com/office/drawing/2014/main" id="{93349DE7-E1C2-D02D-B0B2-6437495E8183}"/>
              </a:ext>
            </a:extLst>
          </p:cNvPr>
          <p:cNvSpPr txBox="1"/>
          <p:nvPr/>
        </p:nvSpPr>
        <p:spPr>
          <a:xfrm>
            <a:off x="6215645" y="4034773"/>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Arial"/>
                <a:cs typeface="+mn-cs"/>
              </a:rPr>
              <a:t>Decoder</a:t>
            </a:r>
            <a:endParaRPr kumimoji="0" lang="en-IN" sz="1800" b="1" i="0" u="none" strike="noStrike" kern="1200" cap="none" spc="0" normalizeH="0" baseline="0" noProof="0" dirty="0">
              <a:ln>
                <a:noFill/>
              </a:ln>
              <a:solidFill>
                <a:schemeClr val="bg1"/>
              </a:solidFill>
              <a:effectLst/>
              <a:uLnTx/>
              <a:uFillTx/>
              <a:latin typeface="Arial"/>
              <a:cs typeface="+mn-cs"/>
            </a:endParaRPr>
          </a:p>
        </p:txBody>
      </p:sp>
      <p:sp>
        <p:nvSpPr>
          <p:cNvPr id="7" name="TextBox 6">
            <a:extLst>
              <a:ext uri="{FF2B5EF4-FFF2-40B4-BE49-F238E27FC236}">
                <a16:creationId xmlns:a16="http://schemas.microsoft.com/office/drawing/2014/main" id="{F3DCD022-6062-9FE6-B64A-1E8B4F467971}"/>
              </a:ext>
            </a:extLst>
          </p:cNvPr>
          <p:cNvSpPr txBox="1"/>
          <p:nvPr/>
        </p:nvSpPr>
        <p:spPr>
          <a:xfrm>
            <a:off x="5429763" y="369420"/>
            <a:ext cx="245809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A4335"/>
                </a:solidFill>
                <a:effectLst/>
                <a:uLnTx/>
                <a:uFillTx/>
                <a:latin typeface="Arial"/>
                <a:cs typeface="+mn-cs"/>
              </a:rPr>
              <a:t>&lt;start&gt; </a:t>
            </a:r>
            <a:r>
              <a:rPr kumimoji="0" lang="en-US" sz="1400" b="1" i="0" u="none" strike="noStrike" kern="1200" cap="none" spc="0" normalizeH="0" baseline="0" noProof="0" dirty="0" err="1">
                <a:ln>
                  <a:noFill/>
                </a:ln>
                <a:solidFill>
                  <a:srgbClr val="EA4335"/>
                </a:solidFill>
                <a:effectLst/>
                <a:uLnTx/>
                <a:uFillTx/>
                <a:latin typeface="Arial"/>
                <a:cs typeface="+mn-cs"/>
              </a:rPr>
              <a:t>mujhe</a:t>
            </a:r>
            <a:r>
              <a:rPr kumimoji="0" lang="en-US" sz="1400" b="1" i="0" u="none" strike="noStrike" kern="1200" cap="none" spc="0" normalizeH="0" baseline="0" noProof="0" dirty="0">
                <a:ln>
                  <a:noFill/>
                </a:ln>
                <a:solidFill>
                  <a:srgbClr val="EA4335"/>
                </a:solidFill>
                <a:effectLst/>
                <a:uLnTx/>
                <a:uFillTx/>
                <a:latin typeface="Arial"/>
                <a:cs typeface="+mn-cs"/>
              </a:rPr>
              <a:t> cheese cake</a:t>
            </a:r>
            <a:endParaRPr kumimoji="0" lang="en-IN" sz="1400" b="1" i="0" u="none" strike="noStrike" kern="1200" cap="none" spc="0" normalizeH="0" baseline="0" noProof="0" dirty="0">
              <a:ln>
                <a:noFill/>
              </a:ln>
              <a:solidFill>
                <a:srgbClr val="EA4335"/>
              </a:solidFill>
              <a:effectLst/>
              <a:uLnTx/>
              <a:uFillTx/>
              <a:latin typeface="Arial"/>
              <a:cs typeface="+mn-cs"/>
            </a:endParaRPr>
          </a:p>
        </p:txBody>
      </p:sp>
    </p:spTree>
    <p:extLst>
      <p:ext uri="{BB962C8B-B14F-4D97-AF65-F5344CB8AC3E}">
        <p14:creationId xmlns:p14="http://schemas.microsoft.com/office/powerpoint/2010/main" val="56451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65"/>
                                        </p:tgtEl>
                                      </p:cBhvr>
                                    </p:animEffect>
                                    <p:animScale>
                                      <p:cBhvr>
                                        <p:cTn id="7" dur="250" autoRev="1" fill="hold"/>
                                        <p:tgtEl>
                                          <p:spTgt spid="26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64"/>
                                        </p:tgtEl>
                                      </p:cBhvr>
                                    </p:animEffect>
                                    <p:animScale>
                                      <p:cBhvr>
                                        <p:cTn id="10" dur="250" autoRev="1" fill="hold"/>
                                        <p:tgtEl>
                                          <p:spTgt spid="264"/>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266"/>
                                        </p:tgtEl>
                                      </p:cBhvr>
                                    </p:animEffect>
                                    <p:animScale>
                                      <p:cBhvr>
                                        <p:cTn id="13" dur="250" autoRev="1" fill="hold"/>
                                        <p:tgtEl>
                                          <p:spTgt spid="266"/>
                                        </p:tgtEl>
                                      </p:cBhvr>
                                      <p:by x="105000" y="105000"/>
                                    </p:animScale>
                                  </p:childTnLst>
                                </p:cTn>
                              </p:par>
                            </p:childTnLst>
                          </p:cTn>
                        </p:par>
                        <p:par>
                          <p:cTn id="14" fill="hold">
                            <p:stCondLst>
                              <p:cond delay="500"/>
                            </p:stCondLst>
                            <p:childTnLst>
                              <p:par>
                                <p:cTn id="15" presetID="27" presetClass="emph" presetSubtype="0" fill="remove" grpId="0" nodeType="afterEffect">
                                  <p:stCondLst>
                                    <p:cond delay="0"/>
                                  </p:stCondLst>
                                  <p:childTnLst>
                                    <p:animClr clrSpc="rgb" dir="cw">
                                      <p:cBhvr override="childStyle">
                                        <p:cTn id="16" dur="250" autoRev="1" fill="remove"/>
                                        <p:tgtEl>
                                          <p:spTgt spid="287"/>
                                        </p:tgtEl>
                                        <p:attrNameLst>
                                          <p:attrName>style.color</p:attrName>
                                        </p:attrNameLst>
                                      </p:cBhvr>
                                      <p:to>
                                        <a:schemeClr val="bg1"/>
                                      </p:to>
                                    </p:animClr>
                                    <p:animClr clrSpc="rgb" dir="cw">
                                      <p:cBhvr>
                                        <p:cTn id="17" dur="250" autoRev="1" fill="remove"/>
                                        <p:tgtEl>
                                          <p:spTgt spid="287"/>
                                        </p:tgtEl>
                                        <p:attrNameLst>
                                          <p:attrName>fillcolor</p:attrName>
                                        </p:attrNameLst>
                                      </p:cBhvr>
                                      <p:to>
                                        <a:schemeClr val="bg1"/>
                                      </p:to>
                                    </p:animClr>
                                    <p:set>
                                      <p:cBhvr>
                                        <p:cTn id="18" dur="250" autoRev="1" fill="remove"/>
                                        <p:tgtEl>
                                          <p:spTgt spid="287"/>
                                        </p:tgtEl>
                                        <p:attrNameLst>
                                          <p:attrName>fill.type</p:attrName>
                                        </p:attrNameLst>
                                      </p:cBhvr>
                                      <p:to>
                                        <p:strVal val="solid"/>
                                      </p:to>
                                    </p:set>
                                    <p:set>
                                      <p:cBhvr>
                                        <p:cTn id="19" dur="250" autoRev="1" fill="remove"/>
                                        <p:tgtEl>
                                          <p:spTgt spid="287"/>
                                        </p:tgtEl>
                                        <p:attrNameLst>
                                          <p:attrName>fill.on</p:attrName>
                                        </p:attrNameLst>
                                      </p:cBhvr>
                                      <p:to>
                                        <p:strVal val="true"/>
                                      </p:to>
                                    </p:set>
                                  </p:childTnLst>
                                </p:cTn>
                              </p:par>
                            </p:childTnLst>
                          </p:cTn>
                        </p:par>
                        <p:par>
                          <p:cTn id="20" fill="hold">
                            <p:stCondLst>
                              <p:cond delay="1000"/>
                            </p:stCondLst>
                            <p:childTnLst>
                              <p:par>
                                <p:cTn id="21" presetID="27" presetClass="emph" presetSubtype="0" fill="remove" grpId="0" nodeType="afterEffect">
                                  <p:stCondLst>
                                    <p:cond delay="0"/>
                                  </p:stCondLst>
                                  <p:childTnLst>
                                    <p:animClr clrSpc="rgb" dir="cw">
                                      <p:cBhvr override="childStyle">
                                        <p:cTn id="22" dur="250" autoRev="1" fill="remove"/>
                                        <p:tgtEl>
                                          <p:spTgt spid="279"/>
                                        </p:tgtEl>
                                        <p:attrNameLst>
                                          <p:attrName>style.color</p:attrName>
                                        </p:attrNameLst>
                                      </p:cBhvr>
                                      <p:to>
                                        <a:schemeClr val="bg1"/>
                                      </p:to>
                                    </p:animClr>
                                    <p:animClr clrSpc="rgb" dir="cw">
                                      <p:cBhvr>
                                        <p:cTn id="23" dur="250" autoRev="1" fill="remove"/>
                                        <p:tgtEl>
                                          <p:spTgt spid="279"/>
                                        </p:tgtEl>
                                        <p:attrNameLst>
                                          <p:attrName>fillcolor</p:attrName>
                                        </p:attrNameLst>
                                      </p:cBhvr>
                                      <p:to>
                                        <a:schemeClr val="bg1"/>
                                      </p:to>
                                    </p:animClr>
                                    <p:set>
                                      <p:cBhvr>
                                        <p:cTn id="24" dur="250" autoRev="1" fill="remove"/>
                                        <p:tgtEl>
                                          <p:spTgt spid="279"/>
                                        </p:tgtEl>
                                        <p:attrNameLst>
                                          <p:attrName>fill.type</p:attrName>
                                        </p:attrNameLst>
                                      </p:cBhvr>
                                      <p:to>
                                        <p:strVal val="solid"/>
                                      </p:to>
                                    </p:set>
                                    <p:set>
                                      <p:cBhvr>
                                        <p:cTn id="25" dur="250" autoRev="1" fill="remove"/>
                                        <p:tgtEl>
                                          <p:spTgt spid="279"/>
                                        </p:tgtEl>
                                        <p:attrNameLst>
                                          <p:attrName>fill.on</p:attrName>
                                        </p:attrNameLst>
                                      </p:cBhvr>
                                      <p:to>
                                        <p:strVal val="true"/>
                                      </p:to>
                                    </p:set>
                                  </p:childTnLst>
                                </p:cTn>
                              </p:par>
                            </p:childTnLst>
                          </p:cTn>
                        </p:par>
                        <p:par>
                          <p:cTn id="26" fill="hold">
                            <p:stCondLst>
                              <p:cond delay="1500"/>
                            </p:stCondLst>
                            <p:childTnLst>
                              <p:par>
                                <p:cTn id="27" presetID="27" presetClass="emph" presetSubtype="0" fill="remove" grpId="0" nodeType="afterEffect">
                                  <p:stCondLst>
                                    <p:cond delay="0"/>
                                  </p:stCondLst>
                                  <p:childTnLst>
                                    <p:animClr clrSpc="rgb" dir="cw">
                                      <p:cBhvr override="childStyle">
                                        <p:cTn id="28" dur="250" autoRev="1" fill="remove"/>
                                        <p:tgtEl>
                                          <p:spTgt spid="280"/>
                                        </p:tgtEl>
                                        <p:attrNameLst>
                                          <p:attrName>style.color</p:attrName>
                                        </p:attrNameLst>
                                      </p:cBhvr>
                                      <p:to>
                                        <a:schemeClr val="bg1"/>
                                      </p:to>
                                    </p:animClr>
                                    <p:animClr clrSpc="rgb" dir="cw">
                                      <p:cBhvr>
                                        <p:cTn id="29" dur="250" autoRev="1" fill="remove"/>
                                        <p:tgtEl>
                                          <p:spTgt spid="280"/>
                                        </p:tgtEl>
                                        <p:attrNameLst>
                                          <p:attrName>fillcolor</p:attrName>
                                        </p:attrNameLst>
                                      </p:cBhvr>
                                      <p:to>
                                        <a:schemeClr val="bg1"/>
                                      </p:to>
                                    </p:animClr>
                                    <p:set>
                                      <p:cBhvr>
                                        <p:cTn id="30" dur="250" autoRev="1" fill="remove"/>
                                        <p:tgtEl>
                                          <p:spTgt spid="280"/>
                                        </p:tgtEl>
                                        <p:attrNameLst>
                                          <p:attrName>fill.type</p:attrName>
                                        </p:attrNameLst>
                                      </p:cBhvr>
                                      <p:to>
                                        <p:strVal val="solid"/>
                                      </p:to>
                                    </p:set>
                                    <p:set>
                                      <p:cBhvr>
                                        <p:cTn id="31" dur="250" autoRev="1" fill="remove"/>
                                        <p:tgtEl>
                                          <p:spTgt spid="280"/>
                                        </p:tgtEl>
                                        <p:attrNameLst>
                                          <p:attrName>fill.on</p:attrName>
                                        </p:attrNameLst>
                                      </p:cBhvr>
                                      <p:to>
                                        <p:strVal val="true"/>
                                      </p:to>
                                    </p:set>
                                  </p:childTnLst>
                                </p:cTn>
                              </p:par>
                            </p:childTnLst>
                          </p:cTn>
                        </p:par>
                        <p:par>
                          <p:cTn id="32" fill="hold">
                            <p:stCondLst>
                              <p:cond delay="2000"/>
                            </p:stCondLst>
                            <p:childTnLst>
                              <p:par>
                                <p:cTn id="33" presetID="10" presetClass="entr" presetSubtype="0" fill="hold" grpId="2"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2500"/>
                            </p:stCondLst>
                            <p:childTnLst>
                              <p:par>
                                <p:cTn id="37" presetID="7" presetClass="path" presetSubtype="0" accel="50000" decel="50000" fill="hold" grpId="1" nodeType="afterEffect">
                                  <p:stCondLst>
                                    <p:cond delay="0"/>
                                  </p:stCondLst>
                                  <p:childTnLst>
                                    <p:animMotion origin="layout" path="M -0.00039 1.11111E-6 L 0.20079 1.11111E-6 L 0.20079 0.85764 L -0.00039 0.85764 C -0.00091 0.83032 -0.00013 0.79259 -0.00013 0.75231 " pathEditMode="relative" rAng="0" ptsTypes="AAAAA">
                                      <p:cBhvr>
                                        <p:cTn id="38" dur="2000" fill="hold"/>
                                        <p:tgtEl>
                                          <p:spTgt spid="7"/>
                                        </p:tgtEl>
                                        <p:attrNameLst>
                                          <p:attrName>ppt_x</p:attrName>
                                          <p:attrName>ppt_y</p:attrName>
                                        </p:attrNameLst>
                                      </p:cBhvr>
                                      <p:rCtr x="10039" y="42870"/>
                                    </p:animMotion>
                                  </p:childTnLst>
                                </p:cTn>
                              </p:par>
                              <p:par>
                                <p:cTn id="39" presetID="10" presetClass="exit" presetSubtype="0" fill="hold" grpId="0" nodeType="withEffect">
                                  <p:stCondLst>
                                    <p:cond delay="1500"/>
                                  </p:stCondLst>
                                  <p:childTnLst>
                                    <p:animEffect transition="out" filter="fade">
                                      <p:cBhvr>
                                        <p:cTn id="40" dur="500"/>
                                        <p:tgtEl>
                                          <p:spTgt spid="7"/>
                                        </p:tgtEl>
                                      </p:cBhvr>
                                    </p:animEffect>
                                    <p:set>
                                      <p:cBhvr>
                                        <p:cTn id="41" dur="1" fill="hold">
                                          <p:stCondLst>
                                            <p:cond delay="499"/>
                                          </p:stCondLst>
                                        </p:cTn>
                                        <p:tgtEl>
                                          <p:spTgt spid="7"/>
                                        </p:tgtEl>
                                        <p:attrNameLst>
                                          <p:attrName>style.visibility</p:attrName>
                                        </p:attrNameLst>
                                      </p:cBhvr>
                                      <p:to>
                                        <p:strVal val="hidden"/>
                                      </p:to>
                                    </p:set>
                                  </p:childTnLst>
                                </p:cTn>
                              </p:par>
                            </p:childTnLst>
                          </p:cTn>
                        </p:par>
                        <p:par>
                          <p:cTn id="42" fill="hold">
                            <p:stCondLst>
                              <p:cond delay="4500"/>
                            </p:stCondLst>
                            <p:childTnLst>
                              <p:par>
                                <p:cTn id="43" presetID="27" presetClass="emph" presetSubtype="0" fill="remove" grpId="0" nodeType="afterEffect">
                                  <p:stCondLst>
                                    <p:cond delay="0"/>
                                  </p:stCondLst>
                                  <p:childTnLst>
                                    <p:animClr clrSpc="rgb" dir="cw">
                                      <p:cBhvr override="childStyle">
                                        <p:cTn id="44" dur="250" autoRev="1" fill="remove"/>
                                        <p:tgtEl>
                                          <p:spTgt spid="270"/>
                                        </p:tgtEl>
                                        <p:attrNameLst>
                                          <p:attrName>style.color</p:attrName>
                                        </p:attrNameLst>
                                      </p:cBhvr>
                                      <p:to>
                                        <a:schemeClr val="bg1"/>
                                      </p:to>
                                    </p:animClr>
                                    <p:animClr clrSpc="rgb" dir="cw">
                                      <p:cBhvr>
                                        <p:cTn id="45" dur="250" autoRev="1" fill="remove"/>
                                        <p:tgtEl>
                                          <p:spTgt spid="270"/>
                                        </p:tgtEl>
                                        <p:attrNameLst>
                                          <p:attrName>fillcolor</p:attrName>
                                        </p:attrNameLst>
                                      </p:cBhvr>
                                      <p:to>
                                        <a:schemeClr val="bg1"/>
                                      </p:to>
                                    </p:animClr>
                                    <p:set>
                                      <p:cBhvr>
                                        <p:cTn id="46" dur="250" autoRev="1" fill="remove"/>
                                        <p:tgtEl>
                                          <p:spTgt spid="270"/>
                                        </p:tgtEl>
                                        <p:attrNameLst>
                                          <p:attrName>fill.type</p:attrName>
                                        </p:attrNameLst>
                                      </p:cBhvr>
                                      <p:to>
                                        <p:strVal val="solid"/>
                                      </p:to>
                                    </p:set>
                                    <p:set>
                                      <p:cBhvr>
                                        <p:cTn id="47" dur="250" autoRev="1" fill="remove"/>
                                        <p:tgtEl>
                                          <p:spTgt spid="27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animBg="1"/>
      <p:bldP spid="265" grpId="0" animBg="1"/>
      <p:bldP spid="270" grpId="0" animBg="1"/>
      <p:bldP spid="279" grpId="0" animBg="1"/>
      <p:bldP spid="280" grpId="0" animBg="1"/>
      <p:bldP spid="287" grpId="0" animBg="1"/>
      <p:bldP spid="7" grpId="0"/>
      <p:bldP spid="7" grpId="1"/>
      <p:bldP spid="7" grpId="2"/>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68084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a:cs typeface="+mn-cs"/>
              </a:rPr>
              <a:t>Working</a:t>
            </a:r>
            <a:endParaRPr kumimoji="0" lang="en-IN" sz="3200" b="0" i="0" u="none" strike="noStrike" kern="1200" cap="none" spc="0" normalizeH="0" baseline="0" noProof="0" dirty="0">
              <a:ln>
                <a:noFill/>
              </a:ln>
              <a:solidFill>
                <a:prstClr val="black"/>
              </a:solidFill>
              <a:effectLst/>
              <a:uLnTx/>
              <a:uFillTx/>
              <a:latin typeface="Arial"/>
              <a:cs typeface="+mn-cs"/>
            </a:endParaRPr>
          </a:p>
        </p:txBody>
      </p:sp>
      <p:sp>
        <p:nvSpPr>
          <p:cNvPr id="8" name="Rectangle: Rounded Corners 7">
            <a:extLst>
              <a:ext uri="{FF2B5EF4-FFF2-40B4-BE49-F238E27FC236}">
                <a16:creationId xmlns:a16="http://schemas.microsoft.com/office/drawing/2014/main" id="{F0C27D40-FDE7-6D2B-6903-AFC07C6ED364}"/>
              </a:ext>
            </a:extLst>
          </p:cNvPr>
          <p:cNvSpPr/>
          <p:nvPr/>
        </p:nvSpPr>
        <p:spPr>
          <a:xfrm>
            <a:off x="6024216" y="1632039"/>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9" name="Rectangle: Rounded Corners 8">
            <a:extLst>
              <a:ext uri="{FF2B5EF4-FFF2-40B4-BE49-F238E27FC236}">
                <a16:creationId xmlns:a16="http://schemas.microsoft.com/office/drawing/2014/main" id="{6749D31B-11CC-2FA9-1C10-8DE0911EF576}"/>
              </a:ext>
            </a:extLst>
          </p:cNvPr>
          <p:cNvSpPr/>
          <p:nvPr/>
        </p:nvSpPr>
        <p:spPr>
          <a:xfrm>
            <a:off x="4216814" y="2673440"/>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10" name="Rectangle: Rounded Corners 9">
            <a:extLst>
              <a:ext uri="{FF2B5EF4-FFF2-40B4-BE49-F238E27FC236}">
                <a16:creationId xmlns:a16="http://schemas.microsoft.com/office/drawing/2014/main" id="{63BB094F-5B1B-C90F-19AC-4AE2D4A040E9}"/>
              </a:ext>
            </a:extLst>
          </p:cNvPr>
          <p:cNvSpPr/>
          <p:nvPr/>
        </p:nvSpPr>
        <p:spPr>
          <a:xfrm>
            <a:off x="4610878" y="4085560"/>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1" name="Rectangle: Rounded Corners 10">
            <a:extLst>
              <a:ext uri="{FF2B5EF4-FFF2-40B4-BE49-F238E27FC236}">
                <a16:creationId xmlns:a16="http://schemas.microsoft.com/office/drawing/2014/main" id="{22CC1FED-E9F4-A305-6016-6F7D47C41D86}"/>
              </a:ext>
            </a:extLst>
          </p:cNvPr>
          <p:cNvSpPr/>
          <p:nvPr/>
        </p:nvSpPr>
        <p:spPr>
          <a:xfrm>
            <a:off x="4610878" y="3831237"/>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2" name="Rectangle: Rounded Corners 11">
            <a:extLst>
              <a:ext uri="{FF2B5EF4-FFF2-40B4-BE49-F238E27FC236}">
                <a16:creationId xmlns:a16="http://schemas.microsoft.com/office/drawing/2014/main" id="{B1A5B55A-5A82-59B0-43D4-060676EF17CC}"/>
              </a:ext>
            </a:extLst>
          </p:cNvPr>
          <p:cNvSpPr/>
          <p:nvPr/>
        </p:nvSpPr>
        <p:spPr>
          <a:xfrm>
            <a:off x="4610878" y="3042656"/>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3" name="Rectangle: Rounded Corners 12">
            <a:extLst>
              <a:ext uri="{FF2B5EF4-FFF2-40B4-BE49-F238E27FC236}">
                <a16:creationId xmlns:a16="http://schemas.microsoft.com/office/drawing/2014/main" id="{2C59EE3B-DBF5-BEA9-877B-6DCF69EEA20D}"/>
              </a:ext>
            </a:extLst>
          </p:cNvPr>
          <p:cNvSpPr/>
          <p:nvPr/>
        </p:nvSpPr>
        <p:spPr>
          <a:xfrm>
            <a:off x="4610878" y="2796830"/>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Oval 13">
            <a:extLst>
              <a:ext uri="{FF2B5EF4-FFF2-40B4-BE49-F238E27FC236}">
                <a16:creationId xmlns:a16="http://schemas.microsoft.com/office/drawing/2014/main" id="{25F3045E-7ED5-054D-D770-2ED7CFBB3E8E}"/>
              </a:ext>
            </a:extLst>
          </p:cNvPr>
          <p:cNvSpPr/>
          <p:nvPr/>
        </p:nvSpPr>
        <p:spPr>
          <a:xfrm>
            <a:off x="5043973" y="5115738"/>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 name="Cross 14">
            <a:extLst>
              <a:ext uri="{FF2B5EF4-FFF2-40B4-BE49-F238E27FC236}">
                <a16:creationId xmlns:a16="http://schemas.microsoft.com/office/drawing/2014/main" id="{46A5D8BE-4647-C06F-E784-95ABA88930AF}"/>
              </a:ext>
            </a:extLst>
          </p:cNvPr>
          <p:cNvSpPr/>
          <p:nvPr/>
        </p:nvSpPr>
        <p:spPr>
          <a:xfrm>
            <a:off x="5071922" y="5143687"/>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6" name="Group 15">
            <a:extLst>
              <a:ext uri="{FF2B5EF4-FFF2-40B4-BE49-F238E27FC236}">
                <a16:creationId xmlns:a16="http://schemas.microsoft.com/office/drawing/2014/main" id="{780B4973-A656-49D9-A569-95BDB1F0FA0D}"/>
              </a:ext>
            </a:extLst>
          </p:cNvPr>
          <p:cNvGrpSpPr/>
          <p:nvPr/>
        </p:nvGrpSpPr>
        <p:grpSpPr>
          <a:xfrm>
            <a:off x="4561514" y="5034614"/>
            <a:ext cx="317131" cy="317131"/>
            <a:chOff x="1290919" y="1058164"/>
            <a:chExt cx="3765176" cy="3765176"/>
          </a:xfrm>
        </p:grpSpPr>
        <p:sp>
          <p:nvSpPr>
            <p:cNvPr id="17" name="Freeform: Shape 16">
              <a:extLst>
                <a:ext uri="{FF2B5EF4-FFF2-40B4-BE49-F238E27FC236}">
                  <a16:creationId xmlns:a16="http://schemas.microsoft.com/office/drawing/2014/main" id="{8A3A953C-A690-EDDB-BE63-848209AABE91}"/>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 name="Oval 18">
              <a:extLst>
                <a:ext uri="{FF2B5EF4-FFF2-40B4-BE49-F238E27FC236}">
                  <a16:creationId xmlns:a16="http://schemas.microsoft.com/office/drawing/2014/main" id="{16FB2233-B773-056F-3D8B-638638728298}"/>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20" name="Rectangle: Rounded Corners 19">
            <a:extLst>
              <a:ext uri="{FF2B5EF4-FFF2-40B4-BE49-F238E27FC236}">
                <a16:creationId xmlns:a16="http://schemas.microsoft.com/office/drawing/2014/main" id="{4C4F78E6-2C03-6C59-FC62-0D5AF021D5BE}"/>
              </a:ext>
            </a:extLst>
          </p:cNvPr>
          <p:cNvSpPr/>
          <p:nvPr/>
        </p:nvSpPr>
        <p:spPr>
          <a:xfrm>
            <a:off x="4610878" y="5451335"/>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21" name="Straight Arrow Connector 20">
            <a:extLst>
              <a:ext uri="{FF2B5EF4-FFF2-40B4-BE49-F238E27FC236}">
                <a16:creationId xmlns:a16="http://schemas.microsoft.com/office/drawing/2014/main" id="{9FB4C6C8-C817-F91A-6693-132206A83391}"/>
              </a:ext>
            </a:extLst>
          </p:cNvPr>
          <p:cNvCxnSpPr>
            <a:cxnSpLocks/>
          </p:cNvCxnSpPr>
          <p:nvPr/>
        </p:nvCxnSpPr>
        <p:spPr>
          <a:xfrm flipV="1">
            <a:off x="5120818" y="5863421"/>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22" name="Straight Arrow Connector 21">
            <a:extLst>
              <a:ext uri="{FF2B5EF4-FFF2-40B4-BE49-F238E27FC236}">
                <a16:creationId xmlns:a16="http://schemas.microsoft.com/office/drawing/2014/main" id="{962FF7B4-B781-91C6-9299-CED5B5E72595}"/>
              </a:ext>
            </a:extLst>
          </p:cNvPr>
          <p:cNvCxnSpPr>
            <a:cxnSpLocks/>
            <a:stCxn id="20" idx="0"/>
          </p:cNvCxnSpPr>
          <p:nvPr/>
        </p:nvCxnSpPr>
        <p:spPr>
          <a:xfrm flipH="1" flipV="1">
            <a:off x="5120821" y="5270625"/>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23" name="Straight Arrow Connector 22">
            <a:extLst>
              <a:ext uri="{FF2B5EF4-FFF2-40B4-BE49-F238E27FC236}">
                <a16:creationId xmlns:a16="http://schemas.microsoft.com/office/drawing/2014/main" id="{EF94C8B4-9D5C-CC17-620A-268BD7BF49D6}"/>
              </a:ext>
            </a:extLst>
          </p:cNvPr>
          <p:cNvCxnSpPr>
            <a:cxnSpLocks/>
            <a:stCxn id="14" idx="0"/>
            <a:endCxn id="10" idx="2"/>
          </p:cNvCxnSpPr>
          <p:nvPr/>
        </p:nvCxnSpPr>
        <p:spPr>
          <a:xfrm flipV="1">
            <a:off x="5121417" y="4497646"/>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24" name="Straight Connector 23">
            <a:extLst>
              <a:ext uri="{FF2B5EF4-FFF2-40B4-BE49-F238E27FC236}">
                <a16:creationId xmlns:a16="http://schemas.microsoft.com/office/drawing/2014/main" id="{93027FA4-6685-1A6A-7F42-1EA28D7174F4}"/>
              </a:ext>
            </a:extLst>
          </p:cNvPr>
          <p:cNvCxnSpPr>
            <a:stCxn id="19" idx="6"/>
            <a:endCxn id="14" idx="2"/>
          </p:cNvCxnSpPr>
          <p:nvPr/>
        </p:nvCxnSpPr>
        <p:spPr>
          <a:xfrm>
            <a:off x="4878645" y="5193180"/>
            <a:ext cx="165328" cy="2"/>
          </a:xfrm>
          <a:prstGeom prst="line">
            <a:avLst/>
          </a:prstGeom>
          <a:noFill/>
          <a:ln w="28575" cap="flat" cmpd="sng" algn="ctr">
            <a:solidFill>
              <a:sysClr val="windowText" lastClr="000000"/>
            </a:solidFill>
            <a:prstDash val="solid"/>
            <a:miter lim="800000"/>
          </a:ln>
          <a:effectLst/>
        </p:spPr>
      </p:cxnSp>
      <p:sp>
        <p:nvSpPr>
          <p:cNvPr id="25" name="Arrow: U-Turn 99">
            <a:extLst>
              <a:ext uri="{FF2B5EF4-FFF2-40B4-BE49-F238E27FC236}">
                <a16:creationId xmlns:a16="http://schemas.microsoft.com/office/drawing/2014/main" id="{D49D7530-3784-39A2-5D87-5746E36DA131}"/>
              </a:ext>
            </a:extLst>
          </p:cNvPr>
          <p:cNvSpPr/>
          <p:nvPr/>
        </p:nvSpPr>
        <p:spPr>
          <a:xfrm rot="16200000">
            <a:off x="4278145" y="3956540"/>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 name="Arrow: U-Turn 99">
            <a:extLst>
              <a:ext uri="{FF2B5EF4-FFF2-40B4-BE49-F238E27FC236}">
                <a16:creationId xmlns:a16="http://schemas.microsoft.com/office/drawing/2014/main" id="{1F2CEF49-BCAF-E764-778A-179AFFBD2F33}"/>
              </a:ext>
            </a:extLst>
          </p:cNvPr>
          <p:cNvSpPr/>
          <p:nvPr/>
        </p:nvSpPr>
        <p:spPr>
          <a:xfrm rot="16200000">
            <a:off x="4324243" y="2879911"/>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Arrow: Bent 136">
            <a:extLst>
              <a:ext uri="{FF2B5EF4-FFF2-40B4-BE49-F238E27FC236}">
                <a16:creationId xmlns:a16="http://schemas.microsoft.com/office/drawing/2014/main" id="{38B038EA-9D8F-2983-9950-18CB927DABC4}"/>
              </a:ext>
            </a:extLst>
          </p:cNvPr>
          <p:cNvSpPr/>
          <p:nvPr/>
        </p:nvSpPr>
        <p:spPr>
          <a:xfrm rot="5400000" flipH="1">
            <a:off x="5239842" y="4378148"/>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 name="Arrow: Bent 136">
            <a:extLst>
              <a:ext uri="{FF2B5EF4-FFF2-40B4-BE49-F238E27FC236}">
                <a16:creationId xmlns:a16="http://schemas.microsoft.com/office/drawing/2014/main" id="{38E64351-9B47-A77B-9001-29CC47EE2F0B}"/>
              </a:ext>
            </a:extLst>
          </p:cNvPr>
          <p:cNvSpPr/>
          <p:nvPr/>
        </p:nvSpPr>
        <p:spPr>
          <a:xfrm rot="16200000">
            <a:off x="4828219" y="4378147"/>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9" name="Straight Arrow Connector 28">
            <a:extLst>
              <a:ext uri="{FF2B5EF4-FFF2-40B4-BE49-F238E27FC236}">
                <a16:creationId xmlns:a16="http://schemas.microsoft.com/office/drawing/2014/main" id="{2B479ACB-C82D-3428-F5E2-EBA530679923}"/>
              </a:ext>
            </a:extLst>
          </p:cNvPr>
          <p:cNvCxnSpPr>
            <a:cxnSpLocks/>
            <a:endCxn id="12" idx="2"/>
          </p:cNvCxnSpPr>
          <p:nvPr/>
        </p:nvCxnSpPr>
        <p:spPr>
          <a:xfrm flipV="1">
            <a:off x="5116490" y="3454742"/>
            <a:ext cx="4928" cy="371908"/>
          </a:xfrm>
          <a:prstGeom prst="straightConnector1">
            <a:avLst/>
          </a:prstGeom>
          <a:noFill/>
          <a:ln w="28575" cap="flat" cmpd="sng" algn="ctr">
            <a:solidFill>
              <a:schemeClr val="tx1"/>
            </a:solidFill>
            <a:prstDash val="solid"/>
            <a:miter lim="800000"/>
            <a:tailEnd type="stealth"/>
          </a:ln>
          <a:effectLst/>
        </p:spPr>
      </p:cxnSp>
      <p:sp>
        <p:nvSpPr>
          <p:cNvPr id="30" name="Rectangle: Rounded Corners 29">
            <a:extLst>
              <a:ext uri="{FF2B5EF4-FFF2-40B4-BE49-F238E27FC236}">
                <a16:creationId xmlns:a16="http://schemas.microsoft.com/office/drawing/2014/main" id="{DB790BC3-30FB-0330-00C1-4DC1FC40323C}"/>
              </a:ext>
            </a:extLst>
          </p:cNvPr>
          <p:cNvSpPr/>
          <p:nvPr/>
        </p:nvSpPr>
        <p:spPr>
          <a:xfrm>
            <a:off x="6144233" y="2870308"/>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6" name="Freeform: Shape 255">
            <a:extLst>
              <a:ext uri="{FF2B5EF4-FFF2-40B4-BE49-F238E27FC236}">
                <a16:creationId xmlns:a16="http://schemas.microsoft.com/office/drawing/2014/main" id="{A4DD802B-28D1-3F1A-D155-B8BCA3AD936A}"/>
              </a:ext>
            </a:extLst>
          </p:cNvPr>
          <p:cNvSpPr/>
          <p:nvPr/>
        </p:nvSpPr>
        <p:spPr>
          <a:xfrm rot="16200000">
            <a:off x="6263087" y="3068939"/>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7" name="Freeform: Shape 256">
            <a:extLst>
              <a:ext uri="{FF2B5EF4-FFF2-40B4-BE49-F238E27FC236}">
                <a16:creationId xmlns:a16="http://schemas.microsoft.com/office/drawing/2014/main" id="{7108A052-7B4C-9BF0-9C8E-66AD1ADAEDDF}"/>
              </a:ext>
            </a:extLst>
          </p:cNvPr>
          <p:cNvSpPr/>
          <p:nvPr/>
        </p:nvSpPr>
        <p:spPr>
          <a:xfrm rot="10800000">
            <a:off x="6626647" y="3312713"/>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8" name="Rectangle: Rounded Corners 257">
            <a:extLst>
              <a:ext uri="{FF2B5EF4-FFF2-40B4-BE49-F238E27FC236}">
                <a16:creationId xmlns:a16="http://schemas.microsoft.com/office/drawing/2014/main" id="{8627DC3A-43ED-0EA8-6A12-B634423F9055}"/>
              </a:ext>
            </a:extLst>
          </p:cNvPr>
          <p:cNvSpPr/>
          <p:nvPr/>
        </p:nvSpPr>
        <p:spPr>
          <a:xfrm>
            <a:off x="6144233" y="3917824"/>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9" name="Rectangle: Rounded Corners 258">
            <a:extLst>
              <a:ext uri="{FF2B5EF4-FFF2-40B4-BE49-F238E27FC236}">
                <a16:creationId xmlns:a16="http://schemas.microsoft.com/office/drawing/2014/main" id="{27565CA6-3E13-BFB7-AAFF-D7E4B1C9511E}"/>
              </a:ext>
            </a:extLst>
          </p:cNvPr>
          <p:cNvSpPr/>
          <p:nvPr/>
        </p:nvSpPr>
        <p:spPr>
          <a:xfrm>
            <a:off x="6145924" y="364974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0" name="Arrow: U-Turn 99">
            <a:extLst>
              <a:ext uri="{FF2B5EF4-FFF2-40B4-BE49-F238E27FC236}">
                <a16:creationId xmlns:a16="http://schemas.microsoft.com/office/drawing/2014/main" id="{8788924D-D7CD-6059-E861-178C186846A6}"/>
              </a:ext>
            </a:extLst>
          </p:cNvPr>
          <p:cNvSpPr/>
          <p:nvPr/>
        </p:nvSpPr>
        <p:spPr>
          <a:xfrm rot="5400000" flipH="1">
            <a:off x="6590228" y="2734171"/>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61" name="Straight Arrow Connector 260">
            <a:extLst>
              <a:ext uri="{FF2B5EF4-FFF2-40B4-BE49-F238E27FC236}">
                <a16:creationId xmlns:a16="http://schemas.microsoft.com/office/drawing/2014/main" id="{46272A2A-D1F8-30A6-9068-F44C26A18A1D}"/>
              </a:ext>
            </a:extLst>
          </p:cNvPr>
          <p:cNvCxnSpPr>
            <a:cxnSpLocks/>
            <a:stCxn id="264" idx="0"/>
          </p:cNvCxnSpPr>
          <p:nvPr/>
        </p:nvCxnSpPr>
        <p:spPr>
          <a:xfrm flipV="1">
            <a:off x="6640744" y="4513144"/>
            <a:ext cx="1164" cy="602593"/>
          </a:xfrm>
          <a:prstGeom prst="straightConnector1">
            <a:avLst/>
          </a:prstGeom>
          <a:noFill/>
          <a:ln w="28575" cap="flat" cmpd="sng" algn="ctr">
            <a:solidFill>
              <a:schemeClr val="tx1"/>
            </a:solidFill>
            <a:prstDash val="solid"/>
            <a:miter lim="800000"/>
            <a:tailEnd type="stealth"/>
          </a:ln>
          <a:effectLst/>
        </p:spPr>
      </p:cxnSp>
      <p:sp>
        <p:nvSpPr>
          <p:cNvPr id="262" name="Arrow: Bent 136">
            <a:extLst>
              <a:ext uri="{FF2B5EF4-FFF2-40B4-BE49-F238E27FC236}">
                <a16:creationId xmlns:a16="http://schemas.microsoft.com/office/drawing/2014/main" id="{3660ED56-4613-827C-76ED-9DCBAD9379CE}"/>
              </a:ext>
            </a:extLst>
          </p:cNvPr>
          <p:cNvSpPr/>
          <p:nvPr/>
        </p:nvSpPr>
        <p:spPr>
          <a:xfrm rot="5400000" flipH="1">
            <a:off x="6760332" y="439364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3" name="Arrow: Bent 136">
            <a:extLst>
              <a:ext uri="{FF2B5EF4-FFF2-40B4-BE49-F238E27FC236}">
                <a16:creationId xmlns:a16="http://schemas.microsoft.com/office/drawing/2014/main" id="{309947B3-6B54-AB8F-307C-F1DD5013B400}"/>
              </a:ext>
            </a:extLst>
          </p:cNvPr>
          <p:cNvSpPr/>
          <p:nvPr/>
        </p:nvSpPr>
        <p:spPr>
          <a:xfrm rot="16200000">
            <a:off x="6348709" y="439364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4" name="Oval 263">
            <a:extLst>
              <a:ext uri="{FF2B5EF4-FFF2-40B4-BE49-F238E27FC236}">
                <a16:creationId xmlns:a16="http://schemas.microsoft.com/office/drawing/2014/main" id="{A12F6510-EB2E-EC25-AD13-DD2C5563A362}"/>
              </a:ext>
            </a:extLst>
          </p:cNvPr>
          <p:cNvSpPr/>
          <p:nvPr/>
        </p:nvSpPr>
        <p:spPr>
          <a:xfrm>
            <a:off x="6563300" y="5115737"/>
            <a:ext cx="154887" cy="154887"/>
          </a:xfrm>
          <a:prstGeom prst="ellipse">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5" name="Cross 264">
            <a:extLst>
              <a:ext uri="{FF2B5EF4-FFF2-40B4-BE49-F238E27FC236}">
                <a16:creationId xmlns:a16="http://schemas.microsoft.com/office/drawing/2014/main" id="{D86CCF2D-CC1D-4599-8B8F-124904B4A917}"/>
              </a:ext>
            </a:extLst>
          </p:cNvPr>
          <p:cNvSpPr/>
          <p:nvPr/>
        </p:nvSpPr>
        <p:spPr>
          <a:xfrm>
            <a:off x="6591249" y="5143686"/>
            <a:ext cx="98987" cy="98987"/>
          </a:xfrm>
          <a:prstGeom prst="plus">
            <a:avLst>
              <a:gd name="adj" fmla="val 48099"/>
            </a:avLst>
          </a:prstGeom>
          <a:solidFill>
            <a:schemeClr val="bg1">
              <a:lumMod val="85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66" name="Group 265">
            <a:extLst>
              <a:ext uri="{FF2B5EF4-FFF2-40B4-BE49-F238E27FC236}">
                <a16:creationId xmlns:a16="http://schemas.microsoft.com/office/drawing/2014/main" id="{35993A7B-6740-85FE-BCC8-DED822AE12E6}"/>
              </a:ext>
            </a:extLst>
          </p:cNvPr>
          <p:cNvGrpSpPr/>
          <p:nvPr/>
        </p:nvGrpSpPr>
        <p:grpSpPr>
          <a:xfrm>
            <a:off x="6897771" y="5040479"/>
            <a:ext cx="317131" cy="317131"/>
            <a:chOff x="1290919" y="1058164"/>
            <a:chExt cx="3765176" cy="3765176"/>
          </a:xfrm>
          <a:noFill/>
        </p:grpSpPr>
        <p:sp>
          <p:nvSpPr>
            <p:cNvPr id="267" name="Freeform: Shape 266">
              <a:extLst>
                <a:ext uri="{FF2B5EF4-FFF2-40B4-BE49-F238E27FC236}">
                  <a16:creationId xmlns:a16="http://schemas.microsoft.com/office/drawing/2014/main" id="{5728B3F6-8525-2959-BD35-D1BF7F09DF0B}"/>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8" name="Oval 267">
              <a:extLst>
                <a:ext uri="{FF2B5EF4-FFF2-40B4-BE49-F238E27FC236}">
                  <a16:creationId xmlns:a16="http://schemas.microsoft.com/office/drawing/2014/main" id="{B9CFB2C1-C2ED-E13C-3E51-7A383D4D3950}"/>
                </a:ext>
              </a:extLst>
            </p:cNvPr>
            <p:cNvSpPr/>
            <p:nvPr/>
          </p:nvSpPr>
          <p:spPr>
            <a:xfrm>
              <a:off x="1290919" y="1058164"/>
              <a:ext cx="3765176" cy="3765176"/>
            </a:xfrm>
            <a:prstGeom prst="ellipse">
              <a:avLst/>
            </a:prstGeom>
            <a:grpFill/>
            <a:ln w="1905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269" name="Straight Connector 268">
            <a:extLst>
              <a:ext uri="{FF2B5EF4-FFF2-40B4-BE49-F238E27FC236}">
                <a16:creationId xmlns:a16="http://schemas.microsoft.com/office/drawing/2014/main" id="{03A28902-E529-E0EC-06B5-C5EF2E377021}"/>
              </a:ext>
            </a:extLst>
          </p:cNvPr>
          <p:cNvCxnSpPr>
            <a:cxnSpLocks/>
            <a:endCxn id="268" idx="2"/>
          </p:cNvCxnSpPr>
          <p:nvPr/>
        </p:nvCxnSpPr>
        <p:spPr>
          <a:xfrm>
            <a:off x="6716477" y="5199045"/>
            <a:ext cx="181294" cy="0"/>
          </a:xfrm>
          <a:prstGeom prst="line">
            <a:avLst/>
          </a:prstGeom>
          <a:noFill/>
          <a:ln w="28575" cap="flat" cmpd="sng" algn="ctr">
            <a:solidFill>
              <a:schemeClr val="tx1"/>
            </a:solidFill>
            <a:prstDash val="solid"/>
            <a:miter lim="800000"/>
          </a:ln>
          <a:effectLst/>
        </p:spPr>
      </p:cxnSp>
      <p:sp>
        <p:nvSpPr>
          <p:cNvPr id="270" name="Rectangle: Rounded Corners 269">
            <a:extLst>
              <a:ext uri="{FF2B5EF4-FFF2-40B4-BE49-F238E27FC236}">
                <a16:creationId xmlns:a16="http://schemas.microsoft.com/office/drawing/2014/main" id="{3E99933A-3508-6CF4-9E3D-26ADDB9286EB}"/>
              </a:ext>
            </a:extLst>
          </p:cNvPr>
          <p:cNvSpPr/>
          <p:nvPr/>
        </p:nvSpPr>
        <p:spPr>
          <a:xfrm>
            <a:off x="6131367" y="5454232"/>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1" name="Straight Arrow Connector 270">
            <a:extLst>
              <a:ext uri="{FF2B5EF4-FFF2-40B4-BE49-F238E27FC236}">
                <a16:creationId xmlns:a16="http://schemas.microsoft.com/office/drawing/2014/main" id="{1C091E7B-25BE-FCC3-0047-5FAD25EC602F}"/>
              </a:ext>
            </a:extLst>
          </p:cNvPr>
          <p:cNvCxnSpPr>
            <a:cxnSpLocks/>
          </p:cNvCxnSpPr>
          <p:nvPr/>
        </p:nvCxnSpPr>
        <p:spPr>
          <a:xfrm flipV="1">
            <a:off x="6641307" y="5866318"/>
            <a:ext cx="0" cy="265942"/>
          </a:xfrm>
          <a:prstGeom prst="straightConnector1">
            <a:avLst/>
          </a:prstGeom>
          <a:noFill/>
          <a:ln w="28575" cap="flat" cmpd="sng" algn="ctr">
            <a:solidFill>
              <a:schemeClr val="tx1"/>
            </a:solidFill>
            <a:prstDash val="solid"/>
            <a:miter lim="800000"/>
            <a:tailEnd type="stealth"/>
          </a:ln>
          <a:effectLst/>
        </p:spPr>
      </p:cxnSp>
      <p:cxnSp>
        <p:nvCxnSpPr>
          <p:cNvPr id="273" name="Straight Arrow Connector 272">
            <a:extLst>
              <a:ext uri="{FF2B5EF4-FFF2-40B4-BE49-F238E27FC236}">
                <a16:creationId xmlns:a16="http://schemas.microsoft.com/office/drawing/2014/main" id="{A603B761-75F5-8380-A9EC-6F85FC70B5CC}"/>
              </a:ext>
            </a:extLst>
          </p:cNvPr>
          <p:cNvCxnSpPr>
            <a:cxnSpLocks/>
            <a:stCxn id="270" idx="0"/>
          </p:cNvCxnSpPr>
          <p:nvPr/>
        </p:nvCxnSpPr>
        <p:spPr>
          <a:xfrm flipH="1" flipV="1">
            <a:off x="6641310" y="5273522"/>
            <a:ext cx="597" cy="180710"/>
          </a:xfrm>
          <a:prstGeom prst="straightConnector1">
            <a:avLst/>
          </a:prstGeom>
          <a:noFill/>
          <a:ln w="28575" cap="flat" cmpd="sng" algn="ctr">
            <a:solidFill>
              <a:schemeClr val="tx1"/>
            </a:solidFill>
            <a:prstDash val="solid"/>
            <a:miter lim="800000"/>
            <a:tailEnd type="stealth"/>
          </a:ln>
          <a:effectLst/>
        </p:spPr>
      </p:cxnSp>
      <p:sp>
        <p:nvSpPr>
          <p:cNvPr id="274" name="Arrow: U-Turn 99">
            <a:extLst>
              <a:ext uri="{FF2B5EF4-FFF2-40B4-BE49-F238E27FC236}">
                <a16:creationId xmlns:a16="http://schemas.microsoft.com/office/drawing/2014/main" id="{CFC70714-1461-C6E2-1050-EA576E82FDBA}"/>
              </a:ext>
            </a:extLst>
          </p:cNvPr>
          <p:cNvSpPr/>
          <p:nvPr/>
        </p:nvSpPr>
        <p:spPr>
          <a:xfrm rot="5400000" flipH="1">
            <a:off x="6495430" y="3855703"/>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75" name="Straight Arrow Connector 274">
            <a:extLst>
              <a:ext uri="{FF2B5EF4-FFF2-40B4-BE49-F238E27FC236}">
                <a16:creationId xmlns:a16="http://schemas.microsoft.com/office/drawing/2014/main" id="{1D77F6AE-B4A6-6E4A-E064-44195F8579F7}"/>
              </a:ext>
            </a:extLst>
          </p:cNvPr>
          <p:cNvCxnSpPr>
            <a:cxnSpLocks/>
            <a:stCxn id="30" idx="0"/>
            <a:endCxn id="276" idx="2"/>
          </p:cNvCxnSpPr>
          <p:nvPr/>
        </p:nvCxnSpPr>
        <p:spPr>
          <a:xfrm flipH="1" flipV="1">
            <a:off x="6653344" y="2416423"/>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276" name="Rectangle: Rounded Corners 275">
            <a:extLst>
              <a:ext uri="{FF2B5EF4-FFF2-40B4-BE49-F238E27FC236}">
                <a16:creationId xmlns:a16="http://schemas.microsoft.com/office/drawing/2014/main" id="{AB38FAF4-EC1F-DF7E-4F77-8C30D0D0AFE2}"/>
              </a:ext>
            </a:extLst>
          </p:cNvPr>
          <p:cNvSpPr/>
          <p:nvPr/>
        </p:nvSpPr>
        <p:spPr>
          <a:xfrm>
            <a:off x="6142804" y="2004337"/>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7" name="Rectangle: Rounded Corners 276">
            <a:extLst>
              <a:ext uri="{FF2B5EF4-FFF2-40B4-BE49-F238E27FC236}">
                <a16:creationId xmlns:a16="http://schemas.microsoft.com/office/drawing/2014/main" id="{67F3ECD1-354E-6C0B-036E-68A79DED89DA}"/>
              </a:ext>
            </a:extLst>
          </p:cNvPr>
          <p:cNvSpPr/>
          <p:nvPr/>
        </p:nvSpPr>
        <p:spPr>
          <a:xfrm>
            <a:off x="6142804" y="262201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8" name="Straight Arrow Connector 277">
            <a:extLst>
              <a:ext uri="{FF2B5EF4-FFF2-40B4-BE49-F238E27FC236}">
                <a16:creationId xmlns:a16="http://schemas.microsoft.com/office/drawing/2014/main" id="{16804BBF-73E4-4906-25E6-1F210C7337D6}"/>
              </a:ext>
            </a:extLst>
          </p:cNvPr>
          <p:cNvCxnSpPr>
            <a:cxnSpLocks/>
            <a:endCxn id="279" idx="2"/>
          </p:cNvCxnSpPr>
          <p:nvPr/>
        </p:nvCxnSpPr>
        <p:spPr>
          <a:xfrm flipV="1">
            <a:off x="6652387" y="1473350"/>
            <a:ext cx="5393" cy="531893"/>
          </a:xfrm>
          <a:prstGeom prst="straightConnector1">
            <a:avLst/>
          </a:prstGeom>
          <a:noFill/>
          <a:ln w="28575" cap="flat" cmpd="sng" algn="ctr">
            <a:solidFill>
              <a:schemeClr val="tx1"/>
            </a:solidFill>
            <a:prstDash val="solid"/>
            <a:miter lim="800000"/>
            <a:tailEnd type="stealth"/>
          </a:ln>
          <a:effectLst/>
        </p:spPr>
      </p:cxnSp>
      <p:sp>
        <p:nvSpPr>
          <p:cNvPr id="279" name="Rectangle: Rounded Corners 278">
            <a:extLst>
              <a:ext uri="{FF2B5EF4-FFF2-40B4-BE49-F238E27FC236}">
                <a16:creationId xmlns:a16="http://schemas.microsoft.com/office/drawing/2014/main" id="{4AECEF97-4B64-3E68-63AE-6B82E7634D96}"/>
              </a:ext>
            </a:extLst>
          </p:cNvPr>
          <p:cNvSpPr/>
          <p:nvPr/>
        </p:nvSpPr>
        <p:spPr>
          <a:xfrm>
            <a:off x="6147240" y="1291727"/>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80" name="Rectangle: Rounded Corners 279">
            <a:extLst>
              <a:ext uri="{FF2B5EF4-FFF2-40B4-BE49-F238E27FC236}">
                <a16:creationId xmlns:a16="http://schemas.microsoft.com/office/drawing/2014/main" id="{2489D955-CBAC-E71A-9579-8CAEF05A36B9}"/>
              </a:ext>
            </a:extLst>
          </p:cNvPr>
          <p:cNvSpPr/>
          <p:nvPr/>
        </p:nvSpPr>
        <p:spPr>
          <a:xfrm>
            <a:off x="6147240" y="889502"/>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solidFill>
                  <a:prstClr val="black"/>
                </a:solidFill>
                <a:effectLst/>
                <a:uLnTx/>
                <a:uFillTx/>
                <a:latin typeface="Calibri Light" panose="020F0302020204030204"/>
                <a:ea typeface="+mn-ea"/>
                <a:cs typeface="+mn-cs"/>
              </a:rPr>
              <a:t>Softmax</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1" name="Straight Arrow Connector 280">
            <a:extLst>
              <a:ext uri="{FF2B5EF4-FFF2-40B4-BE49-F238E27FC236}">
                <a16:creationId xmlns:a16="http://schemas.microsoft.com/office/drawing/2014/main" id="{44380D90-BC65-07F8-27C9-38B0EB74D78C}"/>
              </a:ext>
            </a:extLst>
          </p:cNvPr>
          <p:cNvCxnSpPr>
            <a:cxnSpLocks/>
            <a:stCxn id="279" idx="0"/>
            <a:endCxn id="280" idx="2"/>
          </p:cNvCxnSpPr>
          <p:nvPr/>
        </p:nvCxnSpPr>
        <p:spPr>
          <a:xfrm flipV="1">
            <a:off x="6657780" y="1071125"/>
            <a:ext cx="0" cy="220602"/>
          </a:xfrm>
          <a:prstGeom prst="straightConnector1">
            <a:avLst/>
          </a:prstGeom>
          <a:noFill/>
          <a:ln w="28575" cap="flat" cmpd="sng" algn="ctr">
            <a:solidFill>
              <a:schemeClr val="tx1"/>
            </a:solidFill>
            <a:prstDash val="solid"/>
            <a:miter lim="800000"/>
            <a:tailEnd type="stealth"/>
          </a:ln>
          <a:effectLst/>
        </p:spPr>
      </p:cxnSp>
      <p:cxnSp>
        <p:nvCxnSpPr>
          <p:cNvPr id="282" name="Straight Arrow Connector 281">
            <a:extLst>
              <a:ext uri="{FF2B5EF4-FFF2-40B4-BE49-F238E27FC236}">
                <a16:creationId xmlns:a16="http://schemas.microsoft.com/office/drawing/2014/main" id="{1924B234-ABD2-9F18-D61E-D9B48E3FA749}"/>
              </a:ext>
            </a:extLst>
          </p:cNvPr>
          <p:cNvCxnSpPr>
            <a:cxnSpLocks/>
          </p:cNvCxnSpPr>
          <p:nvPr/>
        </p:nvCxnSpPr>
        <p:spPr>
          <a:xfrm flipV="1">
            <a:off x="6657780" y="668900"/>
            <a:ext cx="0" cy="220602"/>
          </a:xfrm>
          <a:prstGeom prst="straightConnector1">
            <a:avLst/>
          </a:prstGeom>
          <a:noFill/>
          <a:ln w="28575" cap="flat" cmpd="sng" algn="ctr">
            <a:solidFill>
              <a:schemeClr val="tx1"/>
            </a:solidFill>
            <a:prstDash val="solid"/>
            <a:miter lim="800000"/>
            <a:tailEnd type="stealth"/>
          </a:ln>
          <a:effectLst/>
        </p:spPr>
      </p:cxnSp>
      <p:sp>
        <p:nvSpPr>
          <p:cNvPr id="283" name="Rectangle: Rounded Corners 282">
            <a:extLst>
              <a:ext uri="{FF2B5EF4-FFF2-40B4-BE49-F238E27FC236}">
                <a16:creationId xmlns:a16="http://schemas.microsoft.com/office/drawing/2014/main" id="{C8C72B1C-9024-88D2-BFA4-401B46CB48B2}"/>
              </a:ext>
            </a:extLst>
          </p:cNvPr>
          <p:cNvSpPr/>
          <p:nvPr/>
        </p:nvSpPr>
        <p:spPr>
          <a:xfrm>
            <a:off x="6131367" y="1730694"/>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4" name="Straight Connector 283">
            <a:extLst>
              <a:ext uri="{FF2B5EF4-FFF2-40B4-BE49-F238E27FC236}">
                <a16:creationId xmlns:a16="http://schemas.microsoft.com/office/drawing/2014/main" id="{2304635D-D59F-667E-28A8-6E58E22036A1}"/>
              </a:ext>
            </a:extLst>
          </p:cNvPr>
          <p:cNvCxnSpPr>
            <a:cxnSpLocks/>
          </p:cNvCxnSpPr>
          <p:nvPr/>
        </p:nvCxnSpPr>
        <p:spPr>
          <a:xfrm flipH="1">
            <a:off x="6639616" y="3831368"/>
            <a:ext cx="1691" cy="86456"/>
          </a:xfrm>
          <a:prstGeom prst="line">
            <a:avLst/>
          </a:prstGeom>
          <a:noFill/>
          <a:ln w="28575" cap="flat" cmpd="sng" algn="ctr">
            <a:solidFill>
              <a:schemeClr val="bg2">
                <a:lumMod val="50000"/>
              </a:schemeClr>
            </a:solidFill>
            <a:prstDash val="solid"/>
            <a:miter lim="800000"/>
          </a:ln>
          <a:effectLst/>
        </p:spPr>
      </p:cxnSp>
      <p:cxnSp>
        <p:nvCxnSpPr>
          <p:cNvPr id="285" name="Straight Connector 284">
            <a:extLst>
              <a:ext uri="{FF2B5EF4-FFF2-40B4-BE49-F238E27FC236}">
                <a16:creationId xmlns:a16="http://schemas.microsoft.com/office/drawing/2014/main" id="{17FCAD0B-1DA1-1F17-4E14-B3DF6F99B4D5}"/>
              </a:ext>
            </a:extLst>
          </p:cNvPr>
          <p:cNvCxnSpPr>
            <a:cxnSpLocks/>
          </p:cNvCxnSpPr>
          <p:nvPr/>
        </p:nvCxnSpPr>
        <p:spPr>
          <a:xfrm flipH="1">
            <a:off x="5112633" y="4014282"/>
            <a:ext cx="1691" cy="86456"/>
          </a:xfrm>
          <a:prstGeom prst="line">
            <a:avLst/>
          </a:prstGeom>
          <a:noFill/>
          <a:ln w="28575" cap="flat" cmpd="sng" algn="ctr">
            <a:solidFill>
              <a:schemeClr val="tx1"/>
            </a:solidFill>
            <a:prstDash val="solid"/>
            <a:miter lim="800000"/>
          </a:ln>
          <a:effectLst/>
        </p:spPr>
      </p:cxnSp>
      <p:cxnSp>
        <p:nvCxnSpPr>
          <p:cNvPr id="286" name="Straight Connector 285">
            <a:extLst>
              <a:ext uri="{FF2B5EF4-FFF2-40B4-BE49-F238E27FC236}">
                <a16:creationId xmlns:a16="http://schemas.microsoft.com/office/drawing/2014/main" id="{0E3C1D98-CBA6-5D0F-F9DD-7FBE1EDA4E42}"/>
              </a:ext>
            </a:extLst>
          </p:cNvPr>
          <p:cNvCxnSpPr>
            <a:cxnSpLocks/>
            <a:stCxn id="13" idx="2"/>
            <a:endCxn id="12" idx="0"/>
          </p:cNvCxnSpPr>
          <p:nvPr/>
        </p:nvCxnSpPr>
        <p:spPr>
          <a:xfrm>
            <a:off x="5121418" y="2994375"/>
            <a:ext cx="0" cy="48281"/>
          </a:xfrm>
          <a:prstGeom prst="line">
            <a:avLst/>
          </a:prstGeom>
          <a:noFill/>
          <a:ln w="28575" cap="flat" cmpd="sng" algn="ctr">
            <a:solidFill>
              <a:schemeClr val="bg2">
                <a:lumMod val="50000"/>
              </a:schemeClr>
            </a:solidFill>
            <a:prstDash val="solid"/>
            <a:miter lim="800000"/>
          </a:ln>
          <a:effectLst/>
        </p:spPr>
      </p:cxnSp>
      <p:sp>
        <p:nvSpPr>
          <p:cNvPr id="31" name="Freeform: Shape 30">
            <a:extLst>
              <a:ext uri="{FF2B5EF4-FFF2-40B4-BE49-F238E27FC236}">
                <a16:creationId xmlns:a16="http://schemas.microsoft.com/office/drawing/2014/main" id="{295CFF57-F003-AF37-31FA-F63AD4D20B9E}"/>
              </a:ext>
            </a:extLst>
          </p:cNvPr>
          <p:cNvSpPr/>
          <p:nvPr/>
        </p:nvSpPr>
        <p:spPr>
          <a:xfrm>
            <a:off x="5125982" y="2562121"/>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 name="Rectangle: Rounded Corners 2">
            <a:extLst>
              <a:ext uri="{FF2B5EF4-FFF2-40B4-BE49-F238E27FC236}">
                <a16:creationId xmlns:a16="http://schemas.microsoft.com/office/drawing/2014/main" id="{A09DA244-BE3D-55AF-AF7F-6A5DFA375CBA}"/>
              </a:ext>
            </a:extLst>
          </p:cNvPr>
          <p:cNvSpPr/>
          <p:nvPr/>
        </p:nvSpPr>
        <p:spPr>
          <a:xfrm>
            <a:off x="4216813" y="2673205"/>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68FB972F-A709-E918-9EC3-0092FBEF8F00}"/>
              </a:ext>
            </a:extLst>
          </p:cNvPr>
          <p:cNvSpPr txBox="1"/>
          <p:nvPr/>
        </p:nvSpPr>
        <p:spPr>
          <a:xfrm>
            <a:off x="4457231" y="3998867"/>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cs typeface="+mn-cs"/>
              </a:rPr>
              <a:t>Encoder</a:t>
            </a:r>
            <a:endParaRPr kumimoji="0" lang="en-IN" sz="1800" b="1" i="0" u="none" strike="noStrike" kern="1200" cap="none" spc="0" normalizeH="0" baseline="0" noProof="0" dirty="0">
              <a:ln>
                <a:noFill/>
              </a:ln>
              <a:solidFill>
                <a:prstClr val="white"/>
              </a:solidFill>
              <a:effectLst/>
              <a:uLnTx/>
              <a:uFillTx/>
              <a:latin typeface="Arial"/>
              <a:cs typeface="+mn-cs"/>
            </a:endParaRPr>
          </a:p>
        </p:txBody>
      </p:sp>
      <p:sp>
        <p:nvSpPr>
          <p:cNvPr id="287" name="Rectangle: Rounded Corners 286">
            <a:extLst>
              <a:ext uri="{FF2B5EF4-FFF2-40B4-BE49-F238E27FC236}">
                <a16:creationId xmlns:a16="http://schemas.microsoft.com/office/drawing/2014/main" id="{F219660C-B637-3A3F-209C-F3CD91911B20}"/>
              </a:ext>
            </a:extLst>
          </p:cNvPr>
          <p:cNvSpPr/>
          <p:nvPr/>
        </p:nvSpPr>
        <p:spPr>
          <a:xfrm>
            <a:off x="6002966" y="1622971"/>
            <a:ext cx="1533355" cy="3265529"/>
          </a:xfrm>
          <a:prstGeom prst="roundRect">
            <a:avLst>
              <a:gd name="adj" fmla="val 8554"/>
            </a:avLst>
          </a:prstGeom>
          <a:solidFill>
            <a:srgbClr val="2F6DFF"/>
          </a:solidFill>
          <a:ln w="762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 name="TextBox 3">
            <a:extLst>
              <a:ext uri="{FF2B5EF4-FFF2-40B4-BE49-F238E27FC236}">
                <a16:creationId xmlns:a16="http://schemas.microsoft.com/office/drawing/2014/main" id="{93349DE7-E1C2-D02D-B0B2-6437495E8183}"/>
              </a:ext>
            </a:extLst>
          </p:cNvPr>
          <p:cNvSpPr txBox="1"/>
          <p:nvPr/>
        </p:nvSpPr>
        <p:spPr>
          <a:xfrm>
            <a:off x="6215645" y="4034773"/>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Arial"/>
                <a:cs typeface="+mn-cs"/>
              </a:rPr>
              <a:t>Decoder</a:t>
            </a:r>
            <a:endParaRPr kumimoji="0" lang="en-IN" sz="1800" b="1" i="0" u="none" strike="noStrike" kern="1200" cap="none" spc="0" normalizeH="0" baseline="0" noProof="0" dirty="0">
              <a:ln>
                <a:noFill/>
              </a:ln>
              <a:solidFill>
                <a:schemeClr val="bg1"/>
              </a:solidFill>
              <a:effectLst/>
              <a:uLnTx/>
              <a:uFillTx/>
              <a:latin typeface="Arial"/>
              <a:cs typeface="+mn-cs"/>
            </a:endParaRPr>
          </a:p>
        </p:txBody>
      </p:sp>
      <p:sp>
        <p:nvSpPr>
          <p:cNvPr id="7" name="TextBox 6">
            <a:extLst>
              <a:ext uri="{FF2B5EF4-FFF2-40B4-BE49-F238E27FC236}">
                <a16:creationId xmlns:a16="http://schemas.microsoft.com/office/drawing/2014/main" id="{F3DCD022-6062-9FE6-B64A-1E8B4F467971}"/>
              </a:ext>
            </a:extLst>
          </p:cNvPr>
          <p:cNvSpPr txBox="1"/>
          <p:nvPr/>
        </p:nvSpPr>
        <p:spPr>
          <a:xfrm>
            <a:off x="5051989" y="369420"/>
            <a:ext cx="318684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A4335"/>
                </a:solidFill>
                <a:effectLst/>
                <a:uLnTx/>
                <a:uFillTx/>
                <a:latin typeface="Arial"/>
                <a:cs typeface="+mn-cs"/>
              </a:rPr>
              <a:t>&lt;start&gt; </a:t>
            </a:r>
            <a:r>
              <a:rPr kumimoji="0" lang="en-US" sz="1400" b="1" i="0" u="none" strike="noStrike" kern="1200" cap="none" spc="0" normalizeH="0" baseline="0" noProof="0" dirty="0" err="1">
                <a:ln>
                  <a:noFill/>
                </a:ln>
                <a:solidFill>
                  <a:srgbClr val="EA4335"/>
                </a:solidFill>
                <a:effectLst/>
                <a:uLnTx/>
                <a:uFillTx/>
                <a:latin typeface="Arial"/>
                <a:cs typeface="+mn-cs"/>
              </a:rPr>
              <a:t>mujhe</a:t>
            </a:r>
            <a:r>
              <a:rPr kumimoji="0" lang="en-US" sz="1400" b="1" i="0" u="none" strike="noStrike" kern="1200" cap="none" spc="0" normalizeH="0" baseline="0" noProof="0" dirty="0">
                <a:ln>
                  <a:noFill/>
                </a:ln>
                <a:solidFill>
                  <a:srgbClr val="EA4335"/>
                </a:solidFill>
                <a:effectLst/>
                <a:uLnTx/>
                <a:uFillTx/>
                <a:latin typeface="Arial"/>
                <a:cs typeface="+mn-cs"/>
              </a:rPr>
              <a:t> cheese cake </a:t>
            </a:r>
            <a:r>
              <a:rPr kumimoji="0" lang="en-US" sz="1400" b="1" i="0" u="none" strike="noStrike" kern="1200" cap="none" spc="0" normalizeH="0" baseline="0" noProof="0" dirty="0" err="1">
                <a:ln>
                  <a:noFill/>
                </a:ln>
                <a:solidFill>
                  <a:srgbClr val="EA4335"/>
                </a:solidFill>
                <a:effectLst/>
                <a:uLnTx/>
                <a:uFillTx/>
                <a:latin typeface="Arial"/>
                <a:cs typeface="+mn-cs"/>
              </a:rPr>
              <a:t>pasand</a:t>
            </a:r>
            <a:endParaRPr kumimoji="0" lang="en-IN" sz="1400" b="1" i="0" u="none" strike="noStrike" kern="1200" cap="none" spc="0" normalizeH="0" baseline="0" noProof="0" dirty="0">
              <a:ln>
                <a:noFill/>
              </a:ln>
              <a:solidFill>
                <a:srgbClr val="EA4335"/>
              </a:solidFill>
              <a:effectLst/>
              <a:uLnTx/>
              <a:uFillTx/>
              <a:latin typeface="Arial"/>
              <a:cs typeface="+mn-cs"/>
            </a:endParaRPr>
          </a:p>
        </p:txBody>
      </p:sp>
    </p:spTree>
    <p:extLst>
      <p:ext uri="{BB962C8B-B14F-4D97-AF65-F5344CB8AC3E}">
        <p14:creationId xmlns:p14="http://schemas.microsoft.com/office/powerpoint/2010/main" val="2775269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65"/>
                                        </p:tgtEl>
                                      </p:cBhvr>
                                    </p:animEffect>
                                    <p:animScale>
                                      <p:cBhvr>
                                        <p:cTn id="7" dur="250" autoRev="1" fill="hold"/>
                                        <p:tgtEl>
                                          <p:spTgt spid="26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64"/>
                                        </p:tgtEl>
                                      </p:cBhvr>
                                    </p:animEffect>
                                    <p:animScale>
                                      <p:cBhvr>
                                        <p:cTn id="10" dur="250" autoRev="1" fill="hold"/>
                                        <p:tgtEl>
                                          <p:spTgt spid="264"/>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266"/>
                                        </p:tgtEl>
                                      </p:cBhvr>
                                    </p:animEffect>
                                    <p:animScale>
                                      <p:cBhvr>
                                        <p:cTn id="13" dur="250" autoRev="1" fill="hold"/>
                                        <p:tgtEl>
                                          <p:spTgt spid="266"/>
                                        </p:tgtEl>
                                      </p:cBhvr>
                                      <p:by x="105000" y="105000"/>
                                    </p:animScale>
                                  </p:childTnLst>
                                </p:cTn>
                              </p:par>
                            </p:childTnLst>
                          </p:cTn>
                        </p:par>
                        <p:par>
                          <p:cTn id="14" fill="hold">
                            <p:stCondLst>
                              <p:cond delay="500"/>
                            </p:stCondLst>
                            <p:childTnLst>
                              <p:par>
                                <p:cTn id="15" presetID="27" presetClass="emph" presetSubtype="0" fill="remove" grpId="0" nodeType="afterEffect">
                                  <p:stCondLst>
                                    <p:cond delay="0"/>
                                  </p:stCondLst>
                                  <p:childTnLst>
                                    <p:animClr clrSpc="rgb" dir="cw">
                                      <p:cBhvr override="childStyle">
                                        <p:cTn id="16" dur="250" autoRev="1" fill="remove"/>
                                        <p:tgtEl>
                                          <p:spTgt spid="287"/>
                                        </p:tgtEl>
                                        <p:attrNameLst>
                                          <p:attrName>style.color</p:attrName>
                                        </p:attrNameLst>
                                      </p:cBhvr>
                                      <p:to>
                                        <a:schemeClr val="bg1"/>
                                      </p:to>
                                    </p:animClr>
                                    <p:animClr clrSpc="rgb" dir="cw">
                                      <p:cBhvr>
                                        <p:cTn id="17" dur="250" autoRev="1" fill="remove"/>
                                        <p:tgtEl>
                                          <p:spTgt spid="287"/>
                                        </p:tgtEl>
                                        <p:attrNameLst>
                                          <p:attrName>fillcolor</p:attrName>
                                        </p:attrNameLst>
                                      </p:cBhvr>
                                      <p:to>
                                        <a:schemeClr val="bg1"/>
                                      </p:to>
                                    </p:animClr>
                                    <p:set>
                                      <p:cBhvr>
                                        <p:cTn id="18" dur="250" autoRev="1" fill="remove"/>
                                        <p:tgtEl>
                                          <p:spTgt spid="287"/>
                                        </p:tgtEl>
                                        <p:attrNameLst>
                                          <p:attrName>fill.type</p:attrName>
                                        </p:attrNameLst>
                                      </p:cBhvr>
                                      <p:to>
                                        <p:strVal val="solid"/>
                                      </p:to>
                                    </p:set>
                                    <p:set>
                                      <p:cBhvr>
                                        <p:cTn id="19" dur="250" autoRev="1" fill="remove"/>
                                        <p:tgtEl>
                                          <p:spTgt spid="287"/>
                                        </p:tgtEl>
                                        <p:attrNameLst>
                                          <p:attrName>fill.on</p:attrName>
                                        </p:attrNameLst>
                                      </p:cBhvr>
                                      <p:to>
                                        <p:strVal val="true"/>
                                      </p:to>
                                    </p:set>
                                  </p:childTnLst>
                                </p:cTn>
                              </p:par>
                            </p:childTnLst>
                          </p:cTn>
                        </p:par>
                        <p:par>
                          <p:cTn id="20" fill="hold">
                            <p:stCondLst>
                              <p:cond delay="1000"/>
                            </p:stCondLst>
                            <p:childTnLst>
                              <p:par>
                                <p:cTn id="21" presetID="27" presetClass="emph" presetSubtype="0" fill="remove" grpId="0" nodeType="afterEffect">
                                  <p:stCondLst>
                                    <p:cond delay="0"/>
                                  </p:stCondLst>
                                  <p:childTnLst>
                                    <p:animClr clrSpc="rgb" dir="cw">
                                      <p:cBhvr override="childStyle">
                                        <p:cTn id="22" dur="250" autoRev="1" fill="remove"/>
                                        <p:tgtEl>
                                          <p:spTgt spid="279"/>
                                        </p:tgtEl>
                                        <p:attrNameLst>
                                          <p:attrName>style.color</p:attrName>
                                        </p:attrNameLst>
                                      </p:cBhvr>
                                      <p:to>
                                        <a:schemeClr val="bg1"/>
                                      </p:to>
                                    </p:animClr>
                                    <p:animClr clrSpc="rgb" dir="cw">
                                      <p:cBhvr>
                                        <p:cTn id="23" dur="250" autoRev="1" fill="remove"/>
                                        <p:tgtEl>
                                          <p:spTgt spid="279"/>
                                        </p:tgtEl>
                                        <p:attrNameLst>
                                          <p:attrName>fillcolor</p:attrName>
                                        </p:attrNameLst>
                                      </p:cBhvr>
                                      <p:to>
                                        <a:schemeClr val="bg1"/>
                                      </p:to>
                                    </p:animClr>
                                    <p:set>
                                      <p:cBhvr>
                                        <p:cTn id="24" dur="250" autoRev="1" fill="remove"/>
                                        <p:tgtEl>
                                          <p:spTgt spid="279"/>
                                        </p:tgtEl>
                                        <p:attrNameLst>
                                          <p:attrName>fill.type</p:attrName>
                                        </p:attrNameLst>
                                      </p:cBhvr>
                                      <p:to>
                                        <p:strVal val="solid"/>
                                      </p:to>
                                    </p:set>
                                    <p:set>
                                      <p:cBhvr>
                                        <p:cTn id="25" dur="250" autoRev="1" fill="remove"/>
                                        <p:tgtEl>
                                          <p:spTgt spid="279"/>
                                        </p:tgtEl>
                                        <p:attrNameLst>
                                          <p:attrName>fill.on</p:attrName>
                                        </p:attrNameLst>
                                      </p:cBhvr>
                                      <p:to>
                                        <p:strVal val="true"/>
                                      </p:to>
                                    </p:set>
                                  </p:childTnLst>
                                </p:cTn>
                              </p:par>
                            </p:childTnLst>
                          </p:cTn>
                        </p:par>
                        <p:par>
                          <p:cTn id="26" fill="hold">
                            <p:stCondLst>
                              <p:cond delay="1500"/>
                            </p:stCondLst>
                            <p:childTnLst>
                              <p:par>
                                <p:cTn id="27" presetID="27" presetClass="emph" presetSubtype="0" fill="remove" grpId="0" nodeType="afterEffect">
                                  <p:stCondLst>
                                    <p:cond delay="0"/>
                                  </p:stCondLst>
                                  <p:childTnLst>
                                    <p:animClr clrSpc="rgb" dir="cw">
                                      <p:cBhvr override="childStyle">
                                        <p:cTn id="28" dur="250" autoRev="1" fill="remove"/>
                                        <p:tgtEl>
                                          <p:spTgt spid="280"/>
                                        </p:tgtEl>
                                        <p:attrNameLst>
                                          <p:attrName>style.color</p:attrName>
                                        </p:attrNameLst>
                                      </p:cBhvr>
                                      <p:to>
                                        <a:schemeClr val="bg1"/>
                                      </p:to>
                                    </p:animClr>
                                    <p:animClr clrSpc="rgb" dir="cw">
                                      <p:cBhvr>
                                        <p:cTn id="29" dur="250" autoRev="1" fill="remove"/>
                                        <p:tgtEl>
                                          <p:spTgt spid="280"/>
                                        </p:tgtEl>
                                        <p:attrNameLst>
                                          <p:attrName>fillcolor</p:attrName>
                                        </p:attrNameLst>
                                      </p:cBhvr>
                                      <p:to>
                                        <a:schemeClr val="bg1"/>
                                      </p:to>
                                    </p:animClr>
                                    <p:set>
                                      <p:cBhvr>
                                        <p:cTn id="30" dur="250" autoRev="1" fill="remove"/>
                                        <p:tgtEl>
                                          <p:spTgt spid="280"/>
                                        </p:tgtEl>
                                        <p:attrNameLst>
                                          <p:attrName>fill.type</p:attrName>
                                        </p:attrNameLst>
                                      </p:cBhvr>
                                      <p:to>
                                        <p:strVal val="solid"/>
                                      </p:to>
                                    </p:set>
                                    <p:set>
                                      <p:cBhvr>
                                        <p:cTn id="31" dur="250" autoRev="1" fill="remove"/>
                                        <p:tgtEl>
                                          <p:spTgt spid="280"/>
                                        </p:tgtEl>
                                        <p:attrNameLst>
                                          <p:attrName>fill.on</p:attrName>
                                        </p:attrNameLst>
                                      </p:cBhvr>
                                      <p:to>
                                        <p:strVal val="true"/>
                                      </p:to>
                                    </p:set>
                                  </p:childTnLst>
                                </p:cTn>
                              </p:par>
                            </p:childTnLst>
                          </p:cTn>
                        </p:par>
                        <p:par>
                          <p:cTn id="32" fill="hold">
                            <p:stCondLst>
                              <p:cond delay="2000"/>
                            </p:stCondLst>
                            <p:childTnLst>
                              <p:par>
                                <p:cTn id="33" presetID="10" presetClass="entr" presetSubtype="0" fill="hold" grpId="2"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2500"/>
                            </p:stCondLst>
                            <p:childTnLst>
                              <p:par>
                                <p:cTn id="37" presetID="7" presetClass="path" presetSubtype="0" accel="50000" decel="50000" fill="hold" grpId="1" nodeType="afterEffect">
                                  <p:stCondLst>
                                    <p:cond delay="0"/>
                                  </p:stCondLst>
                                  <p:childTnLst>
                                    <p:animMotion origin="layout" path="M -0.00039 1.11111E-6 L 0.20078 1.11111E-6 L 0.20078 0.85764 L -0.00039 0.85764 C -0.00091 0.83032 -0.00013 0.79259 -0.00013 0.75231 " pathEditMode="relative" rAng="0" ptsTypes="AAAAA">
                                      <p:cBhvr>
                                        <p:cTn id="38" dur="2000" fill="hold"/>
                                        <p:tgtEl>
                                          <p:spTgt spid="7"/>
                                        </p:tgtEl>
                                        <p:attrNameLst>
                                          <p:attrName>ppt_x</p:attrName>
                                          <p:attrName>ppt_y</p:attrName>
                                        </p:attrNameLst>
                                      </p:cBhvr>
                                      <p:rCtr x="10039" y="42870"/>
                                    </p:animMotion>
                                  </p:childTnLst>
                                </p:cTn>
                              </p:par>
                              <p:par>
                                <p:cTn id="39" presetID="10" presetClass="exit" presetSubtype="0" fill="hold" grpId="0" nodeType="withEffect">
                                  <p:stCondLst>
                                    <p:cond delay="1500"/>
                                  </p:stCondLst>
                                  <p:childTnLst>
                                    <p:animEffect transition="out" filter="fade">
                                      <p:cBhvr>
                                        <p:cTn id="40" dur="500"/>
                                        <p:tgtEl>
                                          <p:spTgt spid="7"/>
                                        </p:tgtEl>
                                      </p:cBhvr>
                                    </p:animEffect>
                                    <p:set>
                                      <p:cBhvr>
                                        <p:cTn id="41" dur="1" fill="hold">
                                          <p:stCondLst>
                                            <p:cond delay="499"/>
                                          </p:stCondLst>
                                        </p:cTn>
                                        <p:tgtEl>
                                          <p:spTgt spid="7"/>
                                        </p:tgtEl>
                                        <p:attrNameLst>
                                          <p:attrName>style.visibility</p:attrName>
                                        </p:attrNameLst>
                                      </p:cBhvr>
                                      <p:to>
                                        <p:strVal val="hidden"/>
                                      </p:to>
                                    </p:set>
                                  </p:childTnLst>
                                </p:cTn>
                              </p:par>
                            </p:childTnLst>
                          </p:cTn>
                        </p:par>
                        <p:par>
                          <p:cTn id="42" fill="hold">
                            <p:stCondLst>
                              <p:cond delay="4500"/>
                            </p:stCondLst>
                            <p:childTnLst>
                              <p:par>
                                <p:cTn id="43" presetID="27" presetClass="emph" presetSubtype="0" fill="remove" grpId="0" nodeType="afterEffect">
                                  <p:stCondLst>
                                    <p:cond delay="0"/>
                                  </p:stCondLst>
                                  <p:childTnLst>
                                    <p:animClr clrSpc="rgb" dir="cw">
                                      <p:cBhvr override="childStyle">
                                        <p:cTn id="44" dur="250" autoRev="1" fill="remove"/>
                                        <p:tgtEl>
                                          <p:spTgt spid="270"/>
                                        </p:tgtEl>
                                        <p:attrNameLst>
                                          <p:attrName>style.color</p:attrName>
                                        </p:attrNameLst>
                                      </p:cBhvr>
                                      <p:to>
                                        <a:schemeClr val="bg1"/>
                                      </p:to>
                                    </p:animClr>
                                    <p:animClr clrSpc="rgb" dir="cw">
                                      <p:cBhvr>
                                        <p:cTn id="45" dur="250" autoRev="1" fill="remove"/>
                                        <p:tgtEl>
                                          <p:spTgt spid="270"/>
                                        </p:tgtEl>
                                        <p:attrNameLst>
                                          <p:attrName>fillcolor</p:attrName>
                                        </p:attrNameLst>
                                      </p:cBhvr>
                                      <p:to>
                                        <a:schemeClr val="bg1"/>
                                      </p:to>
                                    </p:animClr>
                                    <p:set>
                                      <p:cBhvr>
                                        <p:cTn id="46" dur="250" autoRev="1" fill="remove"/>
                                        <p:tgtEl>
                                          <p:spTgt spid="270"/>
                                        </p:tgtEl>
                                        <p:attrNameLst>
                                          <p:attrName>fill.type</p:attrName>
                                        </p:attrNameLst>
                                      </p:cBhvr>
                                      <p:to>
                                        <p:strVal val="solid"/>
                                      </p:to>
                                    </p:set>
                                    <p:set>
                                      <p:cBhvr>
                                        <p:cTn id="47" dur="250" autoRev="1" fill="remove"/>
                                        <p:tgtEl>
                                          <p:spTgt spid="27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animBg="1"/>
      <p:bldP spid="265" grpId="0" animBg="1"/>
      <p:bldP spid="270" grpId="0" animBg="1"/>
      <p:bldP spid="279" grpId="0" animBg="1"/>
      <p:bldP spid="280" grpId="0" animBg="1"/>
      <p:bldP spid="287" grpId="0" animBg="1"/>
      <p:bldP spid="7" grpId="0"/>
      <p:bldP spid="7" grpId="1"/>
      <p:bldP spid="7" grpId="2"/>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68084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a:cs typeface="+mn-cs"/>
              </a:rPr>
              <a:t>Working</a:t>
            </a:r>
            <a:endParaRPr kumimoji="0" lang="en-IN" sz="3200" b="0" i="0" u="none" strike="noStrike" kern="1200" cap="none" spc="0" normalizeH="0" baseline="0" noProof="0" dirty="0">
              <a:ln>
                <a:noFill/>
              </a:ln>
              <a:solidFill>
                <a:prstClr val="black"/>
              </a:solidFill>
              <a:effectLst/>
              <a:uLnTx/>
              <a:uFillTx/>
              <a:latin typeface="Arial"/>
              <a:cs typeface="+mn-cs"/>
            </a:endParaRPr>
          </a:p>
        </p:txBody>
      </p:sp>
      <p:sp>
        <p:nvSpPr>
          <p:cNvPr id="8" name="Rectangle: Rounded Corners 7">
            <a:extLst>
              <a:ext uri="{FF2B5EF4-FFF2-40B4-BE49-F238E27FC236}">
                <a16:creationId xmlns:a16="http://schemas.microsoft.com/office/drawing/2014/main" id="{F0C27D40-FDE7-6D2B-6903-AFC07C6ED364}"/>
              </a:ext>
            </a:extLst>
          </p:cNvPr>
          <p:cNvSpPr/>
          <p:nvPr/>
        </p:nvSpPr>
        <p:spPr>
          <a:xfrm>
            <a:off x="6024216" y="1632039"/>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9" name="Rectangle: Rounded Corners 8">
            <a:extLst>
              <a:ext uri="{FF2B5EF4-FFF2-40B4-BE49-F238E27FC236}">
                <a16:creationId xmlns:a16="http://schemas.microsoft.com/office/drawing/2014/main" id="{6749D31B-11CC-2FA9-1C10-8DE0911EF576}"/>
              </a:ext>
            </a:extLst>
          </p:cNvPr>
          <p:cNvSpPr/>
          <p:nvPr/>
        </p:nvSpPr>
        <p:spPr>
          <a:xfrm>
            <a:off x="4216814" y="2673440"/>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10" name="Rectangle: Rounded Corners 9">
            <a:extLst>
              <a:ext uri="{FF2B5EF4-FFF2-40B4-BE49-F238E27FC236}">
                <a16:creationId xmlns:a16="http://schemas.microsoft.com/office/drawing/2014/main" id="{63BB094F-5B1B-C90F-19AC-4AE2D4A040E9}"/>
              </a:ext>
            </a:extLst>
          </p:cNvPr>
          <p:cNvSpPr/>
          <p:nvPr/>
        </p:nvSpPr>
        <p:spPr>
          <a:xfrm>
            <a:off x="4610878" y="4085560"/>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1" name="Rectangle: Rounded Corners 10">
            <a:extLst>
              <a:ext uri="{FF2B5EF4-FFF2-40B4-BE49-F238E27FC236}">
                <a16:creationId xmlns:a16="http://schemas.microsoft.com/office/drawing/2014/main" id="{22CC1FED-E9F4-A305-6016-6F7D47C41D86}"/>
              </a:ext>
            </a:extLst>
          </p:cNvPr>
          <p:cNvSpPr/>
          <p:nvPr/>
        </p:nvSpPr>
        <p:spPr>
          <a:xfrm>
            <a:off x="4610878" y="3831237"/>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2" name="Rectangle: Rounded Corners 11">
            <a:extLst>
              <a:ext uri="{FF2B5EF4-FFF2-40B4-BE49-F238E27FC236}">
                <a16:creationId xmlns:a16="http://schemas.microsoft.com/office/drawing/2014/main" id="{B1A5B55A-5A82-59B0-43D4-060676EF17CC}"/>
              </a:ext>
            </a:extLst>
          </p:cNvPr>
          <p:cNvSpPr/>
          <p:nvPr/>
        </p:nvSpPr>
        <p:spPr>
          <a:xfrm>
            <a:off x="4610878" y="3042656"/>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3" name="Rectangle: Rounded Corners 12">
            <a:extLst>
              <a:ext uri="{FF2B5EF4-FFF2-40B4-BE49-F238E27FC236}">
                <a16:creationId xmlns:a16="http://schemas.microsoft.com/office/drawing/2014/main" id="{2C59EE3B-DBF5-BEA9-877B-6DCF69EEA20D}"/>
              </a:ext>
            </a:extLst>
          </p:cNvPr>
          <p:cNvSpPr/>
          <p:nvPr/>
        </p:nvSpPr>
        <p:spPr>
          <a:xfrm>
            <a:off x="4610878" y="2796830"/>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Oval 13">
            <a:extLst>
              <a:ext uri="{FF2B5EF4-FFF2-40B4-BE49-F238E27FC236}">
                <a16:creationId xmlns:a16="http://schemas.microsoft.com/office/drawing/2014/main" id="{25F3045E-7ED5-054D-D770-2ED7CFBB3E8E}"/>
              </a:ext>
            </a:extLst>
          </p:cNvPr>
          <p:cNvSpPr/>
          <p:nvPr/>
        </p:nvSpPr>
        <p:spPr>
          <a:xfrm>
            <a:off x="5043973" y="5115738"/>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 name="Cross 14">
            <a:extLst>
              <a:ext uri="{FF2B5EF4-FFF2-40B4-BE49-F238E27FC236}">
                <a16:creationId xmlns:a16="http://schemas.microsoft.com/office/drawing/2014/main" id="{46A5D8BE-4647-C06F-E784-95ABA88930AF}"/>
              </a:ext>
            </a:extLst>
          </p:cNvPr>
          <p:cNvSpPr/>
          <p:nvPr/>
        </p:nvSpPr>
        <p:spPr>
          <a:xfrm>
            <a:off x="5071922" y="5143687"/>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6" name="Group 15">
            <a:extLst>
              <a:ext uri="{FF2B5EF4-FFF2-40B4-BE49-F238E27FC236}">
                <a16:creationId xmlns:a16="http://schemas.microsoft.com/office/drawing/2014/main" id="{780B4973-A656-49D9-A569-95BDB1F0FA0D}"/>
              </a:ext>
            </a:extLst>
          </p:cNvPr>
          <p:cNvGrpSpPr/>
          <p:nvPr/>
        </p:nvGrpSpPr>
        <p:grpSpPr>
          <a:xfrm>
            <a:off x="4561514" y="5034614"/>
            <a:ext cx="317131" cy="317131"/>
            <a:chOff x="1290919" y="1058164"/>
            <a:chExt cx="3765176" cy="3765176"/>
          </a:xfrm>
        </p:grpSpPr>
        <p:sp>
          <p:nvSpPr>
            <p:cNvPr id="17" name="Freeform: Shape 16">
              <a:extLst>
                <a:ext uri="{FF2B5EF4-FFF2-40B4-BE49-F238E27FC236}">
                  <a16:creationId xmlns:a16="http://schemas.microsoft.com/office/drawing/2014/main" id="{8A3A953C-A690-EDDB-BE63-848209AABE91}"/>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 name="Oval 18">
              <a:extLst>
                <a:ext uri="{FF2B5EF4-FFF2-40B4-BE49-F238E27FC236}">
                  <a16:creationId xmlns:a16="http://schemas.microsoft.com/office/drawing/2014/main" id="{16FB2233-B773-056F-3D8B-638638728298}"/>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20" name="Rectangle: Rounded Corners 19">
            <a:extLst>
              <a:ext uri="{FF2B5EF4-FFF2-40B4-BE49-F238E27FC236}">
                <a16:creationId xmlns:a16="http://schemas.microsoft.com/office/drawing/2014/main" id="{4C4F78E6-2C03-6C59-FC62-0D5AF021D5BE}"/>
              </a:ext>
            </a:extLst>
          </p:cNvPr>
          <p:cNvSpPr/>
          <p:nvPr/>
        </p:nvSpPr>
        <p:spPr>
          <a:xfrm>
            <a:off x="4610878" y="5451335"/>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21" name="Straight Arrow Connector 20">
            <a:extLst>
              <a:ext uri="{FF2B5EF4-FFF2-40B4-BE49-F238E27FC236}">
                <a16:creationId xmlns:a16="http://schemas.microsoft.com/office/drawing/2014/main" id="{9FB4C6C8-C817-F91A-6693-132206A83391}"/>
              </a:ext>
            </a:extLst>
          </p:cNvPr>
          <p:cNvCxnSpPr>
            <a:cxnSpLocks/>
          </p:cNvCxnSpPr>
          <p:nvPr/>
        </p:nvCxnSpPr>
        <p:spPr>
          <a:xfrm flipV="1">
            <a:off x="5120818" y="5863421"/>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22" name="Straight Arrow Connector 21">
            <a:extLst>
              <a:ext uri="{FF2B5EF4-FFF2-40B4-BE49-F238E27FC236}">
                <a16:creationId xmlns:a16="http://schemas.microsoft.com/office/drawing/2014/main" id="{962FF7B4-B781-91C6-9299-CED5B5E72595}"/>
              </a:ext>
            </a:extLst>
          </p:cNvPr>
          <p:cNvCxnSpPr>
            <a:cxnSpLocks/>
            <a:stCxn id="20" idx="0"/>
          </p:cNvCxnSpPr>
          <p:nvPr/>
        </p:nvCxnSpPr>
        <p:spPr>
          <a:xfrm flipH="1" flipV="1">
            <a:off x="5120821" y="5270625"/>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23" name="Straight Arrow Connector 22">
            <a:extLst>
              <a:ext uri="{FF2B5EF4-FFF2-40B4-BE49-F238E27FC236}">
                <a16:creationId xmlns:a16="http://schemas.microsoft.com/office/drawing/2014/main" id="{EF94C8B4-9D5C-CC17-620A-268BD7BF49D6}"/>
              </a:ext>
            </a:extLst>
          </p:cNvPr>
          <p:cNvCxnSpPr>
            <a:cxnSpLocks/>
            <a:stCxn id="14" idx="0"/>
            <a:endCxn id="10" idx="2"/>
          </p:cNvCxnSpPr>
          <p:nvPr/>
        </p:nvCxnSpPr>
        <p:spPr>
          <a:xfrm flipV="1">
            <a:off x="5121417" y="4497646"/>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24" name="Straight Connector 23">
            <a:extLst>
              <a:ext uri="{FF2B5EF4-FFF2-40B4-BE49-F238E27FC236}">
                <a16:creationId xmlns:a16="http://schemas.microsoft.com/office/drawing/2014/main" id="{93027FA4-6685-1A6A-7F42-1EA28D7174F4}"/>
              </a:ext>
            </a:extLst>
          </p:cNvPr>
          <p:cNvCxnSpPr>
            <a:stCxn id="19" idx="6"/>
            <a:endCxn id="14" idx="2"/>
          </p:cNvCxnSpPr>
          <p:nvPr/>
        </p:nvCxnSpPr>
        <p:spPr>
          <a:xfrm>
            <a:off x="4878645" y="5193180"/>
            <a:ext cx="165328" cy="2"/>
          </a:xfrm>
          <a:prstGeom prst="line">
            <a:avLst/>
          </a:prstGeom>
          <a:noFill/>
          <a:ln w="28575" cap="flat" cmpd="sng" algn="ctr">
            <a:solidFill>
              <a:sysClr val="windowText" lastClr="000000"/>
            </a:solidFill>
            <a:prstDash val="solid"/>
            <a:miter lim="800000"/>
          </a:ln>
          <a:effectLst/>
        </p:spPr>
      </p:cxnSp>
      <p:sp>
        <p:nvSpPr>
          <p:cNvPr id="25" name="Arrow: U-Turn 99">
            <a:extLst>
              <a:ext uri="{FF2B5EF4-FFF2-40B4-BE49-F238E27FC236}">
                <a16:creationId xmlns:a16="http://schemas.microsoft.com/office/drawing/2014/main" id="{D49D7530-3784-39A2-5D87-5746E36DA131}"/>
              </a:ext>
            </a:extLst>
          </p:cNvPr>
          <p:cNvSpPr/>
          <p:nvPr/>
        </p:nvSpPr>
        <p:spPr>
          <a:xfrm rot="16200000">
            <a:off x="4278145" y="3956540"/>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 name="Arrow: U-Turn 99">
            <a:extLst>
              <a:ext uri="{FF2B5EF4-FFF2-40B4-BE49-F238E27FC236}">
                <a16:creationId xmlns:a16="http://schemas.microsoft.com/office/drawing/2014/main" id="{1F2CEF49-BCAF-E764-778A-179AFFBD2F33}"/>
              </a:ext>
            </a:extLst>
          </p:cNvPr>
          <p:cNvSpPr/>
          <p:nvPr/>
        </p:nvSpPr>
        <p:spPr>
          <a:xfrm rot="16200000">
            <a:off x="4324243" y="2879911"/>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Arrow: Bent 136">
            <a:extLst>
              <a:ext uri="{FF2B5EF4-FFF2-40B4-BE49-F238E27FC236}">
                <a16:creationId xmlns:a16="http://schemas.microsoft.com/office/drawing/2014/main" id="{38B038EA-9D8F-2983-9950-18CB927DABC4}"/>
              </a:ext>
            </a:extLst>
          </p:cNvPr>
          <p:cNvSpPr/>
          <p:nvPr/>
        </p:nvSpPr>
        <p:spPr>
          <a:xfrm rot="5400000" flipH="1">
            <a:off x="5239842" y="4378148"/>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 name="Arrow: Bent 136">
            <a:extLst>
              <a:ext uri="{FF2B5EF4-FFF2-40B4-BE49-F238E27FC236}">
                <a16:creationId xmlns:a16="http://schemas.microsoft.com/office/drawing/2014/main" id="{38E64351-9B47-A77B-9001-29CC47EE2F0B}"/>
              </a:ext>
            </a:extLst>
          </p:cNvPr>
          <p:cNvSpPr/>
          <p:nvPr/>
        </p:nvSpPr>
        <p:spPr>
          <a:xfrm rot="16200000">
            <a:off x="4828219" y="4378147"/>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9" name="Straight Arrow Connector 28">
            <a:extLst>
              <a:ext uri="{FF2B5EF4-FFF2-40B4-BE49-F238E27FC236}">
                <a16:creationId xmlns:a16="http://schemas.microsoft.com/office/drawing/2014/main" id="{2B479ACB-C82D-3428-F5E2-EBA530679923}"/>
              </a:ext>
            </a:extLst>
          </p:cNvPr>
          <p:cNvCxnSpPr>
            <a:cxnSpLocks/>
            <a:endCxn id="12" idx="2"/>
          </p:cNvCxnSpPr>
          <p:nvPr/>
        </p:nvCxnSpPr>
        <p:spPr>
          <a:xfrm flipV="1">
            <a:off x="5116490" y="3454742"/>
            <a:ext cx="4928" cy="371908"/>
          </a:xfrm>
          <a:prstGeom prst="straightConnector1">
            <a:avLst/>
          </a:prstGeom>
          <a:noFill/>
          <a:ln w="28575" cap="flat" cmpd="sng" algn="ctr">
            <a:solidFill>
              <a:schemeClr val="tx1"/>
            </a:solidFill>
            <a:prstDash val="solid"/>
            <a:miter lim="800000"/>
            <a:tailEnd type="stealth"/>
          </a:ln>
          <a:effectLst/>
        </p:spPr>
      </p:cxnSp>
      <p:sp>
        <p:nvSpPr>
          <p:cNvPr id="30" name="Rectangle: Rounded Corners 29">
            <a:extLst>
              <a:ext uri="{FF2B5EF4-FFF2-40B4-BE49-F238E27FC236}">
                <a16:creationId xmlns:a16="http://schemas.microsoft.com/office/drawing/2014/main" id="{DB790BC3-30FB-0330-00C1-4DC1FC40323C}"/>
              </a:ext>
            </a:extLst>
          </p:cNvPr>
          <p:cNvSpPr/>
          <p:nvPr/>
        </p:nvSpPr>
        <p:spPr>
          <a:xfrm>
            <a:off x="6144233" y="2870308"/>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6" name="Freeform: Shape 255">
            <a:extLst>
              <a:ext uri="{FF2B5EF4-FFF2-40B4-BE49-F238E27FC236}">
                <a16:creationId xmlns:a16="http://schemas.microsoft.com/office/drawing/2014/main" id="{A4DD802B-28D1-3F1A-D155-B8BCA3AD936A}"/>
              </a:ext>
            </a:extLst>
          </p:cNvPr>
          <p:cNvSpPr/>
          <p:nvPr/>
        </p:nvSpPr>
        <p:spPr>
          <a:xfrm rot="16200000">
            <a:off x="6263087" y="3068939"/>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7" name="Freeform: Shape 256">
            <a:extLst>
              <a:ext uri="{FF2B5EF4-FFF2-40B4-BE49-F238E27FC236}">
                <a16:creationId xmlns:a16="http://schemas.microsoft.com/office/drawing/2014/main" id="{7108A052-7B4C-9BF0-9C8E-66AD1ADAEDDF}"/>
              </a:ext>
            </a:extLst>
          </p:cNvPr>
          <p:cNvSpPr/>
          <p:nvPr/>
        </p:nvSpPr>
        <p:spPr>
          <a:xfrm rot="10800000">
            <a:off x="6626647" y="3312713"/>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8" name="Rectangle: Rounded Corners 257">
            <a:extLst>
              <a:ext uri="{FF2B5EF4-FFF2-40B4-BE49-F238E27FC236}">
                <a16:creationId xmlns:a16="http://schemas.microsoft.com/office/drawing/2014/main" id="{8627DC3A-43ED-0EA8-6A12-B634423F9055}"/>
              </a:ext>
            </a:extLst>
          </p:cNvPr>
          <p:cNvSpPr/>
          <p:nvPr/>
        </p:nvSpPr>
        <p:spPr>
          <a:xfrm>
            <a:off x="6144233" y="3917824"/>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9" name="Rectangle: Rounded Corners 258">
            <a:extLst>
              <a:ext uri="{FF2B5EF4-FFF2-40B4-BE49-F238E27FC236}">
                <a16:creationId xmlns:a16="http://schemas.microsoft.com/office/drawing/2014/main" id="{27565CA6-3E13-BFB7-AAFF-D7E4B1C9511E}"/>
              </a:ext>
            </a:extLst>
          </p:cNvPr>
          <p:cNvSpPr/>
          <p:nvPr/>
        </p:nvSpPr>
        <p:spPr>
          <a:xfrm>
            <a:off x="6145924" y="364974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0" name="Arrow: U-Turn 99">
            <a:extLst>
              <a:ext uri="{FF2B5EF4-FFF2-40B4-BE49-F238E27FC236}">
                <a16:creationId xmlns:a16="http://schemas.microsoft.com/office/drawing/2014/main" id="{8788924D-D7CD-6059-E861-178C186846A6}"/>
              </a:ext>
            </a:extLst>
          </p:cNvPr>
          <p:cNvSpPr/>
          <p:nvPr/>
        </p:nvSpPr>
        <p:spPr>
          <a:xfrm rot="5400000" flipH="1">
            <a:off x="6590228" y="2734171"/>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61" name="Straight Arrow Connector 260">
            <a:extLst>
              <a:ext uri="{FF2B5EF4-FFF2-40B4-BE49-F238E27FC236}">
                <a16:creationId xmlns:a16="http://schemas.microsoft.com/office/drawing/2014/main" id="{46272A2A-D1F8-30A6-9068-F44C26A18A1D}"/>
              </a:ext>
            </a:extLst>
          </p:cNvPr>
          <p:cNvCxnSpPr>
            <a:cxnSpLocks/>
            <a:stCxn id="264" idx="0"/>
          </p:cNvCxnSpPr>
          <p:nvPr/>
        </p:nvCxnSpPr>
        <p:spPr>
          <a:xfrm flipV="1">
            <a:off x="6640744" y="4513144"/>
            <a:ext cx="1164" cy="602593"/>
          </a:xfrm>
          <a:prstGeom prst="straightConnector1">
            <a:avLst/>
          </a:prstGeom>
          <a:noFill/>
          <a:ln w="28575" cap="flat" cmpd="sng" algn="ctr">
            <a:solidFill>
              <a:schemeClr val="tx1"/>
            </a:solidFill>
            <a:prstDash val="solid"/>
            <a:miter lim="800000"/>
            <a:tailEnd type="stealth"/>
          </a:ln>
          <a:effectLst/>
        </p:spPr>
      </p:cxnSp>
      <p:sp>
        <p:nvSpPr>
          <p:cNvPr id="262" name="Arrow: Bent 136">
            <a:extLst>
              <a:ext uri="{FF2B5EF4-FFF2-40B4-BE49-F238E27FC236}">
                <a16:creationId xmlns:a16="http://schemas.microsoft.com/office/drawing/2014/main" id="{3660ED56-4613-827C-76ED-9DCBAD9379CE}"/>
              </a:ext>
            </a:extLst>
          </p:cNvPr>
          <p:cNvSpPr/>
          <p:nvPr/>
        </p:nvSpPr>
        <p:spPr>
          <a:xfrm rot="5400000" flipH="1">
            <a:off x="6760332" y="439364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3" name="Arrow: Bent 136">
            <a:extLst>
              <a:ext uri="{FF2B5EF4-FFF2-40B4-BE49-F238E27FC236}">
                <a16:creationId xmlns:a16="http://schemas.microsoft.com/office/drawing/2014/main" id="{309947B3-6B54-AB8F-307C-F1DD5013B400}"/>
              </a:ext>
            </a:extLst>
          </p:cNvPr>
          <p:cNvSpPr/>
          <p:nvPr/>
        </p:nvSpPr>
        <p:spPr>
          <a:xfrm rot="16200000">
            <a:off x="6348709" y="439364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4" name="Oval 263">
            <a:extLst>
              <a:ext uri="{FF2B5EF4-FFF2-40B4-BE49-F238E27FC236}">
                <a16:creationId xmlns:a16="http://schemas.microsoft.com/office/drawing/2014/main" id="{A12F6510-EB2E-EC25-AD13-DD2C5563A362}"/>
              </a:ext>
            </a:extLst>
          </p:cNvPr>
          <p:cNvSpPr/>
          <p:nvPr/>
        </p:nvSpPr>
        <p:spPr>
          <a:xfrm>
            <a:off x="6563300" y="5115737"/>
            <a:ext cx="154887" cy="154887"/>
          </a:xfrm>
          <a:prstGeom prst="ellipse">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5" name="Cross 264">
            <a:extLst>
              <a:ext uri="{FF2B5EF4-FFF2-40B4-BE49-F238E27FC236}">
                <a16:creationId xmlns:a16="http://schemas.microsoft.com/office/drawing/2014/main" id="{D86CCF2D-CC1D-4599-8B8F-124904B4A917}"/>
              </a:ext>
            </a:extLst>
          </p:cNvPr>
          <p:cNvSpPr/>
          <p:nvPr/>
        </p:nvSpPr>
        <p:spPr>
          <a:xfrm>
            <a:off x="6591249" y="5143686"/>
            <a:ext cx="98987" cy="98987"/>
          </a:xfrm>
          <a:prstGeom prst="plus">
            <a:avLst>
              <a:gd name="adj" fmla="val 48099"/>
            </a:avLst>
          </a:prstGeom>
          <a:solidFill>
            <a:schemeClr val="bg1">
              <a:lumMod val="85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66" name="Group 265">
            <a:extLst>
              <a:ext uri="{FF2B5EF4-FFF2-40B4-BE49-F238E27FC236}">
                <a16:creationId xmlns:a16="http://schemas.microsoft.com/office/drawing/2014/main" id="{35993A7B-6740-85FE-BCC8-DED822AE12E6}"/>
              </a:ext>
            </a:extLst>
          </p:cNvPr>
          <p:cNvGrpSpPr/>
          <p:nvPr/>
        </p:nvGrpSpPr>
        <p:grpSpPr>
          <a:xfrm>
            <a:off x="6897771" y="5040479"/>
            <a:ext cx="317131" cy="317131"/>
            <a:chOff x="1290919" y="1058164"/>
            <a:chExt cx="3765176" cy="3765176"/>
          </a:xfrm>
          <a:noFill/>
        </p:grpSpPr>
        <p:sp>
          <p:nvSpPr>
            <p:cNvPr id="267" name="Freeform: Shape 266">
              <a:extLst>
                <a:ext uri="{FF2B5EF4-FFF2-40B4-BE49-F238E27FC236}">
                  <a16:creationId xmlns:a16="http://schemas.microsoft.com/office/drawing/2014/main" id="{5728B3F6-8525-2959-BD35-D1BF7F09DF0B}"/>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8" name="Oval 267">
              <a:extLst>
                <a:ext uri="{FF2B5EF4-FFF2-40B4-BE49-F238E27FC236}">
                  <a16:creationId xmlns:a16="http://schemas.microsoft.com/office/drawing/2014/main" id="{B9CFB2C1-C2ED-E13C-3E51-7A383D4D3950}"/>
                </a:ext>
              </a:extLst>
            </p:cNvPr>
            <p:cNvSpPr/>
            <p:nvPr/>
          </p:nvSpPr>
          <p:spPr>
            <a:xfrm>
              <a:off x="1290919" y="1058164"/>
              <a:ext cx="3765176" cy="3765176"/>
            </a:xfrm>
            <a:prstGeom prst="ellipse">
              <a:avLst/>
            </a:prstGeom>
            <a:grpFill/>
            <a:ln w="1905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269" name="Straight Connector 268">
            <a:extLst>
              <a:ext uri="{FF2B5EF4-FFF2-40B4-BE49-F238E27FC236}">
                <a16:creationId xmlns:a16="http://schemas.microsoft.com/office/drawing/2014/main" id="{03A28902-E529-E0EC-06B5-C5EF2E377021}"/>
              </a:ext>
            </a:extLst>
          </p:cNvPr>
          <p:cNvCxnSpPr>
            <a:cxnSpLocks/>
            <a:endCxn id="268" idx="2"/>
          </p:cNvCxnSpPr>
          <p:nvPr/>
        </p:nvCxnSpPr>
        <p:spPr>
          <a:xfrm>
            <a:off x="6716477" y="5199045"/>
            <a:ext cx="181294" cy="0"/>
          </a:xfrm>
          <a:prstGeom prst="line">
            <a:avLst/>
          </a:prstGeom>
          <a:noFill/>
          <a:ln w="28575" cap="flat" cmpd="sng" algn="ctr">
            <a:solidFill>
              <a:schemeClr val="tx1"/>
            </a:solidFill>
            <a:prstDash val="solid"/>
            <a:miter lim="800000"/>
          </a:ln>
          <a:effectLst/>
        </p:spPr>
      </p:cxnSp>
      <p:sp>
        <p:nvSpPr>
          <p:cNvPr id="270" name="Rectangle: Rounded Corners 269">
            <a:extLst>
              <a:ext uri="{FF2B5EF4-FFF2-40B4-BE49-F238E27FC236}">
                <a16:creationId xmlns:a16="http://schemas.microsoft.com/office/drawing/2014/main" id="{3E99933A-3508-6CF4-9E3D-26ADDB9286EB}"/>
              </a:ext>
            </a:extLst>
          </p:cNvPr>
          <p:cNvSpPr/>
          <p:nvPr/>
        </p:nvSpPr>
        <p:spPr>
          <a:xfrm>
            <a:off x="6131367" y="5454232"/>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1" name="Straight Arrow Connector 270">
            <a:extLst>
              <a:ext uri="{FF2B5EF4-FFF2-40B4-BE49-F238E27FC236}">
                <a16:creationId xmlns:a16="http://schemas.microsoft.com/office/drawing/2014/main" id="{1C091E7B-25BE-FCC3-0047-5FAD25EC602F}"/>
              </a:ext>
            </a:extLst>
          </p:cNvPr>
          <p:cNvCxnSpPr>
            <a:cxnSpLocks/>
          </p:cNvCxnSpPr>
          <p:nvPr/>
        </p:nvCxnSpPr>
        <p:spPr>
          <a:xfrm flipV="1">
            <a:off x="6641307" y="5866318"/>
            <a:ext cx="0" cy="265942"/>
          </a:xfrm>
          <a:prstGeom prst="straightConnector1">
            <a:avLst/>
          </a:prstGeom>
          <a:noFill/>
          <a:ln w="28575" cap="flat" cmpd="sng" algn="ctr">
            <a:solidFill>
              <a:schemeClr val="tx1"/>
            </a:solidFill>
            <a:prstDash val="solid"/>
            <a:miter lim="800000"/>
            <a:tailEnd type="stealth"/>
          </a:ln>
          <a:effectLst/>
        </p:spPr>
      </p:cxnSp>
      <p:cxnSp>
        <p:nvCxnSpPr>
          <p:cNvPr id="273" name="Straight Arrow Connector 272">
            <a:extLst>
              <a:ext uri="{FF2B5EF4-FFF2-40B4-BE49-F238E27FC236}">
                <a16:creationId xmlns:a16="http://schemas.microsoft.com/office/drawing/2014/main" id="{A603B761-75F5-8380-A9EC-6F85FC70B5CC}"/>
              </a:ext>
            </a:extLst>
          </p:cNvPr>
          <p:cNvCxnSpPr>
            <a:cxnSpLocks/>
            <a:stCxn id="270" idx="0"/>
          </p:cNvCxnSpPr>
          <p:nvPr/>
        </p:nvCxnSpPr>
        <p:spPr>
          <a:xfrm flipH="1" flipV="1">
            <a:off x="6641310" y="5273522"/>
            <a:ext cx="597" cy="180710"/>
          </a:xfrm>
          <a:prstGeom prst="straightConnector1">
            <a:avLst/>
          </a:prstGeom>
          <a:noFill/>
          <a:ln w="28575" cap="flat" cmpd="sng" algn="ctr">
            <a:solidFill>
              <a:schemeClr val="tx1"/>
            </a:solidFill>
            <a:prstDash val="solid"/>
            <a:miter lim="800000"/>
            <a:tailEnd type="stealth"/>
          </a:ln>
          <a:effectLst/>
        </p:spPr>
      </p:cxnSp>
      <p:sp>
        <p:nvSpPr>
          <p:cNvPr id="274" name="Arrow: U-Turn 99">
            <a:extLst>
              <a:ext uri="{FF2B5EF4-FFF2-40B4-BE49-F238E27FC236}">
                <a16:creationId xmlns:a16="http://schemas.microsoft.com/office/drawing/2014/main" id="{CFC70714-1461-C6E2-1050-EA576E82FDBA}"/>
              </a:ext>
            </a:extLst>
          </p:cNvPr>
          <p:cNvSpPr/>
          <p:nvPr/>
        </p:nvSpPr>
        <p:spPr>
          <a:xfrm rot="5400000" flipH="1">
            <a:off x="6495430" y="3855703"/>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75" name="Straight Arrow Connector 274">
            <a:extLst>
              <a:ext uri="{FF2B5EF4-FFF2-40B4-BE49-F238E27FC236}">
                <a16:creationId xmlns:a16="http://schemas.microsoft.com/office/drawing/2014/main" id="{1D77F6AE-B4A6-6E4A-E064-44195F8579F7}"/>
              </a:ext>
            </a:extLst>
          </p:cNvPr>
          <p:cNvCxnSpPr>
            <a:cxnSpLocks/>
            <a:stCxn id="30" idx="0"/>
            <a:endCxn id="276" idx="2"/>
          </p:cNvCxnSpPr>
          <p:nvPr/>
        </p:nvCxnSpPr>
        <p:spPr>
          <a:xfrm flipH="1" flipV="1">
            <a:off x="6653344" y="2416423"/>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276" name="Rectangle: Rounded Corners 275">
            <a:extLst>
              <a:ext uri="{FF2B5EF4-FFF2-40B4-BE49-F238E27FC236}">
                <a16:creationId xmlns:a16="http://schemas.microsoft.com/office/drawing/2014/main" id="{AB38FAF4-EC1F-DF7E-4F77-8C30D0D0AFE2}"/>
              </a:ext>
            </a:extLst>
          </p:cNvPr>
          <p:cNvSpPr/>
          <p:nvPr/>
        </p:nvSpPr>
        <p:spPr>
          <a:xfrm>
            <a:off x="6142804" y="2004337"/>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7" name="Rectangle: Rounded Corners 276">
            <a:extLst>
              <a:ext uri="{FF2B5EF4-FFF2-40B4-BE49-F238E27FC236}">
                <a16:creationId xmlns:a16="http://schemas.microsoft.com/office/drawing/2014/main" id="{67F3ECD1-354E-6C0B-036E-68A79DED89DA}"/>
              </a:ext>
            </a:extLst>
          </p:cNvPr>
          <p:cNvSpPr/>
          <p:nvPr/>
        </p:nvSpPr>
        <p:spPr>
          <a:xfrm>
            <a:off x="6142804" y="262201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8" name="Straight Arrow Connector 277">
            <a:extLst>
              <a:ext uri="{FF2B5EF4-FFF2-40B4-BE49-F238E27FC236}">
                <a16:creationId xmlns:a16="http://schemas.microsoft.com/office/drawing/2014/main" id="{16804BBF-73E4-4906-25E6-1F210C7337D6}"/>
              </a:ext>
            </a:extLst>
          </p:cNvPr>
          <p:cNvCxnSpPr>
            <a:cxnSpLocks/>
            <a:endCxn id="279" idx="2"/>
          </p:cNvCxnSpPr>
          <p:nvPr/>
        </p:nvCxnSpPr>
        <p:spPr>
          <a:xfrm flipV="1">
            <a:off x="6652387" y="1473350"/>
            <a:ext cx="5393" cy="531893"/>
          </a:xfrm>
          <a:prstGeom prst="straightConnector1">
            <a:avLst/>
          </a:prstGeom>
          <a:noFill/>
          <a:ln w="28575" cap="flat" cmpd="sng" algn="ctr">
            <a:solidFill>
              <a:schemeClr val="tx1"/>
            </a:solidFill>
            <a:prstDash val="solid"/>
            <a:miter lim="800000"/>
            <a:tailEnd type="stealth"/>
          </a:ln>
          <a:effectLst/>
        </p:spPr>
      </p:cxnSp>
      <p:sp>
        <p:nvSpPr>
          <p:cNvPr id="279" name="Rectangle: Rounded Corners 278">
            <a:extLst>
              <a:ext uri="{FF2B5EF4-FFF2-40B4-BE49-F238E27FC236}">
                <a16:creationId xmlns:a16="http://schemas.microsoft.com/office/drawing/2014/main" id="{4AECEF97-4B64-3E68-63AE-6B82E7634D96}"/>
              </a:ext>
            </a:extLst>
          </p:cNvPr>
          <p:cNvSpPr/>
          <p:nvPr/>
        </p:nvSpPr>
        <p:spPr>
          <a:xfrm>
            <a:off x="6147240" y="1291727"/>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80" name="Rectangle: Rounded Corners 279">
            <a:extLst>
              <a:ext uri="{FF2B5EF4-FFF2-40B4-BE49-F238E27FC236}">
                <a16:creationId xmlns:a16="http://schemas.microsoft.com/office/drawing/2014/main" id="{2489D955-CBAC-E71A-9579-8CAEF05A36B9}"/>
              </a:ext>
            </a:extLst>
          </p:cNvPr>
          <p:cNvSpPr/>
          <p:nvPr/>
        </p:nvSpPr>
        <p:spPr>
          <a:xfrm>
            <a:off x="6147240" y="889502"/>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solidFill>
                  <a:prstClr val="black"/>
                </a:solidFill>
                <a:effectLst/>
                <a:uLnTx/>
                <a:uFillTx/>
                <a:latin typeface="Calibri Light" panose="020F0302020204030204"/>
                <a:ea typeface="+mn-ea"/>
                <a:cs typeface="+mn-cs"/>
              </a:rPr>
              <a:t>Softmax</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1" name="Straight Arrow Connector 280">
            <a:extLst>
              <a:ext uri="{FF2B5EF4-FFF2-40B4-BE49-F238E27FC236}">
                <a16:creationId xmlns:a16="http://schemas.microsoft.com/office/drawing/2014/main" id="{44380D90-BC65-07F8-27C9-38B0EB74D78C}"/>
              </a:ext>
            </a:extLst>
          </p:cNvPr>
          <p:cNvCxnSpPr>
            <a:cxnSpLocks/>
            <a:stCxn id="279" idx="0"/>
            <a:endCxn id="280" idx="2"/>
          </p:cNvCxnSpPr>
          <p:nvPr/>
        </p:nvCxnSpPr>
        <p:spPr>
          <a:xfrm flipV="1">
            <a:off x="6657780" y="1071125"/>
            <a:ext cx="0" cy="220602"/>
          </a:xfrm>
          <a:prstGeom prst="straightConnector1">
            <a:avLst/>
          </a:prstGeom>
          <a:noFill/>
          <a:ln w="28575" cap="flat" cmpd="sng" algn="ctr">
            <a:solidFill>
              <a:schemeClr val="tx1"/>
            </a:solidFill>
            <a:prstDash val="solid"/>
            <a:miter lim="800000"/>
            <a:tailEnd type="stealth"/>
          </a:ln>
          <a:effectLst/>
        </p:spPr>
      </p:cxnSp>
      <p:cxnSp>
        <p:nvCxnSpPr>
          <p:cNvPr id="282" name="Straight Arrow Connector 281">
            <a:extLst>
              <a:ext uri="{FF2B5EF4-FFF2-40B4-BE49-F238E27FC236}">
                <a16:creationId xmlns:a16="http://schemas.microsoft.com/office/drawing/2014/main" id="{1924B234-ABD2-9F18-D61E-D9B48E3FA749}"/>
              </a:ext>
            </a:extLst>
          </p:cNvPr>
          <p:cNvCxnSpPr>
            <a:cxnSpLocks/>
          </p:cNvCxnSpPr>
          <p:nvPr/>
        </p:nvCxnSpPr>
        <p:spPr>
          <a:xfrm flipV="1">
            <a:off x="6657780" y="668900"/>
            <a:ext cx="0" cy="220602"/>
          </a:xfrm>
          <a:prstGeom prst="straightConnector1">
            <a:avLst/>
          </a:prstGeom>
          <a:noFill/>
          <a:ln w="28575" cap="flat" cmpd="sng" algn="ctr">
            <a:solidFill>
              <a:schemeClr val="tx1"/>
            </a:solidFill>
            <a:prstDash val="solid"/>
            <a:miter lim="800000"/>
            <a:tailEnd type="stealth"/>
          </a:ln>
          <a:effectLst/>
        </p:spPr>
      </p:cxnSp>
      <p:sp>
        <p:nvSpPr>
          <p:cNvPr id="283" name="Rectangle: Rounded Corners 282">
            <a:extLst>
              <a:ext uri="{FF2B5EF4-FFF2-40B4-BE49-F238E27FC236}">
                <a16:creationId xmlns:a16="http://schemas.microsoft.com/office/drawing/2014/main" id="{C8C72B1C-9024-88D2-BFA4-401B46CB48B2}"/>
              </a:ext>
            </a:extLst>
          </p:cNvPr>
          <p:cNvSpPr/>
          <p:nvPr/>
        </p:nvSpPr>
        <p:spPr>
          <a:xfrm>
            <a:off x="6131367" y="1730694"/>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4" name="Straight Connector 283">
            <a:extLst>
              <a:ext uri="{FF2B5EF4-FFF2-40B4-BE49-F238E27FC236}">
                <a16:creationId xmlns:a16="http://schemas.microsoft.com/office/drawing/2014/main" id="{2304635D-D59F-667E-28A8-6E58E22036A1}"/>
              </a:ext>
            </a:extLst>
          </p:cNvPr>
          <p:cNvCxnSpPr>
            <a:cxnSpLocks/>
          </p:cNvCxnSpPr>
          <p:nvPr/>
        </p:nvCxnSpPr>
        <p:spPr>
          <a:xfrm flipH="1">
            <a:off x="6639616" y="3831368"/>
            <a:ext cx="1691" cy="86456"/>
          </a:xfrm>
          <a:prstGeom prst="line">
            <a:avLst/>
          </a:prstGeom>
          <a:noFill/>
          <a:ln w="28575" cap="flat" cmpd="sng" algn="ctr">
            <a:solidFill>
              <a:schemeClr val="bg2">
                <a:lumMod val="50000"/>
              </a:schemeClr>
            </a:solidFill>
            <a:prstDash val="solid"/>
            <a:miter lim="800000"/>
          </a:ln>
          <a:effectLst/>
        </p:spPr>
      </p:cxnSp>
      <p:cxnSp>
        <p:nvCxnSpPr>
          <p:cNvPr id="285" name="Straight Connector 284">
            <a:extLst>
              <a:ext uri="{FF2B5EF4-FFF2-40B4-BE49-F238E27FC236}">
                <a16:creationId xmlns:a16="http://schemas.microsoft.com/office/drawing/2014/main" id="{17FCAD0B-1DA1-1F17-4E14-B3DF6F99B4D5}"/>
              </a:ext>
            </a:extLst>
          </p:cNvPr>
          <p:cNvCxnSpPr>
            <a:cxnSpLocks/>
          </p:cNvCxnSpPr>
          <p:nvPr/>
        </p:nvCxnSpPr>
        <p:spPr>
          <a:xfrm flipH="1">
            <a:off x="5112633" y="4014282"/>
            <a:ext cx="1691" cy="86456"/>
          </a:xfrm>
          <a:prstGeom prst="line">
            <a:avLst/>
          </a:prstGeom>
          <a:noFill/>
          <a:ln w="28575" cap="flat" cmpd="sng" algn="ctr">
            <a:solidFill>
              <a:schemeClr val="tx1"/>
            </a:solidFill>
            <a:prstDash val="solid"/>
            <a:miter lim="800000"/>
          </a:ln>
          <a:effectLst/>
        </p:spPr>
      </p:cxnSp>
      <p:cxnSp>
        <p:nvCxnSpPr>
          <p:cNvPr id="286" name="Straight Connector 285">
            <a:extLst>
              <a:ext uri="{FF2B5EF4-FFF2-40B4-BE49-F238E27FC236}">
                <a16:creationId xmlns:a16="http://schemas.microsoft.com/office/drawing/2014/main" id="{0E3C1D98-CBA6-5D0F-F9DD-7FBE1EDA4E42}"/>
              </a:ext>
            </a:extLst>
          </p:cNvPr>
          <p:cNvCxnSpPr>
            <a:cxnSpLocks/>
            <a:stCxn id="13" idx="2"/>
            <a:endCxn id="12" idx="0"/>
          </p:cNvCxnSpPr>
          <p:nvPr/>
        </p:nvCxnSpPr>
        <p:spPr>
          <a:xfrm>
            <a:off x="5121418" y="2994375"/>
            <a:ext cx="0" cy="48281"/>
          </a:xfrm>
          <a:prstGeom prst="line">
            <a:avLst/>
          </a:prstGeom>
          <a:noFill/>
          <a:ln w="28575" cap="flat" cmpd="sng" algn="ctr">
            <a:solidFill>
              <a:schemeClr val="bg2">
                <a:lumMod val="50000"/>
              </a:schemeClr>
            </a:solidFill>
            <a:prstDash val="solid"/>
            <a:miter lim="800000"/>
          </a:ln>
          <a:effectLst/>
        </p:spPr>
      </p:cxnSp>
      <p:sp>
        <p:nvSpPr>
          <p:cNvPr id="31" name="Freeform: Shape 30">
            <a:extLst>
              <a:ext uri="{FF2B5EF4-FFF2-40B4-BE49-F238E27FC236}">
                <a16:creationId xmlns:a16="http://schemas.microsoft.com/office/drawing/2014/main" id="{295CFF57-F003-AF37-31FA-F63AD4D20B9E}"/>
              </a:ext>
            </a:extLst>
          </p:cNvPr>
          <p:cNvSpPr/>
          <p:nvPr/>
        </p:nvSpPr>
        <p:spPr>
          <a:xfrm>
            <a:off x="5125982" y="2562121"/>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 name="Rectangle: Rounded Corners 2">
            <a:extLst>
              <a:ext uri="{FF2B5EF4-FFF2-40B4-BE49-F238E27FC236}">
                <a16:creationId xmlns:a16="http://schemas.microsoft.com/office/drawing/2014/main" id="{A09DA244-BE3D-55AF-AF7F-6A5DFA375CBA}"/>
              </a:ext>
            </a:extLst>
          </p:cNvPr>
          <p:cNvSpPr/>
          <p:nvPr/>
        </p:nvSpPr>
        <p:spPr>
          <a:xfrm>
            <a:off x="4216813" y="2673205"/>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68FB972F-A709-E918-9EC3-0092FBEF8F00}"/>
              </a:ext>
            </a:extLst>
          </p:cNvPr>
          <p:cNvSpPr txBox="1"/>
          <p:nvPr/>
        </p:nvSpPr>
        <p:spPr>
          <a:xfrm>
            <a:off x="4457231" y="3998867"/>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cs typeface="+mn-cs"/>
              </a:rPr>
              <a:t>Encoder</a:t>
            </a:r>
            <a:endParaRPr kumimoji="0" lang="en-IN" sz="1800" b="1" i="0" u="none" strike="noStrike" kern="1200" cap="none" spc="0" normalizeH="0" baseline="0" noProof="0" dirty="0">
              <a:ln>
                <a:noFill/>
              </a:ln>
              <a:solidFill>
                <a:prstClr val="white"/>
              </a:solidFill>
              <a:effectLst/>
              <a:uLnTx/>
              <a:uFillTx/>
              <a:latin typeface="Arial"/>
              <a:cs typeface="+mn-cs"/>
            </a:endParaRPr>
          </a:p>
        </p:txBody>
      </p:sp>
      <p:sp>
        <p:nvSpPr>
          <p:cNvPr id="287" name="Rectangle: Rounded Corners 286">
            <a:extLst>
              <a:ext uri="{FF2B5EF4-FFF2-40B4-BE49-F238E27FC236}">
                <a16:creationId xmlns:a16="http://schemas.microsoft.com/office/drawing/2014/main" id="{F219660C-B637-3A3F-209C-F3CD91911B20}"/>
              </a:ext>
            </a:extLst>
          </p:cNvPr>
          <p:cNvSpPr/>
          <p:nvPr/>
        </p:nvSpPr>
        <p:spPr>
          <a:xfrm>
            <a:off x="6002966" y="1622971"/>
            <a:ext cx="1533355" cy="3265529"/>
          </a:xfrm>
          <a:prstGeom prst="roundRect">
            <a:avLst>
              <a:gd name="adj" fmla="val 8554"/>
            </a:avLst>
          </a:prstGeom>
          <a:solidFill>
            <a:srgbClr val="2F6DFF"/>
          </a:solidFill>
          <a:ln w="762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 name="TextBox 3">
            <a:extLst>
              <a:ext uri="{FF2B5EF4-FFF2-40B4-BE49-F238E27FC236}">
                <a16:creationId xmlns:a16="http://schemas.microsoft.com/office/drawing/2014/main" id="{93349DE7-E1C2-D02D-B0B2-6437495E8183}"/>
              </a:ext>
            </a:extLst>
          </p:cNvPr>
          <p:cNvSpPr txBox="1"/>
          <p:nvPr/>
        </p:nvSpPr>
        <p:spPr>
          <a:xfrm>
            <a:off x="6215645" y="4034773"/>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Arial"/>
                <a:cs typeface="+mn-cs"/>
              </a:rPr>
              <a:t>Decoder</a:t>
            </a:r>
            <a:endParaRPr kumimoji="0" lang="en-IN" sz="1800" b="1" i="0" u="none" strike="noStrike" kern="1200" cap="none" spc="0" normalizeH="0" baseline="0" noProof="0" dirty="0">
              <a:ln>
                <a:noFill/>
              </a:ln>
              <a:solidFill>
                <a:schemeClr val="bg1"/>
              </a:solidFill>
              <a:effectLst/>
              <a:uLnTx/>
              <a:uFillTx/>
              <a:latin typeface="Arial"/>
              <a:cs typeface="+mn-cs"/>
            </a:endParaRPr>
          </a:p>
        </p:txBody>
      </p:sp>
      <p:sp>
        <p:nvSpPr>
          <p:cNvPr id="7" name="TextBox 6">
            <a:extLst>
              <a:ext uri="{FF2B5EF4-FFF2-40B4-BE49-F238E27FC236}">
                <a16:creationId xmlns:a16="http://schemas.microsoft.com/office/drawing/2014/main" id="{F3DCD022-6062-9FE6-B64A-1E8B4F467971}"/>
              </a:ext>
            </a:extLst>
          </p:cNvPr>
          <p:cNvSpPr txBox="1"/>
          <p:nvPr/>
        </p:nvSpPr>
        <p:spPr>
          <a:xfrm>
            <a:off x="4913747" y="369420"/>
            <a:ext cx="34728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A4335"/>
                </a:solidFill>
                <a:effectLst/>
                <a:uLnTx/>
                <a:uFillTx/>
                <a:latin typeface="Arial"/>
                <a:cs typeface="+mn-cs"/>
              </a:rPr>
              <a:t>&lt;start&gt; </a:t>
            </a:r>
            <a:r>
              <a:rPr kumimoji="0" lang="en-US" sz="1400" b="1" i="0" u="none" strike="noStrike" kern="1200" cap="none" spc="0" normalizeH="0" baseline="0" noProof="0" dirty="0" err="1">
                <a:ln>
                  <a:noFill/>
                </a:ln>
                <a:solidFill>
                  <a:srgbClr val="EA4335"/>
                </a:solidFill>
                <a:effectLst/>
                <a:uLnTx/>
                <a:uFillTx/>
                <a:latin typeface="Arial"/>
                <a:cs typeface="+mn-cs"/>
              </a:rPr>
              <a:t>mujhe</a:t>
            </a:r>
            <a:r>
              <a:rPr kumimoji="0" lang="en-US" sz="1400" b="1" i="0" u="none" strike="noStrike" kern="1200" cap="none" spc="0" normalizeH="0" baseline="0" noProof="0" dirty="0">
                <a:ln>
                  <a:noFill/>
                </a:ln>
                <a:solidFill>
                  <a:srgbClr val="EA4335"/>
                </a:solidFill>
                <a:effectLst/>
                <a:uLnTx/>
                <a:uFillTx/>
                <a:latin typeface="Arial"/>
                <a:cs typeface="+mn-cs"/>
              </a:rPr>
              <a:t> cheese cake </a:t>
            </a:r>
            <a:r>
              <a:rPr kumimoji="0" lang="en-US" sz="1400" b="1" i="0" u="none" strike="noStrike" kern="1200" cap="none" spc="0" normalizeH="0" baseline="0" noProof="0" dirty="0" err="1">
                <a:ln>
                  <a:noFill/>
                </a:ln>
                <a:solidFill>
                  <a:srgbClr val="EA4335"/>
                </a:solidFill>
                <a:effectLst/>
                <a:uLnTx/>
                <a:uFillTx/>
                <a:latin typeface="Arial"/>
                <a:cs typeface="+mn-cs"/>
              </a:rPr>
              <a:t>pasand</a:t>
            </a:r>
            <a:r>
              <a:rPr kumimoji="0" lang="en-US" sz="1400" b="1" i="0" u="none" strike="noStrike" kern="1200" cap="none" spc="0" normalizeH="0" baseline="0" noProof="0" dirty="0">
                <a:ln>
                  <a:noFill/>
                </a:ln>
                <a:solidFill>
                  <a:srgbClr val="EA4335"/>
                </a:solidFill>
                <a:effectLst/>
                <a:uLnTx/>
                <a:uFillTx/>
                <a:latin typeface="Arial"/>
                <a:cs typeface="+mn-cs"/>
              </a:rPr>
              <a:t> </a:t>
            </a:r>
            <a:r>
              <a:rPr kumimoji="0" lang="en-US" sz="1400" b="1" i="0" u="none" strike="noStrike" kern="1200" cap="none" spc="0" normalizeH="0" baseline="0" noProof="0" dirty="0" err="1">
                <a:ln>
                  <a:noFill/>
                </a:ln>
                <a:solidFill>
                  <a:srgbClr val="EA4335"/>
                </a:solidFill>
                <a:effectLst/>
                <a:uLnTx/>
                <a:uFillTx/>
                <a:latin typeface="Arial"/>
                <a:cs typeface="+mn-cs"/>
              </a:rPr>
              <a:t>hai</a:t>
            </a:r>
            <a:endParaRPr kumimoji="0" lang="en-IN" sz="1400" b="1" i="0" u="none" strike="noStrike" kern="1200" cap="none" spc="0" normalizeH="0" baseline="0" noProof="0" dirty="0">
              <a:ln>
                <a:noFill/>
              </a:ln>
              <a:solidFill>
                <a:srgbClr val="EA4335"/>
              </a:solidFill>
              <a:effectLst/>
              <a:uLnTx/>
              <a:uFillTx/>
              <a:latin typeface="Arial"/>
              <a:cs typeface="+mn-cs"/>
            </a:endParaRPr>
          </a:p>
        </p:txBody>
      </p:sp>
    </p:spTree>
    <p:extLst>
      <p:ext uri="{BB962C8B-B14F-4D97-AF65-F5344CB8AC3E}">
        <p14:creationId xmlns:p14="http://schemas.microsoft.com/office/powerpoint/2010/main" val="131699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65"/>
                                        </p:tgtEl>
                                      </p:cBhvr>
                                    </p:animEffect>
                                    <p:animScale>
                                      <p:cBhvr>
                                        <p:cTn id="7" dur="250" autoRev="1" fill="hold"/>
                                        <p:tgtEl>
                                          <p:spTgt spid="26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64"/>
                                        </p:tgtEl>
                                      </p:cBhvr>
                                    </p:animEffect>
                                    <p:animScale>
                                      <p:cBhvr>
                                        <p:cTn id="10" dur="250" autoRev="1" fill="hold"/>
                                        <p:tgtEl>
                                          <p:spTgt spid="264"/>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266"/>
                                        </p:tgtEl>
                                      </p:cBhvr>
                                    </p:animEffect>
                                    <p:animScale>
                                      <p:cBhvr>
                                        <p:cTn id="13" dur="250" autoRev="1" fill="hold"/>
                                        <p:tgtEl>
                                          <p:spTgt spid="266"/>
                                        </p:tgtEl>
                                      </p:cBhvr>
                                      <p:by x="105000" y="105000"/>
                                    </p:animScale>
                                  </p:childTnLst>
                                </p:cTn>
                              </p:par>
                            </p:childTnLst>
                          </p:cTn>
                        </p:par>
                        <p:par>
                          <p:cTn id="14" fill="hold">
                            <p:stCondLst>
                              <p:cond delay="500"/>
                            </p:stCondLst>
                            <p:childTnLst>
                              <p:par>
                                <p:cTn id="15" presetID="27" presetClass="emph" presetSubtype="0" fill="remove" grpId="0" nodeType="afterEffect">
                                  <p:stCondLst>
                                    <p:cond delay="0"/>
                                  </p:stCondLst>
                                  <p:childTnLst>
                                    <p:animClr clrSpc="rgb" dir="cw">
                                      <p:cBhvr override="childStyle">
                                        <p:cTn id="16" dur="250" autoRev="1" fill="remove"/>
                                        <p:tgtEl>
                                          <p:spTgt spid="287"/>
                                        </p:tgtEl>
                                        <p:attrNameLst>
                                          <p:attrName>style.color</p:attrName>
                                        </p:attrNameLst>
                                      </p:cBhvr>
                                      <p:to>
                                        <a:schemeClr val="bg1"/>
                                      </p:to>
                                    </p:animClr>
                                    <p:animClr clrSpc="rgb" dir="cw">
                                      <p:cBhvr>
                                        <p:cTn id="17" dur="250" autoRev="1" fill="remove"/>
                                        <p:tgtEl>
                                          <p:spTgt spid="287"/>
                                        </p:tgtEl>
                                        <p:attrNameLst>
                                          <p:attrName>fillcolor</p:attrName>
                                        </p:attrNameLst>
                                      </p:cBhvr>
                                      <p:to>
                                        <a:schemeClr val="bg1"/>
                                      </p:to>
                                    </p:animClr>
                                    <p:set>
                                      <p:cBhvr>
                                        <p:cTn id="18" dur="250" autoRev="1" fill="remove"/>
                                        <p:tgtEl>
                                          <p:spTgt spid="287"/>
                                        </p:tgtEl>
                                        <p:attrNameLst>
                                          <p:attrName>fill.type</p:attrName>
                                        </p:attrNameLst>
                                      </p:cBhvr>
                                      <p:to>
                                        <p:strVal val="solid"/>
                                      </p:to>
                                    </p:set>
                                    <p:set>
                                      <p:cBhvr>
                                        <p:cTn id="19" dur="250" autoRev="1" fill="remove"/>
                                        <p:tgtEl>
                                          <p:spTgt spid="287"/>
                                        </p:tgtEl>
                                        <p:attrNameLst>
                                          <p:attrName>fill.on</p:attrName>
                                        </p:attrNameLst>
                                      </p:cBhvr>
                                      <p:to>
                                        <p:strVal val="true"/>
                                      </p:to>
                                    </p:set>
                                  </p:childTnLst>
                                </p:cTn>
                              </p:par>
                            </p:childTnLst>
                          </p:cTn>
                        </p:par>
                        <p:par>
                          <p:cTn id="20" fill="hold">
                            <p:stCondLst>
                              <p:cond delay="1000"/>
                            </p:stCondLst>
                            <p:childTnLst>
                              <p:par>
                                <p:cTn id="21" presetID="27" presetClass="emph" presetSubtype="0" fill="remove" grpId="0" nodeType="afterEffect">
                                  <p:stCondLst>
                                    <p:cond delay="0"/>
                                  </p:stCondLst>
                                  <p:childTnLst>
                                    <p:animClr clrSpc="rgb" dir="cw">
                                      <p:cBhvr override="childStyle">
                                        <p:cTn id="22" dur="250" autoRev="1" fill="remove"/>
                                        <p:tgtEl>
                                          <p:spTgt spid="279"/>
                                        </p:tgtEl>
                                        <p:attrNameLst>
                                          <p:attrName>style.color</p:attrName>
                                        </p:attrNameLst>
                                      </p:cBhvr>
                                      <p:to>
                                        <a:schemeClr val="bg1"/>
                                      </p:to>
                                    </p:animClr>
                                    <p:animClr clrSpc="rgb" dir="cw">
                                      <p:cBhvr>
                                        <p:cTn id="23" dur="250" autoRev="1" fill="remove"/>
                                        <p:tgtEl>
                                          <p:spTgt spid="279"/>
                                        </p:tgtEl>
                                        <p:attrNameLst>
                                          <p:attrName>fillcolor</p:attrName>
                                        </p:attrNameLst>
                                      </p:cBhvr>
                                      <p:to>
                                        <a:schemeClr val="bg1"/>
                                      </p:to>
                                    </p:animClr>
                                    <p:set>
                                      <p:cBhvr>
                                        <p:cTn id="24" dur="250" autoRev="1" fill="remove"/>
                                        <p:tgtEl>
                                          <p:spTgt spid="279"/>
                                        </p:tgtEl>
                                        <p:attrNameLst>
                                          <p:attrName>fill.type</p:attrName>
                                        </p:attrNameLst>
                                      </p:cBhvr>
                                      <p:to>
                                        <p:strVal val="solid"/>
                                      </p:to>
                                    </p:set>
                                    <p:set>
                                      <p:cBhvr>
                                        <p:cTn id="25" dur="250" autoRev="1" fill="remove"/>
                                        <p:tgtEl>
                                          <p:spTgt spid="279"/>
                                        </p:tgtEl>
                                        <p:attrNameLst>
                                          <p:attrName>fill.on</p:attrName>
                                        </p:attrNameLst>
                                      </p:cBhvr>
                                      <p:to>
                                        <p:strVal val="true"/>
                                      </p:to>
                                    </p:set>
                                  </p:childTnLst>
                                </p:cTn>
                              </p:par>
                            </p:childTnLst>
                          </p:cTn>
                        </p:par>
                        <p:par>
                          <p:cTn id="26" fill="hold">
                            <p:stCondLst>
                              <p:cond delay="1500"/>
                            </p:stCondLst>
                            <p:childTnLst>
                              <p:par>
                                <p:cTn id="27" presetID="27" presetClass="emph" presetSubtype="0" fill="remove" grpId="0" nodeType="afterEffect">
                                  <p:stCondLst>
                                    <p:cond delay="0"/>
                                  </p:stCondLst>
                                  <p:childTnLst>
                                    <p:animClr clrSpc="rgb" dir="cw">
                                      <p:cBhvr override="childStyle">
                                        <p:cTn id="28" dur="250" autoRev="1" fill="remove"/>
                                        <p:tgtEl>
                                          <p:spTgt spid="280"/>
                                        </p:tgtEl>
                                        <p:attrNameLst>
                                          <p:attrName>style.color</p:attrName>
                                        </p:attrNameLst>
                                      </p:cBhvr>
                                      <p:to>
                                        <a:schemeClr val="bg1"/>
                                      </p:to>
                                    </p:animClr>
                                    <p:animClr clrSpc="rgb" dir="cw">
                                      <p:cBhvr>
                                        <p:cTn id="29" dur="250" autoRev="1" fill="remove"/>
                                        <p:tgtEl>
                                          <p:spTgt spid="280"/>
                                        </p:tgtEl>
                                        <p:attrNameLst>
                                          <p:attrName>fillcolor</p:attrName>
                                        </p:attrNameLst>
                                      </p:cBhvr>
                                      <p:to>
                                        <a:schemeClr val="bg1"/>
                                      </p:to>
                                    </p:animClr>
                                    <p:set>
                                      <p:cBhvr>
                                        <p:cTn id="30" dur="250" autoRev="1" fill="remove"/>
                                        <p:tgtEl>
                                          <p:spTgt spid="280"/>
                                        </p:tgtEl>
                                        <p:attrNameLst>
                                          <p:attrName>fill.type</p:attrName>
                                        </p:attrNameLst>
                                      </p:cBhvr>
                                      <p:to>
                                        <p:strVal val="solid"/>
                                      </p:to>
                                    </p:set>
                                    <p:set>
                                      <p:cBhvr>
                                        <p:cTn id="31" dur="250" autoRev="1" fill="remove"/>
                                        <p:tgtEl>
                                          <p:spTgt spid="280"/>
                                        </p:tgtEl>
                                        <p:attrNameLst>
                                          <p:attrName>fill.on</p:attrName>
                                        </p:attrNameLst>
                                      </p:cBhvr>
                                      <p:to>
                                        <p:strVal val="true"/>
                                      </p:to>
                                    </p:set>
                                  </p:childTnLst>
                                </p:cTn>
                              </p:par>
                            </p:childTnLst>
                          </p:cTn>
                        </p:par>
                        <p:par>
                          <p:cTn id="32" fill="hold">
                            <p:stCondLst>
                              <p:cond delay="2000"/>
                            </p:stCondLst>
                            <p:childTnLst>
                              <p:par>
                                <p:cTn id="33" presetID="10" presetClass="entr" presetSubtype="0" fill="hold" grpId="2"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2500"/>
                            </p:stCondLst>
                            <p:childTnLst>
                              <p:par>
                                <p:cTn id="37" presetID="7" presetClass="path" presetSubtype="0" accel="50000" decel="50000" fill="hold" grpId="1" nodeType="afterEffect">
                                  <p:stCondLst>
                                    <p:cond delay="0"/>
                                  </p:stCondLst>
                                  <p:childTnLst>
                                    <p:animMotion origin="layout" path="M -0.00039 1.11111E-6 L 0.20078 1.11111E-6 L 0.20078 0.85764 L -0.00039 0.85764 C -0.00091 0.83032 -0.00013 0.79259 -0.00013 0.75231 " pathEditMode="relative" rAng="0" ptsTypes="AAAAA">
                                      <p:cBhvr>
                                        <p:cTn id="38" dur="2000" fill="hold"/>
                                        <p:tgtEl>
                                          <p:spTgt spid="7"/>
                                        </p:tgtEl>
                                        <p:attrNameLst>
                                          <p:attrName>ppt_x</p:attrName>
                                          <p:attrName>ppt_y</p:attrName>
                                        </p:attrNameLst>
                                      </p:cBhvr>
                                      <p:rCtr x="10039" y="42870"/>
                                    </p:animMotion>
                                  </p:childTnLst>
                                </p:cTn>
                              </p:par>
                              <p:par>
                                <p:cTn id="39" presetID="10" presetClass="exit" presetSubtype="0" fill="hold" grpId="0" nodeType="withEffect">
                                  <p:stCondLst>
                                    <p:cond delay="1500"/>
                                  </p:stCondLst>
                                  <p:childTnLst>
                                    <p:animEffect transition="out" filter="fade">
                                      <p:cBhvr>
                                        <p:cTn id="40" dur="500"/>
                                        <p:tgtEl>
                                          <p:spTgt spid="7"/>
                                        </p:tgtEl>
                                      </p:cBhvr>
                                    </p:animEffect>
                                    <p:set>
                                      <p:cBhvr>
                                        <p:cTn id="41" dur="1" fill="hold">
                                          <p:stCondLst>
                                            <p:cond delay="499"/>
                                          </p:stCondLst>
                                        </p:cTn>
                                        <p:tgtEl>
                                          <p:spTgt spid="7"/>
                                        </p:tgtEl>
                                        <p:attrNameLst>
                                          <p:attrName>style.visibility</p:attrName>
                                        </p:attrNameLst>
                                      </p:cBhvr>
                                      <p:to>
                                        <p:strVal val="hidden"/>
                                      </p:to>
                                    </p:set>
                                  </p:childTnLst>
                                </p:cTn>
                              </p:par>
                            </p:childTnLst>
                          </p:cTn>
                        </p:par>
                        <p:par>
                          <p:cTn id="42" fill="hold">
                            <p:stCondLst>
                              <p:cond delay="4500"/>
                            </p:stCondLst>
                            <p:childTnLst>
                              <p:par>
                                <p:cTn id="43" presetID="27" presetClass="emph" presetSubtype="0" fill="remove" grpId="0" nodeType="afterEffect">
                                  <p:stCondLst>
                                    <p:cond delay="0"/>
                                  </p:stCondLst>
                                  <p:childTnLst>
                                    <p:animClr clrSpc="rgb" dir="cw">
                                      <p:cBhvr override="childStyle">
                                        <p:cTn id="44" dur="250" autoRev="1" fill="remove"/>
                                        <p:tgtEl>
                                          <p:spTgt spid="270"/>
                                        </p:tgtEl>
                                        <p:attrNameLst>
                                          <p:attrName>style.color</p:attrName>
                                        </p:attrNameLst>
                                      </p:cBhvr>
                                      <p:to>
                                        <a:schemeClr val="bg1"/>
                                      </p:to>
                                    </p:animClr>
                                    <p:animClr clrSpc="rgb" dir="cw">
                                      <p:cBhvr>
                                        <p:cTn id="45" dur="250" autoRev="1" fill="remove"/>
                                        <p:tgtEl>
                                          <p:spTgt spid="270"/>
                                        </p:tgtEl>
                                        <p:attrNameLst>
                                          <p:attrName>fillcolor</p:attrName>
                                        </p:attrNameLst>
                                      </p:cBhvr>
                                      <p:to>
                                        <a:schemeClr val="bg1"/>
                                      </p:to>
                                    </p:animClr>
                                    <p:set>
                                      <p:cBhvr>
                                        <p:cTn id="46" dur="250" autoRev="1" fill="remove"/>
                                        <p:tgtEl>
                                          <p:spTgt spid="270"/>
                                        </p:tgtEl>
                                        <p:attrNameLst>
                                          <p:attrName>fill.type</p:attrName>
                                        </p:attrNameLst>
                                      </p:cBhvr>
                                      <p:to>
                                        <p:strVal val="solid"/>
                                      </p:to>
                                    </p:set>
                                    <p:set>
                                      <p:cBhvr>
                                        <p:cTn id="47" dur="250" autoRev="1" fill="remove"/>
                                        <p:tgtEl>
                                          <p:spTgt spid="27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animBg="1"/>
      <p:bldP spid="265" grpId="0" animBg="1"/>
      <p:bldP spid="270" grpId="0" animBg="1"/>
      <p:bldP spid="279" grpId="0" animBg="1"/>
      <p:bldP spid="280" grpId="0" animBg="1"/>
      <p:bldP spid="287" grpId="0" animBg="1"/>
      <p:bldP spid="7" grpId="0"/>
      <p:bldP spid="7" grpId="1"/>
      <p:bldP spid="7" grpId="2"/>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68084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a:cs typeface="+mn-cs"/>
              </a:rPr>
              <a:t>Working</a:t>
            </a:r>
            <a:endParaRPr kumimoji="0" lang="en-IN" sz="3200" b="0" i="0" u="none" strike="noStrike" kern="1200" cap="none" spc="0" normalizeH="0" baseline="0" noProof="0" dirty="0">
              <a:ln>
                <a:noFill/>
              </a:ln>
              <a:solidFill>
                <a:prstClr val="black"/>
              </a:solidFill>
              <a:effectLst/>
              <a:uLnTx/>
              <a:uFillTx/>
              <a:latin typeface="Arial"/>
              <a:cs typeface="+mn-cs"/>
            </a:endParaRPr>
          </a:p>
        </p:txBody>
      </p:sp>
      <p:sp>
        <p:nvSpPr>
          <p:cNvPr id="8" name="Rectangle: Rounded Corners 7">
            <a:extLst>
              <a:ext uri="{FF2B5EF4-FFF2-40B4-BE49-F238E27FC236}">
                <a16:creationId xmlns:a16="http://schemas.microsoft.com/office/drawing/2014/main" id="{F0C27D40-FDE7-6D2B-6903-AFC07C6ED364}"/>
              </a:ext>
            </a:extLst>
          </p:cNvPr>
          <p:cNvSpPr/>
          <p:nvPr/>
        </p:nvSpPr>
        <p:spPr>
          <a:xfrm>
            <a:off x="6024216" y="1632039"/>
            <a:ext cx="1495556" cy="3258819"/>
          </a:xfrm>
          <a:prstGeom prst="roundRect">
            <a:avLst>
              <a:gd name="adj" fmla="val 8554"/>
            </a:avLst>
          </a:prstGeom>
          <a:solidFill>
            <a:srgbClr val="F3F3F4"/>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9" name="Rectangle: Rounded Corners 8">
            <a:extLst>
              <a:ext uri="{FF2B5EF4-FFF2-40B4-BE49-F238E27FC236}">
                <a16:creationId xmlns:a16="http://schemas.microsoft.com/office/drawing/2014/main" id="{6749D31B-11CC-2FA9-1C10-8DE0911EF576}"/>
              </a:ext>
            </a:extLst>
          </p:cNvPr>
          <p:cNvSpPr/>
          <p:nvPr/>
        </p:nvSpPr>
        <p:spPr>
          <a:xfrm>
            <a:off x="4216814" y="2673440"/>
            <a:ext cx="1533355" cy="2217419"/>
          </a:xfrm>
          <a:prstGeom prst="roundRect">
            <a:avLst>
              <a:gd name="adj" fmla="val 8554"/>
            </a:avLst>
          </a:prstGeom>
          <a:solidFill>
            <a:srgbClr val="F3F3F4"/>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srgbClr val="F3F3F4"/>
              </a:solidFill>
              <a:effectLst/>
              <a:uLnTx/>
              <a:uFillTx/>
              <a:latin typeface="Calibri Light" panose="020F0302020204030204"/>
              <a:ea typeface="+mn-ea"/>
              <a:cs typeface="+mn-cs"/>
            </a:endParaRPr>
          </a:p>
        </p:txBody>
      </p:sp>
      <p:sp>
        <p:nvSpPr>
          <p:cNvPr id="10" name="Rectangle: Rounded Corners 9">
            <a:extLst>
              <a:ext uri="{FF2B5EF4-FFF2-40B4-BE49-F238E27FC236}">
                <a16:creationId xmlns:a16="http://schemas.microsoft.com/office/drawing/2014/main" id="{63BB094F-5B1B-C90F-19AC-4AE2D4A040E9}"/>
              </a:ext>
            </a:extLst>
          </p:cNvPr>
          <p:cNvSpPr/>
          <p:nvPr/>
        </p:nvSpPr>
        <p:spPr>
          <a:xfrm>
            <a:off x="4610878" y="4085560"/>
            <a:ext cx="1021080" cy="412086"/>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1" name="Rectangle: Rounded Corners 10">
            <a:extLst>
              <a:ext uri="{FF2B5EF4-FFF2-40B4-BE49-F238E27FC236}">
                <a16:creationId xmlns:a16="http://schemas.microsoft.com/office/drawing/2014/main" id="{22CC1FED-E9F4-A305-6016-6F7D47C41D86}"/>
              </a:ext>
            </a:extLst>
          </p:cNvPr>
          <p:cNvSpPr/>
          <p:nvPr/>
        </p:nvSpPr>
        <p:spPr>
          <a:xfrm>
            <a:off x="4610878" y="3831237"/>
            <a:ext cx="1021080" cy="197545"/>
          </a:xfrm>
          <a:prstGeom prst="roundRect">
            <a:avLst>
              <a:gd name="adj" fmla="val 5572"/>
            </a:avLst>
          </a:prstGeom>
          <a:solidFill>
            <a:srgbClr val="F2F4C1"/>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2" name="Rectangle: Rounded Corners 11">
            <a:extLst>
              <a:ext uri="{FF2B5EF4-FFF2-40B4-BE49-F238E27FC236}">
                <a16:creationId xmlns:a16="http://schemas.microsoft.com/office/drawing/2014/main" id="{B1A5B55A-5A82-59B0-43D4-060676EF17CC}"/>
              </a:ext>
            </a:extLst>
          </p:cNvPr>
          <p:cNvSpPr/>
          <p:nvPr/>
        </p:nvSpPr>
        <p:spPr>
          <a:xfrm>
            <a:off x="4610878" y="3042656"/>
            <a:ext cx="1021080" cy="412086"/>
          </a:xfrm>
          <a:prstGeom prst="roundRect">
            <a:avLst>
              <a:gd name="adj" fmla="val 5572"/>
            </a:avLst>
          </a:prstGeom>
          <a:solidFill>
            <a:srgbClr val="C2E8F7"/>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3" name="Rectangle: Rounded Corners 12">
            <a:extLst>
              <a:ext uri="{FF2B5EF4-FFF2-40B4-BE49-F238E27FC236}">
                <a16:creationId xmlns:a16="http://schemas.microsoft.com/office/drawing/2014/main" id="{2C59EE3B-DBF5-BEA9-877B-6DCF69EEA20D}"/>
              </a:ext>
            </a:extLst>
          </p:cNvPr>
          <p:cNvSpPr/>
          <p:nvPr/>
        </p:nvSpPr>
        <p:spPr>
          <a:xfrm>
            <a:off x="4610878" y="2796830"/>
            <a:ext cx="1021080" cy="197545"/>
          </a:xfrm>
          <a:prstGeom prst="roundRect">
            <a:avLst>
              <a:gd name="adj" fmla="val 5572"/>
            </a:avLst>
          </a:prstGeom>
          <a:solidFill>
            <a:srgbClr val="F2F4C1"/>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14" name="Oval 13">
            <a:extLst>
              <a:ext uri="{FF2B5EF4-FFF2-40B4-BE49-F238E27FC236}">
                <a16:creationId xmlns:a16="http://schemas.microsoft.com/office/drawing/2014/main" id="{25F3045E-7ED5-054D-D770-2ED7CFBB3E8E}"/>
              </a:ext>
            </a:extLst>
          </p:cNvPr>
          <p:cNvSpPr/>
          <p:nvPr/>
        </p:nvSpPr>
        <p:spPr>
          <a:xfrm>
            <a:off x="5043973" y="5115738"/>
            <a:ext cx="154887" cy="154887"/>
          </a:xfrm>
          <a:prstGeom prst="ellipse">
            <a:avLst/>
          </a:prstGeom>
          <a:no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5" name="Cross 14">
            <a:extLst>
              <a:ext uri="{FF2B5EF4-FFF2-40B4-BE49-F238E27FC236}">
                <a16:creationId xmlns:a16="http://schemas.microsoft.com/office/drawing/2014/main" id="{46A5D8BE-4647-C06F-E784-95ABA88930AF}"/>
              </a:ext>
            </a:extLst>
          </p:cNvPr>
          <p:cNvSpPr/>
          <p:nvPr/>
        </p:nvSpPr>
        <p:spPr>
          <a:xfrm>
            <a:off x="5071922" y="5143687"/>
            <a:ext cx="98987" cy="98987"/>
          </a:xfrm>
          <a:prstGeom prst="plus">
            <a:avLst>
              <a:gd name="adj" fmla="val 48099"/>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16" name="Group 15">
            <a:extLst>
              <a:ext uri="{FF2B5EF4-FFF2-40B4-BE49-F238E27FC236}">
                <a16:creationId xmlns:a16="http://schemas.microsoft.com/office/drawing/2014/main" id="{780B4973-A656-49D9-A569-95BDB1F0FA0D}"/>
              </a:ext>
            </a:extLst>
          </p:cNvPr>
          <p:cNvGrpSpPr/>
          <p:nvPr/>
        </p:nvGrpSpPr>
        <p:grpSpPr>
          <a:xfrm>
            <a:off x="4561514" y="5034614"/>
            <a:ext cx="317131" cy="317131"/>
            <a:chOff x="1290919" y="1058164"/>
            <a:chExt cx="3765176" cy="3765176"/>
          </a:xfrm>
        </p:grpSpPr>
        <p:sp>
          <p:nvSpPr>
            <p:cNvPr id="17" name="Freeform: Shape 16">
              <a:extLst>
                <a:ext uri="{FF2B5EF4-FFF2-40B4-BE49-F238E27FC236}">
                  <a16:creationId xmlns:a16="http://schemas.microsoft.com/office/drawing/2014/main" id="{8A3A953C-A690-EDDB-BE63-848209AABE91}"/>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19" name="Oval 18">
              <a:extLst>
                <a:ext uri="{FF2B5EF4-FFF2-40B4-BE49-F238E27FC236}">
                  <a16:creationId xmlns:a16="http://schemas.microsoft.com/office/drawing/2014/main" id="{16FB2233-B773-056F-3D8B-638638728298}"/>
                </a:ext>
              </a:extLst>
            </p:cNvPr>
            <p:cNvSpPr/>
            <p:nvPr/>
          </p:nvSpPr>
          <p:spPr>
            <a:xfrm>
              <a:off x="1290919" y="1058164"/>
              <a:ext cx="3765176" cy="3765176"/>
            </a:xfrm>
            <a:prstGeom prst="ellipse">
              <a:avLst/>
            </a:prstGeom>
            <a:noFill/>
            <a:ln w="190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sp>
        <p:nvSpPr>
          <p:cNvPr id="20" name="Rectangle: Rounded Corners 19">
            <a:extLst>
              <a:ext uri="{FF2B5EF4-FFF2-40B4-BE49-F238E27FC236}">
                <a16:creationId xmlns:a16="http://schemas.microsoft.com/office/drawing/2014/main" id="{4C4F78E6-2C03-6C59-FC62-0D5AF021D5BE}"/>
              </a:ext>
            </a:extLst>
          </p:cNvPr>
          <p:cNvSpPr/>
          <p:nvPr/>
        </p:nvSpPr>
        <p:spPr>
          <a:xfrm>
            <a:off x="4610878" y="5451335"/>
            <a:ext cx="1021080" cy="412086"/>
          </a:xfrm>
          <a:prstGeom prst="roundRect">
            <a:avLst>
              <a:gd name="adj" fmla="val 5572"/>
            </a:avLst>
          </a:prstGeom>
          <a:solidFill>
            <a:srgbClr val="FCE0E1"/>
          </a:solidFill>
          <a:ln w="28575"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Input Embedding</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cxnSp>
        <p:nvCxnSpPr>
          <p:cNvPr id="21" name="Straight Arrow Connector 20">
            <a:extLst>
              <a:ext uri="{FF2B5EF4-FFF2-40B4-BE49-F238E27FC236}">
                <a16:creationId xmlns:a16="http://schemas.microsoft.com/office/drawing/2014/main" id="{9FB4C6C8-C817-F91A-6693-132206A83391}"/>
              </a:ext>
            </a:extLst>
          </p:cNvPr>
          <p:cNvCxnSpPr>
            <a:cxnSpLocks/>
          </p:cNvCxnSpPr>
          <p:nvPr/>
        </p:nvCxnSpPr>
        <p:spPr>
          <a:xfrm flipV="1">
            <a:off x="5120818" y="5863421"/>
            <a:ext cx="0" cy="265942"/>
          </a:xfrm>
          <a:prstGeom prst="straightConnector1">
            <a:avLst/>
          </a:prstGeom>
          <a:noFill/>
          <a:ln w="28575" cap="flat" cmpd="sng" algn="ctr">
            <a:solidFill>
              <a:sysClr val="windowText" lastClr="000000"/>
            </a:solidFill>
            <a:prstDash val="solid"/>
            <a:miter lim="800000"/>
            <a:tailEnd type="stealth"/>
          </a:ln>
          <a:effectLst/>
        </p:spPr>
      </p:cxnSp>
      <p:cxnSp>
        <p:nvCxnSpPr>
          <p:cNvPr id="22" name="Straight Arrow Connector 21">
            <a:extLst>
              <a:ext uri="{FF2B5EF4-FFF2-40B4-BE49-F238E27FC236}">
                <a16:creationId xmlns:a16="http://schemas.microsoft.com/office/drawing/2014/main" id="{962FF7B4-B781-91C6-9299-CED5B5E72595}"/>
              </a:ext>
            </a:extLst>
          </p:cNvPr>
          <p:cNvCxnSpPr>
            <a:cxnSpLocks/>
            <a:stCxn id="20" idx="0"/>
          </p:cNvCxnSpPr>
          <p:nvPr/>
        </p:nvCxnSpPr>
        <p:spPr>
          <a:xfrm flipH="1" flipV="1">
            <a:off x="5120821" y="5270625"/>
            <a:ext cx="597" cy="180710"/>
          </a:xfrm>
          <a:prstGeom prst="straightConnector1">
            <a:avLst/>
          </a:prstGeom>
          <a:noFill/>
          <a:ln w="28575" cap="flat" cmpd="sng" algn="ctr">
            <a:solidFill>
              <a:sysClr val="windowText" lastClr="000000"/>
            </a:solidFill>
            <a:prstDash val="solid"/>
            <a:miter lim="800000"/>
            <a:tailEnd type="stealth"/>
          </a:ln>
          <a:effectLst/>
        </p:spPr>
      </p:cxnSp>
      <p:cxnSp>
        <p:nvCxnSpPr>
          <p:cNvPr id="23" name="Straight Arrow Connector 22">
            <a:extLst>
              <a:ext uri="{FF2B5EF4-FFF2-40B4-BE49-F238E27FC236}">
                <a16:creationId xmlns:a16="http://schemas.microsoft.com/office/drawing/2014/main" id="{EF94C8B4-9D5C-CC17-620A-268BD7BF49D6}"/>
              </a:ext>
            </a:extLst>
          </p:cNvPr>
          <p:cNvCxnSpPr>
            <a:cxnSpLocks/>
            <a:stCxn id="14" idx="0"/>
            <a:endCxn id="10" idx="2"/>
          </p:cNvCxnSpPr>
          <p:nvPr/>
        </p:nvCxnSpPr>
        <p:spPr>
          <a:xfrm flipV="1">
            <a:off x="5121417" y="4497646"/>
            <a:ext cx="1" cy="618092"/>
          </a:xfrm>
          <a:prstGeom prst="straightConnector1">
            <a:avLst/>
          </a:prstGeom>
          <a:noFill/>
          <a:ln w="28575" cap="flat" cmpd="sng" algn="ctr">
            <a:solidFill>
              <a:sysClr val="windowText" lastClr="000000"/>
            </a:solidFill>
            <a:prstDash val="solid"/>
            <a:miter lim="800000"/>
            <a:tailEnd type="stealth"/>
          </a:ln>
          <a:effectLst/>
        </p:spPr>
      </p:cxnSp>
      <p:cxnSp>
        <p:nvCxnSpPr>
          <p:cNvPr id="24" name="Straight Connector 23">
            <a:extLst>
              <a:ext uri="{FF2B5EF4-FFF2-40B4-BE49-F238E27FC236}">
                <a16:creationId xmlns:a16="http://schemas.microsoft.com/office/drawing/2014/main" id="{93027FA4-6685-1A6A-7F42-1EA28D7174F4}"/>
              </a:ext>
            </a:extLst>
          </p:cNvPr>
          <p:cNvCxnSpPr>
            <a:stCxn id="19" idx="6"/>
            <a:endCxn id="14" idx="2"/>
          </p:cNvCxnSpPr>
          <p:nvPr/>
        </p:nvCxnSpPr>
        <p:spPr>
          <a:xfrm>
            <a:off x="4878645" y="5193180"/>
            <a:ext cx="165328" cy="2"/>
          </a:xfrm>
          <a:prstGeom prst="line">
            <a:avLst/>
          </a:prstGeom>
          <a:noFill/>
          <a:ln w="28575" cap="flat" cmpd="sng" algn="ctr">
            <a:solidFill>
              <a:sysClr val="windowText" lastClr="000000"/>
            </a:solidFill>
            <a:prstDash val="solid"/>
            <a:miter lim="800000"/>
          </a:ln>
          <a:effectLst/>
        </p:spPr>
      </p:cxnSp>
      <p:sp>
        <p:nvSpPr>
          <p:cNvPr id="25" name="Arrow: U-Turn 99">
            <a:extLst>
              <a:ext uri="{FF2B5EF4-FFF2-40B4-BE49-F238E27FC236}">
                <a16:creationId xmlns:a16="http://schemas.microsoft.com/office/drawing/2014/main" id="{D49D7530-3784-39A2-5D87-5746E36DA131}"/>
              </a:ext>
            </a:extLst>
          </p:cNvPr>
          <p:cNvSpPr/>
          <p:nvPr/>
        </p:nvSpPr>
        <p:spPr>
          <a:xfrm rot="16200000">
            <a:off x="4278145" y="3956540"/>
            <a:ext cx="898375"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tx1"/>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 name="Arrow: U-Turn 99">
            <a:extLst>
              <a:ext uri="{FF2B5EF4-FFF2-40B4-BE49-F238E27FC236}">
                <a16:creationId xmlns:a16="http://schemas.microsoft.com/office/drawing/2014/main" id="{1F2CEF49-BCAF-E764-778A-179AFFBD2F33}"/>
              </a:ext>
            </a:extLst>
          </p:cNvPr>
          <p:cNvSpPr/>
          <p:nvPr/>
        </p:nvSpPr>
        <p:spPr>
          <a:xfrm rot="16200000">
            <a:off x="4324243" y="2879911"/>
            <a:ext cx="806178"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7" name="Arrow: Bent 136">
            <a:extLst>
              <a:ext uri="{FF2B5EF4-FFF2-40B4-BE49-F238E27FC236}">
                <a16:creationId xmlns:a16="http://schemas.microsoft.com/office/drawing/2014/main" id="{38B038EA-9D8F-2983-9950-18CB927DABC4}"/>
              </a:ext>
            </a:extLst>
          </p:cNvPr>
          <p:cNvSpPr/>
          <p:nvPr/>
        </p:nvSpPr>
        <p:spPr>
          <a:xfrm rot="5400000" flipH="1">
            <a:off x="5239842" y="4378148"/>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8" name="Arrow: Bent 136">
            <a:extLst>
              <a:ext uri="{FF2B5EF4-FFF2-40B4-BE49-F238E27FC236}">
                <a16:creationId xmlns:a16="http://schemas.microsoft.com/office/drawing/2014/main" id="{38E64351-9B47-A77B-9001-29CC47EE2F0B}"/>
              </a:ext>
            </a:extLst>
          </p:cNvPr>
          <p:cNvSpPr/>
          <p:nvPr/>
        </p:nvSpPr>
        <p:spPr>
          <a:xfrm rot="16200000">
            <a:off x="4828219" y="4378147"/>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9" name="Straight Arrow Connector 28">
            <a:extLst>
              <a:ext uri="{FF2B5EF4-FFF2-40B4-BE49-F238E27FC236}">
                <a16:creationId xmlns:a16="http://schemas.microsoft.com/office/drawing/2014/main" id="{2B479ACB-C82D-3428-F5E2-EBA530679923}"/>
              </a:ext>
            </a:extLst>
          </p:cNvPr>
          <p:cNvCxnSpPr>
            <a:cxnSpLocks/>
            <a:endCxn id="12" idx="2"/>
          </p:cNvCxnSpPr>
          <p:nvPr/>
        </p:nvCxnSpPr>
        <p:spPr>
          <a:xfrm flipV="1">
            <a:off x="5116490" y="3454742"/>
            <a:ext cx="4928" cy="371908"/>
          </a:xfrm>
          <a:prstGeom prst="straightConnector1">
            <a:avLst/>
          </a:prstGeom>
          <a:noFill/>
          <a:ln w="28575" cap="flat" cmpd="sng" algn="ctr">
            <a:solidFill>
              <a:schemeClr val="tx1"/>
            </a:solidFill>
            <a:prstDash val="solid"/>
            <a:miter lim="800000"/>
            <a:tailEnd type="stealth"/>
          </a:ln>
          <a:effectLst/>
        </p:spPr>
      </p:cxnSp>
      <p:sp>
        <p:nvSpPr>
          <p:cNvPr id="30" name="Rectangle: Rounded Corners 29">
            <a:extLst>
              <a:ext uri="{FF2B5EF4-FFF2-40B4-BE49-F238E27FC236}">
                <a16:creationId xmlns:a16="http://schemas.microsoft.com/office/drawing/2014/main" id="{DB790BC3-30FB-0330-00C1-4DC1FC40323C}"/>
              </a:ext>
            </a:extLst>
          </p:cNvPr>
          <p:cNvSpPr/>
          <p:nvPr/>
        </p:nvSpPr>
        <p:spPr>
          <a:xfrm>
            <a:off x="6144233" y="2870308"/>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6" name="Freeform: Shape 255">
            <a:extLst>
              <a:ext uri="{FF2B5EF4-FFF2-40B4-BE49-F238E27FC236}">
                <a16:creationId xmlns:a16="http://schemas.microsoft.com/office/drawing/2014/main" id="{A4DD802B-28D1-3F1A-D155-B8BCA3AD936A}"/>
              </a:ext>
            </a:extLst>
          </p:cNvPr>
          <p:cNvSpPr/>
          <p:nvPr/>
        </p:nvSpPr>
        <p:spPr>
          <a:xfrm rot="16200000">
            <a:off x="6263087" y="3068939"/>
            <a:ext cx="166595" cy="644337"/>
          </a:xfrm>
          <a:custGeom>
            <a:avLst/>
            <a:gdLst>
              <a:gd name="connsiteX0" fmla="*/ 356765 w 356765"/>
              <a:gd name="connsiteY0" fmla="*/ 1389458 h 1473483"/>
              <a:gd name="connsiteX1" fmla="*/ 173355 w 356765"/>
              <a:gd name="connsiteY1" fmla="*/ 1473483 h 1473483"/>
              <a:gd name="connsiteX2" fmla="*/ 209670 w 356765"/>
              <a:gd name="connsiteY2" fmla="*/ 1414907 h 1473483"/>
              <a:gd name="connsiteX3" fmla="*/ 147317 w 356765"/>
              <a:gd name="connsiteY3" fmla="*/ 1405403 h 1473483"/>
              <a:gd name="connsiteX4" fmla="*/ 73593 w 356765"/>
              <a:gd name="connsiteY4" fmla="*/ 1363263 h 1473483"/>
              <a:gd name="connsiteX5" fmla="*/ 4853 w 356765"/>
              <a:gd name="connsiteY5" fmla="*/ 1250333 h 1473483"/>
              <a:gd name="connsiteX6" fmla="*/ 36 w 356765"/>
              <a:gd name="connsiteY6" fmla="*/ 1206576 h 1473483"/>
              <a:gd name="connsiteX7" fmla="*/ 1 w 356765"/>
              <a:gd name="connsiteY7" fmla="*/ 1206576 h 1473483"/>
              <a:gd name="connsiteX8" fmla="*/ 1 w 356765"/>
              <a:gd name="connsiteY8" fmla="*/ 1206252 h 1473483"/>
              <a:gd name="connsiteX9" fmla="*/ 0 w 356765"/>
              <a:gd name="connsiteY9" fmla="*/ 1206247 h 1473483"/>
              <a:gd name="connsiteX10" fmla="*/ 1 w 356765"/>
              <a:gd name="connsiteY10" fmla="*/ 1206247 h 1473483"/>
              <a:gd name="connsiteX11" fmla="*/ 1 w 356765"/>
              <a:gd name="connsiteY11" fmla="*/ 0 h 1473483"/>
              <a:gd name="connsiteX12" fmla="*/ 51572 w 356765"/>
              <a:gd name="connsiteY12" fmla="*/ 0 h 1473483"/>
              <a:gd name="connsiteX13" fmla="*/ 51572 w 356765"/>
              <a:gd name="connsiteY13" fmla="*/ 1206322 h 1473483"/>
              <a:gd name="connsiteX14" fmla="*/ 55424 w 356765"/>
              <a:gd name="connsiteY14" fmla="*/ 1206328 h 1473483"/>
              <a:gd name="connsiteX15" fmla="*/ 112211 w 356765"/>
              <a:gd name="connsiteY15" fmla="*/ 1323364 h 1473483"/>
              <a:gd name="connsiteX16" fmla="*/ 167263 w 356765"/>
              <a:gd name="connsiteY16" fmla="*/ 1353661 h 1473483"/>
              <a:gd name="connsiteX17" fmla="*/ 206873 w 356765"/>
              <a:gd name="connsiteY17" fmla="*/ 1359496 h 1473483"/>
              <a:gd name="connsiteX18" fmla="*/ 173355 w 356765"/>
              <a:gd name="connsiteY18" fmla="*/ 1305433 h 147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765" h="1473483">
                <a:moveTo>
                  <a:pt x="356765" y="1389458"/>
                </a:moveTo>
                <a:lnTo>
                  <a:pt x="173355" y="1473483"/>
                </a:lnTo>
                <a:lnTo>
                  <a:pt x="209670" y="1414907"/>
                </a:lnTo>
                <a:lnTo>
                  <a:pt x="147317" y="1405403"/>
                </a:lnTo>
                <a:cubicBezTo>
                  <a:pt x="120333" y="1396042"/>
                  <a:pt x="95255" y="1381820"/>
                  <a:pt x="73593" y="1363263"/>
                </a:cubicBezTo>
                <a:cubicBezTo>
                  <a:pt x="38369" y="1333087"/>
                  <a:pt x="14529" y="1293467"/>
                  <a:pt x="4853" y="1250333"/>
                </a:cubicBezTo>
                <a:lnTo>
                  <a:pt x="36" y="1206576"/>
                </a:lnTo>
                <a:lnTo>
                  <a:pt x="1" y="1206576"/>
                </a:lnTo>
                <a:lnTo>
                  <a:pt x="1" y="1206252"/>
                </a:lnTo>
                <a:lnTo>
                  <a:pt x="0" y="1206247"/>
                </a:lnTo>
                <a:lnTo>
                  <a:pt x="1" y="1206247"/>
                </a:lnTo>
                <a:lnTo>
                  <a:pt x="1" y="0"/>
                </a:lnTo>
                <a:lnTo>
                  <a:pt x="51572" y="0"/>
                </a:lnTo>
                <a:lnTo>
                  <a:pt x="51572" y="1206322"/>
                </a:lnTo>
                <a:lnTo>
                  <a:pt x="55424" y="1206328"/>
                </a:lnTo>
                <a:cubicBezTo>
                  <a:pt x="55347" y="1251022"/>
                  <a:pt x="76013" y="1293614"/>
                  <a:pt x="112211" y="1323364"/>
                </a:cubicBezTo>
                <a:cubicBezTo>
                  <a:pt x="128455" y="1336714"/>
                  <a:pt x="147170" y="1346935"/>
                  <a:pt x="167263" y="1353661"/>
                </a:cubicBezTo>
                <a:lnTo>
                  <a:pt x="206873" y="1359496"/>
                </a:lnTo>
                <a:lnTo>
                  <a:pt x="173355" y="1305433"/>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7" name="Freeform: Shape 256">
            <a:extLst>
              <a:ext uri="{FF2B5EF4-FFF2-40B4-BE49-F238E27FC236}">
                <a16:creationId xmlns:a16="http://schemas.microsoft.com/office/drawing/2014/main" id="{7108A052-7B4C-9BF0-9C8E-66AD1ADAEDDF}"/>
              </a:ext>
            </a:extLst>
          </p:cNvPr>
          <p:cNvSpPr/>
          <p:nvPr/>
        </p:nvSpPr>
        <p:spPr>
          <a:xfrm rot="10800000">
            <a:off x="6626647" y="3312713"/>
            <a:ext cx="423561" cy="350679"/>
          </a:xfrm>
          <a:custGeom>
            <a:avLst/>
            <a:gdLst>
              <a:gd name="connsiteX0" fmla="*/ 84026 w 860085"/>
              <a:gd name="connsiteY0" fmla="*/ 712091 h 712091"/>
              <a:gd name="connsiteX1" fmla="*/ 0 w 860085"/>
              <a:gd name="connsiteY1" fmla="*/ 528681 h 712091"/>
              <a:gd name="connsiteX2" fmla="*/ 58577 w 860085"/>
              <a:gd name="connsiteY2" fmla="*/ 564996 h 712091"/>
              <a:gd name="connsiteX3" fmla="*/ 68081 w 860085"/>
              <a:gd name="connsiteY3" fmla="*/ 502643 h 712091"/>
              <a:gd name="connsiteX4" fmla="*/ 110221 w 860085"/>
              <a:gd name="connsiteY4" fmla="*/ 428919 h 712091"/>
              <a:gd name="connsiteX5" fmla="*/ 223150 w 860085"/>
              <a:gd name="connsiteY5" fmla="*/ 360179 h 712091"/>
              <a:gd name="connsiteX6" fmla="*/ 266907 w 860085"/>
              <a:gd name="connsiteY6" fmla="*/ 355362 h 712091"/>
              <a:gd name="connsiteX7" fmla="*/ 266907 w 860085"/>
              <a:gd name="connsiteY7" fmla="*/ 355326 h 712091"/>
              <a:gd name="connsiteX8" fmla="*/ 267236 w 860085"/>
              <a:gd name="connsiteY8" fmla="*/ 355326 h 712091"/>
              <a:gd name="connsiteX9" fmla="*/ 659285 w 860085"/>
              <a:gd name="connsiteY9" fmla="*/ 355326 h 712091"/>
              <a:gd name="connsiteX10" fmla="*/ 659281 w 860085"/>
              <a:gd name="connsiteY10" fmla="*/ 355261 h 712091"/>
              <a:gd name="connsiteX11" fmla="*/ 772372 w 860085"/>
              <a:gd name="connsiteY11" fmla="*/ 290977 h 712091"/>
              <a:gd name="connsiteX12" fmla="*/ 804208 w 860085"/>
              <a:gd name="connsiteY12" fmla="*/ 170278 h 712091"/>
              <a:gd name="connsiteX13" fmla="*/ 805290 w 860085"/>
              <a:gd name="connsiteY13" fmla="*/ 170170 h 712091"/>
              <a:gd name="connsiteX14" fmla="*/ 805290 w 860085"/>
              <a:gd name="connsiteY14" fmla="*/ 0 h 712091"/>
              <a:gd name="connsiteX15" fmla="*/ 860085 w 860085"/>
              <a:gd name="connsiteY15" fmla="*/ 0 h 712091"/>
              <a:gd name="connsiteX16" fmla="*/ 860085 w 860085"/>
              <a:gd name="connsiteY16" fmla="*/ 185779 h 712091"/>
              <a:gd name="connsiteX17" fmla="*/ 859450 w 860085"/>
              <a:gd name="connsiteY17" fmla="*/ 185779 h 712091"/>
              <a:gd name="connsiteX18" fmla="*/ 859546 w 860085"/>
              <a:gd name="connsiteY18" fmla="*/ 208307 h 712091"/>
              <a:gd name="connsiteX19" fmla="*/ 814700 w 860085"/>
              <a:gd name="connsiteY19" fmla="*/ 326916 h 712091"/>
              <a:gd name="connsiteX20" fmla="*/ 662808 w 860085"/>
              <a:gd name="connsiteY20" fmla="*/ 410573 h 712091"/>
              <a:gd name="connsiteX21" fmla="*/ 662565 w 860085"/>
              <a:gd name="connsiteY21" fmla="*/ 406761 h 712091"/>
              <a:gd name="connsiteX22" fmla="*/ 267161 w 860085"/>
              <a:gd name="connsiteY22" fmla="*/ 406761 h 712091"/>
              <a:gd name="connsiteX23" fmla="*/ 267155 w 860085"/>
              <a:gd name="connsiteY23" fmla="*/ 410750 h 712091"/>
              <a:gd name="connsiteX24" fmla="*/ 150120 w 860085"/>
              <a:gd name="connsiteY24" fmla="*/ 467537 h 712091"/>
              <a:gd name="connsiteX25" fmla="*/ 119822 w 860085"/>
              <a:gd name="connsiteY25" fmla="*/ 522589 h 712091"/>
              <a:gd name="connsiteX26" fmla="*/ 113988 w 860085"/>
              <a:gd name="connsiteY26" fmla="*/ 562198 h 712091"/>
              <a:gd name="connsiteX27" fmla="*/ 168052 w 860085"/>
              <a:gd name="connsiteY27" fmla="*/ 528681 h 71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60085" h="712091">
                <a:moveTo>
                  <a:pt x="84026" y="712091"/>
                </a:moveTo>
                <a:lnTo>
                  <a:pt x="0" y="528681"/>
                </a:lnTo>
                <a:lnTo>
                  <a:pt x="58577" y="564996"/>
                </a:lnTo>
                <a:lnTo>
                  <a:pt x="68081" y="502643"/>
                </a:lnTo>
                <a:cubicBezTo>
                  <a:pt x="77442" y="475659"/>
                  <a:pt x="91664" y="450581"/>
                  <a:pt x="110221" y="428919"/>
                </a:cubicBezTo>
                <a:cubicBezTo>
                  <a:pt x="140397" y="393695"/>
                  <a:pt x="180016" y="369855"/>
                  <a:pt x="223150" y="360179"/>
                </a:cubicBezTo>
                <a:lnTo>
                  <a:pt x="266907" y="355362"/>
                </a:lnTo>
                <a:lnTo>
                  <a:pt x="266907" y="355326"/>
                </a:lnTo>
                <a:lnTo>
                  <a:pt x="267236" y="355326"/>
                </a:lnTo>
                <a:lnTo>
                  <a:pt x="659285" y="355326"/>
                </a:lnTo>
                <a:lnTo>
                  <a:pt x="659281" y="355261"/>
                </a:lnTo>
                <a:cubicBezTo>
                  <a:pt x="703885" y="352429"/>
                  <a:pt x="745042" y="329034"/>
                  <a:pt x="772372" y="290977"/>
                </a:cubicBezTo>
                <a:cubicBezTo>
                  <a:pt x="796901" y="256821"/>
                  <a:pt x="808298" y="213614"/>
                  <a:pt x="804208" y="170278"/>
                </a:cubicBezTo>
                <a:lnTo>
                  <a:pt x="805290" y="170170"/>
                </a:lnTo>
                <a:lnTo>
                  <a:pt x="805290" y="0"/>
                </a:lnTo>
                <a:lnTo>
                  <a:pt x="860085" y="0"/>
                </a:lnTo>
                <a:lnTo>
                  <a:pt x="860085" y="185779"/>
                </a:lnTo>
                <a:lnTo>
                  <a:pt x="859450" y="185779"/>
                </a:lnTo>
                <a:lnTo>
                  <a:pt x="859546" y="208307"/>
                </a:lnTo>
                <a:cubicBezTo>
                  <a:pt x="855788" y="251409"/>
                  <a:pt x="840361" y="292681"/>
                  <a:pt x="814700" y="326916"/>
                </a:cubicBezTo>
                <a:cubicBezTo>
                  <a:pt x="777607" y="376401"/>
                  <a:pt x="722447" y="406782"/>
                  <a:pt x="662808" y="410573"/>
                </a:cubicBezTo>
                <a:lnTo>
                  <a:pt x="662565" y="406761"/>
                </a:lnTo>
                <a:lnTo>
                  <a:pt x="267161" y="406761"/>
                </a:lnTo>
                <a:lnTo>
                  <a:pt x="267155" y="410750"/>
                </a:lnTo>
                <a:cubicBezTo>
                  <a:pt x="222461" y="410673"/>
                  <a:pt x="179869" y="431339"/>
                  <a:pt x="150120" y="467537"/>
                </a:cubicBezTo>
                <a:cubicBezTo>
                  <a:pt x="136770" y="483781"/>
                  <a:pt x="126549" y="502496"/>
                  <a:pt x="119822" y="522589"/>
                </a:cubicBezTo>
                <a:lnTo>
                  <a:pt x="113988" y="562198"/>
                </a:lnTo>
                <a:lnTo>
                  <a:pt x="168052" y="52868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58" name="Rectangle: Rounded Corners 257">
            <a:extLst>
              <a:ext uri="{FF2B5EF4-FFF2-40B4-BE49-F238E27FC236}">
                <a16:creationId xmlns:a16="http://schemas.microsoft.com/office/drawing/2014/main" id="{8627DC3A-43ED-0EA8-6A12-B634423F9055}"/>
              </a:ext>
            </a:extLst>
          </p:cNvPr>
          <p:cNvSpPr/>
          <p:nvPr/>
        </p:nvSpPr>
        <p:spPr>
          <a:xfrm>
            <a:off x="6144233" y="3917824"/>
            <a:ext cx="1021080" cy="581893"/>
          </a:xfrm>
          <a:prstGeom prst="roundRect">
            <a:avLst>
              <a:gd name="adj" fmla="val 5572"/>
            </a:avLst>
          </a:prstGeom>
          <a:solidFill>
            <a:srgbClr val="FFE2BB"/>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Masked Multi-Head Attention</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59" name="Rectangle: Rounded Corners 258">
            <a:extLst>
              <a:ext uri="{FF2B5EF4-FFF2-40B4-BE49-F238E27FC236}">
                <a16:creationId xmlns:a16="http://schemas.microsoft.com/office/drawing/2014/main" id="{27565CA6-3E13-BFB7-AAFF-D7E4B1C9511E}"/>
              </a:ext>
            </a:extLst>
          </p:cNvPr>
          <p:cNvSpPr/>
          <p:nvPr/>
        </p:nvSpPr>
        <p:spPr>
          <a:xfrm>
            <a:off x="6145924" y="3649745"/>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0" name="Arrow: U-Turn 99">
            <a:extLst>
              <a:ext uri="{FF2B5EF4-FFF2-40B4-BE49-F238E27FC236}">
                <a16:creationId xmlns:a16="http://schemas.microsoft.com/office/drawing/2014/main" id="{8788924D-D7CD-6059-E861-178C186846A6}"/>
              </a:ext>
            </a:extLst>
          </p:cNvPr>
          <p:cNvSpPr/>
          <p:nvPr/>
        </p:nvSpPr>
        <p:spPr>
          <a:xfrm rot="5400000" flipH="1">
            <a:off x="6590228" y="2734171"/>
            <a:ext cx="908433"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61" name="Straight Arrow Connector 260">
            <a:extLst>
              <a:ext uri="{FF2B5EF4-FFF2-40B4-BE49-F238E27FC236}">
                <a16:creationId xmlns:a16="http://schemas.microsoft.com/office/drawing/2014/main" id="{46272A2A-D1F8-30A6-9068-F44C26A18A1D}"/>
              </a:ext>
            </a:extLst>
          </p:cNvPr>
          <p:cNvCxnSpPr>
            <a:cxnSpLocks/>
            <a:stCxn id="264" idx="0"/>
          </p:cNvCxnSpPr>
          <p:nvPr/>
        </p:nvCxnSpPr>
        <p:spPr>
          <a:xfrm flipV="1">
            <a:off x="6640744" y="4513144"/>
            <a:ext cx="1164" cy="602593"/>
          </a:xfrm>
          <a:prstGeom prst="straightConnector1">
            <a:avLst/>
          </a:prstGeom>
          <a:noFill/>
          <a:ln w="28575" cap="flat" cmpd="sng" algn="ctr">
            <a:solidFill>
              <a:schemeClr val="tx1"/>
            </a:solidFill>
            <a:prstDash val="solid"/>
            <a:miter lim="800000"/>
            <a:tailEnd type="stealth"/>
          </a:ln>
          <a:effectLst/>
        </p:spPr>
      </p:cxnSp>
      <p:sp>
        <p:nvSpPr>
          <p:cNvPr id="262" name="Arrow: Bent 136">
            <a:extLst>
              <a:ext uri="{FF2B5EF4-FFF2-40B4-BE49-F238E27FC236}">
                <a16:creationId xmlns:a16="http://schemas.microsoft.com/office/drawing/2014/main" id="{3660ED56-4613-827C-76ED-9DCBAD9379CE}"/>
              </a:ext>
            </a:extLst>
          </p:cNvPr>
          <p:cNvSpPr/>
          <p:nvPr/>
        </p:nvSpPr>
        <p:spPr>
          <a:xfrm rot="5400000" flipH="1">
            <a:off x="6760332" y="4393646"/>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3" name="Arrow: Bent 136">
            <a:extLst>
              <a:ext uri="{FF2B5EF4-FFF2-40B4-BE49-F238E27FC236}">
                <a16:creationId xmlns:a16="http://schemas.microsoft.com/office/drawing/2014/main" id="{309947B3-6B54-AB8F-307C-F1DD5013B400}"/>
              </a:ext>
            </a:extLst>
          </p:cNvPr>
          <p:cNvSpPr/>
          <p:nvPr/>
        </p:nvSpPr>
        <p:spPr>
          <a:xfrm rot="16200000">
            <a:off x="6348709" y="4393645"/>
            <a:ext cx="161176" cy="415593"/>
          </a:xfrm>
          <a:custGeom>
            <a:avLst/>
            <a:gdLst>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6739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486446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67396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67396 w 934791"/>
              <a:gd name="connsiteY3" fmla="*/ 9130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0256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490256 w 934791"/>
              <a:gd name="connsiteY7" fmla="*/ 249592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 name="connsiteX0" fmla="*/ 0 w 934791"/>
              <a:gd name="connsiteY0" fmla="*/ 1933371 h 1933371"/>
              <a:gd name="connsiteX1" fmla="*/ 0 w 934791"/>
              <a:gd name="connsiteY1" fmla="*/ 558701 h 1933371"/>
              <a:gd name="connsiteX2" fmla="*/ 467396 w 934791"/>
              <a:gd name="connsiteY2" fmla="*/ 91305 h 1933371"/>
              <a:gd name="connsiteX3" fmla="*/ 499781 w 934791"/>
              <a:gd name="connsiteY3" fmla="*/ 95116 h 1933371"/>
              <a:gd name="connsiteX4" fmla="*/ 467396 w 934791"/>
              <a:gd name="connsiteY4" fmla="*/ 0 h 1933371"/>
              <a:gd name="connsiteX5" fmla="*/ 934791 w 934791"/>
              <a:gd name="connsiteY5" fmla="*/ 169496 h 1933371"/>
              <a:gd name="connsiteX6" fmla="*/ 467396 w 934791"/>
              <a:gd name="connsiteY6" fmla="*/ 338993 h 1933371"/>
              <a:gd name="connsiteX7" fmla="*/ 507401 w 934791"/>
              <a:gd name="connsiteY7" fmla="*/ 247687 h 1933371"/>
              <a:gd name="connsiteX8" fmla="*/ 507401 w 934791"/>
              <a:gd name="connsiteY8" fmla="*/ 247687 h 1933371"/>
              <a:gd name="connsiteX9" fmla="*/ 156382 w 934791"/>
              <a:gd name="connsiteY9" fmla="*/ 558701 h 1933371"/>
              <a:gd name="connsiteX10" fmla="*/ 156381 w 934791"/>
              <a:gd name="connsiteY10" fmla="*/ 1933371 h 1933371"/>
              <a:gd name="connsiteX11" fmla="*/ 0 w 934791"/>
              <a:gd name="connsiteY11" fmla="*/ 1933371 h 193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791" h="1933371">
                <a:moveTo>
                  <a:pt x="0" y="1933371"/>
                </a:moveTo>
                <a:lnTo>
                  <a:pt x="0" y="558701"/>
                </a:lnTo>
                <a:cubicBezTo>
                  <a:pt x="0" y="300565"/>
                  <a:pt x="209260" y="91305"/>
                  <a:pt x="467396" y="91305"/>
                </a:cubicBezTo>
                <a:lnTo>
                  <a:pt x="499781" y="95116"/>
                </a:lnTo>
                <a:lnTo>
                  <a:pt x="467396" y="0"/>
                </a:lnTo>
                <a:lnTo>
                  <a:pt x="934791" y="169496"/>
                </a:lnTo>
                <a:lnTo>
                  <a:pt x="467396" y="338993"/>
                </a:lnTo>
                <a:lnTo>
                  <a:pt x="507401" y="247687"/>
                </a:lnTo>
                <a:lnTo>
                  <a:pt x="507401" y="247687"/>
                </a:lnTo>
                <a:cubicBezTo>
                  <a:pt x="335633" y="247687"/>
                  <a:pt x="156382" y="386933"/>
                  <a:pt x="156382" y="558701"/>
                </a:cubicBezTo>
                <a:cubicBezTo>
                  <a:pt x="156382" y="1016924"/>
                  <a:pt x="156381" y="1475148"/>
                  <a:pt x="156381" y="1933371"/>
                </a:cubicBezTo>
                <a:lnTo>
                  <a:pt x="0" y="1933371"/>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64" name="Oval 263">
            <a:extLst>
              <a:ext uri="{FF2B5EF4-FFF2-40B4-BE49-F238E27FC236}">
                <a16:creationId xmlns:a16="http://schemas.microsoft.com/office/drawing/2014/main" id="{A12F6510-EB2E-EC25-AD13-DD2C5563A362}"/>
              </a:ext>
            </a:extLst>
          </p:cNvPr>
          <p:cNvSpPr/>
          <p:nvPr/>
        </p:nvSpPr>
        <p:spPr>
          <a:xfrm>
            <a:off x="6563300" y="5115737"/>
            <a:ext cx="154887" cy="154887"/>
          </a:xfrm>
          <a:prstGeom prst="ellipse">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5" name="Cross 264">
            <a:extLst>
              <a:ext uri="{FF2B5EF4-FFF2-40B4-BE49-F238E27FC236}">
                <a16:creationId xmlns:a16="http://schemas.microsoft.com/office/drawing/2014/main" id="{D86CCF2D-CC1D-4599-8B8F-124904B4A917}"/>
              </a:ext>
            </a:extLst>
          </p:cNvPr>
          <p:cNvSpPr/>
          <p:nvPr/>
        </p:nvSpPr>
        <p:spPr>
          <a:xfrm>
            <a:off x="6591249" y="5143686"/>
            <a:ext cx="98987" cy="98987"/>
          </a:xfrm>
          <a:prstGeom prst="plus">
            <a:avLst>
              <a:gd name="adj" fmla="val 48099"/>
            </a:avLst>
          </a:prstGeom>
          <a:solidFill>
            <a:schemeClr val="bg1">
              <a:lumMod val="85000"/>
            </a:schemeClr>
          </a:solid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nvGrpSpPr>
          <p:cNvPr id="266" name="Group 265">
            <a:extLst>
              <a:ext uri="{FF2B5EF4-FFF2-40B4-BE49-F238E27FC236}">
                <a16:creationId xmlns:a16="http://schemas.microsoft.com/office/drawing/2014/main" id="{35993A7B-6740-85FE-BCC8-DED822AE12E6}"/>
              </a:ext>
            </a:extLst>
          </p:cNvPr>
          <p:cNvGrpSpPr/>
          <p:nvPr/>
        </p:nvGrpSpPr>
        <p:grpSpPr>
          <a:xfrm>
            <a:off x="6897771" y="5040479"/>
            <a:ext cx="317131" cy="317131"/>
            <a:chOff x="1290919" y="1058164"/>
            <a:chExt cx="3765176" cy="3765176"/>
          </a:xfrm>
          <a:noFill/>
        </p:grpSpPr>
        <p:sp>
          <p:nvSpPr>
            <p:cNvPr id="267" name="Freeform: Shape 266">
              <a:extLst>
                <a:ext uri="{FF2B5EF4-FFF2-40B4-BE49-F238E27FC236}">
                  <a16:creationId xmlns:a16="http://schemas.microsoft.com/office/drawing/2014/main" id="{5728B3F6-8525-2959-BD35-D1BF7F09DF0B}"/>
                </a:ext>
              </a:extLst>
            </p:cNvPr>
            <p:cNvSpPr/>
            <p:nvPr/>
          </p:nvSpPr>
          <p:spPr>
            <a:xfrm>
              <a:off x="1290919" y="2205318"/>
              <a:ext cx="3765176" cy="1470868"/>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grpFill/>
            <a:ln w="1905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268" name="Oval 267">
              <a:extLst>
                <a:ext uri="{FF2B5EF4-FFF2-40B4-BE49-F238E27FC236}">
                  <a16:creationId xmlns:a16="http://schemas.microsoft.com/office/drawing/2014/main" id="{B9CFB2C1-C2ED-E13C-3E51-7A383D4D3950}"/>
                </a:ext>
              </a:extLst>
            </p:cNvPr>
            <p:cNvSpPr/>
            <p:nvPr/>
          </p:nvSpPr>
          <p:spPr>
            <a:xfrm>
              <a:off x="1290919" y="1058164"/>
              <a:ext cx="3765176" cy="3765176"/>
            </a:xfrm>
            <a:prstGeom prst="ellipse">
              <a:avLst/>
            </a:prstGeom>
            <a:grpFill/>
            <a:ln w="1905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grpSp>
      <p:cxnSp>
        <p:nvCxnSpPr>
          <p:cNvPr id="269" name="Straight Connector 268">
            <a:extLst>
              <a:ext uri="{FF2B5EF4-FFF2-40B4-BE49-F238E27FC236}">
                <a16:creationId xmlns:a16="http://schemas.microsoft.com/office/drawing/2014/main" id="{03A28902-E529-E0EC-06B5-C5EF2E377021}"/>
              </a:ext>
            </a:extLst>
          </p:cNvPr>
          <p:cNvCxnSpPr>
            <a:cxnSpLocks/>
            <a:endCxn id="268" idx="2"/>
          </p:cNvCxnSpPr>
          <p:nvPr/>
        </p:nvCxnSpPr>
        <p:spPr>
          <a:xfrm>
            <a:off x="6716477" y="5199045"/>
            <a:ext cx="181294" cy="0"/>
          </a:xfrm>
          <a:prstGeom prst="line">
            <a:avLst/>
          </a:prstGeom>
          <a:noFill/>
          <a:ln w="28575" cap="flat" cmpd="sng" algn="ctr">
            <a:solidFill>
              <a:schemeClr val="tx1"/>
            </a:solidFill>
            <a:prstDash val="solid"/>
            <a:miter lim="800000"/>
          </a:ln>
          <a:effectLst/>
        </p:spPr>
      </p:cxnSp>
      <p:sp>
        <p:nvSpPr>
          <p:cNvPr id="270" name="Rectangle: Rounded Corners 269">
            <a:extLst>
              <a:ext uri="{FF2B5EF4-FFF2-40B4-BE49-F238E27FC236}">
                <a16:creationId xmlns:a16="http://schemas.microsoft.com/office/drawing/2014/main" id="{3E99933A-3508-6CF4-9E3D-26ADDB9286EB}"/>
              </a:ext>
            </a:extLst>
          </p:cNvPr>
          <p:cNvSpPr/>
          <p:nvPr/>
        </p:nvSpPr>
        <p:spPr>
          <a:xfrm>
            <a:off x="6131367" y="5454232"/>
            <a:ext cx="1021080" cy="412086"/>
          </a:xfrm>
          <a:prstGeom prst="roundRect">
            <a:avLst>
              <a:gd name="adj" fmla="val 5572"/>
            </a:avLst>
          </a:prstGeom>
          <a:solidFill>
            <a:srgbClr val="FCE0E1"/>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Output Embedding</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1" name="Straight Arrow Connector 270">
            <a:extLst>
              <a:ext uri="{FF2B5EF4-FFF2-40B4-BE49-F238E27FC236}">
                <a16:creationId xmlns:a16="http://schemas.microsoft.com/office/drawing/2014/main" id="{1C091E7B-25BE-FCC3-0047-5FAD25EC602F}"/>
              </a:ext>
            </a:extLst>
          </p:cNvPr>
          <p:cNvCxnSpPr>
            <a:cxnSpLocks/>
          </p:cNvCxnSpPr>
          <p:nvPr/>
        </p:nvCxnSpPr>
        <p:spPr>
          <a:xfrm flipV="1">
            <a:off x="6641307" y="5866318"/>
            <a:ext cx="0" cy="265942"/>
          </a:xfrm>
          <a:prstGeom prst="straightConnector1">
            <a:avLst/>
          </a:prstGeom>
          <a:noFill/>
          <a:ln w="28575" cap="flat" cmpd="sng" algn="ctr">
            <a:solidFill>
              <a:schemeClr val="tx1"/>
            </a:solidFill>
            <a:prstDash val="solid"/>
            <a:miter lim="800000"/>
            <a:tailEnd type="stealth"/>
          </a:ln>
          <a:effectLst/>
        </p:spPr>
      </p:cxnSp>
      <p:cxnSp>
        <p:nvCxnSpPr>
          <p:cNvPr id="273" name="Straight Arrow Connector 272">
            <a:extLst>
              <a:ext uri="{FF2B5EF4-FFF2-40B4-BE49-F238E27FC236}">
                <a16:creationId xmlns:a16="http://schemas.microsoft.com/office/drawing/2014/main" id="{A603B761-75F5-8380-A9EC-6F85FC70B5CC}"/>
              </a:ext>
            </a:extLst>
          </p:cNvPr>
          <p:cNvCxnSpPr>
            <a:cxnSpLocks/>
            <a:stCxn id="270" idx="0"/>
          </p:cNvCxnSpPr>
          <p:nvPr/>
        </p:nvCxnSpPr>
        <p:spPr>
          <a:xfrm flipH="1" flipV="1">
            <a:off x="6641310" y="5273522"/>
            <a:ext cx="597" cy="180710"/>
          </a:xfrm>
          <a:prstGeom prst="straightConnector1">
            <a:avLst/>
          </a:prstGeom>
          <a:noFill/>
          <a:ln w="28575" cap="flat" cmpd="sng" algn="ctr">
            <a:solidFill>
              <a:schemeClr val="tx1"/>
            </a:solidFill>
            <a:prstDash val="solid"/>
            <a:miter lim="800000"/>
            <a:tailEnd type="stealth"/>
          </a:ln>
          <a:effectLst/>
        </p:spPr>
      </p:cxnSp>
      <p:sp>
        <p:nvSpPr>
          <p:cNvPr id="274" name="Arrow: U-Turn 99">
            <a:extLst>
              <a:ext uri="{FF2B5EF4-FFF2-40B4-BE49-F238E27FC236}">
                <a16:creationId xmlns:a16="http://schemas.microsoft.com/office/drawing/2014/main" id="{CFC70714-1461-C6E2-1050-EA576E82FDBA}"/>
              </a:ext>
            </a:extLst>
          </p:cNvPr>
          <p:cNvSpPr/>
          <p:nvPr/>
        </p:nvSpPr>
        <p:spPr>
          <a:xfrm rot="5400000" flipH="1">
            <a:off x="6495430" y="3855703"/>
            <a:ext cx="1099179" cy="786972"/>
          </a:xfrm>
          <a:custGeom>
            <a:avLst/>
            <a:gdLst>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51180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51180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64518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59724 w 2703113"/>
              <a:gd name="connsiteY9" fmla="*/ 564518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4046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5951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 name="connsiteX0" fmla="*/ 0 w 2703113"/>
              <a:gd name="connsiteY0" fmla="*/ 2367918 h 2367918"/>
              <a:gd name="connsiteX1" fmla="*/ 0 w 2703113"/>
              <a:gd name="connsiteY1" fmla="*/ 319314 h 2367918"/>
              <a:gd name="connsiteX2" fmla="*/ 319314 w 2703113"/>
              <a:gd name="connsiteY2" fmla="*/ 0 h 2367918"/>
              <a:gd name="connsiteX3" fmla="*/ 2311282 w 2703113"/>
              <a:gd name="connsiteY3" fmla="*/ 0 h 2367918"/>
              <a:gd name="connsiteX4" fmla="*/ 2630596 w 2703113"/>
              <a:gd name="connsiteY4" fmla="*/ 319314 h 2367918"/>
              <a:gd name="connsiteX5" fmla="*/ 2630596 w 2703113"/>
              <a:gd name="connsiteY5" fmla="*/ 577859 h 2367918"/>
              <a:gd name="connsiteX6" fmla="*/ 2703113 w 2703113"/>
              <a:gd name="connsiteY6" fmla="*/ 551180 h 2367918"/>
              <a:gd name="connsiteX7" fmla="*/ 2595160 w 2703113"/>
              <a:gd name="connsiteY7" fmla="*/ 819300 h 2367918"/>
              <a:gd name="connsiteX8" fmla="*/ 2487206 w 2703113"/>
              <a:gd name="connsiteY8" fmla="*/ 551180 h 2367918"/>
              <a:gd name="connsiteX9" fmla="*/ 2561629 w 2703113"/>
              <a:gd name="connsiteY9" fmla="*/ 577859 h 2367918"/>
              <a:gd name="connsiteX10" fmla="*/ 2559724 w 2703113"/>
              <a:gd name="connsiteY10" fmla="*/ 319314 h 2367918"/>
              <a:gd name="connsiteX11" fmla="*/ 2311282 w 2703113"/>
              <a:gd name="connsiteY11" fmla="*/ 70872 h 2367918"/>
              <a:gd name="connsiteX12" fmla="*/ 319314 w 2703113"/>
              <a:gd name="connsiteY12" fmla="*/ 70872 h 2367918"/>
              <a:gd name="connsiteX13" fmla="*/ 70872 w 2703113"/>
              <a:gd name="connsiteY13" fmla="*/ 319314 h 2367918"/>
              <a:gd name="connsiteX14" fmla="*/ 70872 w 2703113"/>
              <a:gd name="connsiteY14" fmla="*/ 2367918 h 2367918"/>
              <a:gd name="connsiteX15" fmla="*/ 0 w 2703113"/>
              <a:gd name="connsiteY15" fmla="*/ 2367918 h 236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03113" h="2367918">
                <a:moveTo>
                  <a:pt x="0" y="2367918"/>
                </a:moveTo>
                <a:lnTo>
                  <a:pt x="0" y="319314"/>
                </a:lnTo>
                <a:cubicBezTo>
                  <a:pt x="0" y="142962"/>
                  <a:pt x="142962" y="0"/>
                  <a:pt x="319314" y="0"/>
                </a:cubicBezTo>
                <a:lnTo>
                  <a:pt x="2311282" y="0"/>
                </a:lnTo>
                <a:cubicBezTo>
                  <a:pt x="2487634" y="0"/>
                  <a:pt x="2630596" y="142962"/>
                  <a:pt x="2630596" y="319314"/>
                </a:cubicBezTo>
                <a:lnTo>
                  <a:pt x="2630596" y="577859"/>
                </a:lnTo>
                <a:lnTo>
                  <a:pt x="2703113" y="551180"/>
                </a:lnTo>
                <a:lnTo>
                  <a:pt x="2595160" y="819300"/>
                </a:lnTo>
                <a:lnTo>
                  <a:pt x="2487206" y="551180"/>
                </a:lnTo>
                <a:lnTo>
                  <a:pt x="2561629" y="577859"/>
                </a:lnTo>
                <a:lnTo>
                  <a:pt x="2559724" y="319314"/>
                </a:lnTo>
                <a:cubicBezTo>
                  <a:pt x="2559724" y="182103"/>
                  <a:pt x="2448493" y="70872"/>
                  <a:pt x="2311282" y="70872"/>
                </a:cubicBezTo>
                <a:lnTo>
                  <a:pt x="319314" y="70872"/>
                </a:lnTo>
                <a:cubicBezTo>
                  <a:pt x="182103" y="70872"/>
                  <a:pt x="70872" y="182103"/>
                  <a:pt x="70872" y="319314"/>
                </a:cubicBezTo>
                <a:lnTo>
                  <a:pt x="70872" y="2367918"/>
                </a:lnTo>
                <a:lnTo>
                  <a:pt x="0" y="2367918"/>
                </a:lnTo>
                <a:close/>
              </a:path>
            </a:pathLst>
          </a:custGeom>
          <a:solidFill>
            <a:schemeClr val="bg1">
              <a:lumMod val="85000"/>
            </a:schemeClr>
          </a:solidFill>
          <a:ln w="12700"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cxnSp>
        <p:nvCxnSpPr>
          <p:cNvPr id="275" name="Straight Arrow Connector 274">
            <a:extLst>
              <a:ext uri="{FF2B5EF4-FFF2-40B4-BE49-F238E27FC236}">
                <a16:creationId xmlns:a16="http://schemas.microsoft.com/office/drawing/2014/main" id="{1D77F6AE-B4A6-6E4A-E064-44195F8579F7}"/>
              </a:ext>
            </a:extLst>
          </p:cNvPr>
          <p:cNvCxnSpPr>
            <a:cxnSpLocks/>
            <a:stCxn id="30" idx="0"/>
            <a:endCxn id="276" idx="2"/>
          </p:cNvCxnSpPr>
          <p:nvPr/>
        </p:nvCxnSpPr>
        <p:spPr>
          <a:xfrm flipH="1" flipV="1">
            <a:off x="6653344" y="2416423"/>
            <a:ext cx="1429" cy="453885"/>
          </a:xfrm>
          <a:prstGeom prst="straightConnector1">
            <a:avLst/>
          </a:prstGeom>
          <a:noFill/>
          <a:ln w="28575" cap="flat" cmpd="sng" algn="ctr">
            <a:solidFill>
              <a:schemeClr val="bg2">
                <a:lumMod val="50000"/>
              </a:schemeClr>
            </a:solidFill>
            <a:prstDash val="solid"/>
            <a:miter lim="800000"/>
            <a:tailEnd type="stealth"/>
          </a:ln>
          <a:effectLst/>
        </p:spPr>
      </p:cxnSp>
      <p:sp>
        <p:nvSpPr>
          <p:cNvPr id="276" name="Rectangle: Rounded Corners 275">
            <a:extLst>
              <a:ext uri="{FF2B5EF4-FFF2-40B4-BE49-F238E27FC236}">
                <a16:creationId xmlns:a16="http://schemas.microsoft.com/office/drawing/2014/main" id="{AB38FAF4-EC1F-DF7E-4F77-8C30D0D0AFE2}"/>
              </a:ext>
            </a:extLst>
          </p:cNvPr>
          <p:cNvSpPr/>
          <p:nvPr/>
        </p:nvSpPr>
        <p:spPr>
          <a:xfrm>
            <a:off x="6142804" y="2004337"/>
            <a:ext cx="1021080" cy="412086"/>
          </a:xfrm>
          <a:prstGeom prst="roundRect">
            <a:avLst>
              <a:gd name="adj" fmla="val 5572"/>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prstClr val="black"/>
                </a:solidFill>
                <a:effectLst/>
                <a:uLnTx/>
                <a:uFillTx/>
                <a:latin typeface="Calibri Light" panose="020F0302020204030204"/>
                <a:ea typeface="+mn-ea"/>
                <a:cs typeface="+mn-cs"/>
              </a:rPr>
              <a:t>Feed Forward</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sp>
        <p:nvSpPr>
          <p:cNvPr id="277" name="Rectangle: Rounded Corners 276">
            <a:extLst>
              <a:ext uri="{FF2B5EF4-FFF2-40B4-BE49-F238E27FC236}">
                <a16:creationId xmlns:a16="http://schemas.microsoft.com/office/drawing/2014/main" id="{67F3ECD1-354E-6C0B-036E-68A79DED89DA}"/>
              </a:ext>
            </a:extLst>
          </p:cNvPr>
          <p:cNvSpPr/>
          <p:nvPr/>
        </p:nvSpPr>
        <p:spPr>
          <a:xfrm>
            <a:off x="6142804" y="2622010"/>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78" name="Straight Arrow Connector 277">
            <a:extLst>
              <a:ext uri="{FF2B5EF4-FFF2-40B4-BE49-F238E27FC236}">
                <a16:creationId xmlns:a16="http://schemas.microsoft.com/office/drawing/2014/main" id="{16804BBF-73E4-4906-25E6-1F210C7337D6}"/>
              </a:ext>
            </a:extLst>
          </p:cNvPr>
          <p:cNvCxnSpPr>
            <a:cxnSpLocks/>
            <a:endCxn id="279" idx="2"/>
          </p:cNvCxnSpPr>
          <p:nvPr/>
        </p:nvCxnSpPr>
        <p:spPr>
          <a:xfrm flipV="1">
            <a:off x="6652387" y="1473350"/>
            <a:ext cx="5393" cy="531893"/>
          </a:xfrm>
          <a:prstGeom prst="straightConnector1">
            <a:avLst/>
          </a:prstGeom>
          <a:noFill/>
          <a:ln w="28575" cap="flat" cmpd="sng" algn="ctr">
            <a:solidFill>
              <a:schemeClr val="tx1"/>
            </a:solidFill>
            <a:prstDash val="solid"/>
            <a:miter lim="800000"/>
            <a:tailEnd type="stealth"/>
          </a:ln>
          <a:effectLst/>
        </p:spPr>
      </p:cxnSp>
      <p:sp>
        <p:nvSpPr>
          <p:cNvPr id="279" name="Rectangle: Rounded Corners 278">
            <a:extLst>
              <a:ext uri="{FF2B5EF4-FFF2-40B4-BE49-F238E27FC236}">
                <a16:creationId xmlns:a16="http://schemas.microsoft.com/office/drawing/2014/main" id="{4AECEF97-4B64-3E68-63AE-6B82E7634D96}"/>
              </a:ext>
            </a:extLst>
          </p:cNvPr>
          <p:cNvSpPr/>
          <p:nvPr/>
        </p:nvSpPr>
        <p:spPr>
          <a:xfrm>
            <a:off x="6147240" y="1291727"/>
            <a:ext cx="1021080" cy="181623"/>
          </a:xfrm>
          <a:prstGeom prst="roundRect">
            <a:avLst>
              <a:gd name="adj" fmla="val 16061"/>
            </a:avLst>
          </a:prstGeom>
          <a:solidFill>
            <a:schemeClr val="accent5">
              <a:lumMod val="20000"/>
              <a:lumOff val="80000"/>
            </a:schemeClr>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Calibri Light" panose="020F0302020204030204"/>
                <a:ea typeface="+mn-ea"/>
                <a:cs typeface="+mn-cs"/>
              </a:rPr>
              <a:t>Linear</a:t>
            </a:r>
            <a:endParaRPr kumimoji="0" lang="en-IN" sz="1300" b="0" i="0" u="none" strike="noStrike" kern="0" cap="none" spc="0" normalizeH="0" baseline="0" noProof="0" dirty="0">
              <a:ln>
                <a:noFill/>
              </a:ln>
              <a:effectLst/>
              <a:uLnTx/>
              <a:uFillTx/>
              <a:latin typeface="Calibri Light" panose="020F0302020204030204"/>
              <a:ea typeface="+mn-ea"/>
              <a:cs typeface="+mn-cs"/>
            </a:endParaRPr>
          </a:p>
        </p:txBody>
      </p:sp>
      <p:sp>
        <p:nvSpPr>
          <p:cNvPr id="280" name="Rectangle: Rounded Corners 279">
            <a:extLst>
              <a:ext uri="{FF2B5EF4-FFF2-40B4-BE49-F238E27FC236}">
                <a16:creationId xmlns:a16="http://schemas.microsoft.com/office/drawing/2014/main" id="{2489D955-CBAC-E71A-9579-8CAEF05A36B9}"/>
              </a:ext>
            </a:extLst>
          </p:cNvPr>
          <p:cNvSpPr/>
          <p:nvPr/>
        </p:nvSpPr>
        <p:spPr>
          <a:xfrm>
            <a:off x="6147240" y="889502"/>
            <a:ext cx="1021080" cy="181623"/>
          </a:xfrm>
          <a:prstGeom prst="roundRect">
            <a:avLst>
              <a:gd name="adj" fmla="val 16061"/>
            </a:avLst>
          </a:prstGeom>
          <a:solidFill>
            <a:srgbClr val="CCE7CF"/>
          </a:solidFill>
          <a:ln w="28575"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err="1">
                <a:ln>
                  <a:noFill/>
                </a:ln>
                <a:solidFill>
                  <a:prstClr val="black"/>
                </a:solidFill>
                <a:effectLst/>
                <a:uLnTx/>
                <a:uFillTx/>
                <a:latin typeface="Calibri Light" panose="020F0302020204030204"/>
                <a:ea typeface="+mn-ea"/>
                <a:cs typeface="+mn-cs"/>
              </a:rPr>
              <a:t>Softmax</a:t>
            </a:r>
            <a:endParaRPr kumimoji="0" lang="en-IN" sz="13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1" name="Straight Arrow Connector 280">
            <a:extLst>
              <a:ext uri="{FF2B5EF4-FFF2-40B4-BE49-F238E27FC236}">
                <a16:creationId xmlns:a16="http://schemas.microsoft.com/office/drawing/2014/main" id="{44380D90-BC65-07F8-27C9-38B0EB74D78C}"/>
              </a:ext>
            </a:extLst>
          </p:cNvPr>
          <p:cNvCxnSpPr>
            <a:cxnSpLocks/>
            <a:stCxn id="279" idx="0"/>
            <a:endCxn id="280" idx="2"/>
          </p:cNvCxnSpPr>
          <p:nvPr/>
        </p:nvCxnSpPr>
        <p:spPr>
          <a:xfrm flipV="1">
            <a:off x="6657780" y="1071125"/>
            <a:ext cx="0" cy="220602"/>
          </a:xfrm>
          <a:prstGeom prst="straightConnector1">
            <a:avLst/>
          </a:prstGeom>
          <a:noFill/>
          <a:ln w="28575" cap="flat" cmpd="sng" algn="ctr">
            <a:solidFill>
              <a:schemeClr val="tx1"/>
            </a:solidFill>
            <a:prstDash val="solid"/>
            <a:miter lim="800000"/>
            <a:tailEnd type="stealth"/>
          </a:ln>
          <a:effectLst/>
        </p:spPr>
      </p:cxnSp>
      <p:cxnSp>
        <p:nvCxnSpPr>
          <p:cNvPr id="282" name="Straight Arrow Connector 281">
            <a:extLst>
              <a:ext uri="{FF2B5EF4-FFF2-40B4-BE49-F238E27FC236}">
                <a16:creationId xmlns:a16="http://schemas.microsoft.com/office/drawing/2014/main" id="{1924B234-ABD2-9F18-D61E-D9B48E3FA749}"/>
              </a:ext>
            </a:extLst>
          </p:cNvPr>
          <p:cNvCxnSpPr>
            <a:cxnSpLocks/>
          </p:cNvCxnSpPr>
          <p:nvPr/>
        </p:nvCxnSpPr>
        <p:spPr>
          <a:xfrm flipV="1">
            <a:off x="6657780" y="668900"/>
            <a:ext cx="0" cy="220602"/>
          </a:xfrm>
          <a:prstGeom prst="straightConnector1">
            <a:avLst/>
          </a:prstGeom>
          <a:noFill/>
          <a:ln w="28575" cap="flat" cmpd="sng" algn="ctr">
            <a:solidFill>
              <a:schemeClr val="tx1"/>
            </a:solidFill>
            <a:prstDash val="solid"/>
            <a:miter lim="800000"/>
            <a:tailEnd type="stealth"/>
          </a:ln>
          <a:effectLst/>
        </p:spPr>
      </p:cxnSp>
      <p:sp>
        <p:nvSpPr>
          <p:cNvPr id="283" name="Rectangle: Rounded Corners 282">
            <a:extLst>
              <a:ext uri="{FF2B5EF4-FFF2-40B4-BE49-F238E27FC236}">
                <a16:creationId xmlns:a16="http://schemas.microsoft.com/office/drawing/2014/main" id="{C8C72B1C-9024-88D2-BFA4-401B46CB48B2}"/>
              </a:ext>
            </a:extLst>
          </p:cNvPr>
          <p:cNvSpPr/>
          <p:nvPr/>
        </p:nvSpPr>
        <p:spPr>
          <a:xfrm>
            <a:off x="6131367" y="1730694"/>
            <a:ext cx="1021080" cy="181623"/>
          </a:xfrm>
          <a:prstGeom prst="roundRect">
            <a:avLst>
              <a:gd name="adj" fmla="val 16061"/>
            </a:avLst>
          </a:prstGeom>
          <a:solidFill>
            <a:schemeClr val="bg1">
              <a:lumMod val="85000"/>
            </a:schemeClr>
          </a:solidFill>
          <a:ln w="28575" cap="flat" cmpd="sng" algn="ctr">
            <a:solidFill>
              <a:schemeClr val="bg2">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Calibri Light" panose="020F0302020204030204"/>
                <a:ea typeface="+mn-ea"/>
                <a:cs typeface="+mn-cs"/>
              </a:rPr>
              <a:t>Add &amp; Norm</a:t>
            </a:r>
            <a:endParaRPr kumimoji="0" lang="en-IN" sz="1200" b="0" i="0" u="none" strike="noStrike" kern="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284" name="Straight Connector 283">
            <a:extLst>
              <a:ext uri="{FF2B5EF4-FFF2-40B4-BE49-F238E27FC236}">
                <a16:creationId xmlns:a16="http://schemas.microsoft.com/office/drawing/2014/main" id="{2304635D-D59F-667E-28A8-6E58E22036A1}"/>
              </a:ext>
            </a:extLst>
          </p:cNvPr>
          <p:cNvCxnSpPr>
            <a:cxnSpLocks/>
          </p:cNvCxnSpPr>
          <p:nvPr/>
        </p:nvCxnSpPr>
        <p:spPr>
          <a:xfrm flipH="1">
            <a:off x="6639616" y="3831368"/>
            <a:ext cx="1691" cy="86456"/>
          </a:xfrm>
          <a:prstGeom prst="line">
            <a:avLst/>
          </a:prstGeom>
          <a:noFill/>
          <a:ln w="28575" cap="flat" cmpd="sng" algn="ctr">
            <a:solidFill>
              <a:schemeClr val="bg2">
                <a:lumMod val="50000"/>
              </a:schemeClr>
            </a:solidFill>
            <a:prstDash val="solid"/>
            <a:miter lim="800000"/>
          </a:ln>
          <a:effectLst/>
        </p:spPr>
      </p:cxnSp>
      <p:cxnSp>
        <p:nvCxnSpPr>
          <p:cNvPr id="285" name="Straight Connector 284">
            <a:extLst>
              <a:ext uri="{FF2B5EF4-FFF2-40B4-BE49-F238E27FC236}">
                <a16:creationId xmlns:a16="http://schemas.microsoft.com/office/drawing/2014/main" id="{17FCAD0B-1DA1-1F17-4E14-B3DF6F99B4D5}"/>
              </a:ext>
            </a:extLst>
          </p:cNvPr>
          <p:cNvCxnSpPr>
            <a:cxnSpLocks/>
          </p:cNvCxnSpPr>
          <p:nvPr/>
        </p:nvCxnSpPr>
        <p:spPr>
          <a:xfrm flipH="1">
            <a:off x="5112633" y="4014282"/>
            <a:ext cx="1691" cy="86456"/>
          </a:xfrm>
          <a:prstGeom prst="line">
            <a:avLst/>
          </a:prstGeom>
          <a:noFill/>
          <a:ln w="28575" cap="flat" cmpd="sng" algn="ctr">
            <a:solidFill>
              <a:schemeClr val="tx1"/>
            </a:solidFill>
            <a:prstDash val="solid"/>
            <a:miter lim="800000"/>
          </a:ln>
          <a:effectLst/>
        </p:spPr>
      </p:cxnSp>
      <p:cxnSp>
        <p:nvCxnSpPr>
          <p:cNvPr id="286" name="Straight Connector 285">
            <a:extLst>
              <a:ext uri="{FF2B5EF4-FFF2-40B4-BE49-F238E27FC236}">
                <a16:creationId xmlns:a16="http://schemas.microsoft.com/office/drawing/2014/main" id="{0E3C1D98-CBA6-5D0F-F9DD-7FBE1EDA4E42}"/>
              </a:ext>
            </a:extLst>
          </p:cNvPr>
          <p:cNvCxnSpPr>
            <a:cxnSpLocks/>
            <a:stCxn id="13" idx="2"/>
            <a:endCxn id="12" idx="0"/>
          </p:cNvCxnSpPr>
          <p:nvPr/>
        </p:nvCxnSpPr>
        <p:spPr>
          <a:xfrm>
            <a:off x="5121418" y="2994375"/>
            <a:ext cx="0" cy="48281"/>
          </a:xfrm>
          <a:prstGeom prst="line">
            <a:avLst/>
          </a:prstGeom>
          <a:noFill/>
          <a:ln w="28575" cap="flat" cmpd="sng" algn="ctr">
            <a:solidFill>
              <a:schemeClr val="bg2">
                <a:lumMod val="50000"/>
              </a:schemeClr>
            </a:solidFill>
            <a:prstDash val="solid"/>
            <a:miter lim="800000"/>
          </a:ln>
          <a:effectLst/>
        </p:spPr>
      </p:cxnSp>
      <p:sp>
        <p:nvSpPr>
          <p:cNvPr id="31" name="Freeform: Shape 30">
            <a:extLst>
              <a:ext uri="{FF2B5EF4-FFF2-40B4-BE49-F238E27FC236}">
                <a16:creationId xmlns:a16="http://schemas.microsoft.com/office/drawing/2014/main" id="{295CFF57-F003-AF37-31FA-F63AD4D20B9E}"/>
              </a:ext>
            </a:extLst>
          </p:cNvPr>
          <p:cNvSpPr/>
          <p:nvPr/>
        </p:nvSpPr>
        <p:spPr>
          <a:xfrm>
            <a:off x="5125982" y="2562121"/>
            <a:ext cx="1210412" cy="908631"/>
          </a:xfrm>
          <a:custGeom>
            <a:avLst/>
            <a:gdLst>
              <a:gd name="connsiteX0" fmla="*/ 233329 w 2434336"/>
              <a:gd name="connsiteY0" fmla="*/ 0 h 1901673"/>
              <a:gd name="connsiteX1" fmla="*/ 1376854 w 2434336"/>
              <a:gd name="connsiteY1" fmla="*/ 0 h 1901673"/>
              <a:gd name="connsiteX2" fmla="*/ 1376854 w 2434336"/>
              <a:gd name="connsiteY2" fmla="*/ 718 h 1901673"/>
              <a:gd name="connsiteX3" fmla="*/ 1415860 w 2434336"/>
              <a:gd name="connsiteY3" fmla="*/ 3524 h 1901673"/>
              <a:gd name="connsiteX4" fmla="*/ 1538071 w 2434336"/>
              <a:gd name="connsiteY4" fmla="*/ 70376 h 1901673"/>
              <a:gd name="connsiteX5" fmla="*/ 1598574 w 2434336"/>
              <a:gd name="connsiteY5" fmla="*/ 192169 h 1901673"/>
              <a:gd name="connsiteX6" fmla="*/ 1601654 w 2434336"/>
              <a:gd name="connsiteY6" fmla="*/ 233329 h 1901673"/>
              <a:gd name="connsiteX7" fmla="*/ 1602103 w 2434336"/>
              <a:gd name="connsiteY7" fmla="*/ 233329 h 1901673"/>
              <a:gd name="connsiteX8" fmla="*/ 1602103 w 2434336"/>
              <a:gd name="connsiteY8" fmla="*/ 1689867 h 1901673"/>
              <a:gd name="connsiteX9" fmla="*/ 1601850 w 2434336"/>
              <a:gd name="connsiteY9" fmla="*/ 1689867 h 1901673"/>
              <a:gd name="connsiteX10" fmla="*/ 1605572 w 2434336"/>
              <a:gd name="connsiteY10" fmla="*/ 1722579 h 1901673"/>
              <a:gd name="connsiteX11" fmla="*/ 1658609 w 2434336"/>
              <a:gd name="connsiteY11" fmla="*/ 1806655 h 1901673"/>
              <a:gd name="connsiteX12" fmla="*/ 1776980 w 2434336"/>
              <a:gd name="connsiteY12" fmla="*/ 1846280 h 1901673"/>
              <a:gd name="connsiteX13" fmla="*/ 1777103 w 2434336"/>
              <a:gd name="connsiteY13" fmla="*/ 1849887 h 1901673"/>
              <a:gd name="connsiteX14" fmla="*/ 2167175 w 2434336"/>
              <a:gd name="connsiteY14" fmla="*/ 1849887 h 1901673"/>
              <a:gd name="connsiteX15" fmla="*/ 2167181 w 2434336"/>
              <a:gd name="connsiteY15" fmla="*/ 1845898 h 1901673"/>
              <a:gd name="connsiteX16" fmla="*/ 2284216 w 2434336"/>
              <a:gd name="connsiteY16" fmla="*/ 1789111 h 1901673"/>
              <a:gd name="connsiteX17" fmla="*/ 2314514 w 2434336"/>
              <a:gd name="connsiteY17" fmla="*/ 1734059 h 1901673"/>
              <a:gd name="connsiteX18" fmla="*/ 2320348 w 2434336"/>
              <a:gd name="connsiteY18" fmla="*/ 1694450 h 1901673"/>
              <a:gd name="connsiteX19" fmla="*/ 2266285 w 2434336"/>
              <a:gd name="connsiteY19" fmla="*/ 1727968 h 1901673"/>
              <a:gd name="connsiteX20" fmla="*/ 2350310 w 2434336"/>
              <a:gd name="connsiteY20" fmla="*/ 1544558 h 1901673"/>
              <a:gd name="connsiteX21" fmla="*/ 2434336 w 2434336"/>
              <a:gd name="connsiteY21" fmla="*/ 1727968 h 1901673"/>
              <a:gd name="connsiteX22" fmla="*/ 2375759 w 2434336"/>
              <a:gd name="connsiteY22" fmla="*/ 1691652 h 1901673"/>
              <a:gd name="connsiteX23" fmla="*/ 2366255 w 2434336"/>
              <a:gd name="connsiteY23" fmla="*/ 1754006 h 1901673"/>
              <a:gd name="connsiteX24" fmla="*/ 2324115 w 2434336"/>
              <a:gd name="connsiteY24" fmla="*/ 1827729 h 1901673"/>
              <a:gd name="connsiteX25" fmla="*/ 2211187 w 2434336"/>
              <a:gd name="connsiteY25" fmla="*/ 1896470 h 1901673"/>
              <a:gd name="connsiteX26" fmla="*/ 2167429 w 2434336"/>
              <a:gd name="connsiteY26" fmla="*/ 1901286 h 1901673"/>
              <a:gd name="connsiteX27" fmla="*/ 2167429 w 2434336"/>
              <a:gd name="connsiteY27" fmla="*/ 1901322 h 1901673"/>
              <a:gd name="connsiteX28" fmla="*/ 2167100 w 2434336"/>
              <a:gd name="connsiteY28" fmla="*/ 1901322 h 1901673"/>
              <a:gd name="connsiteX29" fmla="*/ 1778857 w 2434336"/>
              <a:gd name="connsiteY29" fmla="*/ 1901322 h 1901673"/>
              <a:gd name="connsiteX30" fmla="*/ 1778869 w 2434336"/>
              <a:gd name="connsiteY30" fmla="*/ 1901673 h 1901673"/>
              <a:gd name="connsiteX31" fmla="*/ 1773110 w 2434336"/>
              <a:gd name="connsiteY31" fmla="*/ 1901322 h 1901673"/>
              <a:gd name="connsiteX32" fmla="*/ 1771648 w 2434336"/>
              <a:gd name="connsiteY32" fmla="*/ 1901322 h 1901673"/>
              <a:gd name="connsiteX33" fmla="*/ 1771648 w 2434336"/>
              <a:gd name="connsiteY33" fmla="*/ 1901233 h 1901673"/>
              <a:gd name="connsiteX34" fmla="*/ 1735430 w 2434336"/>
              <a:gd name="connsiteY34" fmla="*/ 1899026 h 1901673"/>
              <a:gd name="connsiteX35" fmla="*/ 1619991 w 2434336"/>
              <a:gd name="connsiteY35" fmla="*/ 1846554 h 1901673"/>
              <a:gd name="connsiteX36" fmla="*/ 1551251 w 2434336"/>
              <a:gd name="connsiteY36" fmla="*/ 1733626 h 1901673"/>
              <a:gd name="connsiteX37" fmla="*/ 1546434 w 2434336"/>
              <a:gd name="connsiteY37" fmla="*/ 1689867 h 1901673"/>
              <a:gd name="connsiteX38" fmla="*/ 1546399 w 2434336"/>
              <a:gd name="connsiteY38" fmla="*/ 1689867 h 1901673"/>
              <a:gd name="connsiteX39" fmla="*/ 1546399 w 2434336"/>
              <a:gd name="connsiteY39" fmla="*/ 1689548 h 1901673"/>
              <a:gd name="connsiteX40" fmla="*/ 1546398 w 2434336"/>
              <a:gd name="connsiteY40" fmla="*/ 1689539 h 1901673"/>
              <a:gd name="connsiteX41" fmla="*/ 1546399 w 2434336"/>
              <a:gd name="connsiteY41" fmla="*/ 1689539 h 1901673"/>
              <a:gd name="connsiteX42" fmla="*/ 1546399 w 2434336"/>
              <a:gd name="connsiteY42" fmla="*/ 233329 h 1901673"/>
              <a:gd name="connsiteX43" fmla="*/ 1546576 w 2434336"/>
              <a:gd name="connsiteY43" fmla="*/ 233329 h 1901673"/>
              <a:gd name="connsiteX44" fmla="*/ 1535594 w 2434336"/>
              <a:gd name="connsiteY44" fmla="*/ 168335 h 1901673"/>
              <a:gd name="connsiteX45" fmla="*/ 1499497 w 2434336"/>
              <a:gd name="connsiteY45" fmla="*/ 109366 h 1901673"/>
              <a:gd name="connsiteX46" fmla="*/ 1370772 w 2434336"/>
              <a:gd name="connsiteY46" fmla="*/ 54927 h 1901673"/>
              <a:gd name="connsiteX47" fmla="*/ 1370658 w 2434336"/>
              <a:gd name="connsiteY47" fmla="*/ 51570 h 1901673"/>
              <a:gd name="connsiteX48" fmla="*/ 233329 w 2434336"/>
              <a:gd name="connsiteY48" fmla="*/ 51570 h 1901673"/>
              <a:gd name="connsiteX49" fmla="*/ 233329 w 2434336"/>
              <a:gd name="connsiteY49" fmla="*/ 51238 h 1901673"/>
              <a:gd name="connsiteX50" fmla="*/ 200328 w 2434336"/>
              <a:gd name="connsiteY50" fmla="*/ 53871 h 1901673"/>
              <a:gd name="connsiteX51" fmla="*/ 103567 w 2434336"/>
              <a:gd name="connsiteY51" fmla="*/ 105048 h 1901673"/>
              <a:gd name="connsiteX52" fmla="*/ 50967 w 2434336"/>
              <a:gd name="connsiteY52" fmla="*/ 239547 h 1901673"/>
              <a:gd name="connsiteX53" fmla="*/ 47295 w 2434336"/>
              <a:gd name="connsiteY53" fmla="*/ 239672 h 1901673"/>
              <a:gd name="connsiteX54" fmla="*/ 47295 w 2434336"/>
              <a:gd name="connsiteY54" fmla="*/ 494273 h 1901673"/>
              <a:gd name="connsiteX55" fmla="*/ 0 w 2434336"/>
              <a:gd name="connsiteY55" fmla="*/ 494273 h 1901673"/>
              <a:gd name="connsiteX56" fmla="*/ 0 w 2434336"/>
              <a:gd name="connsiteY56" fmla="*/ 236485 h 1901673"/>
              <a:gd name="connsiteX57" fmla="*/ 462 w 2434336"/>
              <a:gd name="connsiteY57" fmla="*/ 236485 h 1901673"/>
              <a:gd name="connsiteX58" fmla="*/ 3377 w 2434336"/>
              <a:gd name="connsiteY58" fmla="*/ 193765 h 1901673"/>
              <a:gd name="connsiteX59" fmla="*/ 67397 w 2434336"/>
              <a:gd name="connsiteY59" fmla="*/ 69290 h 1901673"/>
              <a:gd name="connsiteX60" fmla="*/ 191130 w 2434336"/>
              <a:gd name="connsiteY60" fmla="*/ 3847 h 1901673"/>
              <a:gd name="connsiteX61" fmla="*/ 233329 w 2434336"/>
              <a:gd name="connsiteY61" fmla="*/ 481 h 1901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434336" h="1901673">
                <a:moveTo>
                  <a:pt x="233329" y="0"/>
                </a:moveTo>
                <a:lnTo>
                  <a:pt x="1376854" y="0"/>
                </a:lnTo>
                <a:lnTo>
                  <a:pt x="1376854" y="718"/>
                </a:lnTo>
                <a:lnTo>
                  <a:pt x="1415860" y="3524"/>
                </a:lnTo>
                <a:cubicBezTo>
                  <a:pt x="1461969" y="11923"/>
                  <a:pt x="1504830" y="35089"/>
                  <a:pt x="1538071" y="70376"/>
                </a:cubicBezTo>
                <a:cubicBezTo>
                  <a:pt x="1569783" y="104041"/>
                  <a:pt x="1590682" y="146561"/>
                  <a:pt x="1598574" y="192169"/>
                </a:cubicBezTo>
                <a:lnTo>
                  <a:pt x="1601654" y="233329"/>
                </a:lnTo>
                <a:lnTo>
                  <a:pt x="1602103" y="233329"/>
                </a:lnTo>
                <a:lnTo>
                  <a:pt x="1602103" y="1689867"/>
                </a:lnTo>
                <a:lnTo>
                  <a:pt x="1601850" y="1689867"/>
                </a:lnTo>
                <a:lnTo>
                  <a:pt x="1605572" y="1722579"/>
                </a:lnTo>
                <a:cubicBezTo>
                  <a:pt x="1613049" y="1754808"/>
                  <a:pt x="1631461" y="1784343"/>
                  <a:pt x="1658609" y="1806655"/>
                </a:cubicBezTo>
                <a:cubicBezTo>
                  <a:pt x="1691096" y="1833355"/>
                  <a:pt x="1733470" y="1847540"/>
                  <a:pt x="1776980" y="1846280"/>
                </a:cubicBezTo>
                <a:lnTo>
                  <a:pt x="1777103" y="1849887"/>
                </a:lnTo>
                <a:lnTo>
                  <a:pt x="2167175" y="1849887"/>
                </a:lnTo>
                <a:lnTo>
                  <a:pt x="2167181" y="1845898"/>
                </a:lnTo>
                <a:cubicBezTo>
                  <a:pt x="2211875" y="1845975"/>
                  <a:pt x="2254467" y="1825309"/>
                  <a:pt x="2284216" y="1789111"/>
                </a:cubicBezTo>
                <a:cubicBezTo>
                  <a:pt x="2297566" y="1772868"/>
                  <a:pt x="2307787" y="1754153"/>
                  <a:pt x="2314514" y="1734059"/>
                </a:cubicBezTo>
                <a:lnTo>
                  <a:pt x="2320348" y="1694450"/>
                </a:lnTo>
                <a:lnTo>
                  <a:pt x="2266285" y="1727968"/>
                </a:lnTo>
                <a:lnTo>
                  <a:pt x="2350310" y="1544558"/>
                </a:lnTo>
                <a:lnTo>
                  <a:pt x="2434336" y="1727968"/>
                </a:lnTo>
                <a:lnTo>
                  <a:pt x="2375759" y="1691652"/>
                </a:lnTo>
                <a:lnTo>
                  <a:pt x="2366255" y="1754006"/>
                </a:lnTo>
                <a:cubicBezTo>
                  <a:pt x="2356894" y="1780989"/>
                  <a:pt x="2342672" y="1806068"/>
                  <a:pt x="2324115" y="1827729"/>
                </a:cubicBezTo>
                <a:cubicBezTo>
                  <a:pt x="2293939" y="1862954"/>
                  <a:pt x="2254321" y="1886793"/>
                  <a:pt x="2211187" y="1896470"/>
                </a:cubicBezTo>
                <a:lnTo>
                  <a:pt x="2167429" y="1901286"/>
                </a:lnTo>
                <a:lnTo>
                  <a:pt x="2167429" y="1901322"/>
                </a:lnTo>
                <a:lnTo>
                  <a:pt x="2167100" y="1901322"/>
                </a:lnTo>
                <a:lnTo>
                  <a:pt x="1778857" y="1901322"/>
                </a:lnTo>
                <a:lnTo>
                  <a:pt x="1778869" y="1901673"/>
                </a:lnTo>
                <a:lnTo>
                  <a:pt x="1773110" y="1901322"/>
                </a:lnTo>
                <a:lnTo>
                  <a:pt x="1771648" y="1901322"/>
                </a:lnTo>
                <a:lnTo>
                  <a:pt x="1771648" y="1901233"/>
                </a:lnTo>
                <a:lnTo>
                  <a:pt x="1735430" y="1899026"/>
                </a:lnTo>
                <a:cubicBezTo>
                  <a:pt x="1692664" y="1892470"/>
                  <a:pt x="1652483" y="1874390"/>
                  <a:pt x="1619991" y="1846554"/>
                </a:cubicBezTo>
                <a:cubicBezTo>
                  <a:pt x="1584767" y="1816378"/>
                  <a:pt x="1560927" y="1776760"/>
                  <a:pt x="1551251" y="1733626"/>
                </a:cubicBezTo>
                <a:lnTo>
                  <a:pt x="1546434" y="1689867"/>
                </a:lnTo>
                <a:lnTo>
                  <a:pt x="1546399" y="1689867"/>
                </a:lnTo>
                <a:lnTo>
                  <a:pt x="1546399" y="1689548"/>
                </a:lnTo>
                <a:lnTo>
                  <a:pt x="1546398" y="1689539"/>
                </a:lnTo>
                <a:lnTo>
                  <a:pt x="1546399" y="1689539"/>
                </a:lnTo>
                <a:lnTo>
                  <a:pt x="1546399" y="233329"/>
                </a:lnTo>
                <a:lnTo>
                  <a:pt x="1546576" y="233329"/>
                </a:lnTo>
                <a:lnTo>
                  <a:pt x="1535594" y="168335"/>
                </a:lnTo>
                <a:cubicBezTo>
                  <a:pt x="1527476" y="146584"/>
                  <a:pt x="1515284" y="126501"/>
                  <a:pt x="1499497" y="109366"/>
                </a:cubicBezTo>
                <a:cubicBezTo>
                  <a:pt x="1465908" y="72910"/>
                  <a:pt x="1419111" y="53119"/>
                  <a:pt x="1370772" y="54927"/>
                </a:cubicBezTo>
                <a:lnTo>
                  <a:pt x="1370658" y="51570"/>
                </a:lnTo>
                <a:lnTo>
                  <a:pt x="233329" y="51570"/>
                </a:lnTo>
                <a:lnTo>
                  <a:pt x="233329" y="51238"/>
                </a:lnTo>
                <a:lnTo>
                  <a:pt x="200328" y="53871"/>
                </a:lnTo>
                <a:cubicBezTo>
                  <a:pt x="163887" y="60573"/>
                  <a:pt x="130030" y="78280"/>
                  <a:pt x="103567" y="105048"/>
                </a:cubicBezTo>
                <a:cubicBezTo>
                  <a:pt x="68283" y="140739"/>
                  <a:pt x="49257" y="189388"/>
                  <a:pt x="50967" y="239547"/>
                </a:cubicBezTo>
                <a:lnTo>
                  <a:pt x="47295" y="239672"/>
                </a:lnTo>
                <a:lnTo>
                  <a:pt x="47295" y="494273"/>
                </a:lnTo>
                <a:lnTo>
                  <a:pt x="0" y="494273"/>
                </a:lnTo>
                <a:lnTo>
                  <a:pt x="0" y="236485"/>
                </a:lnTo>
                <a:lnTo>
                  <a:pt x="462" y="236485"/>
                </a:lnTo>
                <a:lnTo>
                  <a:pt x="3377" y="193765"/>
                </a:lnTo>
                <a:cubicBezTo>
                  <a:pt x="11412" y="147070"/>
                  <a:pt x="33557" y="103520"/>
                  <a:pt x="67397" y="69290"/>
                </a:cubicBezTo>
                <a:cubicBezTo>
                  <a:pt x="101237" y="35060"/>
                  <a:pt x="144530" y="12417"/>
                  <a:pt x="191130" y="3847"/>
                </a:cubicBezTo>
                <a:lnTo>
                  <a:pt x="233329" y="481"/>
                </a:lnTo>
                <a:close/>
              </a:path>
            </a:pathLst>
          </a:custGeom>
          <a:solidFill>
            <a:schemeClr val="tx1"/>
          </a:solidFill>
          <a:ln w="12700" cap="flat" cmpd="sng" algn="ctr">
            <a:solidFill>
              <a:schemeClr val="tx1"/>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3" name="Rectangle: Rounded Corners 2">
            <a:extLst>
              <a:ext uri="{FF2B5EF4-FFF2-40B4-BE49-F238E27FC236}">
                <a16:creationId xmlns:a16="http://schemas.microsoft.com/office/drawing/2014/main" id="{A09DA244-BE3D-55AF-AF7F-6A5DFA375CBA}"/>
              </a:ext>
            </a:extLst>
          </p:cNvPr>
          <p:cNvSpPr/>
          <p:nvPr/>
        </p:nvSpPr>
        <p:spPr>
          <a:xfrm>
            <a:off x="4216813" y="2673205"/>
            <a:ext cx="1533355" cy="2217419"/>
          </a:xfrm>
          <a:prstGeom prst="roundRect">
            <a:avLst>
              <a:gd name="adj" fmla="val 8554"/>
            </a:avLst>
          </a:prstGeom>
          <a:solidFill>
            <a:srgbClr val="EA4335"/>
          </a:solidFill>
          <a:ln w="762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6" name="TextBox 5">
            <a:extLst>
              <a:ext uri="{FF2B5EF4-FFF2-40B4-BE49-F238E27FC236}">
                <a16:creationId xmlns:a16="http://schemas.microsoft.com/office/drawing/2014/main" id="{68FB972F-A709-E918-9EC3-0092FBEF8F00}"/>
              </a:ext>
            </a:extLst>
          </p:cNvPr>
          <p:cNvSpPr txBox="1"/>
          <p:nvPr/>
        </p:nvSpPr>
        <p:spPr>
          <a:xfrm>
            <a:off x="4457231" y="3998867"/>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cs typeface="+mn-cs"/>
              </a:rPr>
              <a:t>Encoder</a:t>
            </a:r>
            <a:endParaRPr kumimoji="0" lang="en-IN" sz="1800" b="1" i="0" u="none" strike="noStrike" kern="1200" cap="none" spc="0" normalizeH="0" baseline="0" noProof="0" dirty="0">
              <a:ln>
                <a:noFill/>
              </a:ln>
              <a:solidFill>
                <a:prstClr val="white"/>
              </a:solidFill>
              <a:effectLst/>
              <a:uLnTx/>
              <a:uFillTx/>
              <a:latin typeface="Arial"/>
              <a:cs typeface="+mn-cs"/>
            </a:endParaRPr>
          </a:p>
        </p:txBody>
      </p:sp>
      <p:sp>
        <p:nvSpPr>
          <p:cNvPr id="287" name="Rectangle: Rounded Corners 286">
            <a:extLst>
              <a:ext uri="{FF2B5EF4-FFF2-40B4-BE49-F238E27FC236}">
                <a16:creationId xmlns:a16="http://schemas.microsoft.com/office/drawing/2014/main" id="{F219660C-B637-3A3F-209C-F3CD91911B20}"/>
              </a:ext>
            </a:extLst>
          </p:cNvPr>
          <p:cNvSpPr/>
          <p:nvPr/>
        </p:nvSpPr>
        <p:spPr>
          <a:xfrm>
            <a:off x="6002966" y="1622971"/>
            <a:ext cx="1533355" cy="3265529"/>
          </a:xfrm>
          <a:prstGeom prst="roundRect">
            <a:avLst>
              <a:gd name="adj" fmla="val 8554"/>
            </a:avLst>
          </a:prstGeom>
          <a:solidFill>
            <a:srgbClr val="2F6DFF"/>
          </a:solidFill>
          <a:ln w="762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300" b="0" i="0" u="none" strike="noStrike" kern="0" cap="none" spc="0" normalizeH="0" baseline="0" noProof="0">
              <a:ln>
                <a:noFill/>
              </a:ln>
              <a:solidFill>
                <a:prstClr val="black"/>
              </a:solidFill>
              <a:effectLst/>
              <a:uLnTx/>
              <a:uFillTx/>
              <a:latin typeface="Calibri Light" panose="020F0302020204030204"/>
              <a:ea typeface="+mn-ea"/>
              <a:cs typeface="+mn-cs"/>
            </a:endParaRPr>
          </a:p>
        </p:txBody>
      </p:sp>
      <p:sp>
        <p:nvSpPr>
          <p:cNvPr id="4" name="TextBox 3">
            <a:extLst>
              <a:ext uri="{FF2B5EF4-FFF2-40B4-BE49-F238E27FC236}">
                <a16:creationId xmlns:a16="http://schemas.microsoft.com/office/drawing/2014/main" id="{93349DE7-E1C2-D02D-B0B2-6437495E8183}"/>
              </a:ext>
            </a:extLst>
          </p:cNvPr>
          <p:cNvSpPr txBox="1"/>
          <p:nvPr/>
        </p:nvSpPr>
        <p:spPr>
          <a:xfrm>
            <a:off x="6215645" y="4034773"/>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Arial"/>
                <a:cs typeface="+mn-cs"/>
              </a:rPr>
              <a:t>Decoder</a:t>
            </a:r>
            <a:endParaRPr kumimoji="0" lang="en-IN" sz="1800" b="1" i="0" u="none" strike="noStrike" kern="1200" cap="none" spc="0" normalizeH="0" baseline="0" noProof="0" dirty="0">
              <a:ln>
                <a:noFill/>
              </a:ln>
              <a:solidFill>
                <a:schemeClr val="bg1"/>
              </a:solidFill>
              <a:effectLst/>
              <a:uLnTx/>
              <a:uFillTx/>
              <a:latin typeface="Arial"/>
              <a:cs typeface="+mn-cs"/>
            </a:endParaRPr>
          </a:p>
        </p:txBody>
      </p:sp>
      <p:sp>
        <p:nvSpPr>
          <p:cNvPr id="7" name="TextBox 6">
            <a:extLst>
              <a:ext uri="{FF2B5EF4-FFF2-40B4-BE49-F238E27FC236}">
                <a16:creationId xmlns:a16="http://schemas.microsoft.com/office/drawing/2014/main" id="{F3DCD022-6062-9FE6-B64A-1E8B4F467971}"/>
              </a:ext>
            </a:extLst>
          </p:cNvPr>
          <p:cNvSpPr txBox="1"/>
          <p:nvPr/>
        </p:nvSpPr>
        <p:spPr>
          <a:xfrm>
            <a:off x="4620169" y="369420"/>
            <a:ext cx="405276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A4335"/>
                </a:solidFill>
                <a:effectLst/>
                <a:uLnTx/>
                <a:uFillTx/>
                <a:latin typeface="Arial"/>
                <a:cs typeface="+mn-cs"/>
              </a:rPr>
              <a:t>&lt;start&gt; </a:t>
            </a:r>
            <a:r>
              <a:rPr kumimoji="0" lang="en-US" sz="1400" b="1" i="0" u="none" strike="noStrike" kern="1200" cap="none" spc="0" normalizeH="0" baseline="0" noProof="0" dirty="0" err="1">
                <a:ln>
                  <a:noFill/>
                </a:ln>
                <a:solidFill>
                  <a:srgbClr val="EA4335"/>
                </a:solidFill>
                <a:effectLst/>
                <a:uLnTx/>
                <a:uFillTx/>
                <a:latin typeface="Arial"/>
                <a:cs typeface="+mn-cs"/>
              </a:rPr>
              <a:t>mujhe</a:t>
            </a:r>
            <a:r>
              <a:rPr kumimoji="0" lang="en-US" sz="1400" b="1" i="0" u="none" strike="noStrike" kern="1200" cap="none" spc="0" normalizeH="0" baseline="0" noProof="0" dirty="0">
                <a:ln>
                  <a:noFill/>
                </a:ln>
                <a:solidFill>
                  <a:srgbClr val="EA4335"/>
                </a:solidFill>
                <a:effectLst/>
                <a:uLnTx/>
                <a:uFillTx/>
                <a:latin typeface="Arial"/>
                <a:cs typeface="+mn-cs"/>
              </a:rPr>
              <a:t> cheese cake </a:t>
            </a:r>
            <a:r>
              <a:rPr kumimoji="0" lang="en-US" sz="1400" b="1" i="0" u="none" strike="noStrike" kern="1200" cap="none" spc="0" normalizeH="0" baseline="0" noProof="0" dirty="0" err="1">
                <a:ln>
                  <a:noFill/>
                </a:ln>
                <a:solidFill>
                  <a:srgbClr val="EA4335"/>
                </a:solidFill>
                <a:effectLst/>
                <a:uLnTx/>
                <a:uFillTx/>
                <a:latin typeface="Arial"/>
                <a:cs typeface="+mn-cs"/>
              </a:rPr>
              <a:t>pasand</a:t>
            </a:r>
            <a:r>
              <a:rPr kumimoji="0" lang="en-US" sz="1400" b="1" i="0" u="none" strike="noStrike" kern="1200" cap="none" spc="0" normalizeH="0" baseline="0" noProof="0" dirty="0">
                <a:ln>
                  <a:noFill/>
                </a:ln>
                <a:solidFill>
                  <a:srgbClr val="EA4335"/>
                </a:solidFill>
                <a:effectLst/>
                <a:uLnTx/>
                <a:uFillTx/>
                <a:latin typeface="Arial"/>
                <a:cs typeface="+mn-cs"/>
              </a:rPr>
              <a:t> </a:t>
            </a:r>
            <a:r>
              <a:rPr kumimoji="0" lang="en-US" sz="1400" b="1" i="0" u="none" strike="noStrike" kern="1200" cap="none" spc="0" normalizeH="0" baseline="0" noProof="0" dirty="0" err="1">
                <a:ln>
                  <a:noFill/>
                </a:ln>
                <a:solidFill>
                  <a:srgbClr val="EA4335"/>
                </a:solidFill>
                <a:effectLst/>
                <a:uLnTx/>
                <a:uFillTx/>
                <a:latin typeface="Arial"/>
                <a:cs typeface="+mn-cs"/>
              </a:rPr>
              <a:t>hai</a:t>
            </a:r>
            <a:r>
              <a:rPr kumimoji="0" lang="en-US" sz="1400" b="1" i="0" u="none" strike="noStrike" kern="1200" cap="none" spc="0" normalizeH="0" baseline="0" noProof="0" dirty="0">
                <a:ln>
                  <a:noFill/>
                </a:ln>
                <a:solidFill>
                  <a:srgbClr val="EA4335"/>
                </a:solidFill>
                <a:effectLst/>
                <a:uLnTx/>
                <a:uFillTx/>
                <a:latin typeface="Arial"/>
                <a:cs typeface="+mn-cs"/>
              </a:rPr>
              <a:t> &lt;end&gt;</a:t>
            </a:r>
            <a:endParaRPr kumimoji="0" lang="en-IN" sz="1400" b="1" i="0" u="none" strike="noStrike" kern="1200" cap="none" spc="0" normalizeH="0" baseline="0" noProof="0" dirty="0">
              <a:ln>
                <a:noFill/>
              </a:ln>
              <a:solidFill>
                <a:srgbClr val="EA4335"/>
              </a:solidFill>
              <a:effectLst/>
              <a:uLnTx/>
              <a:uFillTx/>
              <a:latin typeface="Arial"/>
              <a:cs typeface="+mn-cs"/>
            </a:endParaRPr>
          </a:p>
        </p:txBody>
      </p:sp>
    </p:spTree>
    <p:extLst>
      <p:ext uri="{BB962C8B-B14F-4D97-AF65-F5344CB8AC3E}">
        <p14:creationId xmlns:p14="http://schemas.microsoft.com/office/powerpoint/2010/main" val="165470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65"/>
                                        </p:tgtEl>
                                      </p:cBhvr>
                                    </p:animEffect>
                                    <p:animScale>
                                      <p:cBhvr>
                                        <p:cTn id="7" dur="250" autoRev="1" fill="hold"/>
                                        <p:tgtEl>
                                          <p:spTgt spid="26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64"/>
                                        </p:tgtEl>
                                      </p:cBhvr>
                                    </p:animEffect>
                                    <p:animScale>
                                      <p:cBhvr>
                                        <p:cTn id="10" dur="250" autoRev="1" fill="hold"/>
                                        <p:tgtEl>
                                          <p:spTgt spid="264"/>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266"/>
                                        </p:tgtEl>
                                      </p:cBhvr>
                                    </p:animEffect>
                                    <p:animScale>
                                      <p:cBhvr>
                                        <p:cTn id="13" dur="250" autoRev="1" fill="hold"/>
                                        <p:tgtEl>
                                          <p:spTgt spid="266"/>
                                        </p:tgtEl>
                                      </p:cBhvr>
                                      <p:by x="105000" y="105000"/>
                                    </p:animScale>
                                  </p:childTnLst>
                                </p:cTn>
                              </p:par>
                            </p:childTnLst>
                          </p:cTn>
                        </p:par>
                        <p:par>
                          <p:cTn id="14" fill="hold">
                            <p:stCondLst>
                              <p:cond delay="500"/>
                            </p:stCondLst>
                            <p:childTnLst>
                              <p:par>
                                <p:cTn id="15" presetID="27" presetClass="emph" presetSubtype="0" fill="remove" grpId="0" nodeType="afterEffect">
                                  <p:stCondLst>
                                    <p:cond delay="0"/>
                                  </p:stCondLst>
                                  <p:childTnLst>
                                    <p:animClr clrSpc="rgb" dir="cw">
                                      <p:cBhvr override="childStyle">
                                        <p:cTn id="16" dur="250" autoRev="1" fill="remove"/>
                                        <p:tgtEl>
                                          <p:spTgt spid="287"/>
                                        </p:tgtEl>
                                        <p:attrNameLst>
                                          <p:attrName>style.color</p:attrName>
                                        </p:attrNameLst>
                                      </p:cBhvr>
                                      <p:to>
                                        <a:schemeClr val="bg1"/>
                                      </p:to>
                                    </p:animClr>
                                    <p:animClr clrSpc="rgb" dir="cw">
                                      <p:cBhvr>
                                        <p:cTn id="17" dur="250" autoRev="1" fill="remove"/>
                                        <p:tgtEl>
                                          <p:spTgt spid="287"/>
                                        </p:tgtEl>
                                        <p:attrNameLst>
                                          <p:attrName>fillcolor</p:attrName>
                                        </p:attrNameLst>
                                      </p:cBhvr>
                                      <p:to>
                                        <a:schemeClr val="bg1"/>
                                      </p:to>
                                    </p:animClr>
                                    <p:set>
                                      <p:cBhvr>
                                        <p:cTn id="18" dur="250" autoRev="1" fill="remove"/>
                                        <p:tgtEl>
                                          <p:spTgt spid="287"/>
                                        </p:tgtEl>
                                        <p:attrNameLst>
                                          <p:attrName>fill.type</p:attrName>
                                        </p:attrNameLst>
                                      </p:cBhvr>
                                      <p:to>
                                        <p:strVal val="solid"/>
                                      </p:to>
                                    </p:set>
                                    <p:set>
                                      <p:cBhvr>
                                        <p:cTn id="19" dur="250" autoRev="1" fill="remove"/>
                                        <p:tgtEl>
                                          <p:spTgt spid="287"/>
                                        </p:tgtEl>
                                        <p:attrNameLst>
                                          <p:attrName>fill.on</p:attrName>
                                        </p:attrNameLst>
                                      </p:cBhvr>
                                      <p:to>
                                        <p:strVal val="true"/>
                                      </p:to>
                                    </p:set>
                                  </p:childTnLst>
                                </p:cTn>
                              </p:par>
                            </p:childTnLst>
                          </p:cTn>
                        </p:par>
                        <p:par>
                          <p:cTn id="20" fill="hold">
                            <p:stCondLst>
                              <p:cond delay="1000"/>
                            </p:stCondLst>
                            <p:childTnLst>
                              <p:par>
                                <p:cTn id="21" presetID="27" presetClass="emph" presetSubtype="0" fill="remove" grpId="0" nodeType="afterEffect">
                                  <p:stCondLst>
                                    <p:cond delay="0"/>
                                  </p:stCondLst>
                                  <p:childTnLst>
                                    <p:animClr clrSpc="rgb" dir="cw">
                                      <p:cBhvr override="childStyle">
                                        <p:cTn id="22" dur="250" autoRev="1" fill="remove"/>
                                        <p:tgtEl>
                                          <p:spTgt spid="279"/>
                                        </p:tgtEl>
                                        <p:attrNameLst>
                                          <p:attrName>style.color</p:attrName>
                                        </p:attrNameLst>
                                      </p:cBhvr>
                                      <p:to>
                                        <a:schemeClr val="bg1"/>
                                      </p:to>
                                    </p:animClr>
                                    <p:animClr clrSpc="rgb" dir="cw">
                                      <p:cBhvr>
                                        <p:cTn id="23" dur="250" autoRev="1" fill="remove"/>
                                        <p:tgtEl>
                                          <p:spTgt spid="279"/>
                                        </p:tgtEl>
                                        <p:attrNameLst>
                                          <p:attrName>fillcolor</p:attrName>
                                        </p:attrNameLst>
                                      </p:cBhvr>
                                      <p:to>
                                        <a:schemeClr val="bg1"/>
                                      </p:to>
                                    </p:animClr>
                                    <p:set>
                                      <p:cBhvr>
                                        <p:cTn id="24" dur="250" autoRev="1" fill="remove"/>
                                        <p:tgtEl>
                                          <p:spTgt spid="279"/>
                                        </p:tgtEl>
                                        <p:attrNameLst>
                                          <p:attrName>fill.type</p:attrName>
                                        </p:attrNameLst>
                                      </p:cBhvr>
                                      <p:to>
                                        <p:strVal val="solid"/>
                                      </p:to>
                                    </p:set>
                                    <p:set>
                                      <p:cBhvr>
                                        <p:cTn id="25" dur="250" autoRev="1" fill="remove"/>
                                        <p:tgtEl>
                                          <p:spTgt spid="279"/>
                                        </p:tgtEl>
                                        <p:attrNameLst>
                                          <p:attrName>fill.on</p:attrName>
                                        </p:attrNameLst>
                                      </p:cBhvr>
                                      <p:to>
                                        <p:strVal val="true"/>
                                      </p:to>
                                    </p:set>
                                  </p:childTnLst>
                                </p:cTn>
                              </p:par>
                            </p:childTnLst>
                          </p:cTn>
                        </p:par>
                        <p:par>
                          <p:cTn id="26" fill="hold">
                            <p:stCondLst>
                              <p:cond delay="1500"/>
                            </p:stCondLst>
                            <p:childTnLst>
                              <p:par>
                                <p:cTn id="27" presetID="27" presetClass="emph" presetSubtype="0" fill="remove" grpId="0" nodeType="afterEffect">
                                  <p:stCondLst>
                                    <p:cond delay="0"/>
                                  </p:stCondLst>
                                  <p:childTnLst>
                                    <p:animClr clrSpc="rgb" dir="cw">
                                      <p:cBhvr override="childStyle">
                                        <p:cTn id="28" dur="250" autoRev="1" fill="remove"/>
                                        <p:tgtEl>
                                          <p:spTgt spid="280"/>
                                        </p:tgtEl>
                                        <p:attrNameLst>
                                          <p:attrName>style.color</p:attrName>
                                        </p:attrNameLst>
                                      </p:cBhvr>
                                      <p:to>
                                        <a:schemeClr val="bg1"/>
                                      </p:to>
                                    </p:animClr>
                                    <p:animClr clrSpc="rgb" dir="cw">
                                      <p:cBhvr>
                                        <p:cTn id="29" dur="250" autoRev="1" fill="remove"/>
                                        <p:tgtEl>
                                          <p:spTgt spid="280"/>
                                        </p:tgtEl>
                                        <p:attrNameLst>
                                          <p:attrName>fillcolor</p:attrName>
                                        </p:attrNameLst>
                                      </p:cBhvr>
                                      <p:to>
                                        <a:schemeClr val="bg1"/>
                                      </p:to>
                                    </p:animClr>
                                    <p:set>
                                      <p:cBhvr>
                                        <p:cTn id="30" dur="250" autoRev="1" fill="remove"/>
                                        <p:tgtEl>
                                          <p:spTgt spid="280"/>
                                        </p:tgtEl>
                                        <p:attrNameLst>
                                          <p:attrName>fill.type</p:attrName>
                                        </p:attrNameLst>
                                      </p:cBhvr>
                                      <p:to>
                                        <p:strVal val="solid"/>
                                      </p:to>
                                    </p:set>
                                    <p:set>
                                      <p:cBhvr>
                                        <p:cTn id="31" dur="250" autoRev="1" fill="remove"/>
                                        <p:tgtEl>
                                          <p:spTgt spid="280"/>
                                        </p:tgtEl>
                                        <p:attrNameLst>
                                          <p:attrName>fill.on</p:attrName>
                                        </p:attrNameLst>
                                      </p:cBhvr>
                                      <p:to>
                                        <p:strVal val="true"/>
                                      </p:to>
                                    </p:set>
                                  </p:childTnLst>
                                </p:cTn>
                              </p:par>
                            </p:childTnLst>
                          </p:cTn>
                        </p:par>
                        <p:par>
                          <p:cTn id="32" fill="hold">
                            <p:stCondLst>
                              <p:cond delay="2000"/>
                            </p:stCondLst>
                            <p:childTnLst>
                              <p:par>
                                <p:cTn id="33" presetID="10" presetClass="entr" presetSubtype="0" fill="hold" grpId="2"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animBg="1"/>
      <p:bldP spid="265" grpId="0" animBg="1"/>
      <p:bldP spid="279" grpId="0" animBg="1"/>
      <p:bldP spid="280" grpId="0" animBg="1"/>
      <p:bldP spid="287" grpId="0" animBg="1"/>
      <p:bldP spid="7" grpId="2"/>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F695AB4-5A05-0699-FEEF-C6457A74646E}"/>
              </a:ext>
            </a:extLst>
          </p:cNvPr>
          <p:cNvSpPr/>
          <p:nvPr/>
        </p:nvSpPr>
        <p:spPr>
          <a:xfrm>
            <a:off x="2277035" y="268942"/>
            <a:ext cx="1913702" cy="706158"/>
          </a:xfrm>
          <a:prstGeom prst="roundRect">
            <a:avLst>
              <a:gd name="adj" fmla="val 9190"/>
            </a:avLst>
          </a:prstGeom>
          <a:solidFill>
            <a:srgbClr val="FCE0E1"/>
          </a:solidFill>
          <a:ln w="57150" cap="flat">
            <a:solidFill>
              <a:schemeClr val="tx1"/>
            </a:solidFill>
            <a:prstDash val="solid"/>
            <a:miter/>
          </a:ln>
        </p:spPr>
        <p:txBody>
          <a:bodyPr rtlCol="0" anchor="ctr"/>
          <a:lstStyle/>
          <a:p>
            <a:pPr algn="ctr"/>
            <a:r>
              <a:rPr lang="en-US" b="1" dirty="0"/>
              <a:t>Input</a:t>
            </a:r>
          </a:p>
          <a:p>
            <a:pPr algn="ctr"/>
            <a:r>
              <a:rPr lang="en-US" b="1" dirty="0"/>
              <a:t>Embedding</a:t>
            </a:r>
            <a:endParaRPr lang="en-IN" b="1" dirty="0"/>
          </a:p>
        </p:txBody>
      </p:sp>
      <p:sp>
        <p:nvSpPr>
          <p:cNvPr id="6" name="Rectangle: Rounded Corners 5">
            <a:extLst>
              <a:ext uri="{FF2B5EF4-FFF2-40B4-BE49-F238E27FC236}">
                <a16:creationId xmlns:a16="http://schemas.microsoft.com/office/drawing/2014/main" id="{26303E1F-4A64-954A-7023-8607F6123296}"/>
              </a:ext>
            </a:extLst>
          </p:cNvPr>
          <p:cNvSpPr/>
          <p:nvPr/>
        </p:nvSpPr>
        <p:spPr>
          <a:xfrm>
            <a:off x="5307105" y="268942"/>
            <a:ext cx="1913702" cy="706158"/>
          </a:xfrm>
          <a:prstGeom prst="roundRect">
            <a:avLst>
              <a:gd name="adj" fmla="val 9190"/>
            </a:avLst>
          </a:prstGeom>
          <a:solidFill>
            <a:srgbClr val="FCE0E1"/>
          </a:solidFill>
          <a:ln w="57150" cap="flat">
            <a:solidFill>
              <a:schemeClr val="tx1"/>
            </a:solidFill>
            <a:prstDash val="solid"/>
            <a:miter/>
          </a:ln>
        </p:spPr>
        <p:txBody>
          <a:bodyPr rtlCol="0" anchor="ctr"/>
          <a:lstStyle/>
          <a:p>
            <a:pPr algn="ctr"/>
            <a:r>
              <a:rPr lang="en-US" b="1" dirty="0"/>
              <a:t>Output</a:t>
            </a:r>
          </a:p>
          <a:p>
            <a:pPr algn="ctr"/>
            <a:r>
              <a:rPr lang="en-US" b="1" dirty="0"/>
              <a:t>Embedding</a:t>
            </a:r>
            <a:endParaRPr lang="en-IN" b="1" dirty="0"/>
          </a:p>
        </p:txBody>
      </p:sp>
      <p:sp>
        <p:nvSpPr>
          <p:cNvPr id="7" name="TextBox 6">
            <a:extLst>
              <a:ext uri="{FF2B5EF4-FFF2-40B4-BE49-F238E27FC236}">
                <a16:creationId xmlns:a16="http://schemas.microsoft.com/office/drawing/2014/main" id="{1C25DD77-EB83-E208-D3B3-60F151CC7A09}"/>
              </a:ext>
            </a:extLst>
          </p:cNvPr>
          <p:cNvSpPr txBox="1"/>
          <p:nvPr/>
        </p:nvSpPr>
        <p:spPr>
          <a:xfrm>
            <a:off x="4425755" y="160356"/>
            <a:ext cx="646331" cy="923330"/>
          </a:xfrm>
          <a:prstGeom prst="rect">
            <a:avLst/>
          </a:prstGeom>
          <a:noFill/>
        </p:spPr>
        <p:txBody>
          <a:bodyPr wrap="none" rtlCol="0">
            <a:spAutoFit/>
          </a:bodyPr>
          <a:lstStyle/>
          <a:p>
            <a:r>
              <a:rPr lang="en-US" sz="5400" dirty="0"/>
              <a:t>&amp;</a:t>
            </a:r>
            <a:endParaRPr lang="en-IN" sz="5400" dirty="0"/>
          </a:p>
        </p:txBody>
      </p:sp>
      <p:graphicFrame>
        <p:nvGraphicFramePr>
          <p:cNvPr id="30" name="Table 23">
            <a:extLst>
              <a:ext uri="{FF2B5EF4-FFF2-40B4-BE49-F238E27FC236}">
                <a16:creationId xmlns:a16="http://schemas.microsoft.com/office/drawing/2014/main" id="{12DB99A6-509C-B7F5-B4D1-4636B148F313}"/>
              </a:ext>
            </a:extLst>
          </p:cNvPr>
          <p:cNvGraphicFramePr>
            <a:graphicFrameLocks noGrp="1"/>
          </p:cNvGraphicFramePr>
          <p:nvPr>
            <p:extLst>
              <p:ext uri="{D42A27DB-BD31-4B8C-83A1-F6EECF244321}">
                <p14:modId xmlns:p14="http://schemas.microsoft.com/office/powerpoint/2010/main" val="3847058936"/>
              </p:ext>
            </p:extLst>
          </p:nvPr>
        </p:nvGraphicFramePr>
        <p:xfrm>
          <a:off x="2869066" y="1346866"/>
          <a:ext cx="568939" cy="3198865"/>
        </p:xfrm>
        <a:graphic>
          <a:graphicData uri="http://schemas.openxmlformats.org/drawingml/2006/table">
            <a:tbl>
              <a:tblPr firstRow="1" bandRow="1">
                <a:tableStyleId>{5940675A-B579-460E-94D1-54222C63F5DA}</a:tableStyleId>
              </a:tblPr>
              <a:tblGrid>
                <a:gridCol w="568939">
                  <a:extLst>
                    <a:ext uri="{9D8B030D-6E8A-4147-A177-3AD203B41FA5}">
                      <a16:colId xmlns:a16="http://schemas.microsoft.com/office/drawing/2014/main" val="2678846320"/>
                    </a:ext>
                  </a:extLst>
                </a:gridCol>
              </a:tblGrid>
              <a:tr h="639773">
                <a:tc>
                  <a:txBody>
                    <a:bodyPr/>
                    <a:lstStyle/>
                    <a:p>
                      <a:pPr algn="ctr"/>
                      <a:r>
                        <a:rPr lang="en-US" sz="1300" b="1" dirty="0"/>
                        <a:t>0.1</a:t>
                      </a:r>
                      <a:endParaRPr lang="en-IN" sz="1300" b="1" dirty="0"/>
                    </a:p>
                  </a:txBody>
                  <a:tcPr marL="146607" marR="146607" marT="73303" marB="73303" anchor="ctr"/>
                </a:tc>
                <a:extLst>
                  <a:ext uri="{0D108BD9-81ED-4DB2-BD59-A6C34878D82A}">
                    <a16:rowId xmlns:a16="http://schemas.microsoft.com/office/drawing/2014/main" val="1048760423"/>
                  </a:ext>
                </a:extLst>
              </a:tr>
              <a:tr h="639773">
                <a:tc>
                  <a:txBody>
                    <a:bodyPr/>
                    <a:lstStyle/>
                    <a:p>
                      <a:pPr algn="ctr"/>
                      <a:r>
                        <a:rPr lang="en-US" sz="1300" b="1" dirty="0"/>
                        <a:t>3.0</a:t>
                      </a:r>
                      <a:endParaRPr lang="en-IN" sz="1300" b="1" dirty="0"/>
                    </a:p>
                  </a:txBody>
                  <a:tcPr marL="146607" marR="146607" marT="73303" marB="73303" anchor="ctr"/>
                </a:tc>
                <a:extLst>
                  <a:ext uri="{0D108BD9-81ED-4DB2-BD59-A6C34878D82A}">
                    <a16:rowId xmlns:a16="http://schemas.microsoft.com/office/drawing/2014/main" val="2678581315"/>
                  </a:ext>
                </a:extLst>
              </a:tr>
              <a:tr h="639773">
                <a:tc>
                  <a:txBody>
                    <a:bodyPr/>
                    <a:lstStyle/>
                    <a:p>
                      <a:pPr algn="ctr"/>
                      <a:r>
                        <a:rPr lang="en-US" sz="1300" b="1" dirty="0"/>
                        <a:t>7.8</a:t>
                      </a:r>
                      <a:endParaRPr lang="en-IN" sz="1300" b="1" dirty="0"/>
                    </a:p>
                  </a:txBody>
                  <a:tcPr marL="146607" marR="146607" marT="73303" marB="73303" anchor="ctr"/>
                </a:tc>
                <a:extLst>
                  <a:ext uri="{0D108BD9-81ED-4DB2-BD59-A6C34878D82A}">
                    <a16:rowId xmlns:a16="http://schemas.microsoft.com/office/drawing/2014/main" val="378662452"/>
                  </a:ext>
                </a:extLst>
              </a:tr>
              <a:tr h="639773">
                <a:tc>
                  <a:txBody>
                    <a:bodyPr/>
                    <a:lstStyle/>
                    <a:p>
                      <a:pPr algn="ctr"/>
                      <a:r>
                        <a:rPr lang="en-US" sz="1300" b="1" dirty="0"/>
                        <a:t>0.2</a:t>
                      </a:r>
                      <a:endParaRPr lang="en-IN" sz="1300" b="1" dirty="0"/>
                    </a:p>
                  </a:txBody>
                  <a:tcPr marL="146607" marR="146607" marT="73303" marB="73303" anchor="ctr"/>
                </a:tc>
                <a:extLst>
                  <a:ext uri="{0D108BD9-81ED-4DB2-BD59-A6C34878D82A}">
                    <a16:rowId xmlns:a16="http://schemas.microsoft.com/office/drawing/2014/main" val="2480511951"/>
                  </a:ext>
                </a:extLst>
              </a:tr>
              <a:tr h="639773">
                <a:tc>
                  <a:txBody>
                    <a:bodyPr/>
                    <a:lstStyle/>
                    <a:p>
                      <a:pPr algn="ctr"/>
                      <a:r>
                        <a:rPr lang="en-US" sz="1300" b="1" dirty="0"/>
                        <a:t>8.1</a:t>
                      </a:r>
                      <a:endParaRPr lang="en-IN" sz="1300" b="1" dirty="0"/>
                    </a:p>
                  </a:txBody>
                  <a:tcPr marL="146607" marR="146607" marT="73303" marB="73303" anchor="ctr"/>
                </a:tc>
                <a:extLst>
                  <a:ext uri="{0D108BD9-81ED-4DB2-BD59-A6C34878D82A}">
                    <a16:rowId xmlns:a16="http://schemas.microsoft.com/office/drawing/2014/main" val="1771594280"/>
                  </a:ext>
                </a:extLst>
              </a:tr>
            </a:tbl>
          </a:graphicData>
        </a:graphic>
      </p:graphicFrame>
      <p:sp>
        <p:nvSpPr>
          <p:cNvPr id="8" name="TextBox 7">
            <a:extLst>
              <a:ext uri="{FF2B5EF4-FFF2-40B4-BE49-F238E27FC236}">
                <a16:creationId xmlns:a16="http://schemas.microsoft.com/office/drawing/2014/main" id="{5243FFCD-7C3C-BF9E-C07B-B05E165ADB41}"/>
              </a:ext>
            </a:extLst>
          </p:cNvPr>
          <p:cNvSpPr txBox="1"/>
          <p:nvPr/>
        </p:nvSpPr>
        <p:spPr>
          <a:xfrm>
            <a:off x="2288643" y="1505164"/>
            <a:ext cx="588623" cy="369332"/>
          </a:xfrm>
          <a:prstGeom prst="rect">
            <a:avLst/>
          </a:prstGeom>
          <a:noFill/>
        </p:spPr>
        <p:txBody>
          <a:bodyPr wrap="none" rtlCol="0">
            <a:spAutoFit/>
          </a:bodyPr>
          <a:lstStyle/>
          <a:p>
            <a:pPr algn="ctr"/>
            <a:r>
              <a:rPr lang="en-US" b="1" dirty="0">
                <a:solidFill>
                  <a:srgbClr val="EA4335"/>
                </a:solidFill>
              </a:rPr>
              <a:t>d=1</a:t>
            </a:r>
            <a:endParaRPr lang="en-IN" b="1" dirty="0">
              <a:solidFill>
                <a:srgbClr val="EA4335"/>
              </a:solidFill>
            </a:endParaRPr>
          </a:p>
        </p:txBody>
      </p:sp>
      <p:sp>
        <p:nvSpPr>
          <p:cNvPr id="9" name="TextBox 8">
            <a:extLst>
              <a:ext uri="{FF2B5EF4-FFF2-40B4-BE49-F238E27FC236}">
                <a16:creationId xmlns:a16="http://schemas.microsoft.com/office/drawing/2014/main" id="{6EE5385D-BC61-C83B-BAC3-3C2ABF04DCC9}"/>
              </a:ext>
            </a:extLst>
          </p:cNvPr>
          <p:cNvSpPr txBox="1"/>
          <p:nvPr/>
        </p:nvSpPr>
        <p:spPr>
          <a:xfrm>
            <a:off x="2280442" y="2133398"/>
            <a:ext cx="588623" cy="369332"/>
          </a:xfrm>
          <a:prstGeom prst="rect">
            <a:avLst/>
          </a:prstGeom>
          <a:noFill/>
        </p:spPr>
        <p:txBody>
          <a:bodyPr wrap="none" rtlCol="0">
            <a:spAutoFit/>
          </a:bodyPr>
          <a:lstStyle/>
          <a:p>
            <a:r>
              <a:rPr lang="en-US" b="1" dirty="0">
                <a:solidFill>
                  <a:srgbClr val="EA4335"/>
                </a:solidFill>
              </a:rPr>
              <a:t>d=2</a:t>
            </a:r>
            <a:endParaRPr lang="en-IN" b="1" dirty="0">
              <a:solidFill>
                <a:srgbClr val="EA4335"/>
              </a:solidFill>
            </a:endParaRPr>
          </a:p>
        </p:txBody>
      </p:sp>
      <p:sp>
        <p:nvSpPr>
          <p:cNvPr id="10" name="TextBox 9">
            <a:extLst>
              <a:ext uri="{FF2B5EF4-FFF2-40B4-BE49-F238E27FC236}">
                <a16:creationId xmlns:a16="http://schemas.microsoft.com/office/drawing/2014/main" id="{1484FF42-1453-2E7C-050A-D86E5C4267CE}"/>
              </a:ext>
            </a:extLst>
          </p:cNvPr>
          <p:cNvSpPr txBox="1"/>
          <p:nvPr/>
        </p:nvSpPr>
        <p:spPr>
          <a:xfrm>
            <a:off x="2280442" y="2754952"/>
            <a:ext cx="588623" cy="369332"/>
          </a:xfrm>
          <a:prstGeom prst="rect">
            <a:avLst/>
          </a:prstGeom>
          <a:noFill/>
        </p:spPr>
        <p:txBody>
          <a:bodyPr wrap="none" rtlCol="0">
            <a:spAutoFit/>
          </a:bodyPr>
          <a:lstStyle/>
          <a:p>
            <a:r>
              <a:rPr lang="en-US" b="1" dirty="0">
                <a:solidFill>
                  <a:srgbClr val="EA4335"/>
                </a:solidFill>
              </a:rPr>
              <a:t>d=3</a:t>
            </a:r>
            <a:endParaRPr lang="en-IN" b="1" dirty="0">
              <a:solidFill>
                <a:srgbClr val="EA4335"/>
              </a:solidFill>
            </a:endParaRPr>
          </a:p>
        </p:txBody>
      </p:sp>
      <p:sp>
        <p:nvSpPr>
          <p:cNvPr id="11" name="TextBox 10">
            <a:extLst>
              <a:ext uri="{FF2B5EF4-FFF2-40B4-BE49-F238E27FC236}">
                <a16:creationId xmlns:a16="http://schemas.microsoft.com/office/drawing/2014/main" id="{986A9171-79B5-F22E-6B7C-DD465FBE9D06}"/>
              </a:ext>
            </a:extLst>
          </p:cNvPr>
          <p:cNvSpPr txBox="1"/>
          <p:nvPr/>
        </p:nvSpPr>
        <p:spPr>
          <a:xfrm>
            <a:off x="2277036" y="3411825"/>
            <a:ext cx="588623" cy="369332"/>
          </a:xfrm>
          <a:prstGeom prst="rect">
            <a:avLst/>
          </a:prstGeom>
          <a:noFill/>
        </p:spPr>
        <p:txBody>
          <a:bodyPr wrap="none" rtlCol="0">
            <a:spAutoFit/>
          </a:bodyPr>
          <a:lstStyle/>
          <a:p>
            <a:r>
              <a:rPr lang="en-US" b="1" dirty="0">
                <a:solidFill>
                  <a:srgbClr val="EA4335"/>
                </a:solidFill>
              </a:rPr>
              <a:t>d=4</a:t>
            </a:r>
            <a:endParaRPr lang="en-IN" b="1" dirty="0">
              <a:solidFill>
                <a:srgbClr val="EA4335"/>
              </a:solidFill>
            </a:endParaRPr>
          </a:p>
        </p:txBody>
      </p:sp>
      <p:sp>
        <p:nvSpPr>
          <p:cNvPr id="12" name="TextBox 11">
            <a:extLst>
              <a:ext uri="{FF2B5EF4-FFF2-40B4-BE49-F238E27FC236}">
                <a16:creationId xmlns:a16="http://schemas.microsoft.com/office/drawing/2014/main" id="{D2FF5D5B-1578-EC37-55D8-C7C5930D8C91}"/>
              </a:ext>
            </a:extLst>
          </p:cNvPr>
          <p:cNvSpPr txBox="1"/>
          <p:nvPr/>
        </p:nvSpPr>
        <p:spPr>
          <a:xfrm>
            <a:off x="2277035" y="4033379"/>
            <a:ext cx="588623" cy="369332"/>
          </a:xfrm>
          <a:prstGeom prst="rect">
            <a:avLst/>
          </a:prstGeom>
          <a:noFill/>
        </p:spPr>
        <p:txBody>
          <a:bodyPr wrap="none" rtlCol="0">
            <a:spAutoFit/>
          </a:bodyPr>
          <a:lstStyle/>
          <a:p>
            <a:r>
              <a:rPr lang="en-US" b="1" dirty="0">
                <a:solidFill>
                  <a:srgbClr val="EA4335"/>
                </a:solidFill>
              </a:rPr>
              <a:t>d=5</a:t>
            </a:r>
            <a:endParaRPr lang="en-IN" b="1" dirty="0">
              <a:solidFill>
                <a:srgbClr val="EA4335"/>
              </a:solidFill>
            </a:endParaRPr>
          </a:p>
        </p:txBody>
      </p:sp>
      <p:sp>
        <p:nvSpPr>
          <p:cNvPr id="21" name="TextBox 20">
            <a:extLst>
              <a:ext uri="{FF2B5EF4-FFF2-40B4-BE49-F238E27FC236}">
                <a16:creationId xmlns:a16="http://schemas.microsoft.com/office/drawing/2014/main" id="{5D8C7E14-990F-B75C-C5E2-CA1F40F67202}"/>
              </a:ext>
            </a:extLst>
          </p:cNvPr>
          <p:cNvSpPr txBox="1"/>
          <p:nvPr/>
        </p:nvSpPr>
        <p:spPr>
          <a:xfrm>
            <a:off x="3688798" y="1280820"/>
            <a:ext cx="3415809" cy="1200329"/>
          </a:xfrm>
          <a:prstGeom prst="rect">
            <a:avLst/>
          </a:prstGeom>
          <a:noFill/>
        </p:spPr>
        <p:txBody>
          <a:bodyPr wrap="square" rtlCol="0">
            <a:spAutoFit/>
          </a:bodyPr>
          <a:lstStyle/>
          <a:p>
            <a:r>
              <a:rPr lang="en-US" dirty="0"/>
              <a:t>Graphically, the values of these dimensions represent the coordinates of the given word in some hyper-space</a:t>
            </a:r>
            <a:endParaRPr lang="en-IN" dirty="0"/>
          </a:p>
        </p:txBody>
      </p:sp>
      <p:cxnSp>
        <p:nvCxnSpPr>
          <p:cNvPr id="22" name="Straight Arrow Connector 21">
            <a:extLst>
              <a:ext uri="{FF2B5EF4-FFF2-40B4-BE49-F238E27FC236}">
                <a16:creationId xmlns:a16="http://schemas.microsoft.com/office/drawing/2014/main" id="{95D022E4-EB1D-0B9E-3315-43BC29CAA8C2}"/>
              </a:ext>
            </a:extLst>
          </p:cNvPr>
          <p:cNvCxnSpPr>
            <a:cxnSpLocks/>
          </p:cNvCxnSpPr>
          <p:nvPr/>
        </p:nvCxnSpPr>
        <p:spPr>
          <a:xfrm flipV="1">
            <a:off x="7851030" y="2394950"/>
            <a:ext cx="1546675" cy="1758095"/>
          </a:xfrm>
          <a:prstGeom prst="straightConnector1">
            <a:avLst/>
          </a:prstGeom>
          <a:ln w="57150">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0CF4D1A-CD48-E37F-7CFF-9302E89A04B3}"/>
              </a:ext>
            </a:extLst>
          </p:cNvPr>
          <p:cNvCxnSpPr>
            <a:cxnSpLocks/>
          </p:cNvCxnSpPr>
          <p:nvPr/>
        </p:nvCxnSpPr>
        <p:spPr>
          <a:xfrm>
            <a:off x="7851029" y="4153045"/>
            <a:ext cx="1546676" cy="1357502"/>
          </a:xfrm>
          <a:prstGeom prst="straightConnector1">
            <a:avLst/>
          </a:prstGeom>
          <a:ln w="57150">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1D5E4C8-A98C-0770-F474-4356CE64D40E}"/>
              </a:ext>
            </a:extLst>
          </p:cNvPr>
          <p:cNvCxnSpPr>
            <a:cxnSpLocks/>
          </p:cNvCxnSpPr>
          <p:nvPr/>
        </p:nvCxnSpPr>
        <p:spPr>
          <a:xfrm flipV="1">
            <a:off x="7851030" y="1667030"/>
            <a:ext cx="0" cy="24860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929BF53-56E3-AAEB-EC46-8480C96A11F6}"/>
              </a:ext>
            </a:extLst>
          </p:cNvPr>
          <p:cNvCxnSpPr>
            <a:cxnSpLocks/>
          </p:cNvCxnSpPr>
          <p:nvPr/>
        </p:nvCxnSpPr>
        <p:spPr>
          <a:xfrm>
            <a:off x="7851030" y="4153046"/>
            <a:ext cx="264933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705BDF8-E654-3601-9082-5F08E13B9BD4}"/>
              </a:ext>
            </a:extLst>
          </p:cNvPr>
          <p:cNvCxnSpPr>
            <a:cxnSpLocks/>
          </p:cNvCxnSpPr>
          <p:nvPr/>
        </p:nvCxnSpPr>
        <p:spPr>
          <a:xfrm flipH="1">
            <a:off x="6520035" y="4153046"/>
            <a:ext cx="1330995" cy="11096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DDDCDA1E-9300-C6B8-C38A-65D11C43B207}"/>
              </a:ext>
            </a:extLst>
          </p:cNvPr>
          <p:cNvSpPr/>
          <p:nvPr/>
        </p:nvSpPr>
        <p:spPr>
          <a:xfrm>
            <a:off x="8485416" y="2632134"/>
            <a:ext cx="277904" cy="277904"/>
          </a:xfrm>
          <a:prstGeom prst="ellipse">
            <a:avLst/>
          </a:prstGeom>
          <a:solidFill>
            <a:srgbClr val="FBBC05"/>
          </a:solidFill>
          <a:ln w="9525" cap="flat">
            <a:noFill/>
            <a:prstDash val="solid"/>
            <a:miter/>
          </a:ln>
        </p:spPr>
        <p:txBody>
          <a:bodyPr rtlCol="0" anchor="ctr"/>
          <a:lstStyle/>
          <a:p>
            <a:pPr algn="l"/>
            <a:endParaRPr lang="en-IN">
              <a:solidFill>
                <a:srgbClr val="2F6DFF"/>
              </a:solidFill>
            </a:endParaRPr>
          </a:p>
        </p:txBody>
      </p:sp>
      <p:sp>
        <p:nvSpPr>
          <p:cNvPr id="31" name="TextBox 30">
            <a:extLst>
              <a:ext uri="{FF2B5EF4-FFF2-40B4-BE49-F238E27FC236}">
                <a16:creationId xmlns:a16="http://schemas.microsoft.com/office/drawing/2014/main" id="{8A8D314B-9E63-2C91-DE1E-9D4F70B13865}"/>
              </a:ext>
            </a:extLst>
          </p:cNvPr>
          <p:cNvSpPr txBox="1"/>
          <p:nvPr/>
        </p:nvSpPr>
        <p:spPr>
          <a:xfrm>
            <a:off x="8130870" y="2312488"/>
            <a:ext cx="928459" cy="369332"/>
          </a:xfrm>
          <a:prstGeom prst="rect">
            <a:avLst/>
          </a:prstGeom>
          <a:noFill/>
        </p:spPr>
        <p:txBody>
          <a:bodyPr wrap="none" rtlCol="0">
            <a:spAutoFit/>
          </a:bodyPr>
          <a:lstStyle/>
          <a:p>
            <a:r>
              <a:rPr lang="en-US" dirty="0"/>
              <a:t>cheese</a:t>
            </a:r>
            <a:endParaRPr lang="en-IN" dirty="0"/>
          </a:p>
        </p:txBody>
      </p:sp>
      <p:grpSp>
        <p:nvGrpSpPr>
          <p:cNvPr id="32" name="Group 31">
            <a:extLst>
              <a:ext uri="{FF2B5EF4-FFF2-40B4-BE49-F238E27FC236}">
                <a16:creationId xmlns:a16="http://schemas.microsoft.com/office/drawing/2014/main" id="{58B8D1C6-3001-EA15-A440-F7615E504986}"/>
              </a:ext>
            </a:extLst>
          </p:cNvPr>
          <p:cNvGrpSpPr/>
          <p:nvPr/>
        </p:nvGrpSpPr>
        <p:grpSpPr>
          <a:xfrm>
            <a:off x="9459141" y="4206429"/>
            <a:ext cx="671979" cy="625367"/>
            <a:chOff x="9401552" y="4596794"/>
            <a:chExt cx="671979" cy="625367"/>
          </a:xfrm>
        </p:grpSpPr>
        <p:sp>
          <p:nvSpPr>
            <p:cNvPr id="33" name="Oval 32">
              <a:extLst>
                <a:ext uri="{FF2B5EF4-FFF2-40B4-BE49-F238E27FC236}">
                  <a16:creationId xmlns:a16="http://schemas.microsoft.com/office/drawing/2014/main" id="{CF80E451-0E2F-E5EF-D036-9B04518D0D30}"/>
                </a:ext>
              </a:extLst>
            </p:cNvPr>
            <p:cNvSpPr/>
            <p:nvPr/>
          </p:nvSpPr>
          <p:spPr>
            <a:xfrm>
              <a:off x="9592356" y="4944257"/>
              <a:ext cx="277904" cy="277904"/>
            </a:xfrm>
            <a:prstGeom prst="ellipse">
              <a:avLst/>
            </a:prstGeom>
            <a:solidFill>
              <a:srgbClr val="2F6DFF"/>
            </a:solidFill>
            <a:ln w="9525" cap="flat">
              <a:noFill/>
              <a:prstDash val="solid"/>
              <a:miter/>
            </a:ln>
          </p:spPr>
          <p:txBody>
            <a:bodyPr rtlCol="0" anchor="ctr"/>
            <a:lstStyle/>
            <a:p>
              <a:pPr algn="l"/>
              <a:endParaRPr lang="en-IN"/>
            </a:p>
          </p:txBody>
        </p:sp>
        <p:sp>
          <p:nvSpPr>
            <p:cNvPr id="34" name="TextBox 33">
              <a:extLst>
                <a:ext uri="{FF2B5EF4-FFF2-40B4-BE49-F238E27FC236}">
                  <a16:creationId xmlns:a16="http://schemas.microsoft.com/office/drawing/2014/main" id="{FC1FF15D-77B9-5FD0-8FED-5C7AB359A552}"/>
                </a:ext>
              </a:extLst>
            </p:cNvPr>
            <p:cNvSpPr txBox="1"/>
            <p:nvPr/>
          </p:nvSpPr>
          <p:spPr>
            <a:xfrm>
              <a:off x="9401552" y="4596794"/>
              <a:ext cx="671979" cy="369332"/>
            </a:xfrm>
            <a:prstGeom prst="rect">
              <a:avLst/>
            </a:prstGeom>
            <a:noFill/>
          </p:spPr>
          <p:txBody>
            <a:bodyPr wrap="none" rtlCol="0">
              <a:spAutoFit/>
            </a:bodyPr>
            <a:lstStyle/>
            <a:p>
              <a:r>
                <a:rPr lang="en-US" dirty="0"/>
                <a:t>cake</a:t>
              </a:r>
              <a:endParaRPr lang="en-IN" dirty="0"/>
            </a:p>
          </p:txBody>
        </p:sp>
      </p:grpSp>
      <p:sp>
        <p:nvSpPr>
          <p:cNvPr id="35" name="TextBox 34">
            <a:extLst>
              <a:ext uri="{FF2B5EF4-FFF2-40B4-BE49-F238E27FC236}">
                <a16:creationId xmlns:a16="http://schemas.microsoft.com/office/drawing/2014/main" id="{1801FE64-8486-56C4-6211-8D39CBFCE9B6}"/>
              </a:ext>
            </a:extLst>
          </p:cNvPr>
          <p:cNvSpPr txBox="1"/>
          <p:nvPr/>
        </p:nvSpPr>
        <p:spPr>
          <a:xfrm>
            <a:off x="7542247" y="1346866"/>
            <a:ext cx="588623" cy="369332"/>
          </a:xfrm>
          <a:prstGeom prst="rect">
            <a:avLst/>
          </a:prstGeom>
          <a:noFill/>
        </p:spPr>
        <p:txBody>
          <a:bodyPr wrap="none" rtlCol="0">
            <a:spAutoFit/>
          </a:bodyPr>
          <a:lstStyle/>
          <a:p>
            <a:pPr algn="ctr"/>
            <a:r>
              <a:rPr lang="en-US" b="1" dirty="0">
                <a:solidFill>
                  <a:srgbClr val="EA4335"/>
                </a:solidFill>
              </a:rPr>
              <a:t>d=1</a:t>
            </a:r>
            <a:endParaRPr lang="en-IN" b="1" dirty="0">
              <a:solidFill>
                <a:srgbClr val="EA4335"/>
              </a:solidFill>
            </a:endParaRPr>
          </a:p>
        </p:txBody>
      </p:sp>
      <p:sp>
        <p:nvSpPr>
          <p:cNvPr id="36" name="TextBox 35">
            <a:extLst>
              <a:ext uri="{FF2B5EF4-FFF2-40B4-BE49-F238E27FC236}">
                <a16:creationId xmlns:a16="http://schemas.microsoft.com/office/drawing/2014/main" id="{89ECF948-3F8B-2D8A-1178-9C9B741715EB}"/>
              </a:ext>
            </a:extLst>
          </p:cNvPr>
          <p:cNvSpPr txBox="1"/>
          <p:nvPr/>
        </p:nvSpPr>
        <p:spPr>
          <a:xfrm>
            <a:off x="10500364" y="3956874"/>
            <a:ext cx="588623" cy="369332"/>
          </a:xfrm>
          <a:prstGeom prst="rect">
            <a:avLst/>
          </a:prstGeom>
          <a:noFill/>
        </p:spPr>
        <p:txBody>
          <a:bodyPr wrap="none" rtlCol="0">
            <a:spAutoFit/>
          </a:bodyPr>
          <a:lstStyle/>
          <a:p>
            <a:r>
              <a:rPr lang="en-US" b="1" dirty="0">
                <a:solidFill>
                  <a:srgbClr val="EA4335"/>
                </a:solidFill>
              </a:rPr>
              <a:t>d=2</a:t>
            </a:r>
            <a:endParaRPr lang="en-IN" b="1" dirty="0">
              <a:solidFill>
                <a:srgbClr val="EA4335"/>
              </a:solidFill>
            </a:endParaRPr>
          </a:p>
        </p:txBody>
      </p:sp>
      <p:sp>
        <p:nvSpPr>
          <p:cNvPr id="37" name="TextBox 36">
            <a:extLst>
              <a:ext uri="{FF2B5EF4-FFF2-40B4-BE49-F238E27FC236}">
                <a16:creationId xmlns:a16="http://schemas.microsoft.com/office/drawing/2014/main" id="{4B5B7FA6-AD6A-928F-38C9-A05827B4CFC0}"/>
              </a:ext>
            </a:extLst>
          </p:cNvPr>
          <p:cNvSpPr txBox="1"/>
          <p:nvPr/>
        </p:nvSpPr>
        <p:spPr>
          <a:xfrm>
            <a:off x="6096000" y="5206205"/>
            <a:ext cx="588623" cy="369332"/>
          </a:xfrm>
          <a:prstGeom prst="rect">
            <a:avLst/>
          </a:prstGeom>
          <a:noFill/>
        </p:spPr>
        <p:txBody>
          <a:bodyPr wrap="none" rtlCol="0">
            <a:spAutoFit/>
          </a:bodyPr>
          <a:lstStyle/>
          <a:p>
            <a:r>
              <a:rPr lang="en-US" b="1" dirty="0">
                <a:solidFill>
                  <a:srgbClr val="EA4335"/>
                </a:solidFill>
              </a:rPr>
              <a:t>d=3</a:t>
            </a:r>
            <a:endParaRPr lang="en-IN" b="1" dirty="0">
              <a:solidFill>
                <a:srgbClr val="EA4335"/>
              </a:solidFill>
            </a:endParaRPr>
          </a:p>
        </p:txBody>
      </p:sp>
      <p:sp>
        <p:nvSpPr>
          <p:cNvPr id="38" name="TextBox 37">
            <a:extLst>
              <a:ext uri="{FF2B5EF4-FFF2-40B4-BE49-F238E27FC236}">
                <a16:creationId xmlns:a16="http://schemas.microsoft.com/office/drawing/2014/main" id="{6BC448D2-4E8A-802E-A78F-6F2C60D34457}"/>
              </a:ext>
            </a:extLst>
          </p:cNvPr>
          <p:cNvSpPr txBox="1"/>
          <p:nvPr/>
        </p:nvSpPr>
        <p:spPr>
          <a:xfrm>
            <a:off x="9242345" y="2025617"/>
            <a:ext cx="588623" cy="369332"/>
          </a:xfrm>
          <a:prstGeom prst="rect">
            <a:avLst/>
          </a:prstGeom>
          <a:noFill/>
        </p:spPr>
        <p:txBody>
          <a:bodyPr wrap="none" rtlCol="0">
            <a:spAutoFit/>
          </a:bodyPr>
          <a:lstStyle/>
          <a:p>
            <a:r>
              <a:rPr lang="en-US" b="1" dirty="0">
                <a:solidFill>
                  <a:srgbClr val="EA4335"/>
                </a:solidFill>
              </a:rPr>
              <a:t>d=4</a:t>
            </a:r>
            <a:endParaRPr lang="en-IN" b="1" dirty="0">
              <a:solidFill>
                <a:srgbClr val="EA4335"/>
              </a:solidFill>
            </a:endParaRPr>
          </a:p>
        </p:txBody>
      </p:sp>
      <p:sp>
        <p:nvSpPr>
          <p:cNvPr id="39" name="TextBox 38">
            <a:extLst>
              <a:ext uri="{FF2B5EF4-FFF2-40B4-BE49-F238E27FC236}">
                <a16:creationId xmlns:a16="http://schemas.microsoft.com/office/drawing/2014/main" id="{AC9125F8-B254-4DCA-83D3-C52561B2C084}"/>
              </a:ext>
            </a:extLst>
          </p:cNvPr>
          <p:cNvSpPr txBox="1"/>
          <p:nvPr/>
        </p:nvSpPr>
        <p:spPr>
          <a:xfrm>
            <a:off x="9242345" y="5541810"/>
            <a:ext cx="588623" cy="369332"/>
          </a:xfrm>
          <a:prstGeom prst="rect">
            <a:avLst/>
          </a:prstGeom>
          <a:noFill/>
        </p:spPr>
        <p:txBody>
          <a:bodyPr wrap="none" rtlCol="0">
            <a:spAutoFit/>
          </a:bodyPr>
          <a:lstStyle/>
          <a:p>
            <a:r>
              <a:rPr lang="en-US" b="1" dirty="0">
                <a:solidFill>
                  <a:srgbClr val="EA4335"/>
                </a:solidFill>
              </a:rPr>
              <a:t>d=5</a:t>
            </a:r>
            <a:endParaRPr lang="en-IN" b="1" dirty="0">
              <a:solidFill>
                <a:srgbClr val="EA4335"/>
              </a:solidFill>
            </a:endParaRPr>
          </a:p>
        </p:txBody>
      </p:sp>
      <p:sp>
        <p:nvSpPr>
          <p:cNvPr id="40" name="Oval 39">
            <a:extLst>
              <a:ext uri="{FF2B5EF4-FFF2-40B4-BE49-F238E27FC236}">
                <a16:creationId xmlns:a16="http://schemas.microsoft.com/office/drawing/2014/main" id="{FFE6938A-C201-3DED-3B45-C18360D75EFA}"/>
              </a:ext>
            </a:extLst>
          </p:cNvPr>
          <p:cNvSpPr/>
          <p:nvPr/>
        </p:nvSpPr>
        <p:spPr>
          <a:xfrm>
            <a:off x="7010722" y="4939775"/>
            <a:ext cx="277904" cy="277904"/>
          </a:xfrm>
          <a:prstGeom prst="ellipse">
            <a:avLst/>
          </a:prstGeom>
          <a:solidFill>
            <a:srgbClr val="34A853"/>
          </a:solidFill>
          <a:ln w="9525" cap="flat">
            <a:noFill/>
            <a:prstDash val="solid"/>
            <a:miter/>
          </a:ln>
        </p:spPr>
        <p:txBody>
          <a:bodyPr rtlCol="0" anchor="ctr"/>
          <a:lstStyle/>
          <a:p>
            <a:pPr algn="l"/>
            <a:endParaRPr lang="en-IN"/>
          </a:p>
        </p:txBody>
      </p:sp>
      <p:sp>
        <p:nvSpPr>
          <p:cNvPr id="41" name="TextBox 40">
            <a:extLst>
              <a:ext uri="{FF2B5EF4-FFF2-40B4-BE49-F238E27FC236}">
                <a16:creationId xmlns:a16="http://schemas.microsoft.com/office/drawing/2014/main" id="{F05632C6-FF8E-534D-13FE-B72427847E0E}"/>
              </a:ext>
            </a:extLst>
          </p:cNvPr>
          <p:cNvSpPr txBox="1"/>
          <p:nvPr/>
        </p:nvSpPr>
        <p:spPr>
          <a:xfrm>
            <a:off x="6845744" y="5172478"/>
            <a:ext cx="607859" cy="369332"/>
          </a:xfrm>
          <a:prstGeom prst="rect">
            <a:avLst/>
          </a:prstGeom>
          <a:noFill/>
        </p:spPr>
        <p:txBody>
          <a:bodyPr wrap="none" rtlCol="0">
            <a:spAutoFit/>
          </a:bodyPr>
          <a:lstStyle/>
          <a:p>
            <a:pPr algn="ctr"/>
            <a:r>
              <a:rPr lang="en-US" dirty="0"/>
              <a:t>love</a:t>
            </a:r>
            <a:endParaRPr lang="en-IN" dirty="0"/>
          </a:p>
        </p:txBody>
      </p:sp>
    </p:spTree>
    <p:extLst>
      <p:ext uri="{BB962C8B-B14F-4D97-AF65-F5344CB8AC3E}">
        <p14:creationId xmlns:p14="http://schemas.microsoft.com/office/powerpoint/2010/main" val="3239863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68084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a:cs typeface="+mn-cs"/>
              </a:rPr>
              <a:t>Working</a:t>
            </a:r>
            <a:endParaRPr kumimoji="0" lang="en-IN" sz="3200" b="0" i="0" u="none" strike="noStrike" kern="1200" cap="none" spc="0" normalizeH="0" baseline="0" noProof="0" dirty="0">
              <a:ln>
                <a:noFill/>
              </a:ln>
              <a:solidFill>
                <a:prstClr val="black"/>
              </a:solidFill>
              <a:effectLst/>
              <a:uLnTx/>
              <a:uFillTx/>
              <a:latin typeface="Arial"/>
              <a:cs typeface="+mn-cs"/>
            </a:endParaRPr>
          </a:p>
        </p:txBody>
      </p:sp>
      <p:sp>
        <p:nvSpPr>
          <p:cNvPr id="7" name="TextBox 6">
            <a:extLst>
              <a:ext uri="{FF2B5EF4-FFF2-40B4-BE49-F238E27FC236}">
                <a16:creationId xmlns:a16="http://schemas.microsoft.com/office/drawing/2014/main" id="{F3DCD022-6062-9FE6-B64A-1E8B4F467971}"/>
              </a:ext>
            </a:extLst>
          </p:cNvPr>
          <p:cNvSpPr txBox="1"/>
          <p:nvPr/>
        </p:nvSpPr>
        <p:spPr>
          <a:xfrm>
            <a:off x="2634802" y="1921129"/>
            <a:ext cx="692239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Arial"/>
                <a:cs typeface="+mn-cs"/>
              </a:rPr>
              <a:t>&lt;start&gt; </a:t>
            </a:r>
            <a:r>
              <a:rPr kumimoji="0" lang="en-US" sz="2400" b="1" i="0" u="none" strike="noStrike" kern="1200" cap="none" spc="0" normalizeH="0" baseline="0" noProof="0" dirty="0" err="1">
                <a:ln>
                  <a:noFill/>
                </a:ln>
                <a:effectLst/>
                <a:uLnTx/>
                <a:uFillTx/>
                <a:latin typeface="Arial"/>
                <a:cs typeface="+mn-cs"/>
              </a:rPr>
              <a:t>mujhe</a:t>
            </a:r>
            <a:r>
              <a:rPr kumimoji="0" lang="en-US" sz="2400" b="1" i="0" u="none" strike="noStrike" kern="1200" cap="none" spc="0" normalizeH="0" baseline="0" noProof="0" dirty="0">
                <a:ln>
                  <a:noFill/>
                </a:ln>
                <a:effectLst/>
                <a:uLnTx/>
                <a:uFillTx/>
                <a:latin typeface="Arial"/>
                <a:cs typeface="+mn-cs"/>
              </a:rPr>
              <a:t> cheese cake </a:t>
            </a:r>
            <a:r>
              <a:rPr kumimoji="0" lang="en-US" sz="2400" b="1" i="0" u="none" strike="noStrike" kern="1200" cap="none" spc="0" normalizeH="0" baseline="0" noProof="0" dirty="0" err="1">
                <a:ln>
                  <a:noFill/>
                </a:ln>
                <a:effectLst/>
                <a:uLnTx/>
                <a:uFillTx/>
                <a:latin typeface="Arial"/>
                <a:cs typeface="+mn-cs"/>
              </a:rPr>
              <a:t>pasand</a:t>
            </a:r>
            <a:r>
              <a:rPr kumimoji="0" lang="en-US" sz="2400" b="1" i="0" u="none" strike="noStrike" kern="1200" cap="none" spc="0" normalizeH="0" baseline="0" noProof="0" dirty="0">
                <a:ln>
                  <a:noFill/>
                </a:ln>
                <a:effectLst/>
                <a:uLnTx/>
                <a:uFillTx/>
                <a:latin typeface="Arial"/>
                <a:cs typeface="+mn-cs"/>
              </a:rPr>
              <a:t> </a:t>
            </a:r>
            <a:r>
              <a:rPr kumimoji="0" lang="en-US" sz="2400" b="1" i="0" u="none" strike="noStrike" kern="1200" cap="none" spc="0" normalizeH="0" baseline="0" noProof="0" dirty="0" err="1">
                <a:ln>
                  <a:noFill/>
                </a:ln>
                <a:effectLst/>
                <a:uLnTx/>
                <a:uFillTx/>
                <a:latin typeface="Arial"/>
                <a:cs typeface="+mn-cs"/>
              </a:rPr>
              <a:t>hai</a:t>
            </a:r>
            <a:r>
              <a:rPr kumimoji="0" lang="en-US" sz="2400" b="1" i="0" u="none" strike="noStrike" kern="1200" cap="none" spc="0" normalizeH="0" baseline="0" noProof="0" dirty="0">
                <a:ln>
                  <a:noFill/>
                </a:ln>
                <a:effectLst/>
                <a:uLnTx/>
                <a:uFillTx/>
                <a:latin typeface="Arial"/>
                <a:cs typeface="+mn-cs"/>
              </a:rPr>
              <a:t> &lt;end&gt;</a:t>
            </a:r>
            <a:endParaRPr kumimoji="0" lang="en-IN" sz="2400" b="1" i="0" u="none" strike="noStrike" kern="1200" cap="none" spc="0" normalizeH="0" baseline="0" noProof="0" dirty="0">
              <a:ln>
                <a:noFill/>
              </a:ln>
              <a:effectLst/>
              <a:uLnTx/>
              <a:uFillTx/>
              <a:latin typeface="Arial"/>
              <a:cs typeface="+mn-cs"/>
            </a:endParaRPr>
          </a:p>
        </p:txBody>
      </p:sp>
    </p:spTree>
    <p:extLst>
      <p:ext uri="{BB962C8B-B14F-4D97-AF65-F5344CB8AC3E}">
        <p14:creationId xmlns:p14="http://schemas.microsoft.com/office/powerpoint/2010/main" val="523270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2697B-72F1-5587-597D-D136774C6A4A}"/>
              </a:ext>
            </a:extLst>
          </p:cNvPr>
          <p:cNvSpPr txBox="1"/>
          <p:nvPr/>
        </p:nvSpPr>
        <p:spPr>
          <a:xfrm>
            <a:off x="2141698" y="304727"/>
            <a:ext cx="161294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black"/>
                </a:solidFill>
                <a:effectLst/>
                <a:uLnTx/>
                <a:uFillTx/>
                <a:latin typeface="Arial"/>
                <a:cs typeface="+mn-cs"/>
              </a:rPr>
              <a:t>Yayyy</a:t>
            </a:r>
            <a:r>
              <a:rPr kumimoji="0" lang="en-US" sz="3200" b="0" i="0" u="none" strike="noStrike" kern="1200" cap="none" spc="0" normalizeH="0" baseline="0" noProof="0" dirty="0">
                <a:ln>
                  <a:noFill/>
                </a:ln>
                <a:solidFill>
                  <a:prstClr val="black"/>
                </a:solidFill>
                <a:effectLst/>
                <a:uLnTx/>
                <a:uFillTx/>
                <a:latin typeface="Arial"/>
                <a:cs typeface="+mn-cs"/>
              </a:rPr>
              <a:t>!!!</a:t>
            </a:r>
            <a:endParaRPr kumimoji="0" lang="en-IN" sz="3200" b="0" i="0" u="none" strike="noStrike" kern="1200" cap="none" spc="0" normalizeH="0" baseline="0" noProof="0" dirty="0">
              <a:ln>
                <a:noFill/>
              </a:ln>
              <a:solidFill>
                <a:prstClr val="black"/>
              </a:solidFill>
              <a:effectLst/>
              <a:uLnTx/>
              <a:uFillTx/>
              <a:latin typeface="Arial"/>
              <a:cs typeface="+mn-cs"/>
            </a:endParaRPr>
          </a:p>
        </p:txBody>
      </p:sp>
      <p:sp>
        <p:nvSpPr>
          <p:cNvPr id="7" name="TextBox 6">
            <a:extLst>
              <a:ext uri="{FF2B5EF4-FFF2-40B4-BE49-F238E27FC236}">
                <a16:creationId xmlns:a16="http://schemas.microsoft.com/office/drawing/2014/main" id="{F3DCD022-6062-9FE6-B64A-1E8B4F467971}"/>
              </a:ext>
            </a:extLst>
          </p:cNvPr>
          <p:cNvSpPr txBox="1"/>
          <p:nvPr/>
        </p:nvSpPr>
        <p:spPr>
          <a:xfrm>
            <a:off x="2634802" y="1921129"/>
            <a:ext cx="692239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F6DFF"/>
                </a:solidFill>
                <a:effectLst/>
                <a:uLnTx/>
                <a:uFillTx/>
                <a:latin typeface="Arial"/>
                <a:cs typeface="+mn-cs"/>
              </a:rPr>
              <a:t>&lt;start&gt; </a:t>
            </a:r>
            <a:r>
              <a:rPr kumimoji="0" lang="en-US" sz="2400" b="1" i="0" u="none" strike="noStrike" kern="1200" cap="none" spc="0" normalizeH="0" baseline="0" noProof="0" dirty="0" err="1">
                <a:ln>
                  <a:noFill/>
                </a:ln>
                <a:solidFill>
                  <a:srgbClr val="2F6DFF"/>
                </a:solidFill>
                <a:effectLst/>
                <a:uLnTx/>
                <a:uFillTx/>
                <a:latin typeface="Arial"/>
                <a:cs typeface="+mn-cs"/>
              </a:rPr>
              <a:t>mujhe</a:t>
            </a:r>
            <a:r>
              <a:rPr kumimoji="0" lang="en-US" sz="2400" b="1" i="0" u="none" strike="noStrike" kern="1200" cap="none" spc="0" normalizeH="0" baseline="0" noProof="0" dirty="0">
                <a:ln>
                  <a:noFill/>
                </a:ln>
                <a:solidFill>
                  <a:srgbClr val="2F6DFF"/>
                </a:solidFill>
                <a:effectLst/>
                <a:uLnTx/>
                <a:uFillTx/>
                <a:latin typeface="Arial"/>
                <a:cs typeface="+mn-cs"/>
              </a:rPr>
              <a:t> cheese cake </a:t>
            </a:r>
            <a:r>
              <a:rPr kumimoji="0" lang="en-US" sz="2400" b="1" i="0" u="none" strike="noStrike" kern="1200" cap="none" spc="0" normalizeH="0" baseline="0" noProof="0" dirty="0" err="1">
                <a:ln>
                  <a:noFill/>
                </a:ln>
                <a:solidFill>
                  <a:srgbClr val="2F6DFF"/>
                </a:solidFill>
                <a:effectLst/>
                <a:uLnTx/>
                <a:uFillTx/>
                <a:latin typeface="Arial"/>
                <a:cs typeface="+mn-cs"/>
              </a:rPr>
              <a:t>pasand</a:t>
            </a:r>
            <a:r>
              <a:rPr kumimoji="0" lang="en-US" sz="2400" b="1" i="0" u="none" strike="noStrike" kern="1200" cap="none" spc="0" normalizeH="0" baseline="0" noProof="0" dirty="0">
                <a:ln>
                  <a:noFill/>
                </a:ln>
                <a:solidFill>
                  <a:srgbClr val="2F6DFF"/>
                </a:solidFill>
                <a:effectLst/>
                <a:uLnTx/>
                <a:uFillTx/>
                <a:latin typeface="Arial"/>
                <a:cs typeface="+mn-cs"/>
              </a:rPr>
              <a:t> </a:t>
            </a:r>
            <a:r>
              <a:rPr kumimoji="0" lang="en-US" sz="2400" b="1" i="0" u="none" strike="noStrike" kern="1200" cap="none" spc="0" normalizeH="0" baseline="0" noProof="0" dirty="0" err="1">
                <a:ln>
                  <a:noFill/>
                </a:ln>
                <a:solidFill>
                  <a:srgbClr val="2F6DFF"/>
                </a:solidFill>
                <a:effectLst/>
                <a:uLnTx/>
                <a:uFillTx/>
                <a:latin typeface="Arial"/>
                <a:cs typeface="+mn-cs"/>
              </a:rPr>
              <a:t>hai</a:t>
            </a:r>
            <a:r>
              <a:rPr kumimoji="0" lang="en-US" sz="2400" b="1" i="0" u="none" strike="noStrike" kern="1200" cap="none" spc="0" normalizeH="0" baseline="0" noProof="0" dirty="0">
                <a:ln>
                  <a:noFill/>
                </a:ln>
                <a:solidFill>
                  <a:srgbClr val="2F6DFF"/>
                </a:solidFill>
                <a:effectLst/>
                <a:uLnTx/>
                <a:uFillTx/>
                <a:latin typeface="Arial"/>
                <a:cs typeface="+mn-cs"/>
              </a:rPr>
              <a:t> &lt;end&gt;</a:t>
            </a:r>
            <a:endParaRPr kumimoji="0" lang="en-IN" sz="2400" b="1" i="0" u="none" strike="noStrike" kern="1200" cap="none" spc="0" normalizeH="0" baseline="0" noProof="0" dirty="0">
              <a:ln>
                <a:noFill/>
              </a:ln>
              <a:solidFill>
                <a:srgbClr val="2F6DFF"/>
              </a:solidFill>
              <a:effectLst/>
              <a:uLnTx/>
              <a:uFillTx/>
              <a:latin typeface="Arial"/>
              <a:cs typeface="+mn-cs"/>
            </a:endParaRPr>
          </a:p>
        </p:txBody>
      </p:sp>
      <p:sp>
        <p:nvSpPr>
          <p:cNvPr id="2" name="TextBox 1">
            <a:extLst>
              <a:ext uri="{FF2B5EF4-FFF2-40B4-BE49-F238E27FC236}">
                <a16:creationId xmlns:a16="http://schemas.microsoft.com/office/drawing/2014/main" id="{35849066-5616-C7FD-12B3-DB4F8DF01FB0}"/>
              </a:ext>
            </a:extLst>
          </p:cNvPr>
          <p:cNvSpPr txBox="1"/>
          <p:nvPr/>
        </p:nvSpPr>
        <p:spPr>
          <a:xfrm>
            <a:off x="4106783" y="5214114"/>
            <a:ext cx="397843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rgbClr val="EA4335"/>
                </a:solidFill>
                <a:latin typeface="Arial"/>
              </a:rPr>
              <a:t>I love cheese cake</a:t>
            </a:r>
            <a:endParaRPr kumimoji="0" lang="en-IN" sz="2400" b="1" i="0" u="none" strike="noStrike" kern="1200" cap="none" spc="0" normalizeH="0" baseline="0" noProof="0" dirty="0">
              <a:ln>
                <a:noFill/>
              </a:ln>
              <a:solidFill>
                <a:srgbClr val="EA4335"/>
              </a:solidFill>
              <a:effectLst/>
              <a:uLnTx/>
              <a:uFillTx/>
              <a:latin typeface="Arial"/>
              <a:cs typeface="+mn-cs"/>
            </a:endParaRPr>
          </a:p>
        </p:txBody>
      </p:sp>
      <p:sp>
        <p:nvSpPr>
          <p:cNvPr id="18" name="Rectangle: Rounded Corners 17">
            <a:extLst>
              <a:ext uri="{FF2B5EF4-FFF2-40B4-BE49-F238E27FC236}">
                <a16:creationId xmlns:a16="http://schemas.microsoft.com/office/drawing/2014/main" id="{E326A771-7D3B-4E27-096B-7CBF21A1D2C6}"/>
              </a:ext>
            </a:extLst>
          </p:cNvPr>
          <p:cNvSpPr/>
          <p:nvPr/>
        </p:nvSpPr>
        <p:spPr>
          <a:xfrm>
            <a:off x="4410363" y="3096490"/>
            <a:ext cx="3371273" cy="1403927"/>
          </a:xfrm>
          <a:prstGeom prst="roundRect">
            <a:avLst/>
          </a:prstGeom>
          <a:solidFill>
            <a:srgbClr val="34A853"/>
          </a:solidFill>
          <a:ln w="57150" cap="flat">
            <a:solidFill>
              <a:schemeClr val="tx1"/>
            </a:solidFill>
            <a:prstDash val="solid"/>
            <a:miter/>
          </a:ln>
        </p:spPr>
        <p:txBody>
          <a:bodyPr rtlCol="0" anchor="ctr"/>
          <a:lstStyle/>
          <a:p>
            <a:pPr algn="ctr"/>
            <a:r>
              <a:rPr lang="en-US" sz="3200" b="1" dirty="0">
                <a:solidFill>
                  <a:schemeClr val="bg1"/>
                </a:solidFill>
              </a:rPr>
              <a:t>Translator</a:t>
            </a:r>
            <a:endParaRPr lang="en-IN" sz="3200" b="1" dirty="0">
              <a:solidFill>
                <a:schemeClr val="bg1"/>
              </a:solidFill>
            </a:endParaRPr>
          </a:p>
        </p:txBody>
      </p:sp>
      <p:cxnSp>
        <p:nvCxnSpPr>
          <p:cNvPr id="288" name="Straight Arrow Connector 287">
            <a:extLst>
              <a:ext uri="{FF2B5EF4-FFF2-40B4-BE49-F238E27FC236}">
                <a16:creationId xmlns:a16="http://schemas.microsoft.com/office/drawing/2014/main" id="{71A7641F-869C-FFE1-D3CC-446FE7BC4B49}"/>
              </a:ext>
            </a:extLst>
          </p:cNvPr>
          <p:cNvCxnSpPr>
            <a:stCxn id="2" idx="0"/>
            <a:endCxn id="18" idx="2"/>
          </p:cNvCxnSpPr>
          <p:nvPr/>
        </p:nvCxnSpPr>
        <p:spPr>
          <a:xfrm flipV="1">
            <a:off x="6096000" y="4500417"/>
            <a:ext cx="0" cy="7136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B549A833-735B-5648-7C9E-D8D259F1F8A9}"/>
              </a:ext>
            </a:extLst>
          </p:cNvPr>
          <p:cNvCxnSpPr/>
          <p:nvPr/>
        </p:nvCxnSpPr>
        <p:spPr>
          <a:xfrm flipV="1">
            <a:off x="6095999" y="2382794"/>
            <a:ext cx="0" cy="7136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344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4C1189-37D4-3E10-4084-CE90213EF993}"/>
              </a:ext>
            </a:extLst>
          </p:cNvPr>
          <p:cNvSpPr txBox="1"/>
          <p:nvPr/>
        </p:nvSpPr>
        <p:spPr>
          <a:xfrm>
            <a:off x="1467796" y="786521"/>
            <a:ext cx="4941968" cy="76944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solidFill>
                <a:effectLst/>
                <a:uLnTx/>
                <a:uFillTx/>
                <a:latin typeface="Arial"/>
                <a:cs typeface="Arial" panose="020B0604020202020204" pitchFamily="34" charset="0"/>
              </a:rPr>
              <a:t>METHODOLOGY</a:t>
            </a:r>
            <a:endParaRPr kumimoji="0" lang="ko-KR" altLang="en-US" sz="4400" b="1" i="0" u="none" strike="noStrike" kern="1200" cap="none" spc="0" normalizeH="0" baseline="0" noProof="0" dirty="0">
              <a:ln>
                <a:noFill/>
              </a:ln>
              <a:solidFill>
                <a:prstClr val="white"/>
              </a:solidFill>
              <a:effectLst/>
              <a:uLnTx/>
              <a:uFillTx/>
              <a:latin typeface="Arial"/>
              <a:cs typeface="Arial" panose="020B0604020202020204" pitchFamily="34" charset="0"/>
            </a:endParaRPr>
          </a:p>
        </p:txBody>
      </p:sp>
      <p:sp>
        <p:nvSpPr>
          <p:cNvPr id="3" name="TextBox 2">
            <a:extLst>
              <a:ext uri="{FF2B5EF4-FFF2-40B4-BE49-F238E27FC236}">
                <a16:creationId xmlns:a16="http://schemas.microsoft.com/office/drawing/2014/main" id="{F5833D49-D478-7CA4-855D-054EF6B6BCB5}"/>
              </a:ext>
            </a:extLst>
          </p:cNvPr>
          <p:cNvSpPr txBox="1"/>
          <p:nvPr/>
        </p:nvSpPr>
        <p:spPr>
          <a:xfrm>
            <a:off x="466165" y="2851662"/>
            <a:ext cx="8077200" cy="1524007"/>
          </a:xfrm>
          <a:prstGeom prst="rect">
            <a:avLst/>
          </a:prstGeom>
          <a:noFill/>
        </p:spPr>
        <p:txBody>
          <a:bodyPr wrap="square">
            <a:spAutoFit/>
          </a:bodyPr>
          <a:lstStyle/>
          <a:p>
            <a:pPr>
              <a:lnSpc>
                <a:spcPct val="150000"/>
              </a:lnSpc>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 English to Hinglish translator was built using a sequence-to-sequence model based on a transformer architecture. The training data consisted of a large dataset of English-Hinglish parallel sentences from Google Research, which were preprocessed and split into training, testing and validation sets.</a:t>
            </a:r>
          </a:p>
        </p:txBody>
      </p:sp>
    </p:spTree>
    <p:extLst>
      <p:ext uri="{BB962C8B-B14F-4D97-AF65-F5344CB8AC3E}">
        <p14:creationId xmlns:p14="http://schemas.microsoft.com/office/powerpoint/2010/main" val="186427093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F4C34-0146-5612-1E62-E3F859E95410}"/>
              </a:ext>
            </a:extLst>
          </p:cNvPr>
          <p:cNvPicPr>
            <a:picLocks noChangeAspect="1"/>
          </p:cNvPicPr>
          <p:nvPr/>
        </p:nvPicPr>
        <p:blipFill>
          <a:blip r:embed="rId2"/>
          <a:stretch>
            <a:fillRect/>
          </a:stretch>
        </p:blipFill>
        <p:spPr>
          <a:xfrm>
            <a:off x="2289730" y="1811167"/>
            <a:ext cx="7612540" cy="3235665"/>
          </a:xfrm>
          <a:prstGeom prst="rect">
            <a:avLst/>
          </a:prstGeom>
        </p:spPr>
      </p:pic>
      <p:sp>
        <p:nvSpPr>
          <p:cNvPr id="6" name="TextBox 5">
            <a:extLst>
              <a:ext uri="{FF2B5EF4-FFF2-40B4-BE49-F238E27FC236}">
                <a16:creationId xmlns:a16="http://schemas.microsoft.com/office/drawing/2014/main" id="{96868F66-FFBE-9178-3165-CE147ECB96A2}"/>
              </a:ext>
            </a:extLst>
          </p:cNvPr>
          <p:cNvSpPr txBox="1"/>
          <p:nvPr/>
        </p:nvSpPr>
        <p:spPr>
          <a:xfrm>
            <a:off x="2141698" y="304727"/>
            <a:ext cx="412324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a:cs typeface="+mn-cs"/>
              </a:rPr>
              <a:t>Importing the libraries</a:t>
            </a:r>
            <a:endParaRPr kumimoji="0" lang="en-IN" sz="3200" b="0"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37154694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868F66-FFBE-9178-3165-CE147ECB96A2}"/>
              </a:ext>
            </a:extLst>
          </p:cNvPr>
          <p:cNvSpPr txBox="1"/>
          <p:nvPr/>
        </p:nvSpPr>
        <p:spPr>
          <a:xfrm>
            <a:off x="2141698" y="304727"/>
            <a:ext cx="378180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a:cs typeface="+mn-cs"/>
              </a:rPr>
              <a:t>Loading the dataset</a:t>
            </a:r>
            <a:endParaRPr kumimoji="0" lang="en-IN" sz="3200" b="0" i="0" u="none" strike="noStrike" kern="1200" cap="none" spc="0" normalizeH="0" baseline="0" noProof="0" dirty="0">
              <a:ln>
                <a:noFill/>
              </a:ln>
              <a:solidFill>
                <a:prstClr val="black"/>
              </a:solidFill>
              <a:effectLst/>
              <a:uLnTx/>
              <a:uFillTx/>
              <a:latin typeface="Arial"/>
              <a:cs typeface="+mn-cs"/>
            </a:endParaRPr>
          </a:p>
        </p:txBody>
      </p:sp>
      <p:pic>
        <p:nvPicPr>
          <p:cNvPr id="4" name="Picture 3">
            <a:extLst>
              <a:ext uri="{FF2B5EF4-FFF2-40B4-BE49-F238E27FC236}">
                <a16:creationId xmlns:a16="http://schemas.microsoft.com/office/drawing/2014/main" id="{A228875C-12FE-DB4F-2CE5-4F14797248E0}"/>
              </a:ext>
            </a:extLst>
          </p:cNvPr>
          <p:cNvPicPr>
            <a:picLocks noChangeAspect="1"/>
          </p:cNvPicPr>
          <p:nvPr/>
        </p:nvPicPr>
        <p:blipFill>
          <a:blip r:embed="rId2"/>
          <a:stretch>
            <a:fillRect/>
          </a:stretch>
        </p:blipFill>
        <p:spPr>
          <a:xfrm>
            <a:off x="392901" y="3050300"/>
            <a:ext cx="11406198" cy="757399"/>
          </a:xfrm>
          <a:prstGeom prst="rect">
            <a:avLst/>
          </a:prstGeom>
        </p:spPr>
      </p:pic>
    </p:spTree>
    <p:extLst>
      <p:ext uri="{BB962C8B-B14F-4D97-AF65-F5344CB8AC3E}">
        <p14:creationId xmlns:p14="http://schemas.microsoft.com/office/powerpoint/2010/main" val="269877139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868F66-FFBE-9178-3165-CE147ECB96A2}"/>
              </a:ext>
            </a:extLst>
          </p:cNvPr>
          <p:cNvSpPr txBox="1"/>
          <p:nvPr/>
        </p:nvSpPr>
        <p:spPr>
          <a:xfrm>
            <a:off x="2141698" y="304727"/>
            <a:ext cx="241604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a:cs typeface="+mn-cs"/>
              </a:rPr>
              <a:t>The Dataset</a:t>
            </a:r>
            <a:endParaRPr kumimoji="0" lang="en-IN" sz="3200" b="0" i="0" u="none" strike="noStrike" kern="1200" cap="none" spc="0" normalizeH="0" baseline="0" noProof="0" dirty="0">
              <a:ln>
                <a:noFill/>
              </a:ln>
              <a:solidFill>
                <a:prstClr val="black"/>
              </a:solidFill>
              <a:effectLst/>
              <a:uLnTx/>
              <a:uFillTx/>
              <a:latin typeface="Arial"/>
              <a:cs typeface="+mn-cs"/>
            </a:endParaRPr>
          </a:p>
        </p:txBody>
      </p:sp>
      <p:pic>
        <p:nvPicPr>
          <p:cNvPr id="3" name="Picture 2">
            <a:extLst>
              <a:ext uri="{FF2B5EF4-FFF2-40B4-BE49-F238E27FC236}">
                <a16:creationId xmlns:a16="http://schemas.microsoft.com/office/drawing/2014/main" id="{E332A59D-C098-EE43-3CE4-A566504654B9}"/>
              </a:ext>
            </a:extLst>
          </p:cNvPr>
          <p:cNvPicPr>
            <a:picLocks noChangeAspect="1"/>
          </p:cNvPicPr>
          <p:nvPr/>
        </p:nvPicPr>
        <p:blipFill>
          <a:blip r:embed="rId2"/>
          <a:stretch>
            <a:fillRect/>
          </a:stretch>
        </p:blipFill>
        <p:spPr>
          <a:xfrm>
            <a:off x="2076100" y="1606610"/>
            <a:ext cx="5666561" cy="379515"/>
          </a:xfrm>
          <a:prstGeom prst="rect">
            <a:avLst/>
          </a:prstGeom>
        </p:spPr>
      </p:pic>
      <p:pic>
        <p:nvPicPr>
          <p:cNvPr id="7" name="Picture 6">
            <a:extLst>
              <a:ext uri="{FF2B5EF4-FFF2-40B4-BE49-F238E27FC236}">
                <a16:creationId xmlns:a16="http://schemas.microsoft.com/office/drawing/2014/main" id="{1341DAEA-DAB1-93F5-BBD8-B4EBB607E388}"/>
              </a:ext>
            </a:extLst>
          </p:cNvPr>
          <p:cNvPicPr>
            <a:picLocks noChangeAspect="1"/>
          </p:cNvPicPr>
          <p:nvPr/>
        </p:nvPicPr>
        <p:blipFill>
          <a:blip r:embed="rId3"/>
          <a:stretch>
            <a:fillRect/>
          </a:stretch>
        </p:blipFill>
        <p:spPr>
          <a:xfrm>
            <a:off x="2114200" y="2772730"/>
            <a:ext cx="7963599" cy="2001433"/>
          </a:xfrm>
          <a:prstGeom prst="rect">
            <a:avLst/>
          </a:prstGeom>
          <a:ln w="38100">
            <a:solidFill>
              <a:srgbClr val="34A853"/>
            </a:solidFill>
          </a:ln>
        </p:spPr>
      </p:pic>
      <p:sp>
        <p:nvSpPr>
          <p:cNvPr id="8" name="Rectangle 7">
            <a:extLst>
              <a:ext uri="{FF2B5EF4-FFF2-40B4-BE49-F238E27FC236}">
                <a16:creationId xmlns:a16="http://schemas.microsoft.com/office/drawing/2014/main" id="{04BB827D-3635-29C7-537D-C54EAD836354}"/>
              </a:ext>
            </a:extLst>
          </p:cNvPr>
          <p:cNvSpPr/>
          <p:nvPr/>
        </p:nvSpPr>
        <p:spPr>
          <a:xfrm>
            <a:off x="2076100" y="2393215"/>
            <a:ext cx="1182474" cy="379515"/>
          </a:xfrm>
          <a:prstGeom prst="rect">
            <a:avLst/>
          </a:prstGeom>
          <a:solidFill>
            <a:srgbClr val="34A853"/>
          </a:solidFill>
          <a:ln w="9525" cap="flat">
            <a:noFill/>
            <a:prstDash val="solid"/>
            <a:miter/>
          </a:ln>
        </p:spPr>
        <p:txBody>
          <a:bodyPr rtlCol="0" anchor="ctr"/>
          <a:lstStyle/>
          <a:p>
            <a:pPr algn="ctr"/>
            <a:r>
              <a:rPr lang="en-US" sz="1600" b="1" dirty="0">
                <a:solidFill>
                  <a:schemeClr val="bg1"/>
                </a:solidFill>
              </a:rPr>
              <a:t>OUTPUT</a:t>
            </a:r>
            <a:endParaRPr lang="en-IN" sz="1600" b="1" dirty="0">
              <a:solidFill>
                <a:schemeClr val="bg1"/>
              </a:solidFill>
            </a:endParaRPr>
          </a:p>
        </p:txBody>
      </p:sp>
    </p:spTree>
    <p:extLst>
      <p:ext uri="{BB962C8B-B14F-4D97-AF65-F5344CB8AC3E}">
        <p14:creationId xmlns:p14="http://schemas.microsoft.com/office/powerpoint/2010/main" val="36180499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868F66-FFBE-9178-3165-CE147ECB96A2}"/>
              </a:ext>
            </a:extLst>
          </p:cNvPr>
          <p:cNvSpPr txBox="1"/>
          <p:nvPr/>
        </p:nvSpPr>
        <p:spPr>
          <a:xfrm>
            <a:off x="2141698" y="304727"/>
            <a:ext cx="280397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Preprocessing</a:t>
            </a:r>
            <a:endParaRPr kumimoji="0" lang="en-IN" sz="3200" b="0" i="0" u="none" strike="noStrike" kern="1200" cap="none" spc="0" normalizeH="0" baseline="0" noProof="0" dirty="0">
              <a:ln>
                <a:noFill/>
              </a:ln>
              <a:solidFill>
                <a:prstClr val="black"/>
              </a:solidFill>
              <a:effectLst/>
              <a:uLnTx/>
              <a:uFillTx/>
              <a:latin typeface="Arial"/>
              <a:cs typeface="+mn-cs"/>
            </a:endParaRPr>
          </a:p>
        </p:txBody>
      </p:sp>
      <p:pic>
        <p:nvPicPr>
          <p:cNvPr id="4" name="Picture 3">
            <a:extLst>
              <a:ext uri="{FF2B5EF4-FFF2-40B4-BE49-F238E27FC236}">
                <a16:creationId xmlns:a16="http://schemas.microsoft.com/office/drawing/2014/main" id="{2D1DB85F-6EBA-5B0B-E936-41DB48C56187}"/>
              </a:ext>
            </a:extLst>
          </p:cNvPr>
          <p:cNvPicPr>
            <a:picLocks noChangeAspect="1"/>
          </p:cNvPicPr>
          <p:nvPr/>
        </p:nvPicPr>
        <p:blipFill>
          <a:blip r:embed="rId2"/>
          <a:stretch>
            <a:fillRect/>
          </a:stretch>
        </p:blipFill>
        <p:spPr>
          <a:xfrm>
            <a:off x="3543684" y="1156786"/>
            <a:ext cx="3538434" cy="1487168"/>
          </a:xfrm>
          <a:prstGeom prst="rect">
            <a:avLst/>
          </a:prstGeom>
        </p:spPr>
      </p:pic>
      <p:pic>
        <p:nvPicPr>
          <p:cNvPr id="9" name="Picture 8">
            <a:extLst>
              <a:ext uri="{FF2B5EF4-FFF2-40B4-BE49-F238E27FC236}">
                <a16:creationId xmlns:a16="http://schemas.microsoft.com/office/drawing/2014/main" id="{12D2E865-226A-0816-634D-D3973E4CF4C0}"/>
              </a:ext>
            </a:extLst>
          </p:cNvPr>
          <p:cNvPicPr>
            <a:picLocks noChangeAspect="1"/>
          </p:cNvPicPr>
          <p:nvPr/>
        </p:nvPicPr>
        <p:blipFill>
          <a:blip r:embed="rId3"/>
          <a:stretch>
            <a:fillRect/>
          </a:stretch>
        </p:blipFill>
        <p:spPr>
          <a:xfrm>
            <a:off x="3543684" y="2911238"/>
            <a:ext cx="3538434" cy="1521527"/>
          </a:xfrm>
          <a:prstGeom prst="rect">
            <a:avLst/>
          </a:prstGeom>
        </p:spPr>
      </p:pic>
      <p:pic>
        <p:nvPicPr>
          <p:cNvPr id="11" name="Picture 10">
            <a:extLst>
              <a:ext uri="{FF2B5EF4-FFF2-40B4-BE49-F238E27FC236}">
                <a16:creationId xmlns:a16="http://schemas.microsoft.com/office/drawing/2014/main" id="{E924B467-0578-A94E-AC65-02AEA770671E}"/>
              </a:ext>
            </a:extLst>
          </p:cNvPr>
          <p:cNvPicPr>
            <a:picLocks noChangeAspect="1"/>
          </p:cNvPicPr>
          <p:nvPr/>
        </p:nvPicPr>
        <p:blipFill rotWithShape="1">
          <a:blip r:embed="rId4"/>
          <a:srcRect l="851"/>
          <a:stretch/>
        </p:blipFill>
        <p:spPr>
          <a:xfrm>
            <a:off x="3543684" y="4700049"/>
            <a:ext cx="3538434" cy="1429168"/>
          </a:xfrm>
          <a:prstGeom prst="rect">
            <a:avLst/>
          </a:prstGeom>
        </p:spPr>
      </p:pic>
    </p:spTree>
    <p:extLst>
      <p:ext uri="{BB962C8B-B14F-4D97-AF65-F5344CB8AC3E}">
        <p14:creationId xmlns:p14="http://schemas.microsoft.com/office/powerpoint/2010/main" val="421502574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868F66-FFBE-9178-3165-CE147ECB96A2}"/>
              </a:ext>
            </a:extLst>
          </p:cNvPr>
          <p:cNvSpPr txBox="1"/>
          <p:nvPr/>
        </p:nvSpPr>
        <p:spPr>
          <a:xfrm>
            <a:off x="2141698" y="304727"/>
            <a:ext cx="280397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Preprocessing</a:t>
            </a:r>
            <a:endParaRPr kumimoji="0" lang="en-IN" sz="3200" b="0" i="0" u="none" strike="noStrike" kern="1200" cap="none" spc="0" normalizeH="0" baseline="0" noProof="0" dirty="0">
              <a:ln>
                <a:noFill/>
              </a:ln>
              <a:solidFill>
                <a:prstClr val="black"/>
              </a:solidFill>
              <a:effectLst/>
              <a:uLnTx/>
              <a:uFillTx/>
              <a:latin typeface="Arial"/>
              <a:cs typeface="+mn-cs"/>
            </a:endParaRPr>
          </a:p>
        </p:txBody>
      </p:sp>
      <p:pic>
        <p:nvPicPr>
          <p:cNvPr id="3" name="Picture 2">
            <a:extLst>
              <a:ext uri="{FF2B5EF4-FFF2-40B4-BE49-F238E27FC236}">
                <a16:creationId xmlns:a16="http://schemas.microsoft.com/office/drawing/2014/main" id="{63F1A6A1-6DDC-0900-29A2-C10E62810401}"/>
              </a:ext>
            </a:extLst>
          </p:cNvPr>
          <p:cNvPicPr>
            <a:picLocks noChangeAspect="1"/>
          </p:cNvPicPr>
          <p:nvPr/>
        </p:nvPicPr>
        <p:blipFill>
          <a:blip r:embed="rId2"/>
          <a:stretch>
            <a:fillRect/>
          </a:stretch>
        </p:blipFill>
        <p:spPr>
          <a:xfrm>
            <a:off x="2141698" y="1282814"/>
            <a:ext cx="4570797" cy="584775"/>
          </a:xfrm>
          <a:prstGeom prst="rect">
            <a:avLst/>
          </a:prstGeom>
        </p:spPr>
      </p:pic>
      <p:pic>
        <p:nvPicPr>
          <p:cNvPr id="7" name="Picture 6">
            <a:extLst>
              <a:ext uri="{FF2B5EF4-FFF2-40B4-BE49-F238E27FC236}">
                <a16:creationId xmlns:a16="http://schemas.microsoft.com/office/drawing/2014/main" id="{DD2BAE67-49A5-A0F1-AA0A-962ACB81501C}"/>
              </a:ext>
            </a:extLst>
          </p:cNvPr>
          <p:cNvPicPr>
            <a:picLocks noChangeAspect="1"/>
          </p:cNvPicPr>
          <p:nvPr/>
        </p:nvPicPr>
        <p:blipFill>
          <a:blip r:embed="rId3"/>
          <a:stretch>
            <a:fillRect/>
          </a:stretch>
        </p:blipFill>
        <p:spPr>
          <a:xfrm>
            <a:off x="1700202" y="2839042"/>
            <a:ext cx="8829465" cy="1085441"/>
          </a:xfrm>
          <a:prstGeom prst="rect">
            <a:avLst/>
          </a:prstGeom>
          <a:ln w="38100">
            <a:solidFill>
              <a:srgbClr val="34A853"/>
            </a:solidFill>
          </a:ln>
        </p:spPr>
      </p:pic>
      <p:sp>
        <p:nvSpPr>
          <p:cNvPr id="8" name="Rectangle 7">
            <a:extLst>
              <a:ext uri="{FF2B5EF4-FFF2-40B4-BE49-F238E27FC236}">
                <a16:creationId xmlns:a16="http://schemas.microsoft.com/office/drawing/2014/main" id="{0FA6953A-903B-DBCD-E994-5CDB9F526A9F}"/>
              </a:ext>
            </a:extLst>
          </p:cNvPr>
          <p:cNvSpPr/>
          <p:nvPr/>
        </p:nvSpPr>
        <p:spPr>
          <a:xfrm>
            <a:off x="1662333" y="2444287"/>
            <a:ext cx="1182474" cy="379515"/>
          </a:xfrm>
          <a:prstGeom prst="rect">
            <a:avLst/>
          </a:prstGeom>
          <a:solidFill>
            <a:srgbClr val="34A853"/>
          </a:solidFill>
          <a:ln w="9525" cap="flat">
            <a:noFill/>
            <a:prstDash val="solid"/>
            <a:miter/>
          </a:ln>
        </p:spPr>
        <p:txBody>
          <a:bodyPr rtlCol="0" anchor="ctr"/>
          <a:lstStyle/>
          <a:p>
            <a:pPr algn="ctr"/>
            <a:r>
              <a:rPr lang="en-US" sz="1600" b="1" dirty="0">
                <a:solidFill>
                  <a:schemeClr val="bg1"/>
                </a:solidFill>
              </a:rPr>
              <a:t>OUTPUT</a:t>
            </a:r>
            <a:endParaRPr lang="en-IN" sz="1600" b="1" dirty="0">
              <a:solidFill>
                <a:schemeClr val="bg1"/>
              </a:solidFill>
            </a:endParaRPr>
          </a:p>
        </p:txBody>
      </p:sp>
    </p:spTree>
    <p:extLst>
      <p:ext uri="{BB962C8B-B14F-4D97-AF65-F5344CB8AC3E}">
        <p14:creationId xmlns:p14="http://schemas.microsoft.com/office/powerpoint/2010/main" val="366067191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868F66-FFBE-9178-3165-CE147ECB96A2}"/>
              </a:ext>
            </a:extLst>
          </p:cNvPr>
          <p:cNvSpPr txBox="1"/>
          <p:nvPr/>
        </p:nvSpPr>
        <p:spPr>
          <a:xfrm>
            <a:off x="2141698" y="304727"/>
            <a:ext cx="280397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Preprocessing</a:t>
            </a:r>
            <a:endParaRPr kumimoji="0" lang="en-IN" sz="3200" b="0" i="0" u="none" strike="noStrike" kern="1200" cap="none" spc="0" normalizeH="0" baseline="0" noProof="0" dirty="0">
              <a:ln>
                <a:noFill/>
              </a:ln>
              <a:solidFill>
                <a:prstClr val="black"/>
              </a:solidFill>
              <a:effectLst/>
              <a:uLnTx/>
              <a:uFillTx/>
              <a:latin typeface="Arial"/>
              <a:cs typeface="+mn-cs"/>
            </a:endParaRPr>
          </a:p>
        </p:txBody>
      </p:sp>
      <p:sp>
        <p:nvSpPr>
          <p:cNvPr id="8" name="Rectangle 7">
            <a:extLst>
              <a:ext uri="{FF2B5EF4-FFF2-40B4-BE49-F238E27FC236}">
                <a16:creationId xmlns:a16="http://schemas.microsoft.com/office/drawing/2014/main" id="{0FA6953A-903B-DBCD-E994-5CDB9F526A9F}"/>
              </a:ext>
            </a:extLst>
          </p:cNvPr>
          <p:cNvSpPr/>
          <p:nvPr/>
        </p:nvSpPr>
        <p:spPr>
          <a:xfrm>
            <a:off x="1662333" y="3043727"/>
            <a:ext cx="1182474" cy="379515"/>
          </a:xfrm>
          <a:prstGeom prst="rect">
            <a:avLst/>
          </a:prstGeom>
          <a:solidFill>
            <a:srgbClr val="34A853"/>
          </a:solidFill>
          <a:ln w="9525" cap="flat">
            <a:noFill/>
            <a:prstDash val="solid"/>
            <a:miter/>
          </a:ln>
        </p:spPr>
        <p:txBody>
          <a:bodyPr rtlCol="0" anchor="ctr"/>
          <a:lstStyle/>
          <a:p>
            <a:pPr algn="ctr"/>
            <a:r>
              <a:rPr lang="en-US" sz="1600" b="1" dirty="0">
                <a:solidFill>
                  <a:schemeClr val="bg1"/>
                </a:solidFill>
              </a:rPr>
              <a:t>OUTPUT</a:t>
            </a:r>
            <a:endParaRPr lang="en-IN" sz="1600" b="1" dirty="0">
              <a:solidFill>
                <a:schemeClr val="bg1"/>
              </a:solidFill>
            </a:endParaRPr>
          </a:p>
        </p:txBody>
      </p:sp>
      <p:pic>
        <p:nvPicPr>
          <p:cNvPr id="4" name="Picture 3">
            <a:extLst>
              <a:ext uri="{FF2B5EF4-FFF2-40B4-BE49-F238E27FC236}">
                <a16:creationId xmlns:a16="http://schemas.microsoft.com/office/drawing/2014/main" id="{76C4B1D4-6BD8-D304-DDFC-680E54D08B9E}"/>
              </a:ext>
            </a:extLst>
          </p:cNvPr>
          <p:cNvPicPr>
            <a:picLocks noChangeAspect="1"/>
          </p:cNvPicPr>
          <p:nvPr/>
        </p:nvPicPr>
        <p:blipFill>
          <a:blip r:embed="rId2"/>
          <a:stretch>
            <a:fillRect/>
          </a:stretch>
        </p:blipFill>
        <p:spPr>
          <a:xfrm>
            <a:off x="1594851" y="2024599"/>
            <a:ext cx="5182467" cy="738729"/>
          </a:xfrm>
          <a:prstGeom prst="rect">
            <a:avLst/>
          </a:prstGeom>
        </p:spPr>
      </p:pic>
      <p:pic>
        <p:nvPicPr>
          <p:cNvPr id="9" name="Picture 8">
            <a:extLst>
              <a:ext uri="{FF2B5EF4-FFF2-40B4-BE49-F238E27FC236}">
                <a16:creationId xmlns:a16="http://schemas.microsoft.com/office/drawing/2014/main" id="{4BB5468E-16AB-75A8-4A30-956781D616CF}"/>
              </a:ext>
            </a:extLst>
          </p:cNvPr>
          <p:cNvPicPr>
            <a:picLocks noChangeAspect="1"/>
          </p:cNvPicPr>
          <p:nvPr/>
        </p:nvPicPr>
        <p:blipFill>
          <a:blip r:embed="rId3"/>
          <a:stretch>
            <a:fillRect/>
          </a:stretch>
        </p:blipFill>
        <p:spPr>
          <a:xfrm>
            <a:off x="1698965" y="3423242"/>
            <a:ext cx="2747901" cy="933250"/>
          </a:xfrm>
          <a:prstGeom prst="rect">
            <a:avLst/>
          </a:prstGeom>
          <a:ln w="38100">
            <a:solidFill>
              <a:srgbClr val="34A853"/>
            </a:solidFill>
          </a:ln>
        </p:spPr>
      </p:pic>
    </p:spTree>
    <p:extLst>
      <p:ext uri="{BB962C8B-B14F-4D97-AF65-F5344CB8AC3E}">
        <p14:creationId xmlns:p14="http://schemas.microsoft.com/office/powerpoint/2010/main" val="295326218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868F66-FFBE-9178-3165-CE147ECB96A2}"/>
              </a:ext>
            </a:extLst>
          </p:cNvPr>
          <p:cNvSpPr txBox="1"/>
          <p:nvPr/>
        </p:nvSpPr>
        <p:spPr>
          <a:xfrm>
            <a:off x="2007228" y="304727"/>
            <a:ext cx="657558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Preprocessing – Training Tokenizer</a:t>
            </a:r>
            <a:endParaRPr kumimoji="0" lang="en-IN" sz="3200" b="0" i="0" u="none" strike="noStrike" kern="1200" cap="none" spc="0" normalizeH="0" baseline="0" noProof="0" dirty="0">
              <a:ln>
                <a:noFill/>
              </a:ln>
              <a:solidFill>
                <a:prstClr val="black"/>
              </a:solidFill>
              <a:effectLst/>
              <a:uLnTx/>
              <a:uFillTx/>
              <a:latin typeface="Arial"/>
              <a:cs typeface="+mn-cs"/>
            </a:endParaRPr>
          </a:p>
        </p:txBody>
      </p:sp>
      <p:pic>
        <p:nvPicPr>
          <p:cNvPr id="3" name="Picture 2">
            <a:extLst>
              <a:ext uri="{FF2B5EF4-FFF2-40B4-BE49-F238E27FC236}">
                <a16:creationId xmlns:a16="http://schemas.microsoft.com/office/drawing/2014/main" id="{DBCBB8CB-D7AA-7D8C-34DB-9FBD2D910D56}"/>
              </a:ext>
            </a:extLst>
          </p:cNvPr>
          <p:cNvPicPr>
            <a:picLocks noChangeAspect="1"/>
          </p:cNvPicPr>
          <p:nvPr/>
        </p:nvPicPr>
        <p:blipFill rotWithShape="1">
          <a:blip r:embed="rId2"/>
          <a:srcRect t="3996" r="12856"/>
          <a:stretch/>
        </p:blipFill>
        <p:spPr>
          <a:xfrm>
            <a:off x="2007228" y="1134103"/>
            <a:ext cx="6741329" cy="4589793"/>
          </a:xfrm>
          <a:prstGeom prst="rect">
            <a:avLst/>
          </a:prstGeom>
        </p:spPr>
      </p:pic>
      <p:pic>
        <p:nvPicPr>
          <p:cNvPr id="13" name="Picture 12">
            <a:extLst>
              <a:ext uri="{FF2B5EF4-FFF2-40B4-BE49-F238E27FC236}">
                <a16:creationId xmlns:a16="http://schemas.microsoft.com/office/drawing/2014/main" id="{80AD0E40-AA9F-56B3-80FA-F1C2153DF17F}"/>
              </a:ext>
            </a:extLst>
          </p:cNvPr>
          <p:cNvPicPr>
            <a:picLocks noChangeAspect="1"/>
          </p:cNvPicPr>
          <p:nvPr/>
        </p:nvPicPr>
        <p:blipFill>
          <a:blip r:embed="rId3">
            <a:biLevel thresh="75000"/>
          </a:blip>
          <a:stretch>
            <a:fillRect/>
          </a:stretch>
        </p:blipFill>
        <p:spPr>
          <a:xfrm>
            <a:off x="2045328" y="6348012"/>
            <a:ext cx="7545641" cy="256405"/>
          </a:xfrm>
          <a:prstGeom prst="rect">
            <a:avLst/>
          </a:prstGeom>
          <a:ln w="38100">
            <a:solidFill>
              <a:srgbClr val="34A853"/>
            </a:solidFill>
          </a:ln>
        </p:spPr>
      </p:pic>
      <p:sp>
        <p:nvSpPr>
          <p:cNvPr id="14" name="Rectangle 13">
            <a:extLst>
              <a:ext uri="{FF2B5EF4-FFF2-40B4-BE49-F238E27FC236}">
                <a16:creationId xmlns:a16="http://schemas.microsoft.com/office/drawing/2014/main" id="{4E5C1EF5-7775-DEF5-11E3-6170636A289E}"/>
              </a:ext>
            </a:extLst>
          </p:cNvPr>
          <p:cNvSpPr/>
          <p:nvPr/>
        </p:nvSpPr>
        <p:spPr>
          <a:xfrm>
            <a:off x="2007228" y="5968497"/>
            <a:ext cx="1182474" cy="379515"/>
          </a:xfrm>
          <a:prstGeom prst="rect">
            <a:avLst/>
          </a:prstGeom>
          <a:solidFill>
            <a:srgbClr val="34A853"/>
          </a:solidFill>
          <a:ln w="9525" cap="flat">
            <a:noFill/>
            <a:prstDash val="solid"/>
            <a:miter/>
          </a:ln>
        </p:spPr>
        <p:txBody>
          <a:bodyPr rtlCol="0" anchor="ctr"/>
          <a:lstStyle/>
          <a:p>
            <a:pPr algn="ctr"/>
            <a:r>
              <a:rPr lang="en-US" sz="1600" b="1" dirty="0">
                <a:solidFill>
                  <a:schemeClr val="bg1"/>
                </a:solidFill>
              </a:rPr>
              <a:t>OUTPUT</a:t>
            </a:r>
            <a:endParaRPr lang="en-IN" sz="1600" b="1" dirty="0">
              <a:solidFill>
                <a:schemeClr val="bg1"/>
              </a:solidFill>
            </a:endParaRPr>
          </a:p>
        </p:txBody>
      </p:sp>
    </p:spTree>
    <p:extLst>
      <p:ext uri="{BB962C8B-B14F-4D97-AF65-F5344CB8AC3E}">
        <p14:creationId xmlns:p14="http://schemas.microsoft.com/office/powerpoint/2010/main" val="335385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cxnSp>
        <p:nvCxnSpPr>
          <p:cNvPr id="44" name="Straight Arrow Connector 43">
            <a:extLst>
              <a:ext uri="{FF2B5EF4-FFF2-40B4-BE49-F238E27FC236}">
                <a16:creationId xmlns:a16="http://schemas.microsoft.com/office/drawing/2014/main" id="{3C800789-E1EC-E80D-5844-E4D1F8083096}"/>
              </a:ext>
            </a:extLst>
          </p:cNvPr>
          <p:cNvCxnSpPr>
            <a:cxnSpLocks/>
          </p:cNvCxnSpPr>
          <p:nvPr/>
        </p:nvCxnSpPr>
        <p:spPr>
          <a:xfrm flipV="1">
            <a:off x="7851030" y="2394950"/>
            <a:ext cx="1546675" cy="1758095"/>
          </a:xfrm>
          <a:prstGeom prst="straightConnector1">
            <a:avLst/>
          </a:prstGeom>
          <a:ln w="57150">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3E530F1-2396-840B-4D93-844B4C9BF247}"/>
              </a:ext>
            </a:extLst>
          </p:cNvPr>
          <p:cNvCxnSpPr>
            <a:cxnSpLocks/>
          </p:cNvCxnSpPr>
          <p:nvPr/>
        </p:nvCxnSpPr>
        <p:spPr>
          <a:xfrm>
            <a:off x="7851029" y="4153045"/>
            <a:ext cx="1546676" cy="1357502"/>
          </a:xfrm>
          <a:prstGeom prst="straightConnector1">
            <a:avLst/>
          </a:prstGeom>
          <a:ln w="57150">
            <a:solidFill>
              <a:schemeClr val="bg2">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7F695AB4-5A05-0699-FEEF-C6457A74646E}"/>
              </a:ext>
            </a:extLst>
          </p:cNvPr>
          <p:cNvSpPr/>
          <p:nvPr/>
        </p:nvSpPr>
        <p:spPr>
          <a:xfrm>
            <a:off x="2277035" y="268942"/>
            <a:ext cx="1913702" cy="706158"/>
          </a:xfrm>
          <a:prstGeom prst="roundRect">
            <a:avLst>
              <a:gd name="adj" fmla="val 9190"/>
            </a:avLst>
          </a:prstGeom>
          <a:solidFill>
            <a:srgbClr val="FCE0E1"/>
          </a:solidFill>
          <a:ln w="57150" cap="flat">
            <a:solidFill>
              <a:schemeClr val="tx1"/>
            </a:solidFill>
            <a:prstDash val="solid"/>
            <a:miter/>
          </a:ln>
        </p:spPr>
        <p:txBody>
          <a:bodyPr rtlCol="0" anchor="ctr"/>
          <a:lstStyle/>
          <a:p>
            <a:pPr algn="ctr"/>
            <a:r>
              <a:rPr lang="en-US" b="1" dirty="0"/>
              <a:t>Input</a:t>
            </a:r>
          </a:p>
          <a:p>
            <a:pPr algn="ctr"/>
            <a:r>
              <a:rPr lang="en-US" b="1" dirty="0"/>
              <a:t>Embedding</a:t>
            </a:r>
            <a:endParaRPr lang="en-IN" b="1" dirty="0"/>
          </a:p>
        </p:txBody>
      </p:sp>
      <p:sp>
        <p:nvSpPr>
          <p:cNvPr id="6" name="Rectangle: Rounded Corners 5">
            <a:extLst>
              <a:ext uri="{FF2B5EF4-FFF2-40B4-BE49-F238E27FC236}">
                <a16:creationId xmlns:a16="http://schemas.microsoft.com/office/drawing/2014/main" id="{26303E1F-4A64-954A-7023-8607F6123296}"/>
              </a:ext>
            </a:extLst>
          </p:cNvPr>
          <p:cNvSpPr/>
          <p:nvPr/>
        </p:nvSpPr>
        <p:spPr>
          <a:xfrm>
            <a:off x="5307105" y="268942"/>
            <a:ext cx="1913702" cy="706158"/>
          </a:xfrm>
          <a:prstGeom prst="roundRect">
            <a:avLst>
              <a:gd name="adj" fmla="val 9190"/>
            </a:avLst>
          </a:prstGeom>
          <a:solidFill>
            <a:srgbClr val="FCE0E1"/>
          </a:solidFill>
          <a:ln w="57150" cap="flat">
            <a:solidFill>
              <a:schemeClr val="tx1"/>
            </a:solidFill>
            <a:prstDash val="solid"/>
            <a:miter/>
          </a:ln>
        </p:spPr>
        <p:txBody>
          <a:bodyPr rtlCol="0" anchor="ctr"/>
          <a:lstStyle/>
          <a:p>
            <a:pPr algn="ctr"/>
            <a:r>
              <a:rPr lang="en-US" b="1" dirty="0"/>
              <a:t>Output</a:t>
            </a:r>
          </a:p>
          <a:p>
            <a:pPr algn="ctr"/>
            <a:r>
              <a:rPr lang="en-US" b="1" dirty="0"/>
              <a:t>Embedding</a:t>
            </a:r>
            <a:endParaRPr lang="en-IN" b="1" dirty="0"/>
          </a:p>
        </p:txBody>
      </p:sp>
      <p:sp>
        <p:nvSpPr>
          <p:cNvPr id="7" name="TextBox 6">
            <a:extLst>
              <a:ext uri="{FF2B5EF4-FFF2-40B4-BE49-F238E27FC236}">
                <a16:creationId xmlns:a16="http://schemas.microsoft.com/office/drawing/2014/main" id="{1C25DD77-EB83-E208-D3B3-60F151CC7A09}"/>
              </a:ext>
            </a:extLst>
          </p:cNvPr>
          <p:cNvSpPr txBox="1"/>
          <p:nvPr/>
        </p:nvSpPr>
        <p:spPr>
          <a:xfrm>
            <a:off x="4425755" y="160356"/>
            <a:ext cx="646331" cy="923330"/>
          </a:xfrm>
          <a:prstGeom prst="rect">
            <a:avLst/>
          </a:prstGeom>
          <a:noFill/>
        </p:spPr>
        <p:txBody>
          <a:bodyPr wrap="none" rtlCol="0">
            <a:spAutoFit/>
          </a:bodyPr>
          <a:lstStyle/>
          <a:p>
            <a:r>
              <a:rPr lang="en-US" sz="5400" dirty="0"/>
              <a:t>&amp;</a:t>
            </a:r>
            <a:endParaRPr lang="en-IN" sz="5400" dirty="0"/>
          </a:p>
        </p:txBody>
      </p:sp>
      <p:cxnSp>
        <p:nvCxnSpPr>
          <p:cNvPr id="15" name="Straight Arrow Connector 14">
            <a:extLst>
              <a:ext uri="{FF2B5EF4-FFF2-40B4-BE49-F238E27FC236}">
                <a16:creationId xmlns:a16="http://schemas.microsoft.com/office/drawing/2014/main" id="{0ECDA958-92B3-F91C-051A-1C96EEE05C2B}"/>
              </a:ext>
            </a:extLst>
          </p:cNvPr>
          <p:cNvCxnSpPr>
            <a:cxnSpLocks/>
          </p:cNvCxnSpPr>
          <p:nvPr/>
        </p:nvCxnSpPr>
        <p:spPr>
          <a:xfrm flipV="1">
            <a:off x="7851030" y="1667030"/>
            <a:ext cx="0" cy="248601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0A332B8-0BE2-656C-8B62-401D19B3B80B}"/>
              </a:ext>
            </a:extLst>
          </p:cNvPr>
          <p:cNvCxnSpPr>
            <a:cxnSpLocks/>
          </p:cNvCxnSpPr>
          <p:nvPr/>
        </p:nvCxnSpPr>
        <p:spPr>
          <a:xfrm>
            <a:off x="7851030" y="4153046"/>
            <a:ext cx="264933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512915F-BAB7-E527-4CCB-94B17B623C4D}"/>
              </a:ext>
            </a:extLst>
          </p:cNvPr>
          <p:cNvCxnSpPr>
            <a:cxnSpLocks/>
          </p:cNvCxnSpPr>
          <p:nvPr/>
        </p:nvCxnSpPr>
        <p:spPr>
          <a:xfrm flipH="1">
            <a:off x="6520035" y="4153046"/>
            <a:ext cx="1330995" cy="11096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C1B27A26-494B-42EC-68D4-E154A9F4904E}"/>
              </a:ext>
            </a:extLst>
          </p:cNvPr>
          <p:cNvSpPr/>
          <p:nvPr/>
        </p:nvSpPr>
        <p:spPr>
          <a:xfrm>
            <a:off x="8485416" y="2632134"/>
            <a:ext cx="277904" cy="277904"/>
          </a:xfrm>
          <a:prstGeom prst="ellipse">
            <a:avLst/>
          </a:prstGeom>
          <a:solidFill>
            <a:srgbClr val="FBBC05"/>
          </a:solidFill>
          <a:ln w="9525" cap="flat">
            <a:noFill/>
            <a:prstDash val="solid"/>
            <a:miter/>
          </a:ln>
        </p:spPr>
        <p:txBody>
          <a:bodyPr rtlCol="0" anchor="ctr"/>
          <a:lstStyle/>
          <a:p>
            <a:pPr algn="l"/>
            <a:endParaRPr lang="en-IN">
              <a:solidFill>
                <a:srgbClr val="2F6DFF"/>
              </a:solidFill>
            </a:endParaRPr>
          </a:p>
        </p:txBody>
      </p:sp>
      <p:sp>
        <p:nvSpPr>
          <p:cNvPr id="53" name="TextBox 52">
            <a:extLst>
              <a:ext uri="{FF2B5EF4-FFF2-40B4-BE49-F238E27FC236}">
                <a16:creationId xmlns:a16="http://schemas.microsoft.com/office/drawing/2014/main" id="{A70421FB-595F-53E5-ACD7-9E91EF7B4A5C}"/>
              </a:ext>
            </a:extLst>
          </p:cNvPr>
          <p:cNvSpPr txBox="1"/>
          <p:nvPr/>
        </p:nvSpPr>
        <p:spPr>
          <a:xfrm>
            <a:off x="8130870" y="2312488"/>
            <a:ext cx="928459" cy="369332"/>
          </a:xfrm>
          <a:prstGeom prst="rect">
            <a:avLst/>
          </a:prstGeom>
          <a:noFill/>
        </p:spPr>
        <p:txBody>
          <a:bodyPr wrap="none" rtlCol="0">
            <a:spAutoFit/>
          </a:bodyPr>
          <a:lstStyle/>
          <a:p>
            <a:r>
              <a:rPr lang="en-US" dirty="0"/>
              <a:t>cheese</a:t>
            </a:r>
            <a:endParaRPr lang="en-IN" dirty="0"/>
          </a:p>
        </p:txBody>
      </p:sp>
      <p:grpSp>
        <p:nvGrpSpPr>
          <p:cNvPr id="4" name="Group 3">
            <a:extLst>
              <a:ext uri="{FF2B5EF4-FFF2-40B4-BE49-F238E27FC236}">
                <a16:creationId xmlns:a16="http://schemas.microsoft.com/office/drawing/2014/main" id="{F6A7BF7C-3824-92D5-3A78-59F2208A4CFA}"/>
              </a:ext>
            </a:extLst>
          </p:cNvPr>
          <p:cNvGrpSpPr/>
          <p:nvPr/>
        </p:nvGrpSpPr>
        <p:grpSpPr>
          <a:xfrm>
            <a:off x="9459141" y="4206429"/>
            <a:ext cx="671979" cy="625367"/>
            <a:chOff x="9401552" y="4596794"/>
            <a:chExt cx="671979" cy="625367"/>
          </a:xfrm>
        </p:grpSpPr>
        <p:sp>
          <p:nvSpPr>
            <p:cNvPr id="52" name="Oval 51">
              <a:extLst>
                <a:ext uri="{FF2B5EF4-FFF2-40B4-BE49-F238E27FC236}">
                  <a16:creationId xmlns:a16="http://schemas.microsoft.com/office/drawing/2014/main" id="{9970D987-1D73-F750-D25A-615DA35ABC34}"/>
                </a:ext>
              </a:extLst>
            </p:cNvPr>
            <p:cNvSpPr/>
            <p:nvPr/>
          </p:nvSpPr>
          <p:spPr>
            <a:xfrm>
              <a:off x="9592356" y="4944257"/>
              <a:ext cx="277904" cy="277904"/>
            </a:xfrm>
            <a:prstGeom prst="ellipse">
              <a:avLst/>
            </a:prstGeom>
            <a:solidFill>
              <a:srgbClr val="2F6DFF"/>
            </a:solidFill>
            <a:ln w="9525" cap="flat">
              <a:noFill/>
              <a:prstDash val="solid"/>
              <a:miter/>
            </a:ln>
          </p:spPr>
          <p:txBody>
            <a:bodyPr rtlCol="0" anchor="ctr"/>
            <a:lstStyle/>
            <a:p>
              <a:pPr algn="l"/>
              <a:endParaRPr lang="en-IN"/>
            </a:p>
          </p:txBody>
        </p:sp>
        <p:sp>
          <p:nvSpPr>
            <p:cNvPr id="55" name="TextBox 54">
              <a:extLst>
                <a:ext uri="{FF2B5EF4-FFF2-40B4-BE49-F238E27FC236}">
                  <a16:creationId xmlns:a16="http://schemas.microsoft.com/office/drawing/2014/main" id="{BEC0C427-D4AA-FC76-475C-70C5FBA7A901}"/>
                </a:ext>
              </a:extLst>
            </p:cNvPr>
            <p:cNvSpPr txBox="1"/>
            <p:nvPr/>
          </p:nvSpPr>
          <p:spPr>
            <a:xfrm>
              <a:off x="9401552" y="4596794"/>
              <a:ext cx="671979" cy="369332"/>
            </a:xfrm>
            <a:prstGeom prst="rect">
              <a:avLst/>
            </a:prstGeom>
            <a:noFill/>
          </p:spPr>
          <p:txBody>
            <a:bodyPr wrap="none" rtlCol="0">
              <a:spAutoFit/>
            </a:bodyPr>
            <a:lstStyle/>
            <a:p>
              <a:r>
                <a:rPr lang="en-US" dirty="0"/>
                <a:t>cake</a:t>
              </a:r>
              <a:endParaRPr lang="en-IN" dirty="0"/>
            </a:p>
          </p:txBody>
        </p:sp>
      </p:grpSp>
      <p:sp>
        <p:nvSpPr>
          <p:cNvPr id="56" name="TextBox 55">
            <a:extLst>
              <a:ext uri="{FF2B5EF4-FFF2-40B4-BE49-F238E27FC236}">
                <a16:creationId xmlns:a16="http://schemas.microsoft.com/office/drawing/2014/main" id="{054AA39F-BD7B-2BEA-2D3A-2A22F8672BF5}"/>
              </a:ext>
            </a:extLst>
          </p:cNvPr>
          <p:cNvSpPr txBox="1"/>
          <p:nvPr/>
        </p:nvSpPr>
        <p:spPr>
          <a:xfrm>
            <a:off x="7542247" y="1346866"/>
            <a:ext cx="588623" cy="369332"/>
          </a:xfrm>
          <a:prstGeom prst="rect">
            <a:avLst/>
          </a:prstGeom>
          <a:noFill/>
        </p:spPr>
        <p:txBody>
          <a:bodyPr wrap="none" rtlCol="0">
            <a:spAutoFit/>
          </a:bodyPr>
          <a:lstStyle/>
          <a:p>
            <a:pPr algn="ctr"/>
            <a:r>
              <a:rPr lang="en-US" b="1" dirty="0">
                <a:solidFill>
                  <a:srgbClr val="EA4335"/>
                </a:solidFill>
              </a:rPr>
              <a:t>d=1</a:t>
            </a:r>
            <a:endParaRPr lang="en-IN" b="1" dirty="0">
              <a:solidFill>
                <a:srgbClr val="EA4335"/>
              </a:solidFill>
            </a:endParaRPr>
          </a:p>
        </p:txBody>
      </p:sp>
      <p:sp>
        <p:nvSpPr>
          <p:cNvPr id="57" name="TextBox 56">
            <a:extLst>
              <a:ext uri="{FF2B5EF4-FFF2-40B4-BE49-F238E27FC236}">
                <a16:creationId xmlns:a16="http://schemas.microsoft.com/office/drawing/2014/main" id="{620903EF-DADE-E08A-7370-7BC161F77BA6}"/>
              </a:ext>
            </a:extLst>
          </p:cNvPr>
          <p:cNvSpPr txBox="1"/>
          <p:nvPr/>
        </p:nvSpPr>
        <p:spPr>
          <a:xfrm>
            <a:off x="10500364" y="3956874"/>
            <a:ext cx="588623" cy="369332"/>
          </a:xfrm>
          <a:prstGeom prst="rect">
            <a:avLst/>
          </a:prstGeom>
          <a:noFill/>
        </p:spPr>
        <p:txBody>
          <a:bodyPr wrap="none" rtlCol="0">
            <a:spAutoFit/>
          </a:bodyPr>
          <a:lstStyle/>
          <a:p>
            <a:r>
              <a:rPr lang="en-US" b="1" dirty="0">
                <a:solidFill>
                  <a:srgbClr val="EA4335"/>
                </a:solidFill>
              </a:rPr>
              <a:t>d=2</a:t>
            </a:r>
            <a:endParaRPr lang="en-IN" b="1" dirty="0">
              <a:solidFill>
                <a:srgbClr val="EA4335"/>
              </a:solidFill>
            </a:endParaRPr>
          </a:p>
        </p:txBody>
      </p:sp>
      <p:sp>
        <p:nvSpPr>
          <p:cNvPr id="58" name="TextBox 57">
            <a:extLst>
              <a:ext uri="{FF2B5EF4-FFF2-40B4-BE49-F238E27FC236}">
                <a16:creationId xmlns:a16="http://schemas.microsoft.com/office/drawing/2014/main" id="{5854CD5B-30B9-2A16-B90D-9E197BD609FF}"/>
              </a:ext>
            </a:extLst>
          </p:cNvPr>
          <p:cNvSpPr txBox="1"/>
          <p:nvPr/>
        </p:nvSpPr>
        <p:spPr>
          <a:xfrm>
            <a:off x="6096000" y="5206205"/>
            <a:ext cx="588623" cy="369332"/>
          </a:xfrm>
          <a:prstGeom prst="rect">
            <a:avLst/>
          </a:prstGeom>
          <a:noFill/>
        </p:spPr>
        <p:txBody>
          <a:bodyPr wrap="none" rtlCol="0">
            <a:spAutoFit/>
          </a:bodyPr>
          <a:lstStyle/>
          <a:p>
            <a:r>
              <a:rPr lang="en-US" b="1" dirty="0">
                <a:solidFill>
                  <a:srgbClr val="EA4335"/>
                </a:solidFill>
              </a:rPr>
              <a:t>d=3</a:t>
            </a:r>
            <a:endParaRPr lang="en-IN" b="1" dirty="0">
              <a:solidFill>
                <a:srgbClr val="EA4335"/>
              </a:solidFill>
            </a:endParaRPr>
          </a:p>
        </p:txBody>
      </p:sp>
      <p:sp>
        <p:nvSpPr>
          <p:cNvPr id="59" name="TextBox 58">
            <a:extLst>
              <a:ext uri="{FF2B5EF4-FFF2-40B4-BE49-F238E27FC236}">
                <a16:creationId xmlns:a16="http://schemas.microsoft.com/office/drawing/2014/main" id="{CBA1196A-848F-BF4C-7D6F-B12A4B9DB4A4}"/>
              </a:ext>
            </a:extLst>
          </p:cNvPr>
          <p:cNvSpPr txBox="1"/>
          <p:nvPr/>
        </p:nvSpPr>
        <p:spPr>
          <a:xfrm>
            <a:off x="9242345" y="2025617"/>
            <a:ext cx="588623" cy="369332"/>
          </a:xfrm>
          <a:prstGeom prst="rect">
            <a:avLst/>
          </a:prstGeom>
          <a:noFill/>
        </p:spPr>
        <p:txBody>
          <a:bodyPr wrap="none" rtlCol="0">
            <a:spAutoFit/>
          </a:bodyPr>
          <a:lstStyle/>
          <a:p>
            <a:r>
              <a:rPr lang="en-US" b="1" dirty="0">
                <a:solidFill>
                  <a:srgbClr val="EA4335"/>
                </a:solidFill>
              </a:rPr>
              <a:t>d=4</a:t>
            </a:r>
            <a:endParaRPr lang="en-IN" b="1" dirty="0">
              <a:solidFill>
                <a:srgbClr val="EA4335"/>
              </a:solidFill>
            </a:endParaRPr>
          </a:p>
        </p:txBody>
      </p:sp>
      <p:sp>
        <p:nvSpPr>
          <p:cNvPr id="60" name="TextBox 59">
            <a:extLst>
              <a:ext uri="{FF2B5EF4-FFF2-40B4-BE49-F238E27FC236}">
                <a16:creationId xmlns:a16="http://schemas.microsoft.com/office/drawing/2014/main" id="{C8DE7ECC-9B81-1B9E-FB51-F7D922BA83A2}"/>
              </a:ext>
            </a:extLst>
          </p:cNvPr>
          <p:cNvSpPr txBox="1"/>
          <p:nvPr/>
        </p:nvSpPr>
        <p:spPr>
          <a:xfrm>
            <a:off x="9242345" y="5541810"/>
            <a:ext cx="588623" cy="369332"/>
          </a:xfrm>
          <a:prstGeom prst="rect">
            <a:avLst/>
          </a:prstGeom>
          <a:noFill/>
        </p:spPr>
        <p:txBody>
          <a:bodyPr wrap="none" rtlCol="0">
            <a:spAutoFit/>
          </a:bodyPr>
          <a:lstStyle/>
          <a:p>
            <a:r>
              <a:rPr lang="en-US" b="1" dirty="0">
                <a:solidFill>
                  <a:srgbClr val="EA4335"/>
                </a:solidFill>
              </a:rPr>
              <a:t>d=5</a:t>
            </a:r>
            <a:endParaRPr lang="en-IN" b="1" dirty="0">
              <a:solidFill>
                <a:srgbClr val="EA4335"/>
              </a:solidFill>
            </a:endParaRPr>
          </a:p>
        </p:txBody>
      </p:sp>
      <p:sp>
        <p:nvSpPr>
          <p:cNvPr id="2" name="Oval 1">
            <a:extLst>
              <a:ext uri="{FF2B5EF4-FFF2-40B4-BE49-F238E27FC236}">
                <a16:creationId xmlns:a16="http://schemas.microsoft.com/office/drawing/2014/main" id="{8FC14A3D-0E6F-1133-BAA9-82C3EC2D8C23}"/>
              </a:ext>
            </a:extLst>
          </p:cNvPr>
          <p:cNvSpPr/>
          <p:nvPr/>
        </p:nvSpPr>
        <p:spPr>
          <a:xfrm>
            <a:off x="7010722" y="4939775"/>
            <a:ext cx="277904" cy="277904"/>
          </a:xfrm>
          <a:prstGeom prst="ellipse">
            <a:avLst/>
          </a:prstGeom>
          <a:solidFill>
            <a:srgbClr val="34A853"/>
          </a:solidFill>
          <a:ln w="9525" cap="flat">
            <a:noFill/>
            <a:prstDash val="solid"/>
            <a:miter/>
          </a:ln>
        </p:spPr>
        <p:txBody>
          <a:bodyPr rtlCol="0" anchor="ctr"/>
          <a:lstStyle/>
          <a:p>
            <a:pPr algn="l"/>
            <a:endParaRPr lang="en-IN"/>
          </a:p>
        </p:txBody>
      </p:sp>
      <p:sp>
        <p:nvSpPr>
          <p:cNvPr id="3" name="TextBox 2">
            <a:extLst>
              <a:ext uri="{FF2B5EF4-FFF2-40B4-BE49-F238E27FC236}">
                <a16:creationId xmlns:a16="http://schemas.microsoft.com/office/drawing/2014/main" id="{E6DA1B03-1F52-69F9-5A2F-5564E6330C94}"/>
              </a:ext>
            </a:extLst>
          </p:cNvPr>
          <p:cNvSpPr txBox="1"/>
          <p:nvPr/>
        </p:nvSpPr>
        <p:spPr>
          <a:xfrm>
            <a:off x="6845744" y="5172478"/>
            <a:ext cx="607859" cy="369332"/>
          </a:xfrm>
          <a:prstGeom prst="rect">
            <a:avLst/>
          </a:prstGeom>
          <a:noFill/>
        </p:spPr>
        <p:txBody>
          <a:bodyPr wrap="none" rtlCol="0">
            <a:spAutoFit/>
          </a:bodyPr>
          <a:lstStyle/>
          <a:p>
            <a:pPr algn="ctr"/>
            <a:r>
              <a:rPr lang="en-US" dirty="0"/>
              <a:t>love</a:t>
            </a:r>
            <a:endParaRPr lang="en-IN" dirty="0"/>
          </a:p>
        </p:txBody>
      </p:sp>
      <p:graphicFrame>
        <p:nvGraphicFramePr>
          <p:cNvPr id="33" name="Table 23">
            <a:extLst>
              <a:ext uri="{FF2B5EF4-FFF2-40B4-BE49-F238E27FC236}">
                <a16:creationId xmlns:a16="http://schemas.microsoft.com/office/drawing/2014/main" id="{213F5259-0401-FB17-7A1C-CD8955F51022}"/>
              </a:ext>
            </a:extLst>
          </p:cNvPr>
          <p:cNvGraphicFramePr>
            <a:graphicFrameLocks noGrp="1"/>
          </p:cNvGraphicFramePr>
          <p:nvPr>
            <p:extLst>
              <p:ext uri="{D42A27DB-BD31-4B8C-83A1-F6EECF244321}">
                <p14:modId xmlns:p14="http://schemas.microsoft.com/office/powerpoint/2010/main" val="1348444627"/>
              </p:ext>
            </p:extLst>
          </p:nvPr>
        </p:nvGraphicFramePr>
        <p:xfrm>
          <a:off x="2869066" y="1346866"/>
          <a:ext cx="568939" cy="3198865"/>
        </p:xfrm>
        <a:graphic>
          <a:graphicData uri="http://schemas.openxmlformats.org/drawingml/2006/table">
            <a:tbl>
              <a:tblPr firstRow="1" bandRow="1">
                <a:tableStyleId>{5940675A-B579-460E-94D1-54222C63F5DA}</a:tableStyleId>
              </a:tblPr>
              <a:tblGrid>
                <a:gridCol w="568939">
                  <a:extLst>
                    <a:ext uri="{9D8B030D-6E8A-4147-A177-3AD203B41FA5}">
                      <a16:colId xmlns:a16="http://schemas.microsoft.com/office/drawing/2014/main" val="2678846320"/>
                    </a:ext>
                  </a:extLst>
                </a:gridCol>
              </a:tblGrid>
              <a:tr h="639773">
                <a:tc>
                  <a:txBody>
                    <a:bodyPr/>
                    <a:lstStyle/>
                    <a:p>
                      <a:pPr algn="ctr"/>
                      <a:r>
                        <a:rPr lang="en-US" sz="1300" b="1" dirty="0"/>
                        <a:t>0.1</a:t>
                      </a:r>
                      <a:endParaRPr lang="en-IN" sz="1300" b="1" dirty="0"/>
                    </a:p>
                  </a:txBody>
                  <a:tcPr marL="146607" marR="146607" marT="73303" marB="73303" anchor="ctr"/>
                </a:tc>
                <a:extLst>
                  <a:ext uri="{0D108BD9-81ED-4DB2-BD59-A6C34878D82A}">
                    <a16:rowId xmlns:a16="http://schemas.microsoft.com/office/drawing/2014/main" val="1048760423"/>
                  </a:ext>
                </a:extLst>
              </a:tr>
              <a:tr h="639773">
                <a:tc>
                  <a:txBody>
                    <a:bodyPr/>
                    <a:lstStyle/>
                    <a:p>
                      <a:pPr algn="ctr"/>
                      <a:r>
                        <a:rPr lang="en-US" sz="1300" b="1" dirty="0"/>
                        <a:t>3.0</a:t>
                      </a:r>
                      <a:endParaRPr lang="en-IN" sz="1300" b="1" dirty="0"/>
                    </a:p>
                  </a:txBody>
                  <a:tcPr marL="146607" marR="146607" marT="73303" marB="73303" anchor="ctr"/>
                </a:tc>
                <a:extLst>
                  <a:ext uri="{0D108BD9-81ED-4DB2-BD59-A6C34878D82A}">
                    <a16:rowId xmlns:a16="http://schemas.microsoft.com/office/drawing/2014/main" val="2678581315"/>
                  </a:ext>
                </a:extLst>
              </a:tr>
              <a:tr h="639773">
                <a:tc>
                  <a:txBody>
                    <a:bodyPr/>
                    <a:lstStyle/>
                    <a:p>
                      <a:pPr algn="ctr"/>
                      <a:r>
                        <a:rPr lang="en-US" sz="1300" b="1" dirty="0"/>
                        <a:t>7.8</a:t>
                      </a:r>
                      <a:endParaRPr lang="en-IN" sz="1300" b="1" dirty="0"/>
                    </a:p>
                  </a:txBody>
                  <a:tcPr marL="146607" marR="146607" marT="73303" marB="73303" anchor="ctr"/>
                </a:tc>
                <a:extLst>
                  <a:ext uri="{0D108BD9-81ED-4DB2-BD59-A6C34878D82A}">
                    <a16:rowId xmlns:a16="http://schemas.microsoft.com/office/drawing/2014/main" val="378662452"/>
                  </a:ext>
                </a:extLst>
              </a:tr>
              <a:tr h="639773">
                <a:tc>
                  <a:txBody>
                    <a:bodyPr/>
                    <a:lstStyle/>
                    <a:p>
                      <a:pPr algn="ctr"/>
                      <a:r>
                        <a:rPr lang="en-US" sz="1300" b="1" dirty="0"/>
                        <a:t>0.2</a:t>
                      </a:r>
                      <a:endParaRPr lang="en-IN" sz="1300" b="1" dirty="0"/>
                    </a:p>
                  </a:txBody>
                  <a:tcPr marL="146607" marR="146607" marT="73303" marB="73303" anchor="ctr"/>
                </a:tc>
                <a:extLst>
                  <a:ext uri="{0D108BD9-81ED-4DB2-BD59-A6C34878D82A}">
                    <a16:rowId xmlns:a16="http://schemas.microsoft.com/office/drawing/2014/main" val="2480511951"/>
                  </a:ext>
                </a:extLst>
              </a:tr>
              <a:tr h="639773">
                <a:tc>
                  <a:txBody>
                    <a:bodyPr/>
                    <a:lstStyle/>
                    <a:p>
                      <a:pPr algn="ctr"/>
                      <a:r>
                        <a:rPr lang="en-US" sz="1300" b="1" dirty="0"/>
                        <a:t>8.1</a:t>
                      </a:r>
                      <a:endParaRPr lang="en-IN" sz="1300" b="1" dirty="0"/>
                    </a:p>
                  </a:txBody>
                  <a:tcPr marL="146607" marR="146607" marT="73303" marB="73303" anchor="ctr"/>
                </a:tc>
                <a:extLst>
                  <a:ext uri="{0D108BD9-81ED-4DB2-BD59-A6C34878D82A}">
                    <a16:rowId xmlns:a16="http://schemas.microsoft.com/office/drawing/2014/main" val="1771594280"/>
                  </a:ext>
                </a:extLst>
              </a:tr>
            </a:tbl>
          </a:graphicData>
        </a:graphic>
      </p:graphicFrame>
      <p:sp>
        <p:nvSpPr>
          <p:cNvPr id="34" name="TextBox 33">
            <a:extLst>
              <a:ext uri="{FF2B5EF4-FFF2-40B4-BE49-F238E27FC236}">
                <a16:creationId xmlns:a16="http://schemas.microsoft.com/office/drawing/2014/main" id="{BE16C449-A336-8069-0EA2-A9337218D9B5}"/>
              </a:ext>
            </a:extLst>
          </p:cNvPr>
          <p:cNvSpPr txBox="1"/>
          <p:nvPr/>
        </p:nvSpPr>
        <p:spPr>
          <a:xfrm>
            <a:off x="2288643" y="1505164"/>
            <a:ext cx="588623" cy="369332"/>
          </a:xfrm>
          <a:prstGeom prst="rect">
            <a:avLst/>
          </a:prstGeom>
          <a:noFill/>
        </p:spPr>
        <p:txBody>
          <a:bodyPr wrap="none" rtlCol="0">
            <a:spAutoFit/>
          </a:bodyPr>
          <a:lstStyle/>
          <a:p>
            <a:pPr algn="ctr"/>
            <a:r>
              <a:rPr lang="en-US" b="1" dirty="0">
                <a:solidFill>
                  <a:srgbClr val="EA4335"/>
                </a:solidFill>
              </a:rPr>
              <a:t>d=1</a:t>
            </a:r>
            <a:endParaRPr lang="en-IN" b="1" dirty="0">
              <a:solidFill>
                <a:srgbClr val="EA4335"/>
              </a:solidFill>
            </a:endParaRPr>
          </a:p>
        </p:txBody>
      </p:sp>
      <p:sp>
        <p:nvSpPr>
          <p:cNvPr id="35" name="TextBox 34">
            <a:extLst>
              <a:ext uri="{FF2B5EF4-FFF2-40B4-BE49-F238E27FC236}">
                <a16:creationId xmlns:a16="http://schemas.microsoft.com/office/drawing/2014/main" id="{3FF15921-4A2B-0B40-30CA-0F384AC0F250}"/>
              </a:ext>
            </a:extLst>
          </p:cNvPr>
          <p:cNvSpPr txBox="1"/>
          <p:nvPr/>
        </p:nvSpPr>
        <p:spPr>
          <a:xfrm>
            <a:off x="2280442" y="2133398"/>
            <a:ext cx="588623" cy="369332"/>
          </a:xfrm>
          <a:prstGeom prst="rect">
            <a:avLst/>
          </a:prstGeom>
          <a:noFill/>
        </p:spPr>
        <p:txBody>
          <a:bodyPr wrap="none" rtlCol="0">
            <a:spAutoFit/>
          </a:bodyPr>
          <a:lstStyle/>
          <a:p>
            <a:r>
              <a:rPr lang="en-US" b="1" dirty="0">
                <a:solidFill>
                  <a:srgbClr val="EA4335"/>
                </a:solidFill>
              </a:rPr>
              <a:t>d=2</a:t>
            </a:r>
            <a:endParaRPr lang="en-IN" b="1" dirty="0">
              <a:solidFill>
                <a:srgbClr val="EA4335"/>
              </a:solidFill>
            </a:endParaRPr>
          </a:p>
        </p:txBody>
      </p:sp>
      <p:sp>
        <p:nvSpPr>
          <p:cNvPr id="36" name="TextBox 35">
            <a:extLst>
              <a:ext uri="{FF2B5EF4-FFF2-40B4-BE49-F238E27FC236}">
                <a16:creationId xmlns:a16="http://schemas.microsoft.com/office/drawing/2014/main" id="{E6773A4E-E732-4D17-018D-FDE3AC6040A2}"/>
              </a:ext>
            </a:extLst>
          </p:cNvPr>
          <p:cNvSpPr txBox="1"/>
          <p:nvPr/>
        </p:nvSpPr>
        <p:spPr>
          <a:xfrm>
            <a:off x="2280442" y="2754952"/>
            <a:ext cx="588623" cy="369332"/>
          </a:xfrm>
          <a:prstGeom prst="rect">
            <a:avLst/>
          </a:prstGeom>
          <a:noFill/>
        </p:spPr>
        <p:txBody>
          <a:bodyPr wrap="none" rtlCol="0">
            <a:spAutoFit/>
          </a:bodyPr>
          <a:lstStyle/>
          <a:p>
            <a:r>
              <a:rPr lang="en-US" b="1" dirty="0">
                <a:solidFill>
                  <a:srgbClr val="EA4335"/>
                </a:solidFill>
              </a:rPr>
              <a:t>d=3</a:t>
            </a:r>
            <a:endParaRPr lang="en-IN" b="1" dirty="0">
              <a:solidFill>
                <a:srgbClr val="EA4335"/>
              </a:solidFill>
            </a:endParaRPr>
          </a:p>
        </p:txBody>
      </p:sp>
      <p:sp>
        <p:nvSpPr>
          <p:cNvPr id="37" name="TextBox 36">
            <a:extLst>
              <a:ext uri="{FF2B5EF4-FFF2-40B4-BE49-F238E27FC236}">
                <a16:creationId xmlns:a16="http://schemas.microsoft.com/office/drawing/2014/main" id="{E9D9C8AD-0E34-488A-37D6-D83C11FD49BF}"/>
              </a:ext>
            </a:extLst>
          </p:cNvPr>
          <p:cNvSpPr txBox="1"/>
          <p:nvPr/>
        </p:nvSpPr>
        <p:spPr>
          <a:xfrm>
            <a:off x="2277036" y="3411825"/>
            <a:ext cx="588623" cy="369332"/>
          </a:xfrm>
          <a:prstGeom prst="rect">
            <a:avLst/>
          </a:prstGeom>
          <a:noFill/>
        </p:spPr>
        <p:txBody>
          <a:bodyPr wrap="none" rtlCol="0">
            <a:spAutoFit/>
          </a:bodyPr>
          <a:lstStyle/>
          <a:p>
            <a:r>
              <a:rPr lang="en-US" b="1" dirty="0">
                <a:solidFill>
                  <a:srgbClr val="EA4335"/>
                </a:solidFill>
              </a:rPr>
              <a:t>d=4</a:t>
            </a:r>
            <a:endParaRPr lang="en-IN" b="1" dirty="0">
              <a:solidFill>
                <a:srgbClr val="EA4335"/>
              </a:solidFill>
            </a:endParaRPr>
          </a:p>
        </p:txBody>
      </p:sp>
      <p:sp>
        <p:nvSpPr>
          <p:cNvPr id="38" name="TextBox 37">
            <a:extLst>
              <a:ext uri="{FF2B5EF4-FFF2-40B4-BE49-F238E27FC236}">
                <a16:creationId xmlns:a16="http://schemas.microsoft.com/office/drawing/2014/main" id="{6AF73B52-6995-C045-3E19-AFEB62933842}"/>
              </a:ext>
            </a:extLst>
          </p:cNvPr>
          <p:cNvSpPr txBox="1"/>
          <p:nvPr/>
        </p:nvSpPr>
        <p:spPr>
          <a:xfrm>
            <a:off x="2277035" y="4033379"/>
            <a:ext cx="588623" cy="369332"/>
          </a:xfrm>
          <a:prstGeom prst="rect">
            <a:avLst/>
          </a:prstGeom>
          <a:noFill/>
        </p:spPr>
        <p:txBody>
          <a:bodyPr wrap="none" rtlCol="0">
            <a:spAutoFit/>
          </a:bodyPr>
          <a:lstStyle/>
          <a:p>
            <a:r>
              <a:rPr lang="en-US" b="1" dirty="0">
                <a:solidFill>
                  <a:srgbClr val="EA4335"/>
                </a:solidFill>
              </a:rPr>
              <a:t>d=5</a:t>
            </a:r>
            <a:endParaRPr lang="en-IN" b="1" dirty="0">
              <a:solidFill>
                <a:srgbClr val="EA4335"/>
              </a:solidFill>
            </a:endParaRPr>
          </a:p>
        </p:txBody>
      </p:sp>
      <p:sp>
        <p:nvSpPr>
          <p:cNvPr id="40" name="TextBox 39">
            <a:extLst>
              <a:ext uri="{FF2B5EF4-FFF2-40B4-BE49-F238E27FC236}">
                <a16:creationId xmlns:a16="http://schemas.microsoft.com/office/drawing/2014/main" id="{6E9BEFE5-ED92-8620-9A28-91F326838859}"/>
              </a:ext>
            </a:extLst>
          </p:cNvPr>
          <p:cNvSpPr txBox="1"/>
          <p:nvPr/>
        </p:nvSpPr>
        <p:spPr>
          <a:xfrm>
            <a:off x="3688798" y="1280820"/>
            <a:ext cx="3415809" cy="2308324"/>
          </a:xfrm>
          <a:prstGeom prst="rect">
            <a:avLst/>
          </a:prstGeom>
          <a:noFill/>
        </p:spPr>
        <p:txBody>
          <a:bodyPr wrap="square" rtlCol="0">
            <a:spAutoFit/>
          </a:bodyPr>
          <a:lstStyle/>
          <a:p>
            <a:r>
              <a:rPr lang="en-US" dirty="0"/>
              <a:t>If two words share similar linguistic features and appear in similar contexts.</a:t>
            </a:r>
          </a:p>
          <a:p>
            <a:endParaRPr lang="en-US" dirty="0"/>
          </a:p>
          <a:p>
            <a:r>
              <a:rPr lang="en-US" dirty="0"/>
              <a:t>Their embedding values are updated to become closer and closer during the training process</a:t>
            </a:r>
            <a:endParaRPr lang="en-IN" dirty="0"/>
          </a:p>
        </p:txBody>
      </p:sp>
    </p:spTree>
    <p:extLst>
      <p:ext uri="{BB962C8B-B14F-4D97-AF65-F5344CB8AC3E}">
        <p14:creationId xmlns:p14="http://schemas.microsoft.com/office/powerpoint/2010/main" val="1882081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375E-6 -3.7037E-7 L 4.375E-6 0.00046 C 0.0052 -0.00764 0.01106 -0.01412 0.01562 -0.02268 C 0.01666 -0.02384 0.0177 -0.02546 0.01836 -0.02731 C 0.02252 -0.03657 0.02565 -0.04352 0.02825 -0.05393 C 0.0289 -0.05764 0.02968 -0.06181 0.03033 -0.06597 C 0.03099 -0.07153 0.03125 -0.07593 0.03203 -0.08102 L 0.03268 -0.08611 C 0.03229 -0.09537 0.03255 -0.10393 0.03203 -0.11343 C 0.0319 -0.11551 0.03112 -0.1169 0.03086 -0.11875 C 0.03059 -0.1206 0.03072 -0.12268 0.03033 -0.12477 C 0.02955 -0.12801 0.02838 -0.13079 0.0276 -0.13356 C 0.02656 -0.13681 0.02526 -0.14051 0.02421 -0.14329 C 0.02239 -0.14699 0.02096 -0.15162 0.01836 -0.15486 C 0.01757 -0.15602 0.01666 -0.15741 0.0151 -0.15903 C 0.01432 -0.16018 0.01354 -0.16134 0.01302 -0.1625 C 0.0108 -0.16528 0.00859 -0.16759 0.00664 -0.17037 C 0.00468 -0.17384 0.00494 -0.17384 0.00221 -0.17662 C 0.00156 -0.17708 0.00117 -0.17801 0.00052 -0.17824 C 4.375E-6 -0.17893 -0.00066 -0.17893 -0.00118 -0.17917 C -0.00222 -0.17986 -0.00287 -0.18148 -0.00404 -0.18218 C -0.00782 -0.18403 -0.00938 -0.18449 -0.01303 -0.18542 C -0.01394 -0.18565 -0.01485 -0.18681 -0.01589 -0.1875 C -0.01641 -0.18727 -0.02383 -0.18889 -0.02435 -0.18912 C -0.02735 -0.19051 -0.02631 -0.19028 -0.03112 -0.19051 C -0.03451 -0.1912 -0.03789 -0.1912 -0.04115 -0.1919 C -0.04805 -0.19282 -0.04584 -0.19143 -0.04935 -0.19282 " pathEditMode="relative" rAng="0" ptsTypes="AAAAAAAAAAAAAAAAAAAAAAAAAAA">
                                      <p:cBhvr>
                                        <p:cTn id="6" dur="2000" fill="hold"/>
                                        <p:tgtEl>
                                          <p:spTgt spid="4"/>
                                        </p:tgtEl>
                                        <p:attrNameLst>
                                          <p:attrName>ppt_x</p:attrName>
                                          <p:attrName>ppt_y</p:attrName>
                                        </p:attrNameLst>
                                      </p:cBhvr>
                                      <p:rCtr x="-833" y="-9630"/>
                                    </p:animMotion>
                                  </p:childTnLst>
                                </p:cTn>
                              </p:par>
                              <p:par>
                                <p:cTn id="7" presetID="10" presetClass="entr" presetSubtype="0" fill="hold" nodeType="withEffect">
                                  <p:stCondLst>
                                    <p:cond delay="0"/>
                                  </p:stCondLst>
                                  <p:childTnLst>
                                    <p:set>
                                      <p:cBhvr>
                                        <p:cTn id="8" dur="1" fill="hold">
                                          <p:stCondLst>
                                            <p:cond delay="0"/>
                                          </p:stCondLst>
                                        </p:cTn>
                                        <p:tgtEl>
                                          <p:spTgt spid="40">
                                            <p:txEl>
                                              <p:pRg st="2" end="2"/>
                                            </p:txEl>
                                          </p:spTgt>
                                        </p:tgtEl>
                                        <p:attrNameLst>
                                          <p:attrName>style.visibility</p:attrName>
                                        </p:attrNameLst>
                                      </p:cBhvr>
                                      <p:to>
                                        <p:strVal val="visible"/>
                                      </p:to>
                                    </p:set>
                                    <p:animEffect transition="in" filter="fade">
                                      <p:cBhvr>
                                        <p:cTn id="9" dur="500"/>
                                        <p:tgtEl>
                                          <p:spTgt spid="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868F66-FFBE-9178-3165-CE147ECB96A2}"/>
              </a:ext>
            </a:extLst>
          </p:cNvPr>
          <p:cNvSpPr txBox="1"/>
          <p:nvPr/>
        </p:nvSpPr>
        <p:spPr>
          <a:xfrm>
            <a:off x="2007228" y="304727"/>
            <a:ext cx="624401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Preprocessing – Building Dataset</a:t>
            </a:r>
            <a:endParaRPr kumimoji="0" lang="en-IN" sz="3200" b="0" i="0" u="none" strike="noStrike" kern="1200" cap="none" spc="0" normalizeH="0" baseline="0" noProof="0" dirty="0">
              <a:ln>
                <a:noFill/>
              </a:ln>
              <a:solidFill>
                <a:prstClr val="black"/>
              </a:solidFill>
              <a:effectLst/>
              <a:uLnTx/>
              <a:uFillTx/>
              <a:latin typeface="Arial"/>
              <a:cs typeface="+mn-cs"/>
            </a:endParaRPr>
          </a:p>
        </p:txBody>
      </p:sp>
      <p:sp>
        <p:nvSpPr>
          <p:cNvPr id="14" name="Rectangle 13">
            <a:extLst>
              <a:ext uri="{FF2B5EF4-FFF2-40B4-BE49-F238E27FC236}">
                <a16:creationId xmlns:a16="http://schemas.microsoft.com/office/drawing/2014/main" id="{4E5C1EF5-7775-DEF5-11E3-6170636A289E}"/>
              </a:ext>
            </a:extLst>
          </p:cNvPr>
          <p:cNvSpPr/>
          <p:nvPr/>
        </p:nvSpPr>
        <p:spPr>
          <a:xfrm>
            <a:off x="2007228" y="5346242"/>
            <a:ext cx="1182474" cy="379515"/>
          </a:xfrm>
          <a:prstGeom prst="rect">
            <a:avLst/>
          </a:prstGeom>
          <a:solidFill>
            <a:srgbClr val="34A853"/>
          </a:solidFill>
          <a:ln w="9525" cap="flat">
            <a:noFill/>
            <a:prstDash val="solid"/>
            <a:miter/>
          </a:ln>
        </p:spPr>
        <p:txBody>
          <a:bodyPr rtlCol="0" anchor="ctr"/>
          <a:lstStyle/>
          <a:p>
            <a:pPr algn="ctr"/>
            <a:r>
              <a:rPr lang="en-US" sz="1600" b="1" dirty="0">
                <a:solidFill>
                  <a:schemeClr val="bg1"/>
                </a:solidFill>
              </a:rPr>
              <a:t>OUTPUT</a:t>
            </a:r>
            <a:endParaRPr lang="en-IN" sz="1600" b="1" dirty="0">
              <a:solidFill>
                <a:schemeClr val="bg1"/>
              </a:solidFill>
            </a:endParaRPr>
          </a:p>
        </p:txBody>
      </p:sp>
      <p:pic>
        <p:nvPicPr>
          <p:cNvPr id="4" name="Picture 3">
            <a:extLst>
              <a:ext uri="{FF2B5EF4-FFF2-40B4-BE49-F238E27FC236}">
                <a16:creationId xmlns:a16="http://schemas.microsoft.com/office/drawing/2014/main" id="{7608BC95-A61D-B5A5-B3D2-5ECB2AD66D7C}"/>
              </a:ext>
            </a:extLst>
          </p:cNvPr>
          <p:cNvPicPr>
            <a:picLocks noChangeAspect="1"/>
          </p:cNvPicPr>
          <p:nvPr/>
        </p:nvPicPr>
        <p:blipFill>
          <a:blip r:embed="rId2"/>
          <a:stretch>
            <a:fillRect/>
          </a:stretch>
        </p:blipFill>
        <p:spPr>
          <a:xfrm>
            <a:off x="2045328" y="1147483"/>
            <a:ext cx="6676178" cy="3173245"/>
          </a:xfrm>
          <a:prstGeom prst="rect">
            <a:avLst/>
          </a:prstGeom>
        </p:spPr>
      </p:pic>
      <p:pic>
        <p:nvPicPr>
          <p:cNvPr id="7" name="Picture 6">
            <a:extLst>
              <a:ext uri="{FF2B5EF4-FFF2-40B4-BE49-F238E27FC236}">
                <a16:creationId xmlns:a16="http://schemas.microsoft.com/office/drawing/2014/main" id="{CB5167CD-17CA-6B6D-5248-11AB4964368E}"/>
              </a:ext>
            </a:extLst>
          </p:cNvPr>
          <p:cNvPicPr>
            <a:picLocks noChangeAspect="1"/>
          </p:cNvPicPr>
          <p:nvPr/>
        </p:nvPicPr>
        <p:blipFill>
          <a:blip r:embed="rId3"/>
          <a:stretch>
            <a:fillRect/>
          </a:stretch>
        </p:blipFill>
        <p:spPr>
          <a:xfrm>
            <a:off x="2007228" y="4320728"/>
            <a:ext cx="6887309" cy="805124"/>
          </a:xfrm>
          <a:prstGeom prst="rect">
            <a:avLst/>
          </a:prstGeom>
        </p:spPr>
      </p:pic>
      <p:pic>
        <p:nvPicPr>
          <p:cNvPr id="9" name="Picture 8">
            <a:extLst>
              <a:ext uri="{FF2B5EF4-FFF2-40B4-BE49-F238E27FC236}">
                <a16:creationId xmlns:a16="http://schemas.microsoft.com/office/drawing/2014/main" id="{9A888DD6-15F2-EC6F-F0ED-25ABBE712338}"/>
              </a:ext>
            </a:extLst>
          </p:cNvPr>
          <p:cNvPicPr>
            <a:picLocks noChangeAspect="1"/>
          </p:cNvPicPr>
          <p:nvPr/>
        </p:nvPicPr>
        <p:blipFill>
          <a:blip r:embed="rId4"/>
          <a:stretch>
            <a:fillRect/>
          </a:stretch>
        </p:blipFill>
        <p:spPr>
          <a:xfrm>
            <a:off x="2045328" y="5748150"/>
            <a:ext cx="4524028" cy="805123"/>
          </a:xfrm>
          <a:prstGeom prst="rect">
            <a:avLst/>
          </a:prstGeom>
          <a:ln w="38100">
            <a:solidFill>
              <a:srgbClr val="34A853"/>
            </a:solidFill>
          </a:ln>
        </p:spPr>
      </p:pic>
    </p:spTree>
    <p:extLst>
      <p:ext uri="{BB962C8B-B14F-4D97-AF65-F5344CB8AC3E}">
        <p14:creationId xmlns:p14="http://schemas.microsoft.com/office/powerpoint/2010/main" val="150746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868F66-FFBE-9178-3165-CE147ECB96A2}"/>
              </a:ext>
            </a:extLst>
          </p:cNvPr>
          <p:cNvSpPr txBox="1"/>
          <p:nvPr/>
        </p:nvSpPr>
        <p:spPr>
          <a:xfrm>
            <a:off x="2007228" y="304727"/>
            <a:ext cx="667477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Building Transformers Architecture</a:t>
            </a:r>
            <a:endParaRPr kumimoji="0" lang="en-IN" sz="3200" b="0" i="0" u="none" strike="noStrike" kern="1200" cap="none" spc="0" normalizeH="0" baseline="0" noProof="0" dirty="0">
              <a:ln>
                <a:noFill/>
              </a:ln>
              <a:solidFill>
                <a:prstClr val="black"/>
              </a:solidFill>
              <a:effectLst/>
              <a:uLnTx/>
              <a:uFillTx/>
              <a:latin typeface="Arial"/>
              <a:cs typeface="+mn-cs"/>
            </a:endParaRPr>
          </a:p>
        </p:txBody>
      </p:sp>
      <p:sp>
        <p:nvSpPr>
          <p:cNvPr id="11" name="TextBox 10">
            <a:extLst>
              <a:ext uri="{FF2B5EF4-FFF2-40B4-BE49-F238E27FC236}">
                <a16:creationId xmlns:a16="http://schemas.microsoft.com/office/drawing/2014/main" id="{6A59BAC1-D2CB-07F8-8D4F-5C235BA3F204}"/>
              </a:ext>
            </a:extLst>
          </p:cNvPr>
          <p:cNvSpPr txBox="1"/>
          <p:nvPr/>
        </p:nvSpPr>
        <p:spPr>
          <a:xfrm>
            <a:off x="485658" y="963940"/>
            <a:ext cx="1521570" cy="830997"/>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400" dirty="0">
                <a:solidFill>
                  <a:srgbClr val="EA4335"/>
                </a:solidFill>
                <a:latin typeface="Arial"/>
              </a:rPr>
              <a:t>Positional</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solidFill>
                  <a:srgbClr val="EA4335"/>
                </a:solidFill>
                <a:latin typeface="Arial"/>
              </a:rPr>
              <a:t>Encoder</a:t>
            </a:r>
            <a:endParaRPr kumimoji="0" lang="en-IN" sz="2400" b="0" i="0" u="none" strike="noStrike" kern="1200" cap="none" spc="0" normalizeH="0" baseline="0" noProof="0" dirty="0">
              <a:ln>
                <a:noFill/>
              </a:ln>
              <a:solidFill>
                <a:srgbClr val="EA4335"/>
              </a:solidFill>
              <a:effectLst/>
              <a:uLnTx/>
              <a:uFillTx/>
              <a:latin typeface="Arial"/>
              <a:cs typeface="+mn-cs"/>
            </a:endParaRPr>
          </a:p>
        </p:txBody>
      </p:sp>
      <p:pic>
        <p:nvPicPr>
          <p:cNvPr id="7" name="Picture 6">
            <a:extLst>
              <a:ext uri="{FF2B5EF4-FFF2-40B4-BE49-F238E27FC236}">
                <a16:creationId xmlns:a16="http://schemas.microsoft.com/office/drawing/2014/main" id="{AB6BCA07-9FC2-A1CB-CE20-F8003CDABB51}"/>
              </a:ext>
            </a:extLst>
          </p:cNvPr>
          <p:cNvPicPr>
            <a:picLocks noChangeAspect="1"/>
          </p:cNvPicPr>
          <p:nvPr/>
        </p:nvPicPr>
        <p:blipFill>
          <a:blip r:embed="rId2"/>
          <a:stretch>
            <a:fillRect/>
          </a:stretch>
        </p:blipFill>
        <p:spPr>
          <a:xfrm>
            <a:off x="2084876" y="1156410"/>
            <a:ext cx="6597128" cy="4545179"/>
          </a:xfrm>
          <a:prstGeom prst="rect">
            <a:avLst/>
          </a:prstGeom>
        </p:spPr>
      </p:pic>
    </p:spTree>
    <p:extLst>
      <p:ext uri="{BB962C8B-B14F-4D97-AF65-F5344CB8AC3E}">
        <p14:creationId xmlns:p14="http://schemas.microsoft.com/office/powerpoint/2010/main" val="296130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868F66-FFBE-9178-3165-CE147ECB96A2}"/>
              </a:ext>
            </a:extLst>
          </p:cNvPr>
          <p:cNvSpPr txBox="1"/>
          <p:nvPr/>
        </p:nvSpPr>
        <p:spPr>
          <a:xfrm>
            <a:off x="2007228" y="304727"/>
            <a:ext cx="667477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Building Transformers Architecture</a:t>
            </a:r>
            <a:endParaRPr kumimoji="0" lang="en-IN" sz="3200" b="0" i="0" u="none" strike="noStrike" kern="1200" cap="none" spc="0" normalizeH="0" baseline="0" noProof="0" dirty="0">
              <a:ln>
                <a:noFill/>
              </a:ln>
              <a:solidFill>
                <a:prstClr val="black"/>
              </a:solidFill>
              <a:effectLst/>
              <a:uLnTx/>
              <a:uFillTx/>
              <a:latin typeface="Arial"/>
              <a:cs typeface="+mn-cs"/>
            </a:endParaRPr>
          </a:p>
        </p:txBody>
      </p:sp>
      <p:pic>
        <p:nvPicPr>
          <p:cNvPr id="10" name="Picture 9">
            <a:extLst>
              <a:ext uri="{FF2B5EF4-FFF2-40B4-BE49-F238E27FC236}">
                <a16:creationId xmlns:a16="http://schemas.microsoft.com/office/drawing/2014/main" id="{BCC008CE-334B-E543-6209-5CED9F514D7E}"/>
              </a:ext>
            </a:extLst>
          </p:cNvPr>
          <p:cNvPicPr>
            <a:picLocks noChangeAspect="1"/>
          </p:cNvPicPr>
          <p:nvPr/>
        </p:nvPicPr>
        <p:blipFill rotWithShape="1">
          <a:blip r:embed="rId2"/>
          <a:srcRect r="2249"/>
          <a:stretch/>
        </p:blipFill>
        <p:spPr>
          <a:xfrm>
            <a:off x="2131053" y="1151282"/>
            <a:ext cx="6803397" cy="4735756"/>
          </a:xfrm>
          <a:prstGeom prst="rect">
            <a:avLst/>
          </a:prstGeom>
        </p:spPr>
      </p:pic>
      <p:sp>
        <p:nvSpPr>
          <p:cNvPr id="11" name="TextBox 10">
            <a:extLst>
              <a:ext uri="{FF2B5EF4-FFF2-40B4-BE49-F238E27FC236}">
                <a16:creationId xmlns:a16="http://schemas.microsoft.com/office/drawing/2014/main" id="{6A59BAC1-D2CB-07F8-8D4F-5C235BA3F204}"/>
              </a:ext>
            </a:extLst>
          </p:cNvPr>
          <p:cNvSpPr txBox="1"/>
          <p:nvPr/>
        </p:nvSpPr>
        <p:spPr>
          <a:xfrm>
            <a:off x="674812" y="977600"/>
            <a:ext cx="1332416"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solidFill>
                  <a:srgbClr val="EA4335"/>
                </a:solidFill>
                <a:latin typeface="Arial"/>
              </a:rPr>
              <a:t>Encoder</a:t>
            </a:r>
            <a:endParaRPr kumimoji="0" lang="en-IN" sz="2400" b="0" i="0" u="none" strike="noStrike" kern="1200" cap="none" spc="0" normalizeH="0" baseline="0" noProof="0" dirty="0">
              <a:ln>
                <a:noFill/>
              </a:ln>
              <a:solidFill>
                <a:srgbClr val="EA4335"/>
              </a:solidFill>
              <a:effectLst/>
              <a:uLnTx/>
              <a:uFillTx/>
              <a:latin typeface="Arial"/>
              <a:cs typeface="+mn-cs"/>
            </a:endParaRPr>
          </a:p>
        </p:txBody>
      </p:sp>
    </p:spTree>
    <p:extLst>
      <p:ext uri="{BB962C8B-B14F-4D97-AF65-F5344CB8AC3E}">
        <p14:creationId xmlns:p14="http://schemas.microsoft.com/office/powerpoint/2010/main" val="376064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868F66-FFBE-9178-3165-CE147ECB96A2}"/>
              </a:ext>
            </a:extLst>
          </p:cNvPr>
          <p:cNvSpPr txBox="1"/>
          <p:nvPr/>
        </p:nvSpPr>
        <p:spPr>
          <a:xfrm>
            <a:off x="2007228" y="304727"/>
            <a:ext cx="667477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Building Transformers Architecture</a:t>
            </a:r>
            <a:endParaRPr kumimoji="0" lang="en-IN" sz="3200" b="0" i="0" u="none" strike="noStrike" kern="1200" cap="none" spc="0" normalizeH="0" baseline="0" noProof="0" dirty="0">
              <a:ln>
                <a:noFill/>
              </a:ln>
              <a:solidFill>
                <a:prstClr val="black"/>
              </a:solidFill>
              <a:effectLst/>
              <a:uLnTx/>
              <a:uFillTx/>
              <a:latin typeface="Arial"/>
              <a:cs typeface="+mn-cs"/>
            </a:endParaRPr>
          </a:p>
        </p:txBody>
      </p:sp>
      <p:sp>
        <p:nvSpPr>
          <p:cNvPr id="11" name="TextBox 10">
            <a:extLst>
              <a:ext uri="{FF2B5EF4-FFF2-40B4-BE49-F238E27FC236}">
                <a16:creationId xmlns:a16="http://schemas.microsoft.com/office/drawing/2014/main" id="{6A59BAC1-D2CB-07F8-8D4F-5C235BA3F204}"/>
              </a:ext>
            </a:extLst>
          </p:cNvPr>
          <p:cNvSpPr txBox="1"/>
          <p:nvPr/>
        </p:nvSpPr>
        <p:spPr>
          <a:xfrm>
            <a:off x="657178" y="977600"/>
            <a:ext cx="1350050"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solidFill>
                  <a:srgbClr val="EA4335"/>
                </a:solidFill>
                <a:latin typeface="Arial"/>
              </a:rPr>
              <a:t>Decoder</a:t>
            </a:r>
            <a:endParaRPr kumimoji="0" lang="en-IN" sz="2400" b="0" i="0" u="none" strike="noStrike" kern="1200" cap="none" spc="0" normalizeH="0" baseline="0" noProof="0" dirty="0">
              <a:ln>
                <a:noFill/>
              </a:ln>
              <a:solidFill>
                <a:srgbClr val="EA4335"/>
              </a:solidFill>
              <a:effectLst/>
              <a:uLnTx/>
              <a:uFillTx/>
              <a:latin typeface="Arial"/>
              <a:cs typeface="+mn-cs"/>
            </a:endParaRPr>
          </a:p>
        </p:txBody>
      </p:sp>
      <p:pic>
        <p:nvPicPr>
          <p:cNvPr id="3" name="Picture 2">
            <a:extLst>
              <a:ext uri="{FF2B5EF4-FFF2-40B4-BE49-F238E27FC236}">
                <a16:creationId xmlns:a16="http://schemas.microsoft.com/office/drawing/2014/main" id="{C14902BE-4D97-7E08-CC33-42D1B1742BB5}"/>
              </a:ext>
            </a:extLst>
          </p:cNvPr>
          <p:cNvPicPr>
            <a:picLocks noChangeAspect="1"/>
          </p:cNvPicPr>
          <p:nvPr/>
        </p:nvPicPr>
        <p:blipFill rotWithShape="1">
          <a:blip r:embed="rId2"/>
          <a:srcRect r="47167"/>
          <a:stretch/>
        </p:blipFill>
        <p:spPr>
          <a:xfrm>
            <a:off x="2126168" y="1208432"/>
            <a:ext cx="6778098" cy="3482905"/>
          </a:xfrm>
          <a:prstGeom prst="rect">
            <a:avLst/>
          </a:prstGeom>
        </p:spPr>
      </p:pic>
    </p:spTree>
    <p:extLst>
      <p:ext uri="{BB962C8B-B14F-4D97-AF65-F5344CB8AC3E}">
        <p14:creationId xmlns:p14="http://schemas.microsoft.com/office/powerpoint/2010/main" val="145527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868F66-FFBE-9178-3165-CE147ECB96A2}"/>
              </a:ext>
            </a:extLst>
          </p:cNvPr>
          <p:cNvSpPr txBox="1"/>
          <p:nvPr/>
        </p:nvSpPr>
        <p:spPr>
          <a:xfrm>
            <a:off x="2007228" y="304727"/>
            <a:ext cx="667477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Building Transformers Architecture</a:t>
            </a:r>
            <a:endParaRPr kumimoji="0" lang="en-IN" sz="3200" b="0" i="0" u="none" strike="noStrike" kern="1200" cap="none" spc="0" normalizeH="0" baseline="0" noProof="0" dirty="0">
              <a:ln>
                <a:noFill/>
              </a:ln>
              <a:solidFill>
                <a:prstClr val="black"/>
              </a:solidFill>
              <a:effectLst/>
              <a:uLnTx/>
              <a:uFillTx/>
              <a:latin typeface="Arial"/>
              <a:cs typeface="+mn-cs"/>
            </a:endParaRPr>
          </a:p>
        </p:txBody>
      </p:sp>
      <p:sp>
        <p:nvSpPr>
          <p:cNvPr id="11" name="TextBox 10">
            <a:extLst>
              <a:ext uri="{FF2B5EF4-FFF2-40B4-BE49-F238E27FC236}">
                <a16:creationId xmlns:a16="http://schemas.microsoft.com/office/drawing/2014/main" id="{6A59BAC1-D2CB-07F8-8D4F-5C235BA3F204}"/>
              </a:ext>
            </a:extLst>
          </p:cNvPr>
          <p:cNvSpPr txBox="1"/>
          <p:nvPr/>
        </p:nvSpPr>
        <p:spPr>
          <a:xfrm>
            <a:off x="657178" y="977600"/>
            <a:ext cx="1350050"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solidFill>
                  <a:srgbClr val="EA4335"/>
                </a:solidFill>
                <a:latin typeface="Arial"/>
              </a:rPr>
              <a:t>Decoder</a:t>
            </a:r>
            <a:endParaRPr kumimoji="0" lang="en-IN" sz="2400" b="0" i="0" u="none" strike="noStrike" kern="1200" cap="none" spc="0" normalizeH="0" baseline="0" noProof="0" dirty="0">
              <a:ln>
                <a:noFill/>
              </a:ln>
              <a:solidFill>
                <a:srgbClr val="EA4335"/>
              </a:solidFill>
              <a:effectLst/>
              <a:uLnTx/>
              <a:uFillTx/>
              <a:latin typeface="Arial"/>
              <a:cs typeface="+mn-cs"/>
            </a:endParaRPr>
          </a:p>
        </p:txBody>
      </p:sp>
      <p:pic>
        <p:nvPicPr>
          <p:cNvPr id="2" name="Picture 1">
            <a:extLst>
              <a:ext uri="{FF2B5EF4-FFF2-40B4-BE49-F238E27FC236}">
                <a16:creationId xmlns:a16="http://schemas.microsoft.com/office/drawing/2014/main" id="{E7A42096-306C-374D-C3A2-BA7D6D52DA7A}"/>
              </a:ext>
            </a:extLst>
          </p:cNvPr>
          <p:cNvPicPr>
            <a:picLocks noChangeAspect="1"/>
          </p:cNvPicPr>
          <p:nvPr/>
        </p:nvPicPr>
        <p:blipFill rotWithShape="1">
          <a:blip r:embed="rId2"/>
          <a:srcRect t="290" r="47132" b="-1"/>
          <a:stretch/>
        </p:blipFill>
        <p:spPr>
          <a:xfrm>
            <a:off x="2252436" y="1044225"/>
            <a:ext cx="6184360" cy="5509048"/>
          </a:xfrm>
          <a:prstGeom prst="rect">
            <a:avLst/>
          </a:prstGeom>
        </p:spPr>
      </p:pic>
    </p:spTree>
    <p:extLst>
      <p:ext uri="{BB962C8B-B14F-4D97-AF65-F5344CB8AC3E}">
        <p14:creationId xmlns:p14="http://schemas.microsoft.com/office/powerpoint/2010/main" val="40584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868F66-FFBE-9178-3165-CE147ECB96A2}"/>
              </a:ext>
            </a:extLst>
          </p:cNvPr>
          <p:cNvSpPr txBox="1"/>
          <p:nvPr/>
        </p:nvSpPr>
        <p:spPr>
          <a:xfrm>
            <a:off x="2007228" y="304727"/>
            <a:ext cx="667477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Building Transformers Architecture</a:t>
            </a:r>
            <a:endParaRPr kumimoji="0" lang="en-IN" sz="3200" b="0" i="0" u="none" strike="noStrike" kern="1200" cap="none" spc="0" normalizeH="0" baseline="0" noProof="0" dirty="0">
              <a:ln>
                <a:noFill/>
              </a:ln>
              <a:solidFill>
                <a:prstClr val="black"/>
              </a:solidFill>
              <a:effectLst/>
              <a:uLnTx/>
              <a:uFillTx/>
              <a:latin typeface="Arial"/>
              <a:cs typeface="+mn-cs"/>
            </a:endParaRPr>
          </a:p>
        </p:txBody>
      </p:sp>
      <p:sp>
        <p:nvSpPr>
          <p:cNvPr id="11" name="TextBox 10">
            <a:extLst>
              <a:ext uri="{FF2B5EF4-FFF2-40B4-BE49-F238E27FC236}">
                <a16:creationId xmlns:a16="http://schemas.microsoft.com/office/drawing/2014/main" id="{6A59BAC1-D2CB-07F8-8D4F-5C235BA3F204}"/>
              </a:ext>
            </a:extLst>
          </p:cNvPr>
          <p:cNvSpPr txBox="1"/>
          <p:nvPr/>
        </p:nvSpPr>
        <p:spPr>
          <a:xfrm>
            <a:off x="179484" y="977600"/>
            <a:ext cx="1827744"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solidFill>
                  <a:srgbClr val="EA4335"/>
                </a:solidFill>
                <a:latin typeface="Arial"/>
              </a:rPr>
              <a:t>Architecture</a:t>
            </a:r>
            <a:endParaRPr kumimoji="0" lang="en-IN" sz="2400" b="0" i="0" u="none" strike="noStrike" kern="1200" cap="none" spc="0" normalizeH="0" baseline="0" noProof="0" dirty="0">
              <a:ln>
                <a:noFill/>
              </a:ln>
              <a:solidFill>
                <a:srgbClr val="EA4335"/>
              </a:solidFill>
              <a:effectLst/>
              <a:uLnTx/>
              <a:uFillTx/>
              <a:latin typeface="Arial"/>
              <a:cs typeface="+mn-cs"/>
            </a:endParaRPr>
          </a:p>
        </p:txBody>
      </p:sp>
      <p:pic>
        <p:nvPicPr>
          <p:cNvPr id="4" name="Picture 3">
            <a:extLst>
              <a:ext uri="{FF2B5EF4-FFF2-40B4-BE49-F238E27FC236}">
                <a16:creationId xmlns:a16="http://schemas.microsoft.com/office/drawing/2014/main" id="{F0E300E1-CCE5-383E-9B92-DA761F11F3A4}"/>
              </a:ext>
            </a:extLst>
          </p:cNvPr>
          <p:cNvPicPr>
            <a:picLocks noChangeAspect="1"/>
          </p:cNvPicPr>
          <p:nvPr/>
        </p:nvPicPr>
        <p:blipFill>
          <a:blip r:embed="rId2"/>
          <a:stretch>
            <a:fillRect/>
          </a:stretch>
        </p:blipFill>
        <p:spPr>
          <a:xfrm>
            <a:off x="1904768" y="1597589"/>
            <a:ext cx="7933107" cy="4282811"/>
          </a:xfrm>
          <a:prstGeom prst="rect">
            <a:avLst/>
          </a:prstGeom>
        </p:spPr>
      </p:pic>
    </p:spTree>
    <p:extLst>
      <p:ext uri="{BB962C8B-B14F-4D97-AF65-F5344CB8AC3E}">
        <p14:creationId xmlns:p14="http://schemas.microsoft.com/office/powerpoint/2010/main" val="129590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868F66-FFBE-9178-3165-CE147ECB96A2}"/>
              </a:ext>
            </a:extLst>
          </p:cNvPr>
          <p:cNvSpPr txBox="1"/>
          <p:nvPr/>
        </p:nvSpPr>
        <p:spPr>
          <a:xfrm>
            <a:off x="2007228" y="304727"/>
            <a:ext cx="667477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Building Transformers Architecture</a:t>
            </a:r>
            <a:endParaRPr kumimoji="0" lang="en-IN" sz="3200" b="0" i="0" u="none" strike="noStrike" kern="1200" cap="none" spc="0" normalizeH="0" baseline="0" noProof="0" dirty="0">
              <a:ln>
                <a:noFill/>
              </a:ln>
              <a:solidFill>
                <a:prstClr val="black"/>
              </a:solidFill>
              <a:effectLst/>
              <a:uLnTx/>
              <a:uFillTx/>
              <a:latin typeface="Arial"/>
              <a:cs typeface="+mn-cs"/>
            </a:endParaRPr>
          </a:p>
        </p:txBody>
      </p:sp>
      <p:pic>
        <p:nvPicPr>
          <p:cNvPr id="3" name="Picture 2">
            <a:extLst>
              <a:ext uri="{FF2B5EF4-FFF2-40B4-BE49-F238E27FC236}">
                <a16:creationId xmlns:a16="http://schemas.microsoft.com/office/drawing/2014/main" id="{66BEE2E5-5FCA-4049-BFAC-A029FA124F95}"/>
              </a:ext>
            </a:extLst>
          </p:cNvPr>
          <p:cNvPicPr>
            <a:picLocks noChangeAspect="1"/>
          </p:cNvPicPr>
          <p:nvPr/>
        </p:nvPicPr>
        <p:blipFill>
          <a:blip r:embed="rId2"/>
          <a:stretch>
            <a:fillRect/>
          </a:stretch>
        </p:blipFill>
        <p:spPr>
          <a:xfrm>
            <a:off x="2007228" y="1208432"/>
            <a:ext cx="6674776" cy="1351136"/>
          </a:xfrm>
          <a:prstGeom prst="rect">
            <a:avLst/>
          </a:prstGeom>
        </p:spPr>
      </p:pic>
      <p:pic>
        <p:nvPicPr>
          <p:cNvPr id="9" name="Picture 8">
            <a:extLst>
              <a:ext uri="{FF2B5EF4-FFF2-40B4-BE49-F238E27FC236}">
                <a16:creationId xmlns:a16="http://schemas.microsoft.com/office/drawing/2014/main" id="{3239DE22-34F1-7142-B5A7-CBAEF220A899}"/>
              </a:ext>
            </a:extLst>
          </p:cNvPr>
          <p:cNvPicPr>
            <a:picLocks noChangeAspect="1"/>
          </p:cNvPicPr>
          <p:nvPr/>
        </p:nvPicPr>
        <p:blipFill>
          <a:blip r:embed="rId3"/>
          <a:stretch>
            <a:fillRect/>
          </a:stretch>
        </p:blipFill>
        <p:spPr>
          <a:xfrm>
            <a:off x="2007228" y="3172569"/>
            <a:ext cx="7418278" cy="3215133"/>
          </a:xfrm>
          <a:prstGeom prst="rect">
            <a:avLst/>
          </a:prstGeom>
          <a:ln w="38100">
            <a:solidFill>
              <a:srgbClr val="34A853"/>
            </a:solidFill>
          </a:ln>
        </p:spPr>
      </p:pic>
      <p:sp>
        <p:nvSpPr>
          <p:cNvPr id="10" name="Rectangle 9">
            <a:extLst>
              <a:ext uri="{FF2B5EF4-FFF2-40B4-BE49-F238E27FC236}">
                <a16:creationId xmlns:a16="http://schemas.microsoft.com/office/drawing/2014/main" id="{680FB6CF-22FE-7BC6-7271-11D012DB91B6}"/>
              </a:ext>
            </a:extLst>
          </p:cNvPr>
          <p:cNvSpPr/>
          <p:nvPr/>
        </p:nvSpPr>
        <p:spPr>
          <a:xfrm>
            <a:off x="1969128" y="2790400"/>
            <a:ext cx="1182474" cy="379515"/>
          </a:xfrm>
          <a:prstGeom prst="rect">
            <a:avLst/>
          </a:prstGeom>
          <a:solidFill>
            <a:srgbClr val="34A853"/>
          </a:solidFill>
          <a:ln w="9525" cap="flat">
            <a:noFill/>
            <a:prstDash val="solid"/>
            <a:miter/>
          </a:ln>
        </p:spPr>
        <p:txBody>
          <a:bodyPr rtlCol="0" anchor="ctr"/>
          <a:lstStyle/>
          <a:p>
            <a:pPr algn="ctr"/>
            <a:r>
              <a:rPr lang="en-US" sz="1600" b="1" dirty="0">
                <a:solidFill>
                  <a:schemeClr val="bg1"/>
                </a:solidFill>
              </a:rPr>
              <a:t>OUTPUT</a:t>
            </a:r>
            <a:endParaRPr lang="en-IN" sz="1600" b="1" dirty="0">
              <a:solidFill>
                <a:schemeClr val="bg1"/>
              </a:solidFill>
            </a:endParaRPr>
          </a:p>
        </p:txBody>
      </p:sp>
    </p:spTree>
    <p:extLst>
      <p:ext uri="{BB962C8B-B14F-4D97-AF65-F5344CB8AC3E}">
        <p14:creationId xmlns:p14="http://schemas.microsoft.com/office/powerpoint/2010/main" val="402524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868F66-FFBE-9178-3165-CE147ECB96A2}"/>
              </a:ext>
            </a:extLst>
          </p:cNvPr>
          <p:cNvSpPr txBox="1"/>
          <p:nvPr/>
        </p:nvSpPr>
        <p:spPr>
          <a:xfrm>
            <a:off x="2007228" y="304727"/>
            <a:ext cx="667477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Building Transformers Architecture</a:t>
            </a:r>
            <a:endParaRPr kumimoji="0" lang="en-IN" sz="3200" b="0" i="0" u="none" strike="noStrike" kern="1200" cap="none" spc="0" normalizeH="0" baseline="0" noProof="0" dirty="0">
              <a:ln>
                <a:noFill/>
              </a:ln>
              <a:solidFill>
                <a:prstClr val="black"/>
              </a:solidFill>
              <a:effectLst/>
              <a:uLnTx/>
              <a:uFillTx/>
              <a:latin typeface="Arial"/>
              <a:cs typeface="+mn-cs"/>
            </a:endParaRPr>
          </a:p>
        </p:txBody>
      </p:sp>
      <p:sp>
        <p:nvSpPr>
          <p:cNvPr id="10" name="Rectangle 9">
            <a:extLst>
              <a:ext uri="{FF2B5EF4-FFF2-40B4-BE49-F238E27FC236}">
                <a16:creationId xmlns:a16="http://schemas.microsoft.com/office/drawing/2014/main" id="{680FB6CF-22FE-7BC6-7271-11D012DB91B6}"/>
              </a:ext>
            </a:extLst>
          </p:cNvPr>
          <p:cNvSpPr/>
          <p:nvPr/>
        </p:nvSpPr>
        <p:spPr>
          <a:xfrm>
            <a:off x="1969128" y="2790400"/>
            <a:ext cx="1182474" cy="379515"/>
          </a:xfrm>
          <a:prstGeom prst="rect">
            <a:avLst/>
          </a:prstGeom>
          <a:solidFill>
            <a:srgbClr val="34A853"/>
          </a:solidFill>
          <a:ln w="9525" cap="flat">
            <a:noFill/>
            <a:prstDash val="solid"/>
            <a:miter/>
          </a:ln>
        </p:spPr>
        <p:txBody>
          <a:bodyPr rtlCol="0" anchor="ctr"/>
          <a:lstStyle/>
          <a:p>
            <a:pPr algn="ctr"/>
            <a:r>
              <a:rPr lang="en-US" sz="1600" b="1" dirty="0">
                <a:solidFill>
                  <a:schemeClr val="bg1"/>
                </a:solidFill>
              </a:rPr>
              <a:t>OUTPUT</a:t>
            </a:r>
            <a:endParaRPr lang="en-IN" sz="1600" b="1" dirty="0">
              <a:solidFill>
                <a:schemeClr val="bg1"/>
              </a:solidFill>
            </a:endParaRPr>
          </a:p>
        </p:txBody>
      </p:sp>
      <p:pic>
        <p:nvPicPr>
          <p:cNvPr id="4" name="Picture 3">
            <a:extLst>
              <a:ext uri="{FF2B5EF4-FFF2-40B4-BE49-F238E27FC236}">
                <a16:creationId xmlns:a16="http://schemas.microsoft.com/office/drawing/2014/main" id="{7C835577-9B00-E655-9F90-2857A7D83893}"/>
              </a:ext>
            </a:extLst>
          </p:cNvPr>
          <p:cNvPicPr>
            <a:picLocks noChangeAspect="1"/>
          </p:cNvPicPr>
          <p:nvPr/>
        </p:nvPicPr>
        <p:blipFill>
          <a:blip r:embed="rId2"/>
          <a:stretch>
            <a:fillRect/>
          </a:stretch>
        </p:blipFill>
        <p:spPr>
          <a:xfrm>
            <a:off x="1969128" y="1391071"/>
            <a:ext cx="4078621" cy="1280211"/>
          </a:xfrm>
          <a:prstGeom prst="rect">
            <a:avLst/>
          </a:prstGeom>
        </p:spPr>
      </p:pic>
      <p:pic>
        <p:nvPicPr>
          <p:cNvPr id="7" name="Picture 6">
            <a:extLst>
              <a:ext uri="{FF2B5EF4-FFF2-40B4-BE49-F238E27FC236}">
                <a16:creationId xmlns:a16="http://schemas.microsoft.com/office/drawing/2014/main" id="{19011ABC-C51A-C7D3-7632-3CDE2A4B809D}"/>
              </a:ext>
            </a:extLst>
          </p:cNvPr>
          <p:cNvPicPr>
            <a:picLocks noChangeAspect="1"/>
          </p:cNvPicPr>
          <p:nvPr/>
        </p:nvPicPr>
        <p:blipFill>
          <a:blip r:embed="rId3"/>
          <a:stretch>
            <a:fillRect/>
          </a:stretch>
        </p:blipFill>
        <p:spPr>
          <a:xfrm>
            <a:off x="2007228" y="3169915"/>
            <a:ext cx="4935484" cy="3049148"/>
          </a:xfrm>
          <a:prstGeom prst="rect">
            <a:avLst/>
          </a:prstGeom>
          <a:ln w="38100">
            <a:solidFill>
              <a:srgbClr val="34A853"/>
            </a:solidFill>
          </a:ln>
        </p:spPr>
      </p:pic>
    </p:spTree>
    <p:extLst>
      <p:ext uri="{BB962C8B-B14F-4D97-AF65-F5344CB8AC3E}">
        <p14:creationId xmlns:p14="http://schemas.microsoft.com/office/powerpoint/2010/main" val="268915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868F66-FFBE-9178-3165-CE147ECB96A2}"/>
              </a:ext>
            </a:extLst>
          </p:cNvPr>
          <p:cNvSpPr txBox="1"/>
          <p:nvPr/>
        </p:nvSpPr>
        <p:spPr>
          <a:xfrm>
            <a:off x="2007228" y="304727"/>
            <a:ext cx="667477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Building Transformers Architecture</a:t>
            </a:r>
            <a:endParaRPr kumimoji="0" lang="en-IN" sz="3200" b="0" i="0" u="none" strike="noStrike" kern="1200" cap="none" spc="0" normalizeH="0" baseline="0" noProof="0" dirty="0">
              <a:ln>
                <a:noFill/>
              </a:ln>
              <a:solidFill>
                <a:prstClr val="black"/>
              </a:solidFill>
              <a:effectLst/>
              <a:uLnTx/>
              <a:uFillTx/>
              <a:latin typeface="Arial"/>
              <a:cs typeface="+mn-cs"/>
            </a:endParaRPr>
          </a:p>
        </p:txBody>
      </p:sp>
      <p:sp>
        <p:nvSpPr>
          <p:cNvPr id="10" name="Rectangle 9">
            <a:extLst>
              <a:ext uri="{FF2B5EF4-FFF2-40B4-BE49-F238E27FC236}">
                <a16:creationId xmlns:a16="http://schemas.microsoft.com/office/drawing/2014/main" id="{680FB6CF-22FE-7BC6-7271-11D012DB91B6}"/>
              </a:ext>
            </a:extLst>
          </p:cNvPr>
          <p:cNvSpPr/>
          <p:nvPr/>
        </p:nvSpPr>
        <p:spPr>
          <a:xfrm>
            <a:off x="1969128" y="2790400"/>
            <a:ext cx="1182474" cy="379515"/>
          </a:xfrm>
          <a:prstGeom prst="rect">
            <a:avLst/>
          </a:prstGeom>
          <a:solidFill>
            <a:srgbClr val="34A853"/>
          </a:solidFill>
          <a:ln w="9525" cap="flat">
            <a:noFill/>
            <a:prstDash val="solid"/>
            <a:miter/>
          </a:ln>
        </p:spPr>
        <p:txBody>
          <a:bodyPr rtlCol="0" anchor="ctr"/>
          <a:lstStyle/>
          <a:p>
            <a:pPr algn="ctr"/>
            <a:r>
              <a:rPr lang="en-US" sz="1600" b="1" dirty="0">
                <a:solidFill>
                  <a:schemeClr val="bg1"/>
                </a:solidFill>
              </a:rPr>
              <a:t>OUTPUT</a:t>
            </a:r>
            <a:endParaRPr lang="en-IN" sz="1600" b="1" dirty="0">
              <a:solidFill>
                <a:schemeClr val="bg1"/>
              </a:solidFill>
            </a:endParaRPr>
          </a:p>
        </p:txBody>
      </p:sp>
      <p:pic>
        <p:nvPicPr>
          <p:cNvPr id="3" name="Picture 2">
            <a:extLst>
              <a:ext uri="{FF2B5EF4-FFF2-40B4-BE49-F238E27FC236}">
                <a16:creationId xmlns:a16="http://schemas.microsoft.com/office/drawing/2014/main" id="{1FD2B24F-4D36-E43B-8847-7070C86474CD}"/>
              </a:ext>
            </a:extLst>
          </p:cNvPr>
          <p:cNvPicPr>
            <a:picLocks noChangeAspect="1"/>
          </p:cNvPicPr>
          <p:nvPr/>
        </p:nvPicPr>
        <p:blipFill>
          <a:blip r:embed="rId2"/>
          <a:stretch>
            <a:fillRect/>
          </a:stretch>
        </p:blipFill>
        <p:spPr>
          <a:xfrm>
            <a:off x="1969128" y="1299882"/>
            <a:ext cx="4254561" cy="1348341"/>
          </a:xfrm>
          <a:prstGeom prst="rect">
            <a:avLst/>
          </a:prstGeom>
        </p:spPr>
      </p:pic>
      <p:pic>
        <p:nvPicPr>
          <p:cNvPr id="8" name="Picture 7">
            <a:extLst>
              <a:ext uri="{FF2B5EF4-FFF2-40B4-BE49-F238E27FC236}">
                <a16:creationId xmlns:a16="http://schemas.microsoft.com/office/drawing/2014/main" id="{AF929D78-43A1-42F7-7D64-1FD3997675EC}"/>
              </a:ext>
            </a:extLst>
          </p:cNvPr>
          <p:cNvPicPr>
            <a:picLocks noChangeAspect="1"/>
          </p:cNvPicPr>
          <p:nvPr/>
        </p:nvPicPr>
        <p:blipFill>
          <a:blip r:embed="rId3"/>
          <a:stretch>
            <a:fillRect/>
          </a:stretch>
        </p:blipFill>
        <p:spPr>
          <a:xfrm>
            <a:off x="2007228" y="3169915"/>
            <a:ext cx="4404742" cy="2629128"/>
          </a:xfrm>
          <a:prstGeom prst="rect">
            <a:avLst/>
          </a:prstGeom>
          <a:ln w="38100">
            <a:solidFill>
              <a:srgbClr val="34A853"/>
            </a:solidFill>
          </a:ln>
        </p:spPr>
      </p:pic>
    </p:spTree>
    <p:extLst>
      <p:ext uri="{BB962C8B-B14F-4D97-AF65-F5344CB8AC3E}">
        <p14:creationId xmlns:p14="http://schemas.microsoft.com/office/powerpoint/2010/main" val="232252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868F66-FFBE-9178-3165-CE147ECB96A2}"/>
              </a:ext>
            </a:extLst>
          </p:cNvPr>
          <p:cNvSpPr txBox="1"/>
          <p:nvPr/>
        </p:nvSpPr>
        <p:spPr>
          <a:xfrm>
            <a:off x="2007228" y="304727"/>
            <a:ext cx="262123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Final Outputs</a:t>
            </a:r>
            <a:endParaRPr kumimoji="0" lang="en-IN" sz="3200" b="0" i="0" u="none" strike="noStrike" kern="1200" cap="none" spc="0" normalizeH="0" baseline="0" noProof="0" dirty="0">
              <a:ln>
                <a:noFill/>
              </a:ln>
              <a:solidFill>
                <a:prstClr val="black"/>
              </a:solidFill>
              <a:effectLst/>
              <a:uLnTx/>
              <a:uFillTx/>
              <a:latin typeface="Arial"/>
              <a:cs typeface="+mn-cs"/>
            </a:endParaRPr>
          </a:p>
        </p:txBody>
      </p:sp>
      <p:pic>
        <p:nvPicPr>
          <p:cNvPr id="4" name="Picture 3">
            <a:extLst>
              <a:ext uri="{FF2B5EF4-FFF2-40B4-BE49-F238E27FC236}">
                <a16:creationId xmlns:a16="http://schemas.microsoft.com/office/drawing/2014/main" id="{6AAEB3DD-51F4-0461-D60E-25D8318A65F2}"/>
              </a:ext>
            </a:extLst>
          </p:cNvPr>
          <p:cNvPicPr>
            <a:picLocks noChangeAspect="1"/>
          </p:cNvPicPr>
          <p:nvPr/>
        </p:nvPicPr>
        <p:blipFill rotWithShape="1">
          <a:blip r:embed="rId2"/>
          <a:srcRect t="1144" b="-1"/>
          <a:stretch/>
        </p:blipFill>
        <p:spPr>
          <a:xfrm>
            <a:off x="2007228" y="1106210"/>
            <a:ext cx="6876885" cy="4645580"/>
          </a:xfrm>
          <a:prstGeom prst="rect">
            <a:avLst/>
          </a:prstGeom>
        </p:spPr>
      </p:pic>
    </p:spTree>
    <p:extLst>
      <p:ext uri="{BB962C8B-B14F-4D97-AF65-F5344CB8AC3E}">
        <p14:creationId xmlns:p14="http://schemas.microsoft.com/office/powerpoint/2010/main" val="163582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Placeholder 37">
            <a:extLst>
              <a:ext uri="{FF2B5EF4-FFF2-40B4-BE49-F238E27FC236}">
                <a16:creationId xmlns:a16="http://schemas.microsoft.com/office/drawing/2014/main" id="{3B4301F1-2D72-BAFB-3BFB-74E581ABEEBA}"/>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34492" r="34492"/>
          <a:stretch>
            <a:fillRect/>
          </a:stretch>
        </p:blipFill>
        <p:spPr/>
      </p:pic>
      <p:sp>
        <p:nvSpPr>
          <p:cNvPr id="14" name="자유형: 도형 13">
            <a:extLst>
              <a:ext uri="{FF2B5EF4-FFF2-40B4-BE49-F238E27FC236}">
                <a16:creationId xmlns:a16="http://schemas.microsoft.com/office/drawing/2014/main" id="{7FC61952-746C-42C7-B1A2-9AF229D63033}"/>
              </a:ext>
            </a:extLst>
          </p:cNvPr>
          <p:cNvSpPr/>
          <p:nvPr/>
        </p:nvSpPr>
        <p:spPr>
          <a:xfrm>
            <a:off x="2942369" y="3822874"/>
            <a:ext cx="834105" cy="1668956"/>
          </a:xfrm>
          <a:custGeom>
            <a:avLst/>
            <a:gdLst>
              <a:gd name="connsiteX0" fmla="*/ 1247991 w 1247991"/>
              <a:gd name="connsiteY0" fmla="*/ 0 h 2497100"/>
              <a:gd name="connsiteX1" fmla="*/ 1247991 w 1247991"/>
              <a:gd name="connsiteY1" fmla="*/ 2497100 h 2497100"/>
              <a:gd name="connsiteX2" fmla="*/ 996974 w 1247991"/>
              <a:gd name="connsiteY2" fmla="*/ 2471796 h 2497100"/>
              <a:gd name="connsiteX3" fmla="*/ 0 w 1247991"/>
              <a:gd name="connsiteY3" fmla="*/ 1248550 h 2497100"/>
              <a:gd name="connsiteX4" fmla="*/ 996974 w 1247991"/>
              <a:gd name="connsiteY4" fmla="*/ 25305 h 249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991" h="2497100">
                <a:moveTo>
                  <a:pt x="1247991" y="0"/>
                </a:moveTo>
                <a:lnTo>
                  <a:pt x="1247991" y="2497100"/>
                </a:lnTo>
                <a:lnTo>
                  <a:pt x="996974" y="2471796"/>
                </a:lnTo>
                <a:cubicBezTo>
                  <a:pt x="428002" y="2355367"/>
                  <a:pt x="0" y="1851941"/>
                  <a:pt x="0" y="1248550"/>
                </a:cubicBezTo>
                <a:cubicBezTo>
                  <a:pt x="0" y="645159"/>
                  <a:pt x="428002" y="141733"/>
                  <a:pt x="996974" y="25305"/>
                </a:cubicBezTo>
                <a:close/>
              </a:path>
            </a:pathLst>
          </a:custGeom>
          <a:solidFill>
            <a:srgbClr val="34A853">
              <a:alpha val="50000"/>
            </a:srgbClr>
          </a:solidFill>
          <a:ln w="9525" cap="flat">
            <a:noFill/>
            <a:prstDash val="solid"/>
            <a:miter/>
          </a:ln>
        </p:spPr>
        <p:txBody>
          <a:bodyPr rtlCol="0" anchor="ct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5" name="자유형: 도형 14">
            <a:extLst>
              <a:ext uri="{FF2B5EF4-FFF2-40B4-BE49-F238E27FC236}">
                <a16:creationId xmlns:a16="http://schemas.microsoft.com/office/drawing/2014/main" id="{639FC3D1-168B-4E4B-B2ED-8BB2C965A638}"/>
              </a:ext>
            </a:extLst>
          </p:cNvPr>
          <p:cNvSpPr/>
          <p:nvPr/>
        </p:nvSpPr>
        <p:spPr>
          <a:xfrm>
            <a:off x="0" y="0"/>
            <a:ext cx="1357086" cy="1357087"/>
          </a:xfrm>
          <a:custGeom>
            <a:avLst/>
            <a:gdLst>
              <a:gd name="connsiteX0" fmla="*/ 678543 w 1357086"/>
              <a:gd name="connsiteY0" fmla="*/ 0 h 1357087"/>
              <a:gd name="connsiteX1" fmla="*/ 1357086 w 1357086"/>
              <a:gd name="connsiteY1" fmla="*/ 0 h 1357087"/>
              <a:gd name="connsiteX2" fmla="*/ 1357086 w 1357086"/>
              <a:gd name="connsiteY2" fmla="*/ 1 h 1357087"/>
              <a:gd name="connsiteX3" fmla="*/ 0 w 1357086"/>
              <a:gd name="connsiteY3" fmla="*/ 1357087 h 1357087"/>
              <a:gd name="connsiteX4" fmla="*/ 0 w 1357086"/>
              <a:gd name="connsiteY4" fmla="*/ 1357087 h 1357087"/>
              <a:gd name="connsiteX5" fmla="*/ 0 w 1357086"/>
              <a:gd name="connsiteY5" fmla="*/ 678544 h 1357087"/>
              <a:gd name="connsiteX6" fmla="*/ 0 w 1357086"/>
              <a:gd name="connsiteY6" fmla="*/ 678544 h 1357087"/>
              <a:gd name="connsiteX7" fmla="*/ 678543 w 1357086"/>
              <a:gd name="connsiteY7" fmla="*/ 1 h 1357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7086" h="1357087">
                <a:moveTo>
                  <a:pt x="678543" y="0"/>
                </a:moveTo>
                <a:lnTo>
                  <a:pt x="1357086" y="0"/>
                </a:lnTo>
                <a:lnTo>
                  <a:pt x="1357086" y="1"/>
                </a:lnTo>
                <a:cubicBezTo>
                  <a:pt x="1357086" y="749499"/>
                  <a:pt x="749498" y="1357087"/>
                  <a:pt x="0" y="1357087"/>
                </a:cubicBezTo>
                <a:lnTo>
                  <a:pt x="0" y="1357087"/>
                </a:lnTo>
                <a:lnTo>
                  <a:pt x="0" y="678544"/>
                </a:lnTo>
                <a:lnTo>
                  <a:pt x="0" y="678544"/>
                </a:lnTo>
                <a:cubicBezTo>
                  <a:pt x="374749" y="678544"/>
                  <a:pt x="678543" y="374750"/>
                  <a:pt x="678543" y="1"/>
                </a:cubicBezTo>
                <a:close/>
              </a:path>
            </a:pathLst>
          </a:custGeom>
          <a:solidFill>
            <a:srgbClr val="2F6D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16" name="TextBox 15">
            <a:extLst>
              <a:ext uri="{FF2B5EF4-FFF2-40B4-BE49-F238E27FC236}">
                <a16:creationId xmlns:a16="http://schemas.microsoft.com/office/drawing/2014/main" id="{5CF00A5D-1F89-4D22-A466-43A7A2637ECF}"/>
              </a:ext>
            </a:extLst>
          </p:cNvPr>
          <p:cNvSpPr txBox="1"/>
          <p:nvPr/>
        </p:nvSpPr>
        <p:spPr>
          <a:xfrm>
            <a:off x="4432300" y="732734"/>
            <a:ext cx="3327399" cy="58477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a:ln>
                  <a:noFill/>
                </a:ln>
                <a:solidFill>
                  <a:prstClr val="black"/>
                </a:solidFill>
                <a:effectLst/>
                <a:uLnTx/>
                <a:uFillTx/>
                <a:latin typeface="Arial"/>
                <a:cs typeface="Arial" panose="020B0604020202020204" pitchFamily="34" charset="0"/>
              </a:rPr>
              <a:t>AGENDA</a:t>
            </a:r>
            <a:endParaRPr kumimoji="0" lang="ko-KR" altLang="en-US" sz="3200" b="1" i="0" u="none" strike="noStrike" kern="1200" cap="none" spc="0" normalizeH="0" baseline="0" noProof="0" dirty="0">
              <a:ln>
                <a:noFill/>
              </a:ln>
              <a:solidFill>
                <a:prstClr val="black"/>
              </a:solidFill>
              <a:effectLst/>
              <a:uLnTx/>
              <a:uFillTx/>
              <a:latin typeface="Arial"/>
              <a:cs typeface="Arial" panose="020B0604020202020204" pitchFamily="34" charset="0"/>
            </a:endParaRPr>
          </a:p>
        </p:txBody>
      </p:sp>
      <p:sp>
        <p:nvSpPr>
          <p:cNvPr id="2" name="직사각형 26">
            <a:extLst>
              <a:ext uri="{FF2B5EF4-FFF2-40B4-BE49-F238E27FC236}">
                <a16:creationId xmlns:a16="http://schemas.microsoft.com/office/drawing/2014/main" id="{44041145-B16A-0B7A-CBDB-8572ACBE2DCC}"/>
              </a:ext>
            </a:extLst>
          </p:cNvPr>
          <p:cNvSpPr/>
          <p:nvPr/>
        </p:nvSpPr>
        <p:spPr>
          <a:xfrm>
            <a:off x="4432300" y="2115266"/>
            <a:ext cx="1329933" cy="523220"/>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a:cs typeface="+mn-cs"/>
              </a:rPr>
              <a:t>01.</a:t>
            </a:r>
            <a:endParaRPr kumimoji="0" lang="ko-KR" altLang="en-US" sz="2800" b="1" i="0" u="none" strike="noStrike" kern="1200" cap="none" spc="0" normalizeH="0" baseline="0" noProof="0" dirty="0">
              <a:ln>
                <a:noFill/>
              </a:ln>
              <a:solidFill>
                <a:prstClr val="black"/>
              </a:solidFill>
              <a:effectLst/>
              <a:uLnTx/>
              <a:uFillTx/>
              <a:latin typeface="Arial"/>
              <a:cs typeface="+mn-cs"/>
            </a:endParaRPr>
          </a:p>
        </p:txBody>
      </p:sp>
      <p:sp>
        <p:nvSpPr>
          <p:cNvPr id="3" name="직사각형 28">
            <a:extLst>
              <a:ext uri="{FF2B5EF4-FFF2-40B4-BE49-F238E27FC236}">
                <a16:creationId xmlns:a16="http://schemas.microsoft.com/office/drawing/2014/main" id="{7102A2CC-BE9D-D263-42EF-97492CDEF941}"/>
              </a:ext>
            </a:extLst>
          </p:cNvPr>
          <p:cNvSpPr/>
          <p:nvPr/>
        </p:nvSpPr>
        <p:spPr>
          <a:xfrm>
            <a:off x="5097264" y="2204603"/>
            <a:ext cx="5873358" cy="369332"/>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Arial"/>
                <a:cs typeface="+mn-cs"/>
              </a:rPr>
              <a:t>Introduction</a:t>
            </a: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4" name="직사각형 30">
            <a:extLst>
              <a:ext uri="{FF2B5EF4-FFF2-40B4-BE49-F238E27FC236}">
                <a16:creationId xmlns:a16="http://schemas.microsoft.com/office/drawing/2014/main" id="{2A4F1F3B-1508-4FC7-4C15-6FDB3678F53A}"/>
              </a:ext>
            </a:extLst>
          </p:cNvPr>
          <p:cNvSpPr/>
          <p:nvPr/>
        </p:nvSpPr>
        <p:spPr>
          <a:xfrm>
            <a:off x="7428908" y="2115266"/>
            <a:ext cx="1329933" cy="523220"/>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a:cs typeface="+mn-cs"/>
              </a:rPr>
              <a:t>02.</a:t>
            </a:r>
            <a:endParaRPr kumimoji="0" lang="ko-KR" altLang="en-US" sz="2800" b="1" i="0" u="none" strike="noStrike" kern="1200" cap="none" spc="0" normalizeH="0" baseline="0" noProof="0" dirty="0">
              <a:ln>
                <a:noFill/>
              </a:ln>
              <a:solidFill>
                <a:prstClr val="black"/>
              </a:solidFill>
              <a:effectLst/>
              <a:uLnTx/>
              <a:uFillTx/>
              <a:latin typeface="Arial"/>
              <a:cs typeface="+mn-cs"/>
            </a:endParaRPr>
          </a:p>
        </p:txBody>
      </p:sp>
      <p:sp>
        <p:nvSpPr>
          <p:cNvPr id="5" name="직사각형 31">
            <a:extLst>
              <a:ext uri="{FF2B5EF4-FFF2-40B4-BE49-F238E27FC236}">
                <a16:creationId xmlns:a16="http://schemas.microsoft.com/office/drawing/2014/main" id="{D9F75C73-9D8F-CAA3-8C1E-EA4BBA96A13E}"/>
              </a:ext>
            </a:extLst>
          </p:cNvPr>
          <p:cNvSpPr/>
          <p:nvPr/>
        </p:nvSpPr>
        <p:spPr>
          <a:xfrm>
            <a:off x="8093872" y="2187548"/>
            <a:ext cx="5873358" cy="369332"/>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Arial"/>
                <a:cs typeface="+mn-cs"/>
              </a:rPr>
              <a:t>Background</a:t>
            </a: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6" name="직사각형 33">
            <a:extLst>
              <a:ext uri="{FF2B5EF4-FFF2-40B4-BE49-F238E27FC236}">
                <a16:creationId xmlns:a16="http://schemas.microsoft.com/office/drawing/2014/main" id="{C5D5D733-18E3-EAC1-AAFB-A0AE47FB4CBB}"/>
              </a:ext>
            </a:extLst>
          </p:cNvPr>
          <p:cNvSpPr/>
          <p:nvPr/>
        </p:nvSpPr>
        <p:spPr>
          <a:xfrm>
            <a:off x="4432297" y="3091266"/>
            <a:ext cx="1329933" cy="523220"/>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a:cs typeface="+mn-cs"/>
              </a:rPr>
              <a:t>03.</a:t>
            </a:r>
            <a:endParaRPr kumimoji="0" lang="ko-KR" altLang="en-US" sz="2800" b="1" i="0" u="none" strike="noStrike" kern="1200" cap="none" spc="0" normalizeH="0" baseline="0" noProof="0" dirty="0">
              <a:ln>
                <a:noFill/>
              </a:ln>
              <a:solidFill>
                <a:prstClr val="black"/>
              </a:solidFill>
              <a:effectLst/>
              <a:uLnTx/>
              <a:uFillTx/>
              <a:latin typeface="Arial"/>
              <a:cs typeface="+mn-cs"/>
            </a:endParaRPr>
          </a:p>
        </p:txBody>
      </p:sp>
      <p:sp>
        <p:nvSpPr>
          <p:cNvPr id="7" name="직사각형 34">
            <a:extLst>
              <a:ext uri="{FF2B5EF4-FFF2-40B4-BE49-F238E27FC236}">
                <a16:creationId xmlns:a16="http://schemas.microsoft.com/office/drawing/2014/main" id="{5AB9C8AF-05F3-37E8-15F1-132A727B4875}"/>
              </a:ext>
            </a:extLst>
          </p:cNvPr>
          <p:cNvSpPr/>
          <p:nvPr/>
        </p:nvSpPr>
        <p:spPr>
          <a:xfrm>
            <a:off x="5097261" y="3179676"/>
            <a:ext cx="5873358" cy="369332"/>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Arial"/>
                <a:cs typeface="+mn-cs"/>
              </a:rPr>
              <a:t>Methodology</a:t>
            </a: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8" name="직사각형 30">
            <a:extLst>
              <a:ext uri="{FF2B5EF4-FFF2-40B4-BE49-F238E27FC236}">
                <a16:creationId xmlns:a16="http://schemas.microsoft.com/office/drawing/2014/main" id="{FACFDB39-DBA7-F050-0776-32B637DCB312}"/>
              </a:ext>
            </a:extLst>
          </p:cNvPr>
          <p:cNvSpPr/>
          <p:nvPr/>
        </p:nvSpPr>
        <p:spPr>
          <a:xfrm>
            <a:off x="7428908" y="3085669"/>
            <a:ext cx="1329933" cy="523220"/>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a:cs typeface="+mn-cs"/>
              </a:rPr>
              <a:t>04.</a:t>
            </a:r>
            <a:endParaRPr kumimoji="0" lang="ko-KR" altLang="en-US" sz="2800" b="1" i="0" u="none" strike="noStrike" kern="1200" cap="none" spc="0" normalizeH="0" baseline="0" noProof="0" dirty="0">
              <a:ln>
                <a:noFill/>
              </a:ln>
              <a:solidFill>
                <a:prstClr val="black"/>
              </a:solidFill>
              <a:effectLst/>
              <a:uLnTx/>
              <a:uFillTx/>
              <a:latin typeface="Arial"/>
              <a:cs typeface="+mn-cs"/>
            </a:endParaRPr>
          </a:p>
        </p:txBody>
      </p:sp>
      <p:sp>
        <p:nvSpPr>
          <p:cNvPr id="10" name="직사각형 34">
            <a:extLst>
              <a:ext uri="{FF2B5EF4-FFF2-40B4-BE49-F238E27FC236}">
                <a16:creationId xmlns:a16="http://schemas.microsoft.com/office/drawing/2014/main" id="{412F87E3-A9F5-E575-B69A-54A1F00BA586}"/>
              </a:ext>
            </a:extLst>
          </p:cNvPr>
          <p:cNvSpPr/>
          <p:nvPr/>
        </p:nvSpPr>
        <p:spPr>
          <a:xfrm>
            <a:off x="8093873" y="3177377"/>
            <a:ext cx="5873358" cy="369332"/>
          </a:xfrm>
          <a:prstGeom prst="rect">
            <a:avLst/>
          </a:prstGeom>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dirty="0">
                <a:solidFill>
                  <a:prstClr val="black"/>
                </a:solidFill>
                <a:latin typeface="Arial"/>
              </a:rPr>
              <a:t>Conclusion</a:t>
            </a: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3137563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F695AB4-5A05-0699-FEEF-C6457A74646E}"/>
              </a:ext>
            </a:extLst>
          </p:cNvPr>
          <p:cNvSpPr/>
          <p:nvPr/>
        </p:nvSpPr>
        <p:spPr>
          <a:xfrm>
            <a:off x="2277035" y="268942"/>
            <a:ext cx="1913702" cy="706158"/>
          </a:xfrm>
          <a:prstGeom prst="roundRect">
            <a:avLst>
              <a:gd name="adj" fmla="val 9190"/>
            </a:avLst>
          </a:prstGeom>
          <a:solidFill>
            <a:srgbClr val="FCE0E1"/>
          </a:solidFill>
          <a:ln w="57150" cap="flat">
            <a:solidFill>
              <a:schemeClr val="tx1"/>
            </a:solidFill>
            <a:prstDash val="solid"/>
            <a:miter/>
          </a:ln>
        </p:spPr>
        <p:txBody>
          <a:bodyPr rtlCol="0" anchor="ctr"/>
          <a:lstStyle/>
          <a:p>
            <a:pPr algn="ctr"/>
            <a:r>
              <a:rPr lang="en-US" b="1" dirty="0"/>
              <a:t>Input</a:t>
            </a:r>
          </a:p>
          <a:p>
            <a:pPr algn="ctr"/>
            <a:r>
              <a:rPr lang="en-US" b="1" dirty="0"/>
              <a:t>Embedding</a:t>
            </a:r>
            <a:endParaRPr lang="en-IN" b="1" dirty="0"/>
          </a:p>
        </p:txBody>
      </p:sp>
      <p:sp>
        <p:nvSpPr>
          <p:cNvPr id="6" name="Rectangle: Rounded Corners 5">
            <a:extLst>
              <a:ext uri="{FF2B5EF4-FFF2-40B4-BE49-F238E27FC236}">
                <a16:creationId xmlns:a16="http://schemas.microsoft.com/office/drawing/2014/main" id="{26303E1F-4A64-954A-7023-8607F6123296}"/>
              </a:ext>
            </a:extLst>
          </p:cNvPr>
          <p:cNvSpPr/>
          <p:nvPr/>
        </p:nvSpPr>
        <p:spPr>
          <a:xfrm>
            <a:off x="5307105" y="268942"/>
            <a:ext cx="1913702" cy="706158"/>
          </a:xfrm>
          <a:prstGeom prst="roundRect">
            <a:avLst>
              <a:gd name="adj" fmla="val 9190"/>
            </a:avLst>
          </a:prstGeom>
          <a:solidFill>
            <a:srgbClr val="FCE0E1"/>
          </a:solidFill>
          <a:ln w="57150" cap="flat">
            <a:solidFill>
              <a:schemeClr val="tx1"/>
            </a:solidFill>
            <a:prstDash val="solid"/>
            <a:miter/>
          </a:ln>
        </p:spPr>
        <p:txBody>
          <a:bodyPr rtlCol="0" anchor="ctr"/>
          <a:lstStyle/>
          <a:p>
            <a:pPr algn="ctr"/>
            <a:r>
              <a:rPr lang="en-US" b="1" dirty="0"/>
              <a:t>Output</a:t>
            </a:r>
          </a:p>
          <a:p>
            <a:pPr algn="ctr"/>
            <a:r>
              <a:rPr lang="en-US" b="1" dirty="0"/>
              <a:t>Embedding</a:t>
            </a:r>
            <a:endParaRPr lang="en-IN" b="1" dirty="0"/>
          </a:p>
        </p:txBody>
      </p:sp>
      <p:sp>
        <p:nvSpPr>
          <p:cNvPr id="7" name="TextBox 6">
            <a:extLst>
              <a:ext uri="{FF2B5EF4-FFF2-40B4-BE49-F238E27FC236}">
                <a16:creationId xmlns:a16="http://schemas.microsoft.com/office/drawing/2014/main" id="{1C25DD77-EB83-E208-D3B3-60F151CC7A09}"/>
              </a:ext>
            </a:extLst>
          </p:cNvPr>
          <p:cNvSpPr txBox="1"/>
          <p:nvPr/>
        </p:nvSpPr>
        <p:spPr>
          <a:xfrm>
            <a:off x="4425755" y="160356"/>
            <a:ext cx="646331" cy="923330"/>
          </a:xfrm>
          <a:prstGeom prst="rect">
            <a:avLst/>
          </a:prstGeom>
          <a:noFill/>
        </p:spPr>
        <p:txBody>
          <a:bodyPr wrap="none" rtlCol="0">
            <a:spAutoFit/>
          </a:bodyPr>
          <a:lstStyle/>
          <a:p>
            <a:r>
              <a:rPr lang="en-US" sz="5400" dirty="0"/>
              <a:t>&amp;</a:t>
            </a:r>
            <a:endParaRPr lang="en-IN" sz="5400" dirty="0"/>
          </a:p>
        </p:txBody>
      </p:sp>
      <p:graphicFrame>
        <p:nvGraphicFramePr>
          <p:cNvPr id="33" name="Table 23">
            <a:extLst>
              <a:ext uri="{FF2B5EF4-FFF2-40B4-BE49-F238E27FC236}">
                <a16:creationId xmlns:a16="http://schemas.microsoft.com/office/drawing/2014/main" id="{213F5259-0401-FB17-7A1C-CD8955F51022}"/>
              </a:ext>
            </a:extLst>
          </p:cNvPr>
          <p:cNvGraphicFramePr>
            <a:graphicFrameLocks noGrp="1"/>
          </p:cNvGraphicFramePr>
          <p:nvPr>
            <p:extLst>
              <p:ext uri="{D42A27DB-BD31-4B8C-83A1-F6EECF244321}">
                <p14:modId xmlns:p14="http://schemas.microsoft.com/office/powerpoint/2010/main" val="4168172525"/>
              </p:ext>
            </p:extLst>
          </p:nvPr>
        </p:nvGraphicFramePr>
        <p:xfrm>
          <a:off x="2869066" y="1346866"/>
          <a:ext cx="569439" cy="3198865"/>
        </p:xfrm>
        <a:graphic>
          <a:graphicData uri="http://schemas.openxmlformats.org/drawingml/2006/table">
            <a:tbl>
              <a:tblPr firstRow="1" bandRow="1">
                <a:tableStyleId>{5940675A-B579-460E-94D1-54222C63F5DA}</a:tableStyleId>
              </a:tblPr>
              <a:tblGrid>
                <a:gridCol w="569439">
                  <a:extLst>
                    <a:ext uri="{9D8B030D-6E8A-4147-A177-3AD203B41FA5}">
                      <a16:colId xmlns:a16="http://schemas.microsoft.com/office/drawing/2014/main" val="2678846320"/>
                    </a:ext>
                  </a:extLst>
                </a:gridCol>
              </a:tblGrid>
              <a:tr h="639773">
                <a:tc>
                  <a:txBody>
                    <a:bodyPr/>
                    <a:lstStyle/>
                    <a:p>
                      <a:pPr algn="ctr"/>
                      <a:endParaRPr lang="en-IN" sz="1300" b="1" dirty="0"/>
                    </a:p>
                  </a:txBody>
                  <a:tcPr marL="146607" marR="146607" marT="73303" marB="73303" anchor="ctr">
                    <a:solidFill>
                      <a:schemeClr val="tx1">
                        <a:lumMod val="50000"/>
                        <a:lumOff val="50000"/>
                      </a:schemeClr>
                    </a:solidFill>
                  </a:tcPr>
                </a:tc>
                <a:extLst>
                  <a:ext uri="{0D108BD9-81ED-4DB2-BD59-A6C34878D82A}">
                    <a16:rowId xmlns:a16="http://schemas.microsoft.com/office/drawing/2014/main" val="1048760423"/>
                  </a:ext>
                </a:extLst>
              </a:tr>
              <a:tr h="639773">
                <a:tc>
                  <a:txBody>
                    <a:bodyPr/>
                    <a:lstStyle/>
                    <a:p>
                      <a:pPr algn="ctr"/>
                      <a:endParaRPr lang="en-IN" sz="1300" b="1" dirty="0"/>
                    </a:p>
                  </a:txBody>
                  <a:tcPr marL="146607" marR="146607" marT="73303" marB="73303" anchor="ctr">
                    <a:solidFill>
                      <a:srgbClr val="FBBC05"/>
                    </a:solidFill>
                  </a:tcPr>
                </a:tc>
                <a:extLst>
                  <a:ext uri="{0D108BD9-81ED-4DB2-BD59-A6C34878D82A}">
                    <a16:rowId xmlns:a16="http://schemas.microsoft.com/office/drawing/2014/main" val="2678581315"/>
                  </a:ext>
                </a:extLst>
              </a:tr>
              <a:tr h="639773">
                <a:tc>
                  <a:txBody>
                    <a:bodyPr/>
                    <a:lstStyle/>
                    <a:p>
                      <a:pPr algn="ctr"/>
                      <a:endParaRPr lang="en-IN" sz="1300" b="1" dirty="0"/>
                    </a:p>
                  </a:txBody>
                  <a:tcPr marL="146607" marR="146607" marT="73303" marB="73303" anchor="ctr">
                    <a:solidFill>
                      <a:srgbClr val="2F6DFF"/>
                    </a:solidFill>
                  </a:tcPr>
                </a:tc>
                <a:extLst>
                  <a:ext uri="{0D108BD9-81ED-4DB2-BD59-A6C34878D82A}">
                    <a16:rowId xmlns:a16="http://schemas.microsoft.com/office/drawing/2014/main" val="378662452"/>
                  </a:ext>
                </a:extLst>
              </a:tr>
              <a:tr h="639773">
                <a:tc>
                  <a:txBody>
                    <a:bodyPr/>
                    <a:lstStyle/>
                    <a:p>
                      <a:pPr algn="ctr"/>
                      <a:endParaRPr lang="en-IN" sz="1300" b="1" dirty="0"/>
                    </a:p>
                  </a:txBody>
                  <a:tcPr marL="146607" marR="146607" marT="73303" marB="73303" anchor="ctr">
                    <a:solidFill>
                      <a:srgbClr val="FCE0E1"/>
                    </a:solidFill>
                  </a:tcPr>
                </a:tc>
                <a:extLst>
                  <a:ext uri="{0D108BD9-81ED-4DB2-BD59-A6C34878D82A}">
                    <a16:rowId xmlns:a16="http://schemas.microsoft.com/office/drawing/2014/main" val="2480511951"/>
                  </a:ext>
                </a:extLst>
              </a:tr>
              <a:tr h="639773">
                <a:tc>
                  <a:txBody>
                    <a:bodyPr/>
                    <a:lstStyle/>
                    <a:p>
                      <a:pPr algn="ctr"/>
                      <a:endParaRPr lang="en-IN" sz="1300" b="1" dirty="0"/>
                    </a:p>
                  </a:txBody>
                  <a:tcPr marL="146607" marR="146607" marT="73303" marB="73303" anchor="ctr">
                    <a:solidFill>
                      <a:srgbClr val="34A853"/>
                    </a:solidFill>
                  </a:tcPr>
                </a:tc>
                <a:extLst>
                  <a:ext uri="{0D108BD9-81ED-4DB2-BD59-A6C34878D82A}">
                    <a16:rowId xmlns:a16="http://schemas.microsoft.com/office/drawing/2014/main" val="1771594280"/>
                  </a:ext>
                </a:extLst>
              </a:tr>
            </a:tbl>
          </a:graphicData>
        </a:graphic>
      </p:graphicFrame>
      <p:sp>
        <p:nvSpPr>
          <p:cNvPr id="40" name="TextBox 39">
            <a:extLst>
              <a:ext uri="{FF2B5EF4-FFF2-40B4-BE49-F238E27FC236}">
                <a16:creationId xmlns:a16="http://schemas.microsoft.com/office/drawing/2014/main" id="{6E9BEFE5-ED92-8620-9A28-91F326838859}"/>
              </a:ext>
            </a:extLst>
          </p:cNvPr>
          <p:cNvSpPr txBox="1"/>
          <p:nvPr/>
        </p:nvSpPr>
        <p:spPr>
          <a:xfrm>
            <a:off x="6096000" y="1792136"/>
            <a:ext cx="4818708" cy="3693319"/>
          </a:xfrm>
          <a:prstGeom prst="rect">
            <a:avLst/>
          </a:prstGeom>
          <a:noFill/>
        </p:spPr>
        <p:txBody>
          <a:bodyPr wrap="square" rtlCol="0">
            <a:spAutoFit/>
          </a:bodyPr>
          <a:lstStyle/>
          <a:p>
            <a:r>
              <a:rPr lang="en-US" dirty="0"/>
              <a:t>For example, let’s consider these two words chords and piano.</a:t>
            </a:r>
          </a:p>
          <a:p>
            <a:endParaRPr lang="en-US" dirty="0"/>
          </a:p>
          <a:p>
            <a:r>
              <a:rPr lang="en-US" dirty="0"/>
              <a:t>Initially their embeddings are randomly initialized.</a:t>
            </a:r>
          </a:p>
          <a:p>
            <a:endParaRPr lang="en-US" dirty="0"/>
          </a:p>
          <a:p>
            <a:r>
              <a:rPr lang="en-US" dirty="0"/>
              <a:t>But during their course of training they may become more and more similar since, these two words often appear in similar contrast.</a:t>
            </a:r>
          </a:p>
          <a:p>
            <a:endParaRPr lang="en-US" dirty="0"/>
          </a:p>
          <a:p>
            <a:r>
              <a:rPr lang="en-IN" dirty="0"/>
              <a:t>This is when compared to the word such as fox that often appears in a whole different context</a:t>
            </a:r>
            <a:endParaRPr lang="en-US" dirty="0"/>
          </a:p>
        </p:txBody>
      </p:sp>
      <p:graphicFrame>
        <p:nvGraphicFramePr>
          <p:cNvPr id="8" name="Table 23">
            <a:extLst>
              <a:ext uri="{FF2B5EF4-FFF2-40B4-BE49-F238E27FC236}">
                <a16:creationId xmlns:a16="http://schemas.microsoft.com/office/drawing/2014/main" id="{9CCCB0D1-760C-E340-3EF6-E1EC2FF4E5C2}"/>
              </a:ext>
            </a:extLst>
          </p:cNvPr>
          <p:cNvGraphicFramePr>
            <a:graphicFrameLocks noGrp="1"/>
          </p:cNvGraphicFramePr>
          <p:nvPr>
            <p:extLst>
              <p:ext uri="{D42A27DB-BD31-4B8C-83A1-F6EECF244321}">
                <p14:modId xmlns:p14="http://schemas.microsoft.com/office/powerpoint/2010/main" val="4046129648"/>
              </p:ext>
            </p:extLst>
          </p:nvPr>
        </p:nvGraphicFramePr>
        <p:xfrm>
          <a:off x="4738166" y="1346866"/>
          <a:ext cx="569439" cy="3198865"/>
        </p:xfrm>
        <a:graphic>
          <a:graphicData uri="http://schemas.openxmlformats.org/drawingml/2006/table">
            <a:tbl>
              <a:tblPr firstRow="1" bandRow="1">
                <a:tableStyleId>{5940675A-B579-460E-94D1-54222C63F5DA}</a:tableStyleId>
              </a:tblPr>
              <a:tblGrid>
                <a:gridCol w="569439">
                  <a:extLst>
                    <a:ext uri="{9D8B030D-6E8A-4147-A177-3AD203B41FA5}">
                      <a16:colId xmlns:a16="http://schemas.microsoft.com/office/drawing/2014/main" val="2678846320"/>
                    </a:ext>
                  </a:extLst>
                </a:gridCol>
              </a:tblGrid>
              <a:tr h="639773">
                <a:tc>
                  <a:txBody>
                    <a:bodyPr/>
                    <a:lstStyle/>
                    <a:p>
                      <a:pPr algn="ctr"/>
                      <a:endParaRPr lang="en-IN" sz="1300" b="1" dirty="0"/>
                    </a:p>
                  </a:txBody>
                  <a:tcPr marL="146607" marR="146607" marT="73303" marB="73303" anchor="ctr">
                    <a:solidFill>
                      <a:schemeClr val="accent2">
                        <a:lumMod val="60000"/>
                        <a:lumOff val="40000"/>
                      </a:schemeClr>
                    </a:solidFill>
                  </a:tcPr>
                </a:tc>
                <a:extLst>
                  <a:ext uri="{0D108BD9-81ED-4DB2-BD59-A6C34878D82A}">
                    <a16:rowId xmlns:a16="http://schemas.microsoft.com/office/drawing/2014/main" val="1048760423"/>
                  </a:ext>
                </a:extLst>
              </a:tr>
              <a:tr h="639773">
                <a:tc>
                  <a:txBody>
                    <a:bodyPr/>
                    <a:lstStyle/>
                    <a:p>
                      <a:pPr algn="ctr"/>
                      <a:endParaRPr lang="en-IN" sz="1300" b="1" dirty="0"/>
                    </a:p>
                  </a:txBody>
                  <a:tcPr marL="146607" marR="146607" marT="73303" marB="73303" anchor="ctr">
                    <a:solidFill>
                      <a:srgbClr val="92D050"/>
                    </a:solidFill>
                  </a:tcPr>
                </a:tc>
                <a:extLst>
                  <a:ext uri="{0D108BD9-81ED-4DB2-BD59-A6C34878D82A}">
                    <a16:rowId xmlns:a16="http://schemas.microsoft.com/office/drawing/2014/main" val="2678581315"/>
                  </a:ext>
                </a:extLst>
              </a:tr>
              <a:tr h="639773">
                <a:tc>
                  <a:txBody>
                    <a:bodyPr/>
                    <a:lstStyle/>
                    <a:p>
                      <a:pPr algn="ctr"/>
                      <a:endParaRPr lang="en-IN" sz="1300" b="1" dirty="0"/>
                    </a:p>
                  </a:txBody>
                  <a:tcPr marL="146607" marR="146607" marT="73303" marB="73303" anchor="ctr">
                    <a:solidFill>
                      <a:srgbClr val="EA4335"/>
                    </a:solidFill>
                  </a:tcPr>
                </a:tc>
                <a:extLst>
                  <a:ext uri="{0D108BD9-81ED-4DB2-BD59-A6C34878D82A}">
                    <a16:rowId xmlns:a16="http://schemas.microsoft.com/office/drawing/2014/main" val="378662452"/>
                  </a:ext>
                </a:extLst>
              </a:tr>
              <a:tr h="639773">
                <a:tc>
                  <a:txBody>
                    <a:bodyPr/>
                    <a:lstStyle/>
                    <a:p>
                      <a:pPr algn="ctr"/>
                      <a:endParaRPr lang="en-IN" sz="1300" b="1" dirty="0"/>
                    </a:p>
                  </a:txBody>
                  <a:tcPr marL="146607" marR="146607" marT="73303" marB="73303" anchor="ctr">
                    <a:solidFill>
                      <a:schemeClr val="accent5">
                        <a:lumMod val="60000"/>
                        <a:lumOff val="40000"/>
                      </a:schemeClr>
                    </a:solidFill>
                  </a:tcPr>
                </a:tc>
                <a:extLst>
                  <a:ext uri="{0D108BD9-81ED-4DB2-BD59-A6C34878D82A}">
                    <a16:rowId xmlns:a16="http://schemas.microsoft.com/office/drawing/2014/main" val="2480511951"/>
                  </a:ext>
                </a:extLst>
              </a:tr>
              <a:tr h="639773">
                <a:tc>
                  <a:txBody>
                    <a:bodyPr/>
                    <a:lstStyle/>
                    <a:p>
                      <a:pPr algn="ctr"/>
                      <a:endParaRPr lang="en-IN" sz="1300" b="1" dirty="0"/>
                    </a:p>
                  </a:txBody>
                  <a:tcPr marL="146607" marR="146607" marT="73303" marB="73303" anchor="ctr">
                    <a:solidFill>
                      <a:srgbClr val="7030A0"/>
                    </a:solidFill>
                  </a:tcPr>
                </a:tc>
                <a:extLst>
                  <a:ext uri="{0D108BD9-81ED-4DB2-BD59-A6C34878D82A}">
                    <a16:rowId xmlns:a16="http://schemas.microsoft.com/office/drawing/2014/main" val="1771594280"/>
                  </a:ext>
                </a:extLst>
              </a:tr>
            </a:tbl>
          </a:graphicData>
        </a:graphic>
      </p:graphicFrame>
      <p:sp>
        <p:nvSpPr>
          <p:cNvPr id="9" name="TextBox 8">
            <a:extLst>
              <a:ext uri="{FF2B5EF4-FFF2-40B4-BE49-F238E27FC236}">
                <a16:creationId xmlns:a16="http://schemas.microsoft.com/office/drawing/2014/main" id="{A2F09F0F-400B-DC1C-01D1-0A552DA7B7C5}"/>
              </a:ext>
            </a:extLst>
          </p:cNvPr>
          <p:cNvSpPr txBox="1"/>
          <p:nvPr/>
        </p:nvSpPr>
        <p:spPr>
          <a:xfrm>
            <a:off x="2598985" y="4686664"/>
            <a:ext cx="1109599" cy="461665"/>
          </a:xfrm>
          <a:prstGeom prst="rect">
            <a:avLst/>
          </a:prstGeom>
          <a:noFill/>
        </p:spPr>
        <p:txBody>
          <a:bodyPr wrap="none" rtlCol="0">
            <a:spAutoFit/>
          </a:bodyPr>
          <a:lstStyle/>
          <a:p>
            <a:r>
              <a:rPr lang="en-US" sz="2400" dirty="0"/>
              <a:t>chords</a:t>
            </a:r>
            <a:endParaRPr lang="en-IN" sz="2400" dirty="0"/>
          </a:p>
        </p:txBody>
      </p:sp>
      <p:sp>
        <p:nvSpPr>
          <p:cNvPr id="10" name="TextBox 9">
            <a:extLst>
              <a:ext uri="{FF2B5EF4-FFF2-40B4-BE49-F238E27FC236}">
                <a16:creationId xmlns:a16="http://schemas.microsoft.com/office/drawing/2014/main" id="{14362EF5-9453-65BA-0595-95B7A3E454E9}"/>
              </a:ext>
            </a:extLst>
          </p:cNvPr>
          <p:cNvSpPr txBox="1"/>
          <p:nvPr/>
        </p:nvSpPr>
        <p:spPr>
          <a:xfrm>
            <a:off x="4545029" y="4686664"/>
            <a:ext cx="939681" cy="461665"/>
          </a:xfrm>
          <a:prstGeom prst="rect">
            <a:avLst/>
          </a:prstGeom>
          <a:noFill/>
        </p:spPr>
        <p:txBody>
          <a:bodyPr wrap="none" rtlCol="0">
            <a:spAutoFit/>
          </a:bodyPr>
          <a:lstStyle/>
          <a:p>
            <a:r>
              <a:rPr lang="en-US" sz="2400" dirty="0"/>
              <a:t>piano</a:t>
            </a:r>
            <a:endParaRPr lang="en-IN" sz="2400" dirty="0"/>
          </a:p>
        </p:txBody>
      </p:sp>
      <p:graphicFrame>
        <p:nvGraphicFramePr>
          <p:cNvPr id="11" name="Table 23">
            <a:extLst>
              <a:ext uri="{FF2B5EF4-FFF2-40B4-BE49-F238E27FC236}">
                <a16:creationId xmlns:a16="http://schemas.microsoft.com/office/drawing/2014/main" id="{CAC05421-490A-4F51-6FAA-965D553FA2E3}"/>
              </a:ext>
            </a:extLst>
          </p:cNvPr>
          <p:cNvGraphicFramePr>
            <a:graphicFrameLocks noGrp="1"/>
          </p:cNvGraphicFramePr>
          <p:nvPr>
            <p:extLst>
              <p:ext uri="{D42A27DB-BD31-4B8C-83A1-F6EECF244321}">
                <p14:modId xmlns:p14="http://schemas.microsoft.com/office/powerpoint/2010/main" val="3556012642"/>
              </p:ext>
            </p:extLst>
          </p:nvPr>
        </p:nvGraphicFramePr>
        <p:xfrm>
          <a:off x="2869066" y="1346866"/>
          <a:ext cx="569439" cy="3198865"/>
        </p:xfrm>
        <a:graphic>
          <a:graphicData uri="http://schemas.openxmlformats.org/drawingml/2006/table">
            <a:tbl>
              <a:tblPr firstRow="1" bandRow="1">
                <a:tableStyleId>{5940675A-B579-460E-94D1-54222C63F5DA}</a:tableStyleId>
              </a:tblPr>
              <a:tblGrid>
                <a:gridCol w="569439">
                  <a:extLst>
                    <a:ext uri="{9D8B030D-6E8A-4147-A177-3AD203B41FA5}">
                      <a16:colId xmlns:a16="http://schemas.microsoft.com/office/drawing/2014/main" val="2678846320"/>
                    </a:ext>
                  </a:extLst>
                </a:gridCol>
              </a:tblGrid>
              <a:tr h="639773">
                <a:tc>
                  <a:txBody>
                    <a:bodyPr/>
                    <a:lstStyle/>
                    <a:p>
                      <a:pPr algn="ctr"/>
                      <a:endParaRPr lang="en-IN" sz="1300" b="1" dirty="0"/>
                    </a:p>
                  </a:txBody>
                  <a:tcPr marL="146607" marR="146607" marT="73303" marB="73303" anchor="ctr">
                    <a:solidFill>
                      <a:schemeClr val="tx2">
                        <a:lumMod val="40000"/>
                        <a:lumOff val="60000"/>
                      </a:schemeClr>
                    </a:solidFill>
                  </a:tcPr>
                </a:tc>
                <a:extLst>
                  <a:ext uri="{0D108BD9-81ED-4DB2-BD59-A6C34878D82A}">
                    <a16:rowId xmlns:a16="http://schemas.microsoft.com/office/drawing/2014/main" val="1048760423"/>
                  </a:ext>
                </a:extLst>
              </a:tr>
              <a:tr h="639773">
                <a:tc>
                  <a:txBody>
                    <a:bodyPr/>
                    <a:lstStyle/>
                    <a:p>
                      <a:pPr algn="ctr"/>
                      <a:endParaRPr lang="en-IN" sz="1300" b="1" dirty="0"/>
                    </a:p>
                  </a:txBody>
                  <a:tcPr marL="146607" marR="146607" marT="73303" marB="73303" anchor="ctr">
                    <a:solidFill>
                      <a:schemeClr val="accent5">
                        <a:lumMod val="40000"/>
                        <a:lumOff val="60000"/>
                      </a:schemeClr>
                    </a:solidFill>
                  </a:tcPr>
                </a:tc>
                <a:extLst>
                  <a:ext uri="{0D108BD9-81ED-4DB2-BD59-A6C34878D82A}">
                    <a16:rowId xmlns:a16="http://schemas.microsoft.com/office/drawing/2014/main" val="2678581315"/>
                  </a:ext>
                </a:extLst>
              </a:tr>
              <a:tr h="639773">
                <a:tc>
                  <a:txBody>
                    <a:bodyPr/>
                    <a:lstStyle/>
                    <a:p>
                      <a:pPr algn="ctr"/>
                      <a:endParaRPr lang="en-IN" sz="1300" b="1" dirty="0"/>
                    </a:p>
                  </a:txBody>
                  <a:tcPr marL="146607" marR="146607" marT="73303" marB="73303" anchor="ctr">
                    <a:solidFill>
                      <a:schemeClr val="accent1">
                        <a:lumMod val="20000"/>
                        <a:lumOff val="80000"/>
                      </a:schemeClr>
                    </a:solidFill>
                  </a:tcPr>
                </a:tc>
                <a:extLst>
                  <a:ext uri="{0D108BD9-81ED-4DB2-BD59-A6C34878D82A}">
                    <a16:rowId xmlns:a16="http://schemas.microsoft.com/office/drawing/2014/main" val="378662452"/>
                  </a:ext>
                </a:extLst>
              </a:tr>
              <a:tr h="639773">
                <a:tc>
                  <a:txBody>
                    <a:bodyPr/>
                    <a:lstStyle/>
                    <a:p>
                      <a:pPr algn="ctr"/>
                      <a:endParaRPr lang="en-IN" sz="1300" b="1" dirty="0"/>
                    </a:p>
                  </a:txBody>
                  <a:tcPr marL="146607" marR="146607" marT="73303" marB="73303" anchor="ctr">
                    <a:solidFill>
                      <a:schemeClr val="accent4">
                        <a:lumMod val="20000"/>
                        <a:lumOff val="80000"/>
                      </a:schemeClr>
                    </a:solidFill>
                  </a:tcPr>
                </a:tc>
                <a:extLst>
                  <a:ext uri="{0D108BD9-81ED-4DB2-BD59-A6C34878D82A}">
                    <a16:rowId xmlns:a16="http://schemas.microsoft.com/office/drawing/2014/main" val="2480511951"/>
                  </a:ext>
                </a:extLst>
              </a:tr>
              <a:tr h="639773">
                <a:tc>
                  <a:txBody>
                    <a:bodyPr/>
                    <a:lstStyle/>
                    <a:p>
                      <a:pPr algn="ctr"/>
                      <a:endParaRPr lang="en-IN" sz="1300" b="1" dirty="0"/>
                    </a:p>
                  </a:txBody>
                  <a:tcPr marL="146607" marR="146607" marT="73303" marB="73303" anchor="ctr">
                    <a:solidFill>
                      <a:schemeClr val="accent1">
                        <a:lumMod val="20000"/>
                        <a:lumOff val="80000"/>
                      </a:schemeClr>
                    </a:solidFill>
                  </a:tcPr>
                </a:tc>
                <a:extLst>
                  <a:ext uri="{0D108BD9-81ED-4DB2-BD59-A6C34878D82A}">
                    <a16:rowId xmlns:a16="http://schemas.microsoft.com/office/drawing/2014/main" val="1771594280"/>
                  </a:ext>
                </a:extLst>
              </a:tr>
            </a:tbl>
          </a:graphicData>
        </a:graphic>
      </p:graphicFrame>
      <p:graphicFrame>
        <p:nvGraphicFramePr>
          <p:cNvPr id="12" name="Table 23">
            <a:extLst>
              <a:ext uri="{FF2B5EF4-FFF2-40B4-BE49-F238E27FC236}">
                <a16:creationId xmlns:a16="http://schemas.microsoft.com/office/drawing/2014/main" id="{E4178F9E-2B0D-80B9-A809-59E34992AF12}"/>
              </a:ext>
            </a:extLst>
          </p:cNvPr>
          <p:cNvGraphicFramePr>
            <a:graphicFrameLocks noGrp="1"/>
          </p:cNvGraphicFramePr>
          <p:nvPr>
            <p:extLst>
              <p:ext uri="{D42A27DB-BD31-4B8C-83A1-F6EECF244321}">
                <p14:modId xmlns:p14="http://schemas.microsoft.com/office/powerpoint/2010/main" val="64830413"/>
              </p:ext>
            </p:extLst>
          </p:nvPr>
        </p:nvGraphicFramePr>
        <p:xfrm>
          <a:off x="4738166" y="1340035"/>
          <a:ext cx="569439" cy="3198865"/>
        </p:xfrm>
        <a:graphic>
          <a:graphicData uri="http://schemas.openxmlformats.org/drawingml/2006/table">
            <a:tbl>
              <a:tblPr firstRow="1" bandRow="1">
                <a:tableStyleId>{5940675A-B579-460E-94D1-54222C63F5DA}</a:tableStyleId>
              </a:tblPr>
              <a:tblGrid>
                <a:gridCol w="569439">
                  <a:extLst>
                    <a:ext uri="{9D8B030D-6E8A-4147-A177-3AD203B41FA5}">
                      <a16:colId xmlns:a16="http://schemas.microsoft.com/office/drawing/2014/main" val="2678846320"/>
                    </a:ext>
                  </a:extLst>
                </a:gridCol>
              </a:tblGrid>
              <a:tr h="639773">
                <a:tc>
                  <a:txBody>
                    <a:bodyPr/>
                    <a:lstStyle/>
                    <a:p>
                      <a:pPr algn="ctr"/>
                      <a:endParaRPr lang="en-IN" sz="1300" b="1" dirty="0"/>
                    </a:p>
                  </a:txBody>
                  <a:tcPr marL="146607" marR="146607" marT="73303" marB="73303" anchor="ctr">
                    <a:solidFill>
                      <a:schemeClr val="accent1">
                        <a:lumMod val="20000"/>
                        <a:lumOff val="80000"/>
                      </a:schemeClr>
                    </a:solidFill>
                  </a:tcPr>
                </a:tc>
                <a:extLst>
                  <a:ext uri="{0D108BD9-81ED-4DB2-BD59-A6C34878D82A}">
                    <a16:rowId xmlns:a16="http://schemas.microsoft.com/office/drawing/2014/main" val="1048760423"/>
                  </a:ext>
                </a:extLst>
              </a:tr>
              <a:tr h="639773">
                <a:tc>
                  <a:txBody>
                    <a:bodyPr/>
                    <a:lstStyle/>
                    <a:p>
                      <a:pPr algn="ctr"/>
                      <a:endParaRPr lang="en-IN" sz="1300" b="1" dirty="0"/>
                    </a:p>
                  </a:txBody>
                  <a:tcPr marL="146607" marR="146607" marT="73303" marB="73303" anchor="ctr">
                    <a:solidFill>
                      <a:schemeClr val="accent6">
                        <a:lumMod val="20000"/>
                        <a:lumOff val="80000"/>
                      </a:schemeClr>
                    </a:solidFill>
                  </a:tcPr>
                </a:tc>
                <a:extLst>
                  <a:ext uri="{0D108BD9-81ED-4DB2-BD59-A6C34878D82A}">
                    <a16:rowId xmlns:a16="http://schemas.microsoft.com/office/drawing/2014/main" val="2678581315"/>
                  </a:ext>
                </a:extLst>
              </a:tr>
              <a:tr h="639773">
                <a:tc>
                  <a:txBody>
                    <a:bodyPr/>
                    <a:lstStyle/>
                    <a:p>
                      <a:pPr algn="ctr"/>
                      <a:endParaRPr lang="en-IN" sz="1300" b="1" dirty="0"/>
                    </a:p>
                  </a:txBody>
                  <a:tcPr marL="146607" marR="146607" marT="73303" marB="73303" anchor="ctr">
                    <a:solidFill>
                      <a:srgbClr val="7030A0"/>
                    </a:solidFill>
                  </a:tcPr>
                </a:tc>
                <a:extLst>
                  <a:ext uri="{0D108BD9-81ED-4DB2-BD59-A6C34878D82A}">
                    <a16:rowId xmlns:a16="http://schemas.microsoft.com/office/drawing/2014/main" val="378662452"/>
                  </a:ext>
                </a:extLst>
              </a:tr>
              <a:tr h="639773">
                <a:tc>
                  <a:txBody>
                    <a:bodyPr/>
                    <a:lstStyle/>
                    <a:p>
                      <a:pPr algn="ctr"/>
                      <a:endParaRPr lang="en-IN" sz="1300" b="1" dirty="0"/>
                    </a:p>
                  </a:txBody>
                  <a:tcPr marL="146607" marR="146607" marT="73303" marB="73303" anchor="ctr">
                    <a:solidFill>
                      <a:schemeClr val="accent3">
                        <a:lumMod val="20000"/>
                        <a:lumOff val="80000"/>
                      </a:schemeClr>
                    </a:solidFill>
                  </a:tcPr>
                </a:tc>
                <a:extLst>
                  <a:ext uri="{0D108BD9-81ED-4DB2-BD59-A6C34878D82A}">
                    <a16:rowId xmlns:a16="http://schemas.microsoft.com/office/drawing/2014/main" val="2480511951"/>
                  </a:ext>
                </a:extLst>
              </a:tr>
              <a:tr h="639773">
                <a:tc>
                  <a:txBody>
                    <a:bodyPr/>
                    <a:lstStyle/>
                    <a:p>
                      <a:pPr algn="ctr"/>
                      <a:endParaRPr lang="en-IN" sz="1300" b="1" dirty="0"/>
                    </a:p>
                  </a:txBody>
                  <a:tcPr marL="146607" marR="146607" marT="73303" marB="73303" anchor="ctr">
                    <a:solidFill>
                      <a:srgbClr val="00B0F0"/>
                    </a:solidFill>
                  </a:tcPr>
                </a:tc>
                <a:extLst>
                  <a:ext uri="{0D108BD9-81ED-4DB2-BD59-A6C34878D82A}">
                    <a16:rowId xmlns:a16="http://schemas.microsoft.com/office/drawing/2014/main" val="1771594280"/>
                  </a:ext>
                </a:extLst>
              </a:tr>
            </a:tbl>
          </a:graphicData>
        </a:graphic>
      </p:graphicFrame>
      <p:graphicFrame>
        <p:nvGraphicFramePr>
          <p:cNvPr id="13" name="Table 23">
            <a:extLst>
              <a:ext uri="{FF2B5EF4-FFF2-40B4-BE49-F238E27FC236}">
                <a16:creationId xmlns:a16="http://schemas.microsoft.com/office/drawing/2014/main" id="{11A46F59-1B28-9C83-4DEA-FE4DB5BF3CB0}"/>
              </a:ext>
            </a:extLst>
          </p:cNvPr>
          <p:cNvGraphicFramePr>
            <a:graphicFrameLocks noGrp="1"/>
          </p:cNvGraphicFramePr>
          <p:nvPr>
            <p:extLst>
              <p:ext uri="{D42A27DB-BD31-4B8C-83A1-F6EECF244321}">
                <p14:modId xmlns:p14="http://schemas.microsoft.com/office/powerpoint/2010/main" val="4145143995"/>
              </p:ext>
            </p:extLst>
          </p:nvPr>
        </p:nvGraphicFramePr>
        <p:xfrm>
          <a:off x="2867206" y="1346866"/>
          <a:ext cx="569439" cy="3198865"/>
        </p:xfrm>
        <a:graphic>
          <a:graphicData uri="http://schemas.openxmlformats.org/drawingml/2006/table">
            <a:tbl>
              <a:tblPr firstRow="1" bandRow="1">
                <a:tableStyleId>{5940675A-B579-460E-94D1-54222C63F5DA}</a:tableStyleId>
              </a:tblPr>
              <a:tblGrid>
                <a:gridCol w="569439">
                  <a:extLst>
                    <a:ext uri="{9D8B030D-6E8A-4147-A177-3AD203B41FA5}">
                      <a16:colId xmlns:a16="http://schemas.microsoft.com/office/drawing/2014/main" val="2678846320"/>
                    </a:ext>
                  </a:extLst>
                </a:gridCol>
              </a:tblGrid>
              <a:tr h="639773">
                <a:tc>
                  <a:txBody>
                    <a:bodyPr/>
                    <a:lstStyle/>
                    <a:p>
                      <a:pPr algn="ctr"/>
                      <a:endParaRPr lang="en-IN" sz="1300" b="1" dirty="0"/>
                    </a:p>
                  </a:txBody>
                  <a:tcPr marL="146607" marR="146607" marT="73303" marB="73303" anchor="ctr">
                    <a:solidFill>
                      <a:schemeClr val="accent1">
                        <a:lumMod val="40000"/>
                        <a:lumOff val="60000"/>
                      </a:schemeClr>
                    </a:solidFill>
                  </a:tcPr>
                </a:tc>
                <a:extLst>
                  <a:ext uri="{0D108BD9-81ED-4DB2-BD59-A6C34878D82A}">
                    <a16:rowId xmlns:a16="http://schemas.microsoft.com/office/drawing/2014/main" val="1048760423"/>
                  </a:ext>
                </a:extLst>
              </a:tr>
              <a:tr h="639773">
                <a:tc>
                  <a:txBody>
                    <a:bodyPr/>
                    <a:lstStyle/>
                    <a:p>
                      <a:pPr algn="ctr"/>
                      <a:endParaRPr lang="en-IN" sz="1300" b="1" dirty="0"/>
                    </a:p>
                  </a:txBody>
                  <a:tcPr marL="146607" marR="146607" marT="73303" marB="73303" anchor="ctr">
                    <a:solidFill>
                      <a:schemeClr val="accent6">
                        <a:lumMod val="20000"/>
                        <a:lumOff val="80000"/>
                      </a:schemeClr>
                    </a:solidFill>
                  </a:tcPr>
                </a:tc>
                <a:extLst>
                  <a:ext uri="{0D108BD9-81ED-4DB2-BD59-A6C34878D82A}">
                    <a16:rowId xmlns:a16="http://schemas.microsoft.com/office/drawing/2014/main" val="2678581315"/>
                  </a:ext>
                </a:extLst>
              </a:tr>
              <a:tr h="639773">
                <a:tc>
                  <a:txBody>
                    <a:bodyPr/>
                    <a:lstStyle/>
                    <a:p>
                      <a:pPr algn="ctr"/>
                      <a:endParaRPr lang="en-IN" sz="1300" b="1" dirty="0"/>
                    </a:p>
                  </a:txBody>
                  <a:tcPr marL="146607" marR="146607" marT="73303" marB="73303" anchor="ctr">
                    <a:solidFill>
                      <a:srgbClr val="F4D3FB"/>
                    </a:solidFill>
                  </a:tcPr>
                </a:tc>
                <a:extLst>
                  <a:ext uri="{0D108BD9-81ED-4DB2-BD59-A6C34878D82A}">
                    <a16:rowId xmlns:a16="http://schemas.microsoft.com/office/drawing/2014/main" val="378662452"/>
                  </a:ext>
                </a:extLst>
              </a:tr>
              <a:tr h="639773">
                <a:tc>
                  <a:txBody>
                    <a:bodyPr/>
                    <a:lstStyle/>
                    <a:p>
                      <a:pPr algn="ctr"/>
                      <a:endParaRPr lang="en-IN" sz="1300" b="1" dirty="0"/>
                    </a:p>
                  </a:txBody>
                  <a:tcPr marL="146607" marR="146607" marT="73303" marB="73303" anchor="ctr">
                    <a:solidFill>
                      <a:schemeClr val="accent5">
                        <a:lumMod val="20000"/>
                        <a:lumOff val="80000"/>
                      </a:schemeClr>
                    </a:solidFill>
                  </a:tcPr>
                </a:tc>
                <a:extLst>
                  <a:ext uri="{0D108BD9-81ED-4DB2-BD59-A6C34878D82A}">
                    <a16:rowId xmlns:a16="http://schemas.microsoft.com/office/drawing/2014/main" val="2480511951"/>
                  </a:ext>
                </a:extLst>
              </a:tr>
              <a:tr h="639773">
                <a:tc>
                  <a:txBody>
                    <a:bodyPr/>
                    <a:lstStyle/>
                    <a:p>
                      <a:pPr algn="ctr"/>
                      <a:endParaRPr lang="en-IN" sz="1300" b="1" dirty="0"/>
                    </a:p>
                  </a:txBody>
                  <a:tcPr marL="146607" marR="146607" marT="73303" marB="73303" anchor="ctr">
                    <a:solidFill>
                      <a:schemeClr val="accent5">
                        <a:lumMod val="60000"/>
                        <a:lumOff val="40000"/>
                      </a:schemeClr>
                    </a:solidFill>
                  </a:tcPr>
                </a:tc>
                <a:extLst>
                  <a:ext uri="{0D108BD9-81ED-4DB2-BD59-A6C34878D82A}">
                    <a16:rowId xmlns:a16="http://schemas.microsoft.com/office/drawing/2014/main" val="1771594280"/>
                  </a:ext>
                </a:extLst>
              </a:tr>
            </a:tbl>
          </a:graphicData>
        </a:graphic>
      </p:graphicFrame>
      <p:graphicFrame>
        <p:nvGraphicFramePr>
          <p:cNvPr id="14" name="Table 23">
            <a:extLst>
              <a:ext uri="{FF2B5EF4-FFF2-40B4-BE49-F238E27FC236}">
                <a16:creationId xmlns:a16="http://schemas.microsoft.com/office/drawing/2014/main" id="{76CEBFD9-D1A1-AC02-8599-7FE0DCADB96D}"/>
              </a:ext>
            </a:extLst>
          </p:cNvPr>
          <p:cNvGraphicFramePr>
            <a:graphicFrameLocks noGrp="1"/>
          </p:cNvGraphicFramePr>
          <p:nvPr>
            <p:extLst>
              <p:ext uri="{D42A27DB-BD31-4B8C-83A1-F6EECF244321}">
                <p14:modId xmlns:p14="http://schemas.microsoft.com/office/powerpoint/2010/main" val="2108460943"/>
              </p:ext>
            </p:extLst>
          </p:nvPr>
        </p:nvGraphicFramePr>
        <p:xfrm>
          <a:off x="4736081" y="1346865"/>
          <a:ext cx="569439" cy="3198865"/>
        </p:xfrm>
        <a:graphic>
          <a:graphicData uri="http://schemas.openxmlformats.org/drawingml/2006/table">
            <a:tbl>
              <a:tblPr firstRow="1" bandRow="1">
                <a:tableStyleId>{5940675A-B579-460E-94D1-54222C63F5DA}</a:tableStyleId>
              </a:tblPr>
              <a:tblGrid>
                <a:gridCol w="569439">
                  <a:extLst>
                    <a:ext uri="{9D8B030D-6E8A-4147-A177-3AD203B41FA5}">
                      <a16:colId xmlns:a16="http://schemas.microsoft.com/office/drawing/2014/main" val="2678846320"/>
                    </a:ext>
                  </a:extLst>
                </a:gridCol>
              </a:tblGrid>
              <a:tr h="639773">
                <a:tc>
                  <a:txBody>
                    <a:bodyPr/>
                    <a:lstStyle/>
                    <a:p>
                      <a:pPr algn="ctr"/>
                      <a:endParaRPr lang="en-IN" sz="1300" b="1" dirty="0"/>
                    </a:p>
                  </a:txBody>
                  <a:tcPr marL="146607" marR="146607" marT="73303" marB="73303" anchor="ctr">
                    <a:solidFill>
                      <a:schemeClr val="accent1">
                        <a:lumMod val="20000"/>
                        <a:lumOff val="80000"/>
                      </a:schemeClr>
                    </a:solidFill>
                  </a:tcPr>
                </a:tc>
                <a:extLst>
                  <a:ext uri="{0D108BD9-81ED-4DB2-BD59-A6C34878D82A}">
                    <a16:rowId xmlns:a16="http://schemas.microsoft.com/office/drawing/2014/main" val="1048760423"/>
                  </a:ext>
                </a:extLst>
              </a:tr>
              <a:tr h="639773">
                <a:tc>
                  <a:txBody>
                    <a:bodyPr/>
                    <a:lstStyle/>
                    <a:p>
                      <a:pPr algn="ctr"/>
                      <a:endParaRPr lang="en-IN" sz="1300" b="1" dirty="0"/>
                    </a:p>
                  </a:txBody>
                  <a:tcPr marL="146607" marR="146607" marT="73303" marB="73303" anchor="ctr">
                    <a:solidFill>
                      <a:srgbClr val="ACF0F2"/>
                    </a:solidFill>
                  </a:tcPr>
                </a:tc>
                <a:extLst>
                  <a:ext uri="{0D108BD9-81ED-4DB2-BD59-A6C34878D82A}">
                    <a16:rowId xmlns:a16="http://schemas.microsoft.com/office/drawing/2014/main" val="2678581315"/>
                  </a:ext>
                </a:extLst>
              </a:tr>
              <a:tr h="639773">
                <a:tc>
                  <a:txBody>
                    <a:bodyPr/>
                    <a:lstStyle/>
                    <a:p>
                      <a:pPr algn="ctr"/>
                      <a:endParaRPr lang="en-IN" sz="1300" b="1" dirty="0"/>
                    </a:p>
                  </a:txBody>
                  <a:tcPr marL="146607" marR="146607" marT="73303" marB="73303" anchor="ctr">
                    <a:solidFill>
                      <a:srgbClr val="E2F0D9"/>
                    </a:solidFill>
                  </a:tcPr>
                </a:tc>
                <a:extLst>
                  <a:ext uri="{0D108BD9-81ED-4DB2-BD59-A6C34878D82A}">
                    <a16:rowId xmlns:a16="http://schemas.microsoft.com/office/drawing/2014/main" val="378662452"/>
                  </a:ext>
                </a:extLst>
              </a:tr>
              <a:tr h="639773">
                <a:tc>
                  <a:txBody>
                    <a:bodyPr/>
                    <a:lstStyle/>
                    <a:p>
                      <a:pPr algn="ctr"/>
                      <a:endParaRPr lang="en-IN" sz="1300" b="1" dirty="0"/>
                    </a:p>
                  </a:txBody>
                  <a:tcPr marL="146607" marR="146607" marT="73303" marB="73303" anchor="ctr">
                    <a:solidFill>
                      <a:srgbClr val="F4D3FB"/>
                    </a:solidFill>
                  </a:tcPr>
                </a:tc>
                <a:extLst>
                  <a:ext uri="{0D108BD9-81ED-4DB2-BD59-A6C34878D82A}">
                    <a16:rowId xmlns:a16="http://schemas.microsoft.com/office/drawing/2014/main" val="2480511951"/>
                  </a:ext>
                </a:extLst>
              </a:tr>
              <a:tr h="639773">
                <a:tc>
                  <a:txBody>
                    <a:bodyPr/>
                    <a:lstStyle/>
                    <a:p>
                      <a:pPr algn="ctr"/>
                      <a:endParaRPr lang="en-IN" sz="1300" b="1" dirty="0"/>
                    </a:p>
                  </a:txBody>
                  <a:tcPr marL="146607" marR="146607" marT="73303" marB="73303" anchor="ctr">
                    <a:solidFill>
                      <a:srgbClr val="B4C7E7"/>
                    </a:solidFill>
                  </a:tcPr>
                </a:tc>
                <a:extLst>
                  <a:ext uri="{0D108BD9-81ED-4DB2-BD59-A6C34878D82A}">
                    <a16:rowId xmlns:a16="http://schemas.microsoft.com/office/drawing/2014/main" val="1771594280"/>
                  </a:ext>
                </a:extLst>
              </a:tr>
            </a:tbl>
          </a:graphicData>
        </a:graphic>
      </p:graphicFrame>
      <p:graphicFrame>
        <p:nvGraphicFramePr>
          <p:cNvPr id="16" name="Table 23">
            <a:extLst>
              <a:ext uri="{FF2B5EF4-FFF2-40B4-BE49-F238E27FC236}">
                <a16:creationId xmlns:a16="http://schemas.microsoft.com/office/drawing/2014/main" id="{2D3C42EC-818A-1E15-E4B9-9ECCFE0E65FB}"/>
              </a:ext>
            </a:extLst>
          </p:cNvPr>
          <p:cNvGraphicFramePr>
            <a:graphicFrameLocks noGrp="1"/>
          </p:cNvGraphicFramePr>
          <p:nvPr>
            <p:extLst>
              <p:ext uri="{D42A27DB-BD31-4B8C-83A1-F6EECF244321}">
                <p14:modId xmlns:p14="http://schemas.microsoft.com/office/powerpoint/2010/main" val="3626608238"/>
              </p:ext>
            </p:extLst>
          </p:nvPr>
        </p:nvGraphicFramePr>
        <p:xfrm>
          <a:off x="998106" y="1346865"/>
          <a:ext cx="569439" cy="3198865"/>
        </p:xfrm>
        <a:graphic>
          <a:graphicData uri="http://schemas.openxmlformats.org/drawingml/2006/table">
            <a:tbl>
              <a:tblPr firstRow="1" bandRow="1">
                <a:tableStyleId>{5940675A-B579-460E-94D1-54222C63F5DA}</a:tableStyleId>
              </a:tblPr>
              <a:tblGrid>
                <a:gridCol w="569439">
                  <a:extLst>
                    <a:ext uri="{9D8B030D-6E8A-4147-A177-3AD203B41FA5}">
                      <a16:colId xmlns:a16="http://schemas.microsoft.com/office/drawing/2014/main" val="2678846320"/>
                    </a:ext>
                  </a:extLst>
                </a:gridCol>
              </a:tblGrid>
              <a:tr h="639773">
                <a:tc>
                  <a:txBody>
                    <a:bodyPr/>
                    <a:lstStyle/>
                    <a:p>
                      <a:pPr algn="ctr"/>
                      <a:endParaRPr lang="en-IN" sz="1300" b="1" dirty="0"/>
                    </a:p>
                  </a:txBody>
                  <a:tcPr marL="146607" marR="146607" marT="73303" marB="73303" anchor="ctr">
                    <a:solidFill>
                      <a:schemeClr val="accent2">
                        <a:lumMod val="60000"/>
                        <a:lumOff val="40000"/>
                      </a:schemeClr>
                    </a:solidFill>
                  </a:tcPr>
                </a:tc>
                <a:extLst>
                  <a:ext uri="{0D108BD9-81ED-4DB2-BD59-A6C34878D82A}">
                    <a16:rowId xmlns:a16="http://schemas.microsoft.com/office/drawing/2014/main" val="1048760423"/>
                  </a:ext>
                </a:extLst>
              </a:tr>
              <a:tr h="639773">
                <a:tc>
                  <a:txBody>
                    <a:bodyPr/>
                    <a:lstStyle/>
                    <a:p>
                      <a:pPr algn="ctr"/>
                      <a:endParaRPr lang="en-IN" sz="1300" b="1" dirty="0"/>
                    </a:p>
                  </a:txBody>
                  <a:tcPr marL="146607" marR="146607" marT="73303" marB="73303" anchor="ctr">
                    <a:solidFill>
                      <a:schemeClr val="accent4">
                        <a:lumMod val="40000"/>
                        <a:lumOff val="60000"/>
                      </a:schemeClr>
                    </a:solidFill>
                  </a:tcPr>
                </a:tc>
                <a:extLst>
                  <a:ext uri="{0D108BD9-81ED-4DB2-BD59-A6C34878D82A}">
                    <a16:rowId xmlns:a16="http://schemas.microsoft.com/office/drawing/2014/main" val="2678581315"/>
                  </a:ext>
                </a:extLst>
              </a:tr>
              <a:tr h="639773">
                <a:tc>
                  <a:txBody>
                    <a:bodyPr/>
                    <a:lstStyle/>
                    <a:p>
                      <a:pPr algn="ctr"/>
                      <a:endParaRPr lang="en-IN" sz="1300" b="1" dirty="0"/>
                    </a:p>
                  </a:txBody>
                  <a:tcPr marL="146607" marR="146607" marT="73303" marB="73303" anchor="ctr">
                    <a:solidFill>
                      <a:srgbClr val="F57673"/>
                    </a:solidFill>
                  </a:tcPr>
                </a:tc>
                <a:extLst>
                  <a:ext uri="{0D108BD9-81ED-4DB2-BD59-A6C34878D82A}">
                    <a16:rowId xmlns:a16="http://schemas.microsoft.com/office/drawing/2014/main" val="378662452"/>
                  </a:ext>
                </a:extLst>
              </a:tr>
              <a:tr h="639773">
                <a:tc>
                  <a:txBody>
                    <a:bodyPr/>
                    <a:lstStyle/>
                    <a:p>
                      <a:pPr algn="ctr"/>
                      <a:endParaRPr lang="en-IN" sz="1300" b="1" dirty="0"/>
                    </a:p>
                  </a:txBody>
                  <a:tcPr marL="146607" marR="146607" marT="73303" marB="73303" anchor="ctr">
                    <a:solidFill>
                      <a:srgbClr val="FF8021"/>
                    </a:solidFill>
                  </a:tcPr>
                </a:tc>
                <a:extLst>
                  <a:ext uri="{0D108BD9-81ED-4DB2-BD59-A6C34878D82A}">
                    <a16:rowId xmlns:a16="http://schemas.microsoft.com/office/drawing/2014/main" val="2480511951"/>
                  </a:ext>
                </a:extLst>
              </a:tr>
              <a:tr h="639773">
                <a:tc>
                  <a:txBody>
                    <a:bodyPr/>
                    <a:lstStyle/>
                    <a:p>
                      <a:pPr algn="ctr"/>
                      <a:endParaRPr lang="en-IN" sz="1300" b="1" dirty="0"/>
                    </a:p>
                  </a:txBody>
                  <a:tcPr marL="146607" marR="146607" marT="73303" marB="73303" anchor="ctr">
                    <a:solidFill>
                      <a:srgbClr val="FF0000"/>
                    </a:solidFill>
                  </a:tcPr>
                </a:tc>
                <a:extLst>
                  <a:ext uri="{0D108BD9-81ED-4DB2-BD59-A6C34878D82A}">
                    <a16:rowId xmlns:a16="http://schemas.microsoft.com/office/drawing/2014/main" val="1771594280"/>
                  </a:ext>
                </a:extLst>
              </a:tr>
            </a:tbl>
          </a:graphicData>
        </a:graphic>
      </p:graphicFrame>
      <p:sp>
        <p:nvSpPr>
          <p:cNvPr id="17" name="TextBox 16">
            <a:extLst>
              <a:ext uri="{FF2B5EF4-FFF2-40B4-BE49-F238E27FC236}">
                <a16:creationId xmlns:a16="http://schemas.microsoft.com/office/drawing/2014/main" id="{B8BC29AF-05F2-2201-2041-CDA5419AAF70}"/>
              </a:ext>
            </a:extLst>
          </p:cNvPr>
          <p:cNvSpPr txBox="1"/>
          <p:nvPr/>
        </p:nvSpPr>
        <p:spPr>
          <a:xfrm>
            <a:off x="985307" y="4686664"/>
            <a:ext cx="595035" cy="461665"/>
          </a:xfrm>
          <a:prstGeom prst="rect">
            <a:avLst/>
          </a:prstGeom>
          <a:noFill/>
        </p:spPr>
        <p:txBody>
          <a:bodyPr wrap="none" rtlCol="0">
            <a:spAutoFit/>
          </a:bodyPr>
          <a:lstStyle/>
          <a:p>
            <a:r>
              <a:rPr lang="en-US" sz="2400" dirty="0"/>
              <a:t>fox</a:t>
            </a:r>
            <a:endParaRPr lang="en-IN" sz="2400" dirty="0"/>
          </a:p>
        </p:txBody>
      </p:sp>
    </p:spTree>
    <p:extLst>
      <p:ext uri="{BB962C8B-B14F-4D97-AF65-F5344CB8AC3E}">
        <p14:creationId xmlns:p14="http://schemas.microsoft.com/office/powerpoint/2010/main" val="1726559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xEl>
                                              <p:pRg st="4" end="4"/>
                                            </p:txEl>
                                          </p:spTgt>
                                        </p:tgtEl>
                                        <p:attrNameLst>
                                          <p:attrName>style.visibility</p:attrName>
                                        </p:attrNameLst>
                                      </p:cBhvr>
                                      <p:to>
                                        <p:strVal val="visible"/>
                                      </p:to>
                                    </p:set>
                                    <p:animEffect transition="in" filter="fade">
                                      <p:cBhvr>
                                        <p:cTn id="13" dur="500"/>
                                        <p:tgtEl>
                                          <p:spTgt spid="40">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40">
                                            <p:txEl>
                                              <p:pRg st="6" end="6"/>
                                            </p:txEl>
                                          </p:spTgt>
                                        </p:tgtEl>
                                        <p:attrNameLst>
                                          <p:attrName>style.visibility</p:attrName>
                                        </p:attrNameLst>
                                      </p:cBhvr>
                                      <p:to>
                                        <p:strVal val="visible"/>
                                      </p:to>
                                    </p:set>
                                    <p:animEffect transition="in" filter="fade">
                                      <p:cBhvr>
                                        <p:cTn id="29" dur="500"/>
                                        <p:tgtEl>
                                          <p:spTgt spid="40">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868F66-FFBE-9178-3165-CE147ECB96A2}"/>
              </a:ext>
            </a:extLst>
          </p:cNvPr>
          <p:cNvSpPr txBox="1"/>
          <p:nvPr/>
        </p:nvSpPr>
        <p:spPr>
          <a:xfrm>
            <a:off x="2007228" y="304727"/>
            <a:ext cx="262123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Final Outputs</a:t>
            </a:r>
            <a:endParaRPr kumimoji="0" lang="en-IN" sz="3200" b="0" i="0" u="none" strike="noStrike" kern="1200" cap="none" spc="0" normalizeH="0" baseline="0" noProof="0" dirty="0">
              <a:ln>
                <a:noFill/>
              </a:ln>
              <a:solidFill>
                <a:prstClr val="black"/>
              </a:solidFill>
              <a:effectLst/>
              <a:uLnTx/>
              <a:uFillTx/>
              <a:latin typeface="Arial"/>
              <a:cs typeface="+mn-cs"/>
            </a:endParaRPr>
          </a:p>
        </p:txBody>
      </p:sp>
      <p:pic>
        <p:nvPicPr>
          <p:cNvPr id="13" name="Picture 12">
            <a:extLst>
              <a:ext uri="{FF2B5EF4-FFF2-40B4-BE49-F238E27FC236}">
                <a16:creationId xmlns:a16="http://schemas.microsoft.com/office/drawing/2014/main" id="{FA490979-D30C-6ADF-9B10-58A519BB7914}"/>
              </a:ext>
            </a:extLst>
          </p:cNvPr>
          <p:cNvPicPr>
            <a:picLocks noChangeAspect="1"/>
          </p:cNvPicPr>
          <p:nvPr/>
        </p:nvPicPr>
        <p:blipFill>
          <a:blip r:embed="rId2"/>
          <a:stretch>
            <a:fillRect/>
          </a:stretch>
        </p:blipFill>
        <p:spPr>
          <a:xfrm>
            <a:off x="2007228" y="1628776"/>
            <a:ext cx="6257462" cy="3432914"/>
          </a:xfrm>
          <a:prstGeom prst="rect">
            <a:avLst/>
          </a:prstGeom>
          <a:ln w="38100">
            <a:solidFill>
              <a:srgbClr val="34A853"/>
            </a:solidFill>
          </a:ln>
        </p:spPr>
      </p:pic>
      <p:sp>
        <p:nvSpPr>
          <p:cNvPr id="14" name="Rectangle 13">
            <a:extLst>
              <a:ext uri="{FF2B5EF4-FFF2-40B4-BE49-F238E27FC236}">
                <a16:creationId xmlns:a16="http://schemas.microsoft.com/office/drawing/2014/main" id="{65293B96-7969-F0C1-E3AA-5198672BB27A}"/>
              </a:ext>
            </a:extLst>
          </p:cNvPr>
          <p:cNvSpPr/>
          <p:nvPr/>
        </p:nvSpPr>
        <p:spPr>
          <a:xfrm>
            <a:off x="1969128" y="1249261"/>
            <a:ext cx="1907547" cy="379515"/>
          </a:xfrm>
          <a:prstGeom prst="rect">
            <a:avLst/>
          </a:prstGeom>
          <a:solidFill>
            <a:srgbClr val="34A853"/>
          </a:solidFill>
          <a:ln w="9525" cap="flat">
            <a:noFill/>
            <a:prstDash val="solid"/>
            <a:miter/>
          </a:ln>
        </p:spPr>
        <p:txBody>
          <a:bodyPr rtlCol="0" anchor="ctr"/>
          <a:lstStyle/>
          <a:p>
            <a:pPr algn="ctr"/>
            <a:r>
              <a:rPr lang="en-US" sz="1600" b="1" dirty="0">
                <a:solidFill>
                  <a:schemeClr val="bg1"/>
                </a:solidFill>
              </a:rPr>
              <a:t>SUCCESSFULL</a:t>
            </a:r>
            <a:endParaRPr lang="en-IN" sz="1600" b="1" dirty="0">
              <a:solidFill>
                <a:schemeClr val="bg1"/>
              </a:solidFill>
            </a:endParaRPr>
          </a:p>
        </p:txBody>
      </p:sp>
    </p:spTree>
    <p:extLst>
      <p:ext uri="{BB962C8B-B14F-4D97-AF65-F5344CB8AC3E}">
        <p14:creationId xmlns:p14="http://schemas.microsoft.com/office/powerpoint/2010/main" val="75649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868F66-FFBE-9178-3165-CE147ECB96A2}"/>
              </a:ext>
            </a:extLst>
          </p:cNvPr>
          <p:cNvSpPr txBox="1"/>
          <p:nvPr/>
        </p:nvSpPr>
        <p:spPr>
          <a:xfrm>
            <a:off x="2007228" y="304727"/>
            <a:ext cx="262123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Final Outputs</a:t>
            </a:r>
            <a:endParaRPr kumimoji="0" lang="en-IN" sz="3200" b="0" i="0" u="none" strike="noStrike" kern="1200" cap="none" spc="0" normalizeH="0" baseline="0" noProof="0" dirty="0">
              <a:ln>
                <a:noFill/>
              </a:ln>
              <a:solidFill>
                <a:prstClr val="black"/>
              </a:solidFill>
              <a:effectLst/>
              <a:uLnTx/>
              <a:uFillTx/>
              <a:latin typeface="Arial"/>
              <a:cs typeface="+mn-cs"/>
            </a:endParaRPr>
          </a:p>
        </p:txBody>
      </p:sp>
      <p:pic>
        <p:nvPicPr>
          <p:cNvPr id="3" name="Picture 2">
            <a:extLst>
              <a:ext uri="{FF2B5EF4-FFF2-40B4-BE49-F238E27FC236}">
                <a16:creationId xmlns:a16="http://schemas.microsoft.com/office/drawing/2014/main" id="{981F1220-11F8-4120-B77B-E9D5441F62BB}"/>
              </a:ext>
            </a:extLst>
          </p:cNvPr>
          <p:cNvPicPr>
            <a:picLocks noChangeAspect="1"/>
          </p:cNvPicPr>
          <p:nvPr/>
        </p:nvPicPr>
        <p:blipFill>
          <a:blip r:embed="rId2"/>
          <a:stretch>
            <a:fillRect/>
          </a:stretch>
        </p:blipFill>
        <p:spPr>
          <a:xfrm>
            <a:off x="1123585" y="1702052"/>
            <a:ext cx="9686686" cy="3453895"/>
          </a:xfrm>
          <a:prstGeom prst="rect">
            <a:avLst/>
          </a:prstGeom>
          <a:ln w="38100">
            <a:solidFill>
              <a:srgbClr val="EA4335"/>
            </a:solidFill>
          </a:ln>
        </p:spPr>
      </p:pic>
      <p:sp>
        <p:nvSpPr>
          <p:cNvPr id="4" name="Rectangle 3">
            <a:extLst>
              <a:ext uri="{FF2B5EF4-FFF2-40B4-BE49-F238E27FC236}">
                <a16:creationId xmlns:a16="http://schemas.microsoft.com/office/drawing/2014/main" id="{0A7F0E37-5D36-2DCC-18C4-F8560B576115}"/>
              </a:ext>
            </a:extLst>
          </p:cNvPr>
          <p:cNvSpPr/>
          <p:nvPr/>
        </p:nvSpPr>
        <p:spPr>
          <a:xfrm>
            <a:off x="1087749" y="1322537"/>
            <a:ext cx="1157612" cy="379515"/>
          </a:xfrm>
          <a:prstGeom prst="rect">
            <a:avLst/>
          </a:prstGeom>
          <a:solidFill>
            <a:srgbClr val="EA4335"/>
          </a:solidFill>
          <a:ln w="9525" cap="flat">
            <a:noFill/>
            <a:prstDash val="solid"/>
            <a:miter/>
          </a:ln>
        </p:spPr>
        <p:txBody>
          <a:bodyPr rtlCol="0" anchor="ctr"/>
          <a:lstStyle/>
          <a:p>
            <a:pPr algn="ctr"/>
            <a:r>
              <a:rPr lang="en-US" sz="1600" b="1" dirty="0">
                <a:solidFill>
                  <a:schemeClr val="bg1"/>
                </a:solidFill>
              </a:rPr>
              <a:t>FAILED</a:t>
            </a:r>
            <a:endParaRPr lang="en-IN" sz="1600" b="1" dirty="0">
              <a:solidFill>
                <a:schemeClr val="bg1"/>
              </a:solidFill>
            </a:endParaRPr>
          </a:p>
        </p:txBody>
      </p:sp>
    </p:spTree>
    <p:extLst>
      <p:ext uri="{BB962C8B-B14F-4D97-AF65-F5344CB8AC3E}">
        <p14:creationId xmlns:p14="http://schemas.microsoft.com/office/powerpoint/2010/main" val="69236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4C1189-37D4-3E10-4084-CE90213EF993}"/>
              </a:ext>
            </a:extLst>
          </p:cNvPr>
          <p:cNvSpPr txBox="1"/>
          <p:nvPr/>
        </p:nvSpPr>
        <p:spPr>
          <a:xfrm>
            <a:off x="1467796" y="786521"/>
            <a:ext cx="4941968" cy="76944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4400" b="1" dirty="0">
                <a:solidFill>
                  <a:prstClr val="white"/>
                </a:solidFill>
                <a:latin typeface="Arial"/>
                <a:cs typeface="Arial" panose="020B0604020202020204" pitchFamily="34" charset="0"/>
              </a:rPr>
              <a:t>CONCLUSION</a:t>
            </a:r>
            <a:endParaRPr kumimoji="0" lang="ko-KR" altLang="en-US" sz="4400" b="1" i="0" u="none" strike="noStrike" kern="1200" cap="none" spc="0" normalizeH="0" baseline="0" noProof="0" dirty="0">
              <a:ln>
                <a:noFill/>
              </a:ln>
              <a:solidFill>
                <a:prstClr val="white"/>
              </a:solidFill>
              <a:effectLst/>
              <a:uLnTx/>
              <a:uFillTx/>
              <a:latin typeface="Arial"/>
              <a:cs typeface="Arial" panose="020B0604020202020204" pitchFamily="34" charset="0"/>
            </a:endParaRPr>
          </a:p>
        </p:txBody>
      </p:sp>
      <p:sp>
        <p:nvSpPr>
          <p:cNvPr id="3" name="TextBox 2">
            <a:extLst>
              <a:ext uri="{FF2B5EF4-FFF2-40B4-BE49-F238E27FC236}">
                <a16:creationId xmlns:a16="http://schemas.microsoft.com/office/drawing/2014/main" id="{F5833D49-D478-7CA4-855D-054EF6B6BCB5}"/>
              </a:ext>
            </a:extLst>
          </p:cNvPr>
          <p:cNvSpPr txBox="1"/>
          <p:nvPr/>
        </p:nvSpPr>
        <p:spPr>
          <a:xfrm>
            <a:off x="466165" y="2851662"/>
            <a:ext cx="8077200" cy="2262671"/>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 conclusion, the development of an English to Hinglish translator using transformers is a promising approach for bridging the gap between these two languages. This technology can help facilitate communication between English and Hindi speakers, as well as promote the use of Hinglish in a variety of contexts. With further development, this technology could have far-reaching implications for language learning, cross-cultural communication, and globalization.</a:t>
            </a:r>
          </a:p>
        </p:txBody>
      </p:sp>
    </p:spTree>
    <p:extLst>
      <p:ext uri="{BB962C8B-B14F-4D97-AF65-F5344CB8AC3E}">
        <p14:creationId xmlns:p14="http://schemas.microsoft.com/office/powerpoint/2010/main" val="336444256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8D9FC50-BA32-44DB-B244-D22C29FE6798}"/>
              </a:ext>
            </a:extLst>
          </p:cNvPr>
          <p:cNvSpPr txBox="1"/>
          <p:nvPr/>
        </p:nvSpPr>
        <p:spPr>
          <a:xfrm>
            <a:off x="4194628" y="2998113"/>
            <a:ext cx="3802744" cy="861774"/>
          </a:xfrm>
          <a:prstGeom prst="rect">
            <a:avLst/>
          </a:prstGeom>
          <a:noFill/>
        </p:spPr>
        <p:txBody>
          <a:bodyPr wrap="square" rtlCol="0">
            <a:spAutoFit/>
          </a:bodyPr>
          <a:lstStyle>
            <a:defPPr>
              <a:defRPr lang="ko-KR"/>
            </a:defPPr>
            <a:lvl1pPr>
              <a:defRPr sz="4000" b="1">
                <a:latin typeface="+mj-lt"/>
                <a:cs typeface="Arial" panose="020B0604020202020204" pitchFamily="34" charset="0"/>
              </a:defRPr>
            </a:lvl1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5000" b="1" i="0" u="none" strike="noStrike" kern="1200" cap="none" spc="0" normalizeH="0" baseline="0" noProof="0" dirty="0">
                <a:ln>
                  <a:noFill/>
                </a:ln>
                <a:solidFill>
                  <a:prstClr val="white"/>
                </a:solidFill>
                <a:effectLst/>
                <a:uLnTx/>
                <a:uFillTx/>
                <a:latin typeface="Arial"/>
                <a:cs typeface="Arial" panose="020B0604020202020204" pitchFamily="34" charset="0"/>
              </a:rPr>
              <a:t>Thanks !</a:t>
            </a:r>
          </a:p>
        </p:txBody>
      </p:sp>
    </p:spTree>
    <p:extLst>
      <p:ext uri="{BB962C8B-B14F-4D97-AF65-F5344CB8AC3E}">
        <p14:creationId xmlns:p14="http://schemas.microsoft.com/office/powerpoint/2010/main" val="1907620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F695AB4-5A05-0699-FEEF-C6457A74646E}"/>
              </a:ext>
            </a:extLst>
          </p:cNvPr>
          <p:cNvSpPr/>
          <p:nvPr/>
        </p:nvSpPr>
        <p:spPr>
          <a:xfrm>
            <a:off x="2277035" y="268942"/>
            <a:ext cx="1913702" cy="706158"/>
          </a:xfrm>
          <a:prstGeom prst="roundRect">
            <a:avLst>
              <a:gd name="adj" fmla="val 9190"/>
            </a:avLst>
          </a:prstGeom>
          <a:solidFill>
            <a:srgbClr val="FCE0E1"/>
          </a:solidFill>
          <a:ln w="57150" cap="flat">
            <a:solidFill>
              <a:schemeClr val="tx1"/>
            </a:solidFill>
            <a:prstDash val="solid"/>
            <a:miter/>
          </a:ln>
        </p:spPr>
        <p:txBody>
          <a:bodyPr rtlCol="0" anchor="ctr"/>
          <a:lstStyle/>
          <a:p>
            <a:pPr algn="ctr"/>
            <a:r>
              <a:rPr lang="en-US" b="1" dirty="0"/>
              <a:t>Input</a:t>
            </a:r>
          </a:p>
          <a:p>
            <a:pPr algn="ctr"/>
            <a:r>
              <a:rPr lang="en-US" b="1" dirty="0"/>
              <a:t>Embedding</a:t>
            </a:r>
            <a:endParaRPr lang="en-IN" b="1" dirty="0"/>
          </a:p>
        </p:txBody>
      </p:sp>
      <p:sp>
        <p:nvSpPr>
          <p:cNvPr id="6" name="Rectangle: Rounded Corners 5">
            <a:extLst>
              <a:ext uri="{FF2B5EF4-FFF2-40B4-BE49-F238E27FC236}">
                <a16:creationId xmlns:a16="http://schemas.microsoft.com/office/drawing/2014/main" id="{26303E1F-4A64-954A-7023-8607F6123296}"/>
              </a:ext>
            </a:extLst>
          </p:cNvPr>
          <p:cNvSpPr/>
          <p:nvPr/>
        </p:nvSpPr>
        <p:spPr>
          <a:xfrm>
            <a:off x="5307105" y="268942"/>
            <a:ext cx="1913702" cy="706158"/>
          </a:xfrm>
          <a:prstGeom prst="roundRect">
            <a:avLst>
              <a:gd name="adj" fmla="val 9190"/>
            </a:avLst>
          </a:prstGeom>
          <a:solidFill>
            <a:srgbClr val="FCE0E1"/>
          </a:solidFill>
          <a:ln w="57150" cap="flat">
            <a:solidFill>
              <a:schemeClr val="tx1"/>
            </a:solidFill>
            <a:prstDash val="solid"/>
            <a:miter/>
          </a:ln>
        </p:spPr>
        <p:txBody>
          <a:bodyPr rtlCol="0" anchor="ctr"/>
          <a:lstStyle/>
          <a:p>
            <a:pPr algn="ctr"/>
            <a:r>
              <a:rPr lang="en-US" b="1" dirty="0"/>
              <a:t>Output</a:t>
            </a:r>
          </a:p>
          <a:p>
            <a:pPr algn="ctr"/>
            <a:r>
              <a:rPr lang="en-US" b="1" dirty="0"/>
              <a:t>Embedding</a:t>
            </a:r>
            <a:endParaRPr lang="en-IN" b="1" dirty="0"/>
          </a:p>
        </p:txBody>
      </p:sp>
      <p:sp>
        <p:nvSpPr>
          <p:cNvPr id="7" name="TextBox 6">
            <a:extLst>
              <a:ext uri="{FF2B5EF4-FFF2-40B4-BE49-F238E27FC236}">
                <a16:creationId xmlns:a16="http://schemas.microsoft.com/office/drawing/2014/main" id="{1C25DD77-EB83-E208-D3B3-60F151CC7A09}"/>
              </a:ext>
            </a:extLst>
          </p:cNvPr>
          <p:cNvSpPr txBox="1"/>
          <p:nvPr/>
        </p:nvSpPr>
        <p:spPr>
          <a:xfrm>
            <a:off x="4425755" y="160356"/>
            <a:ext cx="646331" cy="923330"/>
          </a:xfrm>
          <a:prstGeom prst="rect">
            <a:avLst/>
          </a:prstGeom>
          <a:noFill/>
        </p:spPr>
        <p:txBody>
          <a:bodyPr wrap="none" rtlCol="0">
            <a:spAutoFit/>
          </a:bodyPr>
          <a:lstStyle/>
          <a:p>
            <a:r>
              <a:rPr lang="en-US" sz="5400" dirty="0"/>
              <a:t>&amp;</a:t>
            </a:r>
            <a:endParaRPr lang="en-IN" sz="5400" dirty="0"/>
          </a:p>
        </p:txBody>
      </p:sp>
      <p:graphicFrame>
        <p:nvGraphicFramePr>
          <p:cNvPr id="30" name="Table 23">
            <a:extLst>
              <a:ext uri="{FF2B5EF4-FFF2-40B4-BE49-F238E27FC236}">
                <a16:creationId xmlns:a16="http://schemas.microsoft.com/office/drawing/2014/main" id="{12DB99A6-509C-B7F5-B4D1-4636B148F313}"/>
              </a:ext>
            </a:extLst>
          </p:cNvPr>
          <p:cNvGraphicFramePr>
            <a:graphicFrameLocks noGrp="1"/>
          </p:cNvGraphicFramePr>
          <p:nvPr>
            <p:extLst>
              <p:ext uri="{D42A27DB-BD31-4B8C-83A1-F6EECF244321}">
                <p14:modId xmlns:p14="http://schemas.microsoft.com/office/powerpoint/2010/main" val="802292132"/>
              </p:ext>
            </p:extLst>
          </p:nvPr>
        </p:nvGraphicFramePr>
        <p:xfrm>
          <a:off x="2869066" y="1344186"/>
          <a:ext cx="568939" cy="5118184"/>
        </p:xfrm>
        <a:graphic>
          <a:graphicData uri="http://schemas.openxmlformats.org/drawingml/2006/table">
            <a:tbl>
              <a:tblPr firstRow="1" bandRow="1">
                <a:tableStyleId>{5940675A-B579-460E-94D1-54222C63F5DA}</a:tableStyleId>
              </a:tblPr>
              <a:tblGrid>
                <a:gridCol w="568939">
                  <a:extLst>
                    <a:ext uri="{9D8B030D-6E8A-4147-A177-3AD203B41FA5}">
                      <a16:colId xmlns:a16="http://schemas.microsoft.com/office/drawing/2014/main" val="2678846320"/>
                    </a:ext>
                  </a:extLst>
                </a:gridCol>
              </a:tblGrid>
              <a:tr h="639773">
                <a:tc>
                  <a:txBody>
                    <a:bodyPr/>
                    <a:lstStyle/>
                    <a:p>
                      <a:pPr algn="ctr"/>
                      <a:r>
                        <a:rPr lang="en-US" sz="1300" b="1" dirty="0"/>
                        <a:t>0.1</a:t>
                      </a:r>
                      <a:endParaRPr lang="en-IN" sz="1300" b="1" dirty="0"/>
                    </a:p>
                  </a:txBody>
                  <a:tcPr marL="146607" marR="146607" marT="73303" marB="73303" anchor="ctr"/>
                </a:tc>
                <a:extLst>
                  <a:ext uri="{0D108BD9-81ED-4DB2-BD59-A6C34878D82A}">
                    <a16:rowId xmlns:a16="http://schemas.microsoft.com/office/drawing/2014/main" val="1048760423"/>
                  </a:ext>
                </a:extLst>
              </a:tr>
              <a:tr h="639773">
                <a:tc>
                  <a:txBody>
                    <a:bodyPr/>
                    <a:lstStyle/>
                    <a:p>
                      <a:pPr algn="ctr"/>
                      <a:r>
                        <a:rPr lang="en-US" sz="1300" b="1" dirty="0"/>
                        <a:t>3.0</a:t>
                      </a:r>
                      <a:endParaRPr lang="en-IN" sz="1300" b="1" dirty="0"/>
                    </a:p>
                  </a:txBody>
                  <a:tcPr marL="146607" marR="146607" marT="73303" marB="73303" anchor="ctr"/>
                </a:tc>
                <a:extLst>
                  <a:ext uri="{0D108BD9-81ED-4DB2-BD59-A6C34878D82A}">
                    <a16:rowId xmlns:a16="http://schemas.microsoft.com/office/drawing/2014/main" val="2678581315"/>
                  </a:ext>
                </a:extLst>
              </a:tr>
              <a:tr h="639773">
                <a:tc>
                  <a:txBody>
                    <a:bodyPr/>
                    <a:lstStyle/>
                    <a:p>
                      <a:pPr algn="ctr"/>
                      <a:r>
                        <a:rPr lang="en-US" sz="1300" b="1" dirty="0"/>
                        <a:t>7.8</a:t>
                      </a:r>
                      <a:endParaRPr lang="en-IN" sz="1300" b="1" dirty="0"/>
                    </a:p>
                  </a:txBody>
                  <a:tcPr marL="146607" marR="146607" marT="73303" marB="73303" anchor="ctr"/>
                </a:tc>
                <a:extLst>
                  <a:ext uri="{0D108BD9-81ED-4DB2-BD59-A6C34878D82A}">
                    <a16:rowId xmlns:a16="http://schemas.microsoft.com/office/drawing/2014/main" val="378662452"/>
                  </a:ext>
                </a:extLst>
              </a:tr>
              <a:tr h="639773">
                <a:tc>
                  <a:txBody>
                    <a:bodyPr/>
                    <a:lstStyle/>
                    <a:p>
                      <a:pPr algn="ctr"/>
                      <a:r>
                        <a:rPr lang="en-US" sz="1300" b="1" dirty="0"/>
                        <a:t>0.2</a:t>
                      </a:r>
                      <a:endParaRPr lang="en-IN" sz="1300" b="1" dirty="0"/>
                    </a:p>
                  </a:txBody>
                  <a:tcPr marL="146607" marR="146607" marT="73303" marB="73303" anchor="ctr"/>
                </a:tc>
                <a:extLst>
                  <a:ext uri="{0D108BD9-81ED-4DB2-BD59-A6C34878D82A}">
                    <a16:rowId xmlns:a16="http://schemas.microsoft.com/office/drawing/2014/main" val="2480511951"/>
                  </a:ext>
                </a:extLst>
              </a:tr>
              <a:tr h="639773">
                <a:tc>
                  <a:txBody>
                    <a:bodyPr/>
                    <a:lstStyle/>
                    <a:p>
                      <a:pPr algn="ctr"/>
                      <a:r>
                        <a:rPr lang="en-US" sz="1300" b="1" dirty="0"/>
                        <a:t>8.1</a:t>
                      </a:r>
                      <a:endParaRPr lang="en-IN" sz="1300" b="1" dirty="0"/>
                    </a:p>
                  </a:txBody>
                  <a:tcPr marL="146607" marR="146607" marT="73303" marB="73303" anchor="ctr"/>
                </a:tc>
                <a:extLst>
                  <a:ext uri="{0D108BD9-81ED-4DB2-BD59-A6C34878D82A}">
                    <a16:rowId xmlns:a16="http://schemas.microsoft.com/office/drawing/2014/main" val="1771594280"/>
                  </a:ext>
                </a:extLst>
              </a:tr>
              <a:tr h="639773">
                <a:tc>
                  <a:txBody>
                    <a:bodyPr/>
                    <a:lstStyle/>
                    <a:p>
                      <a:pPr algn="ctr"/>
                      <a:r>
                        <a:rPr lang="en-IN" sz="1800" b="0" i="0" kern="1200" dirty="0">
                          <a:solidFill>
                            <a:schemeClr val="tx1"/>
                          </a:solidFill>
                          <a:effectLst/>
                          <a:latin typeface="+mn-lt"/>
                          <a:ea typeface="+mn-ea"/>
                          <a:cs typeface="+mn-cs"/>
                        </a:rPr>
                        <a:t>•••</a:t>
                      </a:r>
                      <a:endParaRPr lang="en-IN" sz="1300" b="0" dirty="0"/>
                    </a:p>
                  </a:txBody>
                  <a:tcPr marL="146607" marR="146607" marT="73303" marB="73303" anchor="ctr"/>
                </a:tc>
                <a:extLst>
                  <a:ext uri="{0D108BD9-81ED-4DB2-BD59-A6C34878D82A}">
                    <a16:rowId xmlns:a16="http://schemas.microsoft.com/office/drawing/2014/main" val="1508774359"/>
                  </a:ext>
                </a:extLst>
              </a:tr>
              <a:tr h="639773">
                <a:tc>
                  <a:txBody>
                    <a:bodyPr/>
                    <a:lstStyle/>
                    <a:p>
                      <a:pPr algn="ctr"/>
                      <a:r>
                        <a:rPr lang="en-US" sz="1300" b="1" dirty="0"/>
                        <a:t>2.3</a:t>
                      </a:r>
                      <a:endParaRPr lang="en-IN" sz="1300" b="1" dirty="0"/>
                    </a:p>
                  </a:txBody>
                  <a:tcPr marL="146607" marR="146607" marT="73303" marB="73303" anchor="ctr"/>
                </a:tc>
                <a:extLst>
                  <a:ext uri="{0D108BD9-81ED-4DB2-BD59-A6C34878D82A}">
                    <a16:rowId xmlns:a16="http://schemas.microsoft.com/office/drawing/2014/main" val="3190585263"/>
                  </a:ext>
                </a:extLst>
              </a:tr>
              <a:tr h="639773">
                <a:tc>
                  <a:txBody>
                    <a:bodyPr/>
                    <a:lstStyle/>
                    <a:p>
                      <a:pPr algn="ctr"/>
                      <a:r>
                        <a:rPr lang="en-US" sz="1300" b="1" dirty="0"/>
                        <a:t>0.7</a:t>
                      </a:r>
                      <a:endParaRPr lang="en-IN" sz="1300" b="1" dirty="0"/>
                    </a:p>
                  </a:txBody>
                  <a:tcPr marL="146607" marR="146607" marT="73303" marB="73303" anchor="ctr"/>
                </a:tc>
                <a:extLst>
                  <a:ext uri="{0D108BD9-81ED-4DB2-BD59-A6C34878D82A}">
                    <a16:rowId xmlns:a16="http://schemas.microsoft.com/office/drawing/2014/main" val="2406408058"/>
                  </a:ext>
                </a:extLst>
              </a:tr>
            </a:tbl>
          </a:graphicData>
        </a:graphic>
      </p:graphicFrame>
      <p:sp>
        <p:nvSpPr>
          <p:cNvPr id="4" name="Left Brace 3">
            <a:extLst>
              <a:ext uri="{FF2B5EF4-FFF2-40B4-BE49-F238E27FC236}">
                <a16:creationId xmlns:a16="http://schemas.microsoft.com/office/drawing/2014/main" id="{E209689D-A1EF-D79C-F171-B2107405CE5A}"/>
              </a:ext>
            </a:extLst>
          </p:cNvPr>
          <p:cNvSpPr/>
          <p:nvPr/>
        </p:nvSpPr>
        <p:spPr>
          <a:xfrm>
            <a:off x="1729674" y="1344186"/>
            <a:ext cx="870091" cy="5118184"/>
          </a:xfrm>
          <a:prstGeom prst="leftBrace">
            <a:avLst>
              <a:gd name="adj1" fmla="val 63970"/>
              <a:gd name="adj2" fmla="val 50000"/>
            </a:avLst>
          </a:prstGeom>
          <a:ln w="571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 name="TextBox 12">
            <a:extLst>
              <a:ext uri="{FF2B5EF4-FFF2-40B4-BE49-F238E27FC236}">
                <a16:creationId xmlns:a16="http://schemas.microsoft.com/office/drawing/2014/main" id="{6E9E11A2-6E0A-4E11-2481-DA36042FAF0E}"/>
              </a:ext>
            </a:extLst>
          </p:cNvPr>
          <p:cNvSpPr txBox="1"/>
          <p:nvPr/>
        </p:nvSpPr>
        <p:spPr>
          <a:xfrm>
            <a:off x="986306" y="3721365"/>
            <a:ext cx="569387" cy="369332"/>
          </a:xfrm>
          <a:prstGeom prst="rect">
            <a:avLst/>
          </a:prstGeom>
          <a:noFill/>
        </p:spPr>
        <p:txBody>
          <a:bodyPr wrap="none" rtlCol="0">
            <a:spAutoFit/>
          </a:bodyPr>
          <a:lstStyle/>
          <a:p>
            <a:r>
              <a:rPr lang="en-US" b="1" dirty="0"/>
              <a:t>512</a:t>
            </a:r>
            <a:endParaRPr lang="en-IN" b="1" dirty="0"/>
          </a:p>
        </p:txBody>
      </p:sp>
      <p:sp>
        <p:nvSpPr>
          <p:cNvPr id="14" name="TextBox 13">
            <a:extLst>
              <a:ext uri="{FF2B5EF4-FFF2-40B4-BE49-F238E27FC236}">
                <a16:creationId xmlns:a16="http://schemas.microsoft.com/office/drawing/2014/main" id="{475392DC-24BC-AB3C-31AB-1ABCBC051D43}"/>
              </a:ext>
            </a:extLst>
          </p:cNvPr>
          <p:cNvSpPr txBox="1"/>
          <p:nvPr/>
        </p:nvSpPr>
        <p:spPr>
          <a:xfrm>
            <a:off x="3720089" y="1261989"/>
            <a:ext cx="5087734" cy="646331"/>
          </a:xfrm>
          <a:prstGeom prst="rect">
            <a:avLst/>
          </a:prstGeom>
          <a:noFill/>
        </p:spPr>
        <p:txBody>
          <a:bodyPr wrap="square" rtlCol="0">
            <a:spAutoFit/>
          </a:bodyPr>
          <a:lstStyle/>
          <a:p>
            <a:r>
              <a:rPr lang="en-US" dirty="0"/>
              <a:t>The original transformer paper on the other hand went with the embedding size of </a:t>
            </a:r>
            <a:r>
              <a:rPr lang="en-US" dirty="0">
                <a:solidFill>
                  <a:srgbClr val="EA4335"/>
                </a:solidFill>
              </a:rPr>
              <a:t>512</a:t>
            </a:r>
            <a:r>
              <a:rPr lang="en-US" dirty="0"/>
              <a:t>.</a:t>
            </a:r>
          </a:p>
        </p:txBody>
      </p:sp>
    </p:spTree>
    <p:extLst>
      <p:ext uri="{BB962C8B-B14F-4D97-AF65-F5344CB8AC3E}">
        <p14:creationId xmlns:p14="http://schemas.microsoft.com/office/powerpoint/2010/main" val="342971100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F695AB4-5A05-0699-FEEF-C6457A74646E}"/>
              </a:ext>
            </a:extLst>
          </p:cNvPr>
          <p:cNvSpPr/>
          <p:nvPr/>
        </p:nvSpPr>
        <p:spPr>
          <a:xfrm>
            <a:off x="2277035" y="268942"/>
            <a:ext cx="1913702" cy="706158"/>
          </a:xfrm>
          <a:prstGeom prst="roundRect">
            <a:avLst>
              <a:gd name="adj" fmla="val 9190"/>
            </a:avLst>
          </a:prstGeom>
          <a:solidFill>
            <a:srgbClr val="FCE0E1"/>
          </a:solidFill>
          <a:ln w="57150" cap="flat">
            <a:solidFill>
              <a:schemeClr val="tx1"/>
            </a:solidFill>
            <a:prstDash val="solid"/>
            <a:miter/>
          </a:ln>
        </p:spPr>
        <p:txBody>
          <a:bodyPr rtlCol="0" anchor="ctr"/>
          <a:lstStyle/>
          <a:p>
            <a:pPr algn="ctr"/>
            <a:r>
              <a:rPr lang="en-US" b="1" dirty="0"/>
              <a:t>Input</a:t>
            </a:r>
          </a:p>
          <a:p>
            <a:pPr algn="ctr"/>
            <a:r>
              <a:rPr lang="en-US" b="1" dirty="0"/>
              <a:t>Embedding</a:t>
            </a:r>
            <a:endParaRPr lang="en-IN" b="1" dirty="0"/>
          </a:p>
        </p:txBody>
      </p:sp>
      <p:sp>
        <p:nvSpPr>
          <p:cNvPr id="6" name="Rectangle: Rounded Corners 5">
            <a:extLst>
              <a:ext uri="{FF2B5EF4-FFF2-40B4-BE49-F238E27FC236}">
                <a16:creationId xmlns:a16="http://schemas.microsoft.com/office/drawing/2014/main" id="{26303E1F-4A64-954A-7023-8607F6123296}"/>
              </a:ext>
            </a:extLst>
          </p:cNvPr>
          <p:cNvSpPr/>
          <p:nvPr/>
        </p:nvSpPr>
        <p:spPr>
          <a:xfrm>
            <a:off x="5307105" y="268942"/>
            <a:ext cx="1913702" cy="706158"/>
          </a:xfrm>
          <a:prstGeom prst="roundRect">
            <a:avLst>
              <a:gd name="adj" fmla="val 9190"/>
            </a:avLst>
          </a:prstGeom>
          <a:solidFill>
            <a:srgbClr val="FCE0E1"/>
          </a:solidFill>
          <a:ln w="57150" cap="flat">
            <a:solidFill>
              <a:schemeClr val="tx1"/>
            </a:solidFill>
            <a:prstDash val="solid"/>
            <a:miter/>
          </a:ln>
        </p:spPr>
        <p:txBody>
          <a:bodyPr rtlCol="0" anchor="ctr"/>
          <a:lstStyle/>
          <a:p>
            <a:pPr algn="ctr"/>
            <a:r>
              <a:rPr lang="en-US" b="1" dirty="0"/>
              <a:t>Output</a:t>
            </a:r>
          </a:p>
          <a:p>
            <a:pPr algn="ctr"/>
            <a:r>
              <a:rPr lang="en-US" b="1" dirty="0"/>
              <a:t>Embedding</a:t>
            </a:r>
            <a:endParaRPr lang="en-IN" b="1" dirty="0"/>
          </a:p>
        </p:txBody>
      </p:sp>
      <p:sp>
        <p:nvSpPr>
          <p:cNvPr id="7" name="TextBox 6">
            <a:extLst>
              <a:ext uri="{FF2B5EF4-FFF2-40B4-BE49-F238E27FC236}">
                <a16:creationId xmlns:a16="http://schemas.microsoft.com/office/drawing/2014/main" id="{1C25DD77-EB83-E208-D3B3-60F151CC7A09}"/>
              </a:ext>
            </a:extLst>
          </p:cNvPr>
          <p:cNvSpPr txBox="1"/>
          <p:nvPr/>
        </p:nvSpPr>
        <p:spPr>
          <a:xfrm>
            <a:off x="4425755" y="160356"/>
            <a:ext cx="646331" cy="923330"/>
          </a:xfrm>
          <a:prstGeom prst="rect">
            <a:avLst/>
          </a:prstGeom>
          <a:noFill/>
        </p:spPr>
        <p:txBody>
          <a:bodyPr wrap="none" rtlCol="0">
            <a:spAutoFit/>
          </a:bodyPr>
          <a:lstStyle/>
          <a:p>
            <a:r>
              <a:rPr lang="en-US" sz="5400" dirty="0"/>
              <a:t>&amp;</a:t>
            </a:r>
            <a:endParaRPr lang="en-IN" sz="5400" dirty="0"/>
          </a:p>
        </p:txBody>
      </p:sp>
      <p:graphicFrame>
        <p:nvGraphicFramePr>
          <p:cNvPr id="30" name="Table 23">
            <a:extLst>
              <a:ext uri="{FF2B5EF4-FFF2-40B4-BE49-F238E27FC236}">
                <a16:creationId xmlns:a16="http://schemas.microsoft.com/office/drawing/2014/main" id="{12DB99A6-509C-B7F5-B4D1-4636B148F313}"/>
              </a:ext>
            </a:extLst>
          </p:cNvPr>
          <p:cNvGraphicFramePr>
            <a:graphicFrameLocks noGrp="1"/>
          </p:cNvGraphicFramePr>
          <p:nvPr/>
        </p:nvGraphicFramePr>
        <p:xfrm>
          <a:off x="2869066" y="1344186"/>
          <a:ext cx="568939" cy="3198865"/>
        </p:xfrm>
        <a:graphic>
          <a:graphicData uri="http://schemas.openxmlformats.org/drawingml/2006/table">
            <a:tbl>
              <a:tblPr firstRow="1" bandRow="1">
                <a:tableStyleId>{5940675A-B579-460E-94D1-54222C63F5DA}</a:tableStyleId>
              </a:tblPr>
              <a:tblGrid>
                <a:gridCol w="568939">
                  <a:extLst>
                    <a:ext uri="{9D8B030D-6E8A-4147-A177-3AD203B41FA5}">
                      <a16:colId xmlns:a16="http://schemas.microsoft.com/office/drawing/2014/main" val="2678846320"/>
                    </a:ext>
                  </a:extLst>
                </a:gridCol>
              </a:tblGrid>
              <a:tr h="639773">
                <a:tc>
                  <a:txBody>
                    <a:bodyPr/>
                    <a:lstStyle/>
                    <a:p>
                      <a:pPr algn="ctr"/>
                      <a:r>
                        <a:rPr lang="en-US" sz="1300" b="1" dirty="0"/>
                        <a:t>0.1</a:t>
                      </a:r>
                      <a:endParaRPr lang="en-IN" sz="1300" b="1" dirty="0"/>
                    </a:p>
                  </a:txBody>
                  <a:tcPr marL="146607" marR="146607" marT="73303" marB="73303" anchor="ctr"/>
                </a:tc>
                <a:extLst>
                  <a:ext uri="{0D108BD9-81ED-4DB2-BD59-A6C34878D82A}">
                    <a16:rowId xmlns:a16="http://schemas.microsoft.com/office/drawing/2014/main" val="1048760423"/>
                  </a:ext>
                </a:extLst>
              </a:tr>
              <a:tr h="639773">
                <a:tc>
                  <a:txBody>
                    <a:bodyPr/>
                    <a:lstStyle/>
                    <a:p>
                      <a:pPr algn="ctr"/>
                      <a:r>
                        <a:rPr lang="en-US" sz="1300" b="1" dirty="0"/>
                        <a:t>3.0</a:t>
                      </a:r>
                      <a:endParaRPr lang="en-IN" sz="1300" b="1" dirty="0"/>
                    </a:p>
                  </a:txBody>
                  <a:tcPr marL="146607" marR="146607" marT="73303" marB="73303" anchor="ctr"/>
                </a:tc>
                <a:extLst>
                  <a:ext uri="{0D108BD9-81ED-4DB2-BD59-A6C34878D82A}">
                    <a16:rowId xmlns:a16="http://schemas.microsoft.com/office/drawing/2014/main" val="2678581315"/>
                  </a:ext>
                </a:extLst>
              </a:tr>
              <a:tr h="639773">
                <a:tc>
                  <a:txBody>
                    <a:bodyPr/>
                    <a:lstStyle/>
                    <a:p>
                      <a:pPr algn="ctr"/>
                      <a:r>
                        <a:rPr lang="en-US" sz="1300" b="1" dirty="0"/>
                        <a:t>7.8</a:t>
                      </a:r>
                      <a:endParaRPr lang="en-IN" sz="1300" b="1" dirty="0"/>
                    </a:p>
                  </a:txBody>
                  <a:tcPr marL="146607" marR="146607" marT="73303" marB="73303" anchor="ctr"/>
                </a:tc>
                <a:extLst>
                  <a:ext uri="{0D108BD9-81ED-4DB2-BD59-A6C34878D82A}">
                    <a16:rowId xmlns:a16="http://schemas.microsoft.com/office/drawing/2014/main" val="378662452"/>
                  </a:ext>
                </a:extLst>
              </a:tr>
              <a:tr h="639773">
                <a:tc>
                  <a:txBody>
                    <a:bodyPr/>
                    <a:lstStyle/>
                    <a:p>
                      <a:pPr algn="ctr"/>
                      <a:r>
                        <a:rPr lang="en-US" sz="1300" b="1" dirty="0"/>
                        <a:t>0.2</a:t>
                      </a:r>
                      <a:endParaRPr lang="en-IN" sz="1300" b="1" dirty="0"/>
                    </a:p>
                  </a:txBody>
                  <a:tcPr marL="146607" marR="146607" marT="73303" marB="73303" anchor="ctr"/>
                </a:tc>
                <a:extLst>
                  <a:ext uri="{0D108BD9-81ED-4DB2-BD59-A6C34878D82A}">
                    <a16:rowId xmlns:a16="http://schemas.microsoft.com/office/drawing/2014/main" val="2480511951"/>
                  </a:ext>
                </a:extLst>
              </a:tr>
              <a:tr h="639773">
                <a:tc>
                  <a:txBody>
                    <a:bodyPr/>
                    <a:lstStyle/>
                    <a:p>
                      <a:pPr algn="ctr"/>
                      <a:r>
                        <a:rPr lang="en-US" sz="1300" b="1" dirty="0"/>
                        <a:t>8.1</a:t>
                      </a:r>
                      <a:endParaRPr lang="en-IN" sz="1300" b="1" dirty="0"/>
                    </a:p>
                  </a:txBody>
                  <a:tcPr marL="146607" marR="146607" marT="73303" marB="73303" anchor="ctr"/>
                </a:tc>
                <a:extLst>
                  <a:ext uri="{0D108BD9-81ED-4DB2-BD59-A6C34878D82A}">
                    <a16:rowId xmlns:a16="http://schemas.microsoft.com/office/drawing/2014/main" val="1771594280"/>
                  </a:ext>
                </a:extLst>
              </a:tr>
            </a:tbl>
          </a:graphicData>
        </a:graphic>
      </p:graphicFrame>
      <p:sp>
        <p:nvSpPr>
          <p:cNvPr id="2" name="TextBox 1">
            <a:extLst>
              <a:ext uri="{FF2B5EF4-FFF2-40B4-BE49-F238E27FC236}">
                <a16:creationId xmlns:a16="http://schemas.microsoft.com/office/drawing/2014/main" id="{9B4466EF-FF42-91DB-0C3A-6F06A52DFDFA}"/>
              </a:ext>
            </a:extLst>
          </p:cNvPr>
          <p:cNvSpPr txBox="1"/>
          <p:nvPr/>
        </p:nvSpPr>
        <p:spPr>
          <a:xfrm>
            <a:off x="3707306" y="1344186"/>
            <a:ext cx="4387823" cy="646331"/>
          </a:xfrm>
          <a:prstGeom prst="rect">
            <a:avLst/>
          </a:prstGeom>
          <a:noFill/>
        </p:spPr>
        <p:txBody>
          <a:bodyPr wrap="square" rtlCol="0">
            <a:spAutoFit/>
          </a:bodyPr>
          <a:lstStyle/>
          <a:p>
            <a:r>
              <a:rPr lang="en-US" dirty="0"/>
              <a:t>But, I am choosing the embedding size of </a:t>
            </a:r>
            <a:r>
              <a:rPr lang="en-US" dirty="0">
                <a:solidFill>
                  <a:srgbClr val="EA4335"/>
                </a:solidFill>
              </a:rPr>
              <a:t>5</a:t>
            </a:r>
            <a:r>
              <a:rPr lang="en-US" dirty="0"/>
              <a:t> so that it could fit the screen</a:t>
            </a:r>
          </a:p>
        </p:txBody>
      </p:sp>
      <p:sp>
        <p:nvSpPr>
          <p:cNvPr id="3" name="Left Brace 2">
            <a:extLst>
              <a:ext uri="{FF2B5EF4-FFF2-40B4-BE49-F238E27FC236}">
                <a16:creationId xmlns:a16="http://schemas.microsoft.com/office/drawing/2014/main" id="{37CF3518-A714-DB2E-0970-EFA08B714EE2}"/>
              </a:ext>
            </a:extLst>
          </p:cNvPr>
          <p:cNvSpPr/>
          <p:nvPr/>
        </p:nvSpPr>
        <p:spPr>
          <a:xfrm>
            <a:off x="1729674" y="1344186"/>
            <a:ext cx="870091" cy="3198865"/>
          </a:xfrm>
          <a:prstGeom prst="leftBrace">
            <a:avLst>
              <a:gd name="adj1" fmla="val 63970"/>
              <a:gd name="adj2" fmla="val 50000"/>
            </a:avLst>
          </a:prstGeom>
          <a:ln w="571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4" name="TextBox 3">
            <a:extLst>
              <a:ext uri="{FF2B5EF4-FFF2-40B4-BE49-F238E27FC236}">
                <a16:creationId xmlns:a16="http://schemas.microsoft.com/office/drawing/2014/main" id="{9ED457A4-6BE2-2F51-29AC-28973471E8FE}"/>
              </a:ext>
            </a:extLst>
          </p:cNvPr>
          <p:cNvSpPr txBox="1"/>
          <p:nvPr/>
        </p:nvSpPr>
        <p:spPr>
          <a:xfrm>
            <a:off x="1303920" y="2758952"/>
            <a:ext cx="312906" cy="369332"/>
          </a:xfrm>
          <a:prstGeom prst="rect">
            <a:avLst/>
          </a:prstGeom>
          <a:noFill/>
        </p:spPr>
        <p:txBody>
          <a:bodyPr wrap="none" rtlCol="0">
            <a:spAutoFit/>
          </a:bodyPr>
          <a:lstStyle/>
          <a:p>
            <a:r>
              <a:rPr lang="en-US" b="1" dirty="0"/>
              <a:t>5</a:t>
            </a:r>
            <a:endParaRPr lang="en-IN" b="1" dirty="0"/>
          </a:p>
        </p:txBody>
      </p:sp>
    </p:spTree>
    <p:extLst>
      <p:ext uri="{BB962C8B-B14F-4D97-AF65-F5344CB8AC3E}">
        <p14:creationId xmlns:p14="http://schemas.microsoft.com/office/powerpoint/2010/main" val="152754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F695AB4-5A05-0699-FEEF-C6457A74646E}"/>
              </a:ext>
            </a:extLst>
          </p:cNvPr>
          <p:cNvSpPr/>
          <p:nvPr/>
        </p:nvSpPr>
        <p:spPr>
          <a:xfrm>
            <a:off x="2277035" y="268942"/>
            <a:ext cx="1913702" cy="706158"/>
          </a:xfrm>
          <a:prstGeom prst="roundRect">
            <a:avLst>
              <a:gd name="adj" fmla="val 9190"/>
            </a:avLst>
          </a:prstGeom>
          <a:solidFill>
            <a:srgbClr val="FCE0E1"/>
          </a:solidFill>
          <a:ln w="57150" cap="flat">
            <a:solidFill>
              <a:schemeClr val="tx1"/>
            </a:solidFill>
            <a:prstDash val="solid"/>
            <a:miter/>
          </a:ln>
        </p:spPr>
        <p:txBody>
          <a:bodyPr rtlCol="0" anchor="ctr"/>
          <a:lstStyle/>
          <a:p>
            <a:pPr algn="ctr"/>
            <a:r>
              <a:rPr lang="en-US" b="1" dirty="0"/>
              <a:t>Input</a:t>
            </a:r>
          </a:p>
          <a:p>
            <a:pPr algn="ctr"/>
            <a:r>
              <a:rPr lang="en-US" b="1" dirty="0"/>
              <a:t>Embedding</a:t>
            </a:r>
            <a:endParaRPr lang="en-IN" b="1" dirty="0"/>
          </a:p>
        </p:txBody>
      </p:sp>
      <p:sp>
        <p:nvSpPr>
          <p:cNvPr id="6" name="Rectangle: Rounded Corners 5">
            <a:extLst>
              <a:ext uri="{FF2B5EF4-FFF2-40B4-BE49-F238E27FC236}">
                <a16:creationId xmlns:a16="http://schemas.microsoft.com/office/drawing/2014/main" id="{26303E1F-4A64-954A-7023-8607F6123296}"/>
              </a:ext>
            </a:extLst>
          </p:cNvPr>
          <p:cNvSpPr/>
          <p:nvPr/>
        </p:nvSpPr>
        <p:spPr>
          <a:xfrm>
            <a:off x="5307105" y="268942"/>
            <a:ext cx="1913702" cy="706158"/>
          </a:xfrm>
          <a:prstGeom prst="roundRect">
            <a:avLst>
              <a:gd name="adj" fmla="val 9190"/>
            </a:avLst>
          </a:prstGeom>
          <a:solidFill>
            <a:srgbClr val="FCE0E1"/>
          </a:solidFill>
          <a:ln w="57150" cap="flat">
            <a:solidFill>
              <a:schemeClr val="tx1"/>
            </a:solidFill>
            <a:prstDash val="solid"/>
            <a:miter/>
          </a:ln>
        </p:spPr>
        <p:txBody>
          <a:bodyPr rtlCol="0" anchor="ctr"/>
          <a:lstStyle/>
          <a:p>
            <a:pPr algn="ctr"/>
            <a:r>
              <a:rPr lang="en-US" b="1" dirty="0"/>
              <a:t>Output</a:t>
            </a:r>
          </a:p>
          <a:p>
            <a:pPr algn="ctr"/>
            <a:r>
              <a:rPr lang="en-US" b="1" dirty="0"/>
              <a:t>Embedding</a:t>
            </a:r>
            <a:endParaRPr lang="en-IN" b="1" dirty="0"/>
          </a:p>
        </p:txBody>
      </p:sp>
      <p:sp>
        <p:nvSpPr>
          <p:cNvPr id="7" name="TextBox 6">
            <a:extLst>
              <a:ext uri="{FF2B5EF4-FFF2-40B4-BE49-F238E27FC236}">
                <a16:creationId xmlns:a16="http://schemas.microsoft.com/office/drawing/2014/main" id="{1C25DD77-EB83-E208-D3B3-60F151CC7A09}"/>
              </a:ext>
            </a:extLst>
          </p:cNvPr>
          <p:cNvSpPr txBox="1"/>
          <p:nvPr/>
        </p:nvSpPr>
        <p:spPr>
          <a:xfrm>
            <a:off x="4425755" y="160356"/>
            <a:ext cx="646331" cy="923330"/>
          </a:xfrm>
          <a:prstGeom prst="rect">
            <a:avLst/>
          </a:prstGeom>
          <a:noFill/>
        </p:spPr>
        <p:txBody>
          <a:bodyPr wrap="none" rtlCol="0">
            <a:spAutoFit/>
          </a:bodyPr>
          <a:lstStyle/>
          <a:p>
            <a:r>
              <a:rPr lang="en-US" sz="5400" dirty="0"/>
              <a:t>&amp;</a:t>
            </a:r>
            <a:endParaRPr lang="en-IN" sz="5400" dirty="0"/>
          </a:p>
        </p:txBody>
      </p:sp>
      <p:sp>
        <p:nvSpPr>
          <p:cNvPr id="2" name="TextBox 1">
            <a:extLst>
              <a:ext uri="{FF2B5EF4-FFF2-40B4-BE49-F238E27FC236}">
                <a16:creationId xmlns:a16="http://schemas.microsoft.com/office/drawing/2014/main" id="{14E29EFD-CD8F-1768-AF7D-C49CD0B189F1}"/>
              </a:ext>
            </a:extLst>
          </p:cNvPr>
          <p:cNvSpPr txBox="1"/>
          <p:nvPr/>
        </p:nvSpPr>
        <p:spPr>
          <a:xfrm>
            <a:off x="834322" y="1654362"/>
            <a:ext cx="3397055" cy="400110"/>
          </a:xfrm>
          <a:prstGeom prst="rect">
            <a:avLst/>
          </a:prstGeom>
          <a:noFill/>
        </p:spPr>
        <p:txBody>
          <a:bodyPr wrap="square" rtlCol="0">
            <a:spAutoFit/>
          </a:bodyPr>
          <a:lstStyle/>
          <a:p>
            <a:pPr algn="ctr"/>
            <a:r>
              <a:rPr lang="en-US" sz="2000" b="1" dirty="0"/>
              <a:t>[                                        ]</a:t>
            </a:r>
            <a:endParaRPr lang="en-IN" sz="2000" b="1" dirty="0"/>
          </a:p>
        </p:txBody>
      </p:sp>
      <p:sp>
        <p:nvSpPr>
          <p:cNvPr id="14" name="TextBox 13">
            <a:extLst>
              <a:ext uri="{FF2B5EF4-FFF2-40B4-BE49-F238E27FC236}">
                <a16:creationId xmlns:a16="http://schemas.microsoft.com/office/drawing/2014/main" id="{4630B70E-95FF-391A-86FF-A8BA3234EABB}"/>
              </a:ext>
            </a:extLst>
          </p:cNvPr>
          <p:cNvSpPr txBox="1"/>
          <p:nvPr/>
        </p:nvSpPr>
        <p:spPr>
          <a:xfrm>
            <a:off x="1111520" y="1726076"/>
            <a:ext cx="409552" cy="307777"/>
          </a:xfrm>
          <a:prstGeom prst="rect">
            <a:avLst/>
          </a:prstGeom>
          <a:noFill/>
        </p:spPr>
        <p:txBody>
          <a:bodyPr wrap="square" rtlCol="0">
            <a:spAutoFit/>
          </a:bodyPr>
          <a:lstStyle/>
          <a:p>
            <a:pPr algn="ctr"/>
            <a:r>
              <a:rPr lang="en-US" sz="1400" b="1" dirty="0">
                <a:solidFill>
                  <a:srgbClr val="EA4335"/>
                </a:solidFill>
              </a:rPr>
              <a:t>42</a:t>
            </a:r>
            <a:endParaRPr lang="en-US" sz="1400" b="1" dirty="0">
              <a:solidFill>
                <a:schemeClr val="bg2">
                  <a:lumMod val="75000"/>
                </a:schemeClr>
              </a:solidFill>
            </a:endParaRPr>
          </a:p>
        </p:txBody>
      </p:sp>
      <p:sp>
        <p:nvSpPr>
          <p:cNvPr id="18" name="TextBox 17">
            <a:extLst>
              <a:ext uri="{FF2B5EF4-FFF2-40B4-BE49-F238E27FC236}">
                <a16:creationId xmlns:a16="http://schemas.microsoft.com/office/drawing/2014/main" id="{2F64128A-BBC5-969B-19E7-CB743565BA69}"/>
              </a:ext>
            </a:extLst>
          </p:cNvPr>
          <p:cNvSpPr txBox="1"/>
          <p:nvPr/>
        </p:nvSpPr>
        <p:spPr>
          <a:xfrm>
            <a:off x="3482761" y="1726077"/>
            <a:ext cx="409552" cy="307777"/>
          </a:xfrm>
          <a:prstGeom prst="rect">
            <a:avLst/>
          </a:prstGeom>
          <a:noFill/>
        </p:spPr>
        <p:txBody>
          <a:bodyPr wrap="square" rtlCol="0">
            <a:spAutoFit/>
          </a:bodyPr>
          <a:lstStyle/>
          <a:p>
            <a:pPr algn="ctr"/>
            <a:r>
              <a:rPr lang="en-US" sz="1400" b="1" dirty="0">
                <a:solidFill>
                  <a:srgbClr val="EA4335"/>
                </a:solidFill>
              </a:rPr>
              <a:t>79</a:t>
            </a:r>
            <a:endParaRPr lang="en-US" sz="1400" b="1" dirty="0">
              <a:solidFill>
                <a:schemeClr val="bg2">
                  <a:lumMod val="75000"/>
                </a:schemeClr>
              </a:solidFill>
            </a:endParaRPr>
          </a:p>
        </p:txBody>
      </p:sp>
      <p:sp>
        <p:nvSpPr>
          <p:cNvPr id="19" name="TextBox 18">
            <a:extLst>
              <a:ext uri="{FF2B5EF4-FFF2-40B4-BE49-F238E27FC236}">
                <a16:creationId xmlns:a16="http://schemas.microsoft.com/office/drawing/2014/main" id="{71ABF139-D790-5AA6-8D7E-13C970940E54}"/>
              </a:ext>
            </a:extLst>
          </p:cNvPr>
          <p:cNvSpPr txBox="1"/>
          <p:nvPr/>
        </p:nvSpPr>
        <p:spPr>
          <a:xfrm>
            <a:off x="2477482" y="1726078"/>
            <a:ext cx="471836" cy="307777"/>
          </a:xfrm>
          <a:prstGeom prst="rect">
            <a:avLst/>
          </a:prstGeom>
          <a:noFill/>
        </p:spPr>
        <p:txBody>
          <a:bodyPr wrap="square" rtlCol="0">
            <a:spAutoFit/>
          </a:bodyPr>
          <a:lstStyle/>
          <a:p>
            <a:pPr algn="ctr"/>
            <a:r>
              <a:rPr lang="en-US" sz="1400" b="1" dirty="0">
                <a:solidFill>
                  <a:srgbClr val="EA4335"/>
                </a:solidFill>
              </a:rPr>
              <a:t>112</a:t>
            </a:r>
            <a:endParaRPr lang="en-US" sz="1400" b="1" dirty="0">
              <a:solidFill>
                <a:schemeClr val="bg2">
                  <a:lumMod val="75000"/>
                </a:schemeClr>
              </a:solidFill>
            </a:endParaRPr>
          </a:p>
        </p:txBody>
      </p:sp>
      <p:sp>
        <p:nvSpPr>
          <p:cNvPr id="20" name="TextBox 19">
            <a:extLst>
              <a:ext uri="{FF2B5EF4-FFF2-40B4-BE49-F238E27FC236}">
                <a16:creationId xmlns:a16="http://schemas.microsoft.com/office/drawing/2014/main" id="{D2E20BE0-9F64-24EA-61DA-C2FE59E0B08B}"/>
              </a:ext>
            </a:extLst>
          </p:cNvPr>
          <p:cNvSpPr txBox="1"/>
          <p:nvPr/>
        </p:nvSpPr>
        <p:spPr>
          <a:xfrm>
            <a:off x="1643800" y="1726077"/>
            <a:ext cx="497898" cy="307777"/>
          </a:xfrm>
          <a:prstGeom prst="rect">
            <a:avLst/>
          </a:prstGeom>
          <a:noFill/>
        </p:spPr>
        <p:txBody>
          <a:bodyPr wrap="square" rtlCol="0">
            <a:spAutoFit/>
          </a:bodyPr>
          <a:lstStyle/>
          <a:p>
            <a:pPr algn="ctr"/>
            <a:r>
              <a:rPr lang="en-US" sz="1400" b="1" dirty="0">
                <a:solidFill>
                  <a:srgbClr val="EA4335"/>
                </a:solidFill>
              </a:rPr>
              <a:t>256</a:t>
            </a:r>
            <a:endParaRPr lang="en-US" sz="1400" b="1" dirty="0">
              <a:solidFill>
                <a:schemeClr val="bg2">
                  <a:lumMod val="75000"/>
                </a:schemeClr>
              </a:solidFill>
            </a:endParaRPr>
          </a:p>
        </p:txBody>
      </p:sp>
      <p:sp>
        <p:nvSpPr>
          <p:cNvPr id="22" name="TextBox 21">
            <a:extLst>
              <a:ext uri="{FF2B5EF4-FFF2-40B4-BE49-F238E27FC236}">
                <a16:creationId xmlns:a16="http://schemas.microsoft.com/office/drawing/2014/main" id="{16FBC001-A5F7-DA43-155F-BB921F0775B3}"/>
              </a:ext>
            </a:extLst>
          </p:cNvPr>
          <p:cNvSpPr txBox="1"/>
          <p:nvPr/>
        </p:nvSpPr>
        <p:spPr>
          <a:xfrm>
            <a:off x="1166220" y="1381945"/>
            <a:ext cx="2862653" cy="369332"/>
          </a:xfrm>
          <a:prstGeom prst="rect">
            <a:avLst/>
          </a:prstGeom>
          <a:noFill/>
        </p:spPr>
        <p:txBody>
          <a:bodyPr wrap="square">
            <a:spAutoFit/>
          </a:bodyPr>
          <a:lstStyle/>
          <a:p>
            <a:pPr algn="ctr"/>
            <a:r>
              <a:rPr lang="en-US" dirty="0">
                <a:solidFill>
                  <a:srgbClr val="2F6DFF"/>
                </a:solidFill>
                <a:latin typeface="Arial" panose="020B0604020202020204" pitchFamily="34" charset="0"/>
                <a:cs typeface="Arial" panose="020B0604020202020204" pitchFamily="34" charset="0"/>
              </a:rPr>
              <a:t>I     love     cheese     cake</a:t>
            </a:r>
            <a:endParaRPr lang="en-IN" dirty="0"/>
          </a:p>
        </p:txBody>
      </p:sp>
      <p:graphicFrame>
        <p:nvGraphicFramePr>
          <p:cNvPr id="23" name="Table 23">
            <a:extLst>
              <a:ext uri="{FF2B5EF4-FFF2-40B4-BE49-F238E27FC236}">
                <a16:creationId xmlns:a16="http://schemas.microsoft.com/office/drawing/2014/main" id="{82D8BB0D-E658-7067-EEDC-86E8E756AB82}"/>
              </a:ext>
            </a:extLst>
          </p:cNvPr>
          <p:cNvGraphicFramePr>
            <a:graphicFrameLocks noGrp="1"/>
          </p:cNvGraphicFramePr>
          <p:nvPr/>
        </p:nvGraphicFramePr>
        <p:xfrm>
          <a:off x="1166220" y="2105567"/>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7.2</a:t>
                      </a:r>
                      <a:endParaRPr lang="en-IN" sz="800" b="1" dirty="0"/>
                    </a:p>
                  </a:txBody>
                  <a:tcPr anchor="ctr"/>
                </a:tc>
                <a:extLst>
                  <a:ext uri="{0D108BD9-81ED-4DB2-BD59-A6C34878D82A}">
                    <a16:rowId xmlns:a16="http://schemas.microsoft.com/office/drawing/2014/main" val="1048760423"/>
                  </a:ext>
                </a:extLst>
              </a:tr>
              <a:tr h="399032">
                <a:tc>
                  <a:txBody>
                    <a:bodyPr/>
                    <a:lstStyle/>
                    <a:p>
                      <a:pPr algn="ctr"/>
                      <a:r>
                        <a:rPr lang="en-US" sz="800" b="1" dirty="0"/>
                        <a:t>2.5</a:t>
                      </a:r>
                      <a:endParaRPr lang="en-IN" sz="800" b="1" dirty="0"/>
                    </a:p>
                  </a:txBody>
                  <a:tcPr anchor="ctr"/>
                </a:tc>
                <a:extLst>
                  <a:ext uri="{0D108BD9-81ED-4DB2-BD59-A6C34878D82A}">
                    <a16:rowId xmlns:a16="http://schemas.microsoft.com/office/drawing/2014/main" val="2678581315"/>
                  </a:ext>
                </a:extLst>
              </a:tr>
              <a:tr h="399032">
                <a:tc>
                  <a:txBody>
                    <a:bodyPr/>
                    <a:lstStyle/>
                    <a:p>
                      <a:pPr algn="ctr"/>
                      <a:r>
                        <a:rPr lang="en-US" sz="800" b="1" dirty="0"/>
                        <a:t>2.0</a:t>
                      </a:r>
                      <a:endParaRPr lang="en-IN" sz="800" b="1" dirty="0"/>
                    </a:p>
                  </a:txBody>
                  <a:tcPr anchor="ctr"/>
                </a:tc>
                <a:extLst>
                  <a:ext uri="{0D108BD9-81ED-4DB2-BD59-A6C34878D82A}">
                    <a16:rowId xmlns:a16="http://schemas.microsoft.com/office/drawing/2014/main" val="378662452"/>
                  </a:ext>
                </a:extLst>
              </a:tr>
              <a:tr h="399032">
                <a:tc>
                  <a:txBody>
                    <a:bodyPr/>
                    <a:lstStyle/>
                    <a:p>
                      <a:pPr algn="ctr"/>
                      <a:r>
                        <a:rPr lang="en-US" sz="800" b="1" dirty="0"/>
                        <a:t>1.8</a:t>
                      </a:r>
                      <a:endParaRPr lang="en-IN" sz="800" b="1" dirty="0"/>
                    </a:p>
                  </a:txBody>
                  <a:tcPr anchor="ctr"/>
                </a:tc>
                <a:extLst>
                  <a:ext uri="{0D108BD9-81ED-4DB2-BD59-A6C34878D82A}">
                    <a16:rowId xmlns:a16="http://schemas.microsoft.com/office/drawing/2014/main" val="2480511951"/>
                  </a:ext>
                </a:extLst>
              </a:tr>
              <a:tr h="399032">
                <a:tc>
                  <a:txBody>
                    <a:bodyPr/>
                    <a:lstStyle/>
                    <a:p>
                      <a:pPr algn="ctr"/>
                      <a:r>
                        <a:rPr lang="en-US" sz="800" b="1" dirty="0"/>
                        <a:t>0.2</a:t>
                      </a:r>
                      <a:endParaRPr lang="en-IN" sz="800" b="1" dirty="0"/>
                    </a:p>
                  </a:txBody>
                  <a:tcPr anchor="ctr"/>
                </a:tc>
                <a:extLst>
                  <a:ext uri="{0D108BD9-81ED-4DB2-BD59-A6C34878D82A}">
                    <a16:rowId xmlns:a16="http://schemas.microsoft.com/office/drawing/2014/main" val="1771594280"/>
                  </a:ext>
                </a:extLst>
              </a:tr>
            </a:tbl>
          </a:graphicData>
        </a:graphic>
      </p:graphicFrame>
      <p:graphicFrame>
        <p:nvGraphicFramePr>
          <p:cNvPr id="29" name="Table 23">
            <a:extLst>
              <a:ext uri="{FF2B5EF4-FFF2-40B4-BE49-F238E27FC236}">
                <a16:creationId xmlns:a16="http://schemas.microsoft.com/office/drawing/2014/main" id="{88447519-F00C-28D7-FD85-009EDA49F86E}"/>
              </a:ext>
            </a:extLst>
          </p:cNvPr>
          <p:cNvGraphicFramePr>
            <a:graphicFrameLocks noGrp="1"/>
          </p:cNvGraphicFramePr>
          <p:nvPr/>
        </p:nvGraphicFramePr>
        <p:xfrm>
          <a:off x="1715323" y="2105567"/>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1.6</a:t>
                      </a:r>
                      <a:endParaRPr lang="en-IN" sz="800" b="1" dirty="0"/>
                    </a:p>
                  </a:txBody>
                  <a:tcPr anchor="ctr"/>
                </a:tc>
                <a:extLst>
                  <a:ext uri="{0D108BD9-81ED-4DB2-BD59-A6C34878D82A}">
                    <a16:rowId xmlns:a16="http://schemas.microsoft.com/office/drawing/2014/main" val="1048760423"/>
                  </a:ext>
                </a:extLst>
              </a:tr>
              <a:tr h="399032">
                <a:tc>
                  <a:txBody>
                    <a:bodyPr/>
                    <a:lstStyle/>
                    <a:p>
                      <a:pPr algn="ctr"/>
                      <a:r>
                        <a:rPr lang="en-US" sz="800" b="1" dirty="0"/>
                        <a:t>3.3</a:t>
                      </a:r>
                      <a:endParaRPr lang="en-IN" sz="800" b="1" dirty="0"/>
                    </a:p>
                  </a:txBody>
                  <a:tcPr anchor="ctr"/>
                </a:tc>
                <a:extLst>
                  <a:ext uri="{0D108BD9-81ED-4DB2-BD59-A6C34878D82A}">
                    <a16:rowId xmlns:a16="http://schemas.microsoft.com/office/drawing/2014/main" val="2678581315"/>
                  </a:ext>
                </a:extLst>
              </a:tr>
              <a:tr h="399032">
                <a:tc>
                  <a:txBody>
                    <a:bodyPr/>
                    <a:lstStyle/>
                    <a:p>
                      <a:pPr algn="ctr"/>
                      <a:r>
                        <a:rPr lang="en-US" sz="800" b="1" dirty="0"/>
                        <a:t>4.1</a:t>
                      </a:r>
                      <a:endParaRPr lang="en-IN" sz="800" b="1" dirty="0"/>
                    </a:p>
                  </a:txBody>
                  <a:tcPr anchor="ctr"/>
                </a:tc>
                <a:extLst>
                  <a:ext uri="{0D108BD9-81ED-4DB2-BD59-A6C34878D82A}">
                    <a16:rowId xmlns:a16="http://schemas.microsoft.com/office/drawing/2014/main" val="378662452"/>
                  </a:ext>
                </a:extLst>
              </a:tr>
              <a:tr h="399032">
                <a:tc>
                  <a:txBody>
                    <a:bodyPr/>
                    <a:lstStyle/>
                    <a:p>
                      <a:pPr algn="ctr"/>
                      <a:r>
                        <a:rPr lang="en-US" sz="800" b="1" dirty="0"/>
                        <a:t>2.1</a:t>
                      </a:r>
                      <a:endParaRPr lang="en-IN" sz="800" b="1" dirty="0"/>
                    </a:p>
                  </a:txBody>
                  <a:tcPr anchor="ctr"/>
                </a:tc>
                <a:extLst>
                  <a:ext uri="{0D108BD9-81ED-4DB2-BD59-A6C34878D82A}">
                    <a16:rowId xmlns:a16="http://schemas.microsoft.com/office/drawing/2014/main" val="2480511951"/>
                  </a:ext>
                </a:extLst>
              </a:tr>
              <a:tr h="399032">
                <a:tc>
                  <a:txBody>
                    <a:bodyPr/>
                    <a:lstStyle/>
                    <a:p>
                      <a:pPr algn="ctr"/>
                      <a:r>
                        <a:rPr lang="en-US" sz="800" b="1" dirty="0"/>
                        <a:t>3.5</a:t>
                      </a:r>
                      <a:endParaRPr lang="en-IN" sz="800" b="1" dirty="0"/>
                    </a:p>
                  </a:txBody>
                  <a:tcPr anchor="ctr"/>
                </a:tc>
                <a:extLst>
                  <a:ext uri="{0D108BD9-81ED-4DB2-BD59-A6C34878D82A}">
                    <a16:rowId xmlns:a16="http://schemas.microsoft.com/office/drawing/2014/main" val="1771594280"/>
                  </a:ext>
                </a:extLst>
              </a:tr>
            </a:tbl>
          </a:graphicData>
        </a:graphic>
      </p:graphicFrame>
      <p:graphicFrame>
        <p:nvGraphicFramePr>
          <p:cNvPr id="30" name="Table 23">
            <a:extLst>
              <a:ext uri="{FF2B5EF4-FFF2-40B4-BE49-F238E27FC236}">
                <a16:creationId xmlns:a16="http://schemas.microsoft.com/office/drawing/2014/main" id="{12DB99A6-509C-B7F5-B4D1-4636B148F313}"/>
              </a:ext>
            </a:extLst>
          </p:cNvPr>
          <p:cNvGraphicFramePr>
            <a:graphicFrameLocks noGrp="1"/>
          </p:cNvGraphicFramePr>
          <p:nvPr/>
        </p:nvGraphicFramePr>
        <p:xfrm>
          <a:off x="2532849" y="2105567"/>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0.1</a:t>
                      </a:r>
                      <a:endParaRPr lang="en-IN" sz="800" b="1" dirty="0"/>
                    </a:p>
                  </a:txBody>
                  <a:tcPr anchor="ctr"/>
                </a:tc>
                <a:extLst>
                  <a:ext uri="{0D108BD9-81ED-4DB2-BD59-A6C34878D82A}">
                    <a16:rowId xmlns:a16="http://schemas.microsoft.com/office/drawing/2014/main" val="1048760423"/>
                  </a:ext>
                </a:extLst>
              </a:tr>
              <a:tr h="399032">
                <a:tc>
                  <a:txBody>
                    <a:bodyPr/>
                    <a:lstStyle/>
                    <a:p>
                      <a:pPr algn="ctr"/>
                      <a:r>
                        <a:rPr lang="en-US" sz="800" b="1" dirty="0"/>
                        <a:t>3.0</a:t>
                      </a:r>
                      <a:endParaRPr lang="en-IN" sz="800" b="1" dirty="0"/>
                    </a:p>
                  </a:txBody>
                  <a:tcPr anchor="ctr"/>
                </a:tc>
                <a:extLst>
                  <a:ext uri="{0D108BD9-81ED-4DB2-BD59-A6C34878D82A}">
                    <a16:rowId xmlns:a16="http://schemas.microsoft.com/office/drawing/2014/main" val="2678581315"/>
                  </a:ext>
                </a:extLst>
              </a:tr>
              <a:tr h="399032">
                <a:tc>
                  <a:txBody>
                    <a:bodyPr/>
                    <a:lstStyle/>
                    <a:p>
                      <a:pPr algn="ctr"/>
                      <a:r>
                        <a:rPr lang="en-US" sz="800" b="1" dirty="0"/>
                        <a:t>7.8</a:t>
                      </a:r>
                      <a:endParaRPr lang="en-IN" sz="800" b="1" dirty="0"/>
                    </a:p>
                  </a:txBody>
                  <a:tcPr anchor="ctr"/>
                </a:tc>
                <a:extLst>
                  <a:ext uri="{0D108BD9-81ED-4DB2-BD59-A6C34878D82A}">
                    <a16:rowId xmlns:a16="http://schemas.microsoft.com/office/drawing/2014/main" val="378662452"/>
                  </a:ext>
                </a:extLst>
              </a:tr>
              <a:tr h="399032">
                <a:tc>
                  <a:txBody>
                    <a:bodyPr/>
                    <a:lstStyle/>
                    <a:p>
                      <a:pPr algn="ctr"/>
                      <a:r>
                        <a:rPr lang="en-US" sz="800" b="1" dirty="0"/>
                        <a:t>0.2</a:t>
                      </a:r>
                      <a:endParaRPr lang="en-IN" sz="800" b="1" dirty="0"/>
                    </a:p>
                  </a:txBody>
                  <a:tcPr anchor="ctr"/>
                </a:tc>
                <a:extLst>
                  <a:ext uri="{0D108BD9-81ED-4DB2-BD59-A6C34878D82A}">
                    <a16:rowId xmlns:a16="http://schemas.microsoft.com/office/drawing/2014/main" val="2480511951"/>
                  </a:ext>
                </a:extLst>
              </a:tr>
              <a:tr h="399032">
                <a:tc>
                  <a:txBody>
                    <a:bodyPr/>
                    <a:lstStyle/>
                    <a:p>
                      <a:pPr algn="ctr"/>
                      <a:r>
                        <a:rPr lang="en-US" sz="800" b="1" dirty="0"/>
                        <a:t>8.1</a:t>
                      </a:r>
                      <a:endParaRPr lang="en-IN" sz="800" b="1" dirty="0"/>
                    </a:p>
                  </a:txBody>
                  <a:tcPr anchor="ctr"/>
                </a:tc>
                <a:extLst>
                  <a:ext uri="{0D108BD9-81ED-4DB2-BD59-A6C34878D82A}">
                    <a16:rowId xmlns:a16="http://schemas.microsoft.com/office/drawing/2014/main" val="1771594280"/>
                  </a:ext>
                </a:extLst>
              </a:tr>
            </a:tbl>
          </a:graphicData>
        </a:graphic>
      </p:graphicFrame>
      <p:graphicFrame>
        <p:nvGraphicFramePr>
          <p:cNvPr id="31" name="Table 23">
            <a:extLst>
              <a:ext uri="{FF2B5EF4-FFF2-40B4-BE49-F238E27FC236}">
                <a16:creationId xmlns:a16="http://schemas.microsoft.com/office/drawing/2014/main" id="{26B6EA29-415A-2267-32A6-AF9D06C25514}"/>
              </a:ext>
            </a:extLst>
          </p:cNvPr>
          <p:cNvGraphicFramePr>
            <a:graphicFrameLocks noGrp="1"/>
          </p:cNvGraphicFramePr>
          <p:nvPr/>
        </p:nvGraphicFramePr>
        <p:xfrm>
          <a:off x="3510111" y="2102786"/>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0.4</a:t>
                      </a:r>
                      <a:endParaRPr lang="en-IN" sz="800" b="1" dirty="0"/>
                    </a:p>
                  </a:txBody>
                  <a:tcPr anchor="ctr"/>
                </a:tc>
                <a:extLst>
                  <a:ext uri="{0D108BD9-81ED-4DB2-BD59-A6C34878D82A}">
                    <a16:rowId xmlns:a16="http://schemas.microsoft.com/office/drawing/2014/main" val="1048760423"/>
                  </a:ext>
                </a:extLst>
              </a:tr>
              <a:tr h="399032">
                <a:tc>
                  <a:txBody>
                    <a:bodyPr/>
                    <a:lstStyle/>
                    <a:p>
                      <a:pPr algn="ctr"/>
                      <a:r>
                        <a:rPr lang="en-US" sz="800" b="1" dirty="0"/>
                        <a:t>2.7</a:t>
                      </a:r>
                      <a:endParaRPr lang="en-IN" sz="800" b="1" dirty="0"/>
                    </a:p>
                  </a:txBody>
                  <a:tcPr anchor="ctr"/>
                </a:tc>
                <a:extLst>
                  <a:ext uri="{0D108BD9-81ED-4DB2-BD59-A6C34878D82A}">
                    <a16:rowId xmlns:a16="http://schemas.microsoft.com/office/drawing/2014/main" val="2678581315"/>
                  </a:ext>
                </a:extLst>
              </a:tr>
              <a:tr h="399032">
                <a:tc>
                  <a:txBody>
                    <a:bodyPr/>
                    <a:lstStyle/>
                    <a:p>
                      <a:pPr algn="ctr"/>
                      <a:r>
                        <a:rPr lang="en-US" sz="800" b="1" dirty="0"/>
                        <a:t>7.3</a:t>
                      </a:r>
                      <a:endParaRPr lang="en-IN" sz="800" b="1" dirty="0"/>
                    </a:p>
                  </a:txBody>
                  <a:tcPr anchor="ctr"/>
                </a:tc>
                <a:extLst>
                  <a:ext uri="{0D108BD9-81ED-4DB2-BD59-A6C34878D82A}">
                    <a16:rowId xmlns:a16="http://schemas.microsoft.com/office/drawing/2014/main" val="378662452"/>
                  </a:ext>
                </a:extLst>
              </a:tr>
              <a:tr h="399032">
                <a:tc>
                  <a:txBody>
                    <a:bodyPr/>
                    <a:lstStyle/>
                    <a:p>
                      <a:pPr algn="ctr"/>
                      <a:r>
                        <a:rPr lang="en-US" sz="800" b="1" dirty="0"/>
                        <a:t>1.0</a:t>
                      </a:r>
                      <a:endParaRPr lang="en-IN" sz="800" b="1" dirty="0"/>
                    </a:p>
                  </a:txBody>
                  <a:tcPr anchor="ctr"/>
                </a:tc>
                <a:extLst>
                  <a:ext uri="{0D108BD9-81ED-4DB2-BD59-A6C34878D82A}">
                    <a16:rowId xmlns:a16="http://schemas.microsoft.com/office/drawing/2014/main" val="2480511951"/>
                  </a:ext>
                </a:extLst>
              </a:tr>
              <a:tr h="399032">
                <a:tc>
                  <a:txBody>
                    <a:bodyPr/>
                    <a:lstStyle/>
                    <a:p>
                      <a:pPr algn="ctr"/>
                      <a:r>
                        <a:rPr lang="en-US" sz="800" b="1" dirty="0"/>
                        <a:t>8.4</a:t>
                      </a:r>
                      <a:endParaRPr lang="en-IN" sz="800" b="1" dirty="0"/>
                    </a:p>
                  </a:txBody>
                  <a:tcPr anchor="ctr"/>
                </a:tc>
                <a:extLst>
                  <a:ext uri="{0D108BD9-81ED-4DB2-BD59-A6C34878D82A}">
                    <a16:rowId xmlns:a16="http://schemas.microsoft.com/office/drawing/2014/main" val="1771594280"/>
                  </a:ext>
                </a:extLst>
              </a:tr>
            </a:tbl>
          </a:graphicData>
        </a:graphic>
      </p:graphicFrame>
      <p:sp>
        <p:nvSpPr>
          <p:cNvPr id="3" name="TextBox 2">
            <a:extLst>
              <a:ext uri="{FF2B5EF4-FFF2-40B4-BE49-F238E27FC236}">
                <a16:creationId xmlns:a16="http://schemas.microsoft.com/office/drawing/2014/main" id="{2516457D-AA7A-A58B-CE87-CEB499C1EC6E}"/>
              </a:ext>
            </a:extLst>
          </p:cNvPr>
          <p:cNvSpPr txBox="1"/>
          <p:nvPr/>
        </p:nvSpPr>
        <p:spPr>
          <a:xfrm>
            <a:off x="4764820" y="2033853"/>
            <a:ext cx="3951823" cy="646331"/>
          </a:xfrm>
          <a:prstGeom prst="rect">
            <a:avLst/>
          </a:prstGeom>
          <a:noFill/>
        </p:spPr>
        <p:txBody>
          <a:bodyPr wrap="square" rtlCol="0">
            <a:spAutoFit/>
          </a:bodyPr>
          <a:lstStyle/>
          <a:p>
            <a:r>
              <a:rPr lang="en-US" dirty="0"/>
              <a:t>Let’s denote each embedding by letter </a:t>
            </a:r>
            <a:r>
              <a:rPr lang="en-US" dirty="0">
                <a:solidFill>
                  <a:srgbClr val="34A853"/>
                </a:solidFill>
              </a:rPr>
              <a:t>‘e’</a:t>
            </a:r>
            <a:endParaRPr lang="en-IN" dirty="0">
              <a:solidFill>
                <a:srgbClr val="34A853"/>
              </a:solidFill>
            </a:endParaRPr>
          </a:p>
        </p:txBody>
      </p:sp>
      <p:sp>
        <p:nvSpPr>
          <p:cNvPr id="21" name="TextBox 20">
            <a:extLst>
              <a:ext uri="{FF2B5EF4-FFF2-40B4-BE49-F238E27FC236}">
                <a16:creationId xmlns:a16="http://schemas.microsoft.com/office/drawing/2014/main" id="{27BAEBB3-768E-1C0E-C429-A6493EAA501D}"/>
              </a:ext>
            </a:extLst>
          </p:cNvPr>
          <p:cNvSpPr txBox="1"/>
          <p:nvPr/>
        </p:nvSpPr>
        <p:spPr>
          <a:xfrm>
            <a:off x="1067347" y="4269352"/>
            <a:ext cx="497898" cy="307777"/>
          </a:xfrm>
          <a:prstGeom prst="rect">
            <a:avLst/>
          </a:prstGeom>
          <a:noFill/>
        </p:spPr>
        <p:txBody>
          <a:bodyPr wrap="square" rtlCol="0">
            <a:spAutoFit/>
          </a:bodyPr>
          <a:lstStyle/>
          <a:p>
            <a:pPr algn="ctr"/>
            <a:r>
              <a:rPr lang="en-US" sz="1400" b="1" dirty="0">
                <a:solidFill>
                  <a:srgbClr val="34A853"/>
                </a:solidFill>
              </a:rPr>
              <a:t>e0</a:t>
            </a:r>
          </a:p>
        </p:txBody>
      </p:sp>
      <p:sp>
        <p:nvSpPr>
          <p:cNvPr id="24" name="TextBox 23">
            <a:extLst>
              <a:ext uri="{FF2B5EF4-FFF2-40B4-BE49-F238E27FC236}">
                <a16:creationId xmlns:a16="http://schemas.microsoft.com/office/drawing/2014/main" id="{A7509DE5-A62C-E767-D12B-F6150C8D1841}"/>
              </a:ext>
            </a:extLst>
          </p:cNvPr>
          <p:cNvSpPr txBox="1"/>
          <p:nvPr/>
        </p:nvSpPr>
        <p:spPr>
          <a:xfrm>
            <a:off x="1643800" y="4270386"/>
            <a:ext cx="497898" cy="307777"/>
          </a:xfrm>
          <a:prstGeom prst="rect">
            <a:avLst/>
          </a:prstGeom>
          <a:noFill/>
        </p:spPr>
        <p:txBody>
          <a:bodyPr wrap="square" rtlCol="0">
            <a:spAutoFit/>
          </a:bodyPr>
          <a:lstStyle/>
          <a:p>
            <a:pPr algn="ctr"/>
            <a:r>
              <a:rPr lang="en-US" sz="1400" b="1" dirty="0">
                <a:solidFill>
                  <a:srgbClr val="34A853"/>
                </a:solidFill>
              </a:rPr>
              <a:t>e1</a:t>
            </a:r>
          </a:p>
        </p:txBody>
      </p:sp>
      <p:sp>
        <p:nvSpPr>
          <p:cNvPr id="25" name="TextBox 24">
            <a:extLst>
              <a:ext uri="{FF2B5EF4-FFF2-40B4-BE49-F238E27FC236}">
                <a16:creationId xmlns:a16="http://schemas.microsoft.com/office/drawing/2014/main" id="{69A14C7C-6268-3970-637F-6D01E706D194}"/>
              </a:ext>
            </a:extLst>
          </p:cNvPr>
          <p:cNvSpPr txBox="1"/>
          <p:nvPr/>
        </p:nvSpPr>
        <p:spPr>
          <a:xfrm>
            <a:off x="2461326" y="4269352"/>
            <a:ext cx="497898" cy="307777"/>
          </a:xfrm>
          <a:prstGeom prst="rect">
            <a:avLst/>
          </a:prstGeom>
          <a:noFill/>
        </p:spPr>
        <p:txBody>
          <a:bodyPr wrap="square" rtlCol="0">
            <a:spAutoFit/>
          </a:bodyPr>
          <a:lstStyle/>
          <a:p>
            <a:pPr algn="ctr"/>
            <a:r>
              <a:rPr lang="en-US" sz="1400" b="1" dirty="0">
                <a:solidFill>
                  <a:srgbClr val="34A853"/>
                </a:solidFill>
              </a:rPr>
              <a:t>e2</a:t>
            </a:r>
          </a:p>
        </p:txBody>
      </p:sp>
      <p:sp>
        <p:nvSpPr>
          <p:cNvPr id="26" name="TextBox 25">
            <a:extLst>
              <a:ext uri="{FF2B5EF4-FFF2-40B4-BE49-F238E27FC236}">
                <a16:creationId xmlns:a16="http://schemas.microsoft.com/office/drawing/2014/main" id="{F44B81A6-0A7B-33F8-5DB8-DA99897780F3}"/>
              </a:ext>
            </a:extLst>
          </p:cNvPr>
          <p:cNvSpPr txBox="1"/>
          <p:nvPr/>
        </p:nvSpPr>
        <p:spPr>
          <a:xfrm>
            <a:off x="3438588" y="4269352"/>
            <a:ext cx="497898" cy="307777"/>
          </a:xfrm>
          <a:prstGeom prst="rect">
            <a:avLst/>
          </a:prstGeom>
          <a:noFill/>
        </p:spPr>
        <p:txBody>
          <a:bodyPr wrap="square" rtlCol="0">
            <a:spAutoFit/>
          </a:bodyPr>
          <a:lstStyle/>
          <a:p>
            <a:pPr algn="ctr"/>
            <a:r>
              <a:rPr lang="en-US" sz="1400" b="1" dirty="0">
                <a:solidFill>
                  <a:srgbClr val="34A853"/>
                </a:solidFill>
              </a:rPr>
              <a:t>e3</a:t>
            </a:r>
          </a:p>
        </p:txBody>
      </p:sp>
    </p:spTree>
    <p:extLst>
      <p:ext uri="{BB962C8B-B14F-4D97-AF65-F5344CB8AC3E}">
        <p14:creationId xmlns:p14="http://schemas.microsoft.com/office/powerpoint/2010/main" val="3824973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23">
            <a:extLst>
              <a:ext uri="{FF2B5EF4-FFF2-40B4-BE49-F238E27FC236}">
                <a16:creationId xmlns:a16="http://schemas.microsoft.com/office/drawing/2014/main" id="{D2919855-718F-29EC-23A0-7D40D89B83BF}"/>
              </a:ext>
            </a:extLst>
          </p:cNvPr>
          <p:cNvGraphicFramePr>
            <a:graphicFrameLocks noGrp="1"/>
          </p:cNvGraphicFramePr>
          <p:nvPr>
            <p:extLst>
              <p:ext uri="{D42A27DB-BD31-4B8C-83A1-F6EECF244321}">
                <p14:modId xmlns:p14="http://schemas.microsoft.com/office/powerpoint/2010/main" val="1552688202"/>
              </p:ext>
            </p:extLst>
          </p:nvPr>
        </p:nvGraphicFramePr>
        <p:xfrm>
          <a:off x="5055774" y="4039388"/>
          <a:ext cx="354330" cy="1995160"/>
        </p:xfrm>
        <a:graphic>
          <a:graphicData uri="http://schemas.openxmlformats.org/drawingml/2006/table">
            <a:tbl>
              <a:tblPr firstRow="1" bandRow="1">
                <a:tableStyleId>{5940675A-B579-460E-94D1-54222C63F5DA}</a:tableStyleId>
              </a:tblPr>
              <a:tblGrid>
                <a:gridCol w="354330">
                  <a:extLst>
                    <a:ext uri="{9D8B030D-6E8A-4147-A177-3AD203B41FA5}">
                      <a16:colId xmlns:a16="http://schemas.microsoft.com/office/drawing/2014/main" val="2678846320"/>
                    </a:ext>
                  </a:extLst>
                </a:gridCol>
              </a:tblGrid>
              <a:tr h="399032">
                <a:tc>
                  <a:txBody>
                    <a:bodyPr/>
                    <a:lstStyle/>
                    <a:p>
                      <a:pPr algn="ctr"/>
                      <a:r>
                        <a:rPr lang="en-US" sz="800" b="1" dirty="0">
                          <a:solidFill>
                            <a:schemeClr val="bg1"/>
                          </a:solidFill>
                        </a:rPr>
                        <a:t>7.2</a:t>
                      </a:r>
                      <a:endParaRPr lang="en-IN" sz="8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8760423"/>
                  </a:ext>
                </a:extLst>
              </a:tr>
              <a:tr h="399032">
                <a:tc>
                  <a:txBody>
                    <a:bodyPr/>
                    <a:lstStyle/>
                    <a:p>
                      <a:pPr algn="ctr"/>
                      <a:r>
                        <a:rPr lang="en-US" sz="800" b="1" dirty="0">
                          <a:solidFill>
                            <a:schemeClr val="bg1"/>
                          </a:solidFill>
                        </a:rPr>
                        <a:t>2.5</a:t>
                      </a:r>
                      <a:endParaRPr lang="en-IN" sz="8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78581315"/>
                  </a:ext>
                </a:extLst>
              </a:tr>
              <a:tr h="399032">
                <a:tc>
                  <a:txBody>
                    <a:bodyPr/>
                    <a:lstStyle/>
                    <a:p>
                      <a:pPr algn="ctr"/>
                      <a:r>
                        <a:rPr lang="en-US" sz="800" b="1" dirty="0">
                          <a:solidFill>
                            <a:schemeClr val="bg1"/>
                          </a:solidFill>
                        </a:rPr>
                        <a:t>2.0</a:t>
                      </a:r>
                      <a:endParaRPr lang="en-IN" sz="8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662452"/>
                  </a:ext>
                </a:extLst>
              </a:tr>
              <a:tr h="399032">
                <a:tc>
                  <a:txBody>
                    <a:bodyPr/>
                    <a:lstStyle/>
                    <a:p>
                      <a:pPr algn="ctr"/>
                      <a:r>
                        <a:rPr lang="en-US" sz="800" b="1" dirty="0">
                          <a:solidFill>
                            <a:schemeClr val="bg1"/>
                          </a:solidFill>
                        </a:rPr>
                        <a:t>1.8</a:t>
                      </a:r>
                      <a:endParaRPr lang="en-IN" sz="8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80511951"/>
                  </a:ext>
                </a:extLst>
              </a:tr>
              <a:tr h="399032">
                <a:tc>
                  <a:txBody>
                    <a:bodyPr/>
                    <a:lstStyle/>
                    <a:p>
                      <a:pPr algn="ctr"/>
                      <a:r>
                        <a:rPr lang="en-US" sz="800" b="1" dirty="0">
                          <a:solidFill>
                            <a:schemeClr val="bg1"/>
                          </a:solidFill>
                        </a:rPr>
                        <a:t>0.2</a:t>
                      </a:r>
                      <a:endParaRPr lang="en-IN" sz="8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1594280"/>
                  </a:ext>
                </a:extLst>
              </a:tr>
            </a:tbl>
          </a:graphicData>
        </a:graphic>
      </p:graphicFrame>
      <p:graphicFrame>
        <p:nvGraphicFramePr>
          <p:cNvPr id="21" name="Table 23">
            <a:extLst>
              <a:ext uri="{FF2B5EF4-FFF2-40B4-BE49-F238E27FC236}">
                <a16:creationId xmlns:a16="http://schemas.microsoft.com/office/drawing/2014/main" id="{90903208-54EA-4A13-6E0F-7742E75680E2}"/>
              </a:ext>
            </a:extLst>
          </p:cNvPr>
          <p:cNvGraphicFramePr>
            <a:graphicFrameLocks noGrp="1"/>
          </p:cNvGraphicFramePr>
          <p:nvPr>
            <p:extLst>
              <p:ext uri="{D42A27DB-BD31-4B8C-83A1-F6EECF244321}">
                <p14:modId xmlns:p14="http://schemas.microsoft.com/office/powerpoint/2010/main" val="1415638818"/>
              </p:ext>
            </p:extLst>
          </p:nvPr>
        </p:nvGraphicFramePr>
        <p:xfrm>
          <a:off x="5682824" y="4039388"/>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solidFill>
                            <a:schemeClr val="bg1"/>
                          </a:solidFill>
                        </a:rPr>
                        <a:t>1.6</a:t>
                      </a:r>
                      <a:endParaRPr lang="en-IN" sz="8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48760423"/>
                  </a:ext>
                </a:extLst>
              </a:tr>
              <a:tr h="399032">
                <a:tc>
                  <a:txBody>
                    <a:bodyPr/>
                    <a:lstStyle/>
                    <a:p>
                      <a:pPr algn="ctr"/>
                      <a:r>
                        <a:rPr lang="en-US" sz="800" b="1" dirty="0">
                          <a:solidFill>
                            <a:schemeClr val="bg1"/>
                          </a:solidFill>
                        </a:rPr>
                        <a:t>3.3</a:t>
                      </a:r>
                      <a:endParaRPr lang="en-IN" sz="8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78581315"/>
                  </a:ext>
                </a:extLst>
              </a:tr>
              <a:tr h="399032">
                <a:tc>
                  <a:txBody>
                    <a:bodyPr/>
                    <a:lstStyle/>
                    <a:p>
                      <a:pPr algn="ctr"/>
                      <a:r>
                        <a:rPr lang="en-US" sz="800" b="1" dirty="0">
                          <a:solidFill>
                            <a:schemeClr val="bg1"/>
                          </a:solidFill>
                        </a:rPr>
                        <a:t>4.1</a:t>
                      </a:r>
                      <a:endParaRPr lang="en-IN" sz="8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8662452"/>
                  </a:ext>
                </a:extLst>
              </a:tr>
              <a:tr h="399032">
                <a:tc>
                  <a:txBody>
                    <a:bodyPr/>
                    <a:lstStyle/>
                    <a:p>
                      <a:pPr algn="ctr"/>
                      <a:r>
                        <a:rPr lang="en-US" sz="800" b="1" dirty="0">
                          <a:solidFill>
                            <a:schemeClr val="bg1"/>
                          </a:solidFill>
                        </a:rPr>
                        <a:t>2.1</a:t>
                      </a:r>
                      <a:endParaRPr lang="en-IN" sz="8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80511951"/>
                  </a:ext>
                </a:extLst>
              </a:tr>
              <a:tr h="399032">
                <a:tc>
                  <a:txBody>
                    <a:bodyPr/>
                    <a:lstStyle/>
                    <a:p>
                      <a:pPr algn="ctr"/>
                      <a:r>
                        <a:rPr lang="en-US" sz="800" b="1" dirty="0">
                          <a:solidFill>
                            <a:schemeClr val="bg1"/>
                          </a:solidFill>
                        </a:rPr>
                        <a:t>3.5</a:t>
                      </a:r>
                      <a:endParaRPr lang="en-IN" sz="8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71594280"/>
                  </a:ext>
                </a:extLst>
              </a:tr>
            </a:tbl>
          </a:graphicData>
        </a:graphic>
      </p:graphicFrame>
      <p:graphicFrame>
        <p:nvGraphicFramePr>
          <p:cNvPr id="22" name="Table 23">
            <a:extLst>
              <a:ext uri="{FF2B5EF4-FFF2-40B4-BE49-F238E27FC236}">
                <a16:creationId xmlns:a16="http://schemas.microsoft.com/office/drawing/2014/main" id="{E43212BB-D445-DB7C-91F4-21D0051DACEA}"/>
              </a:ext>
            </a:extLst>
          </p:cNvPr>
          <p:cNvGraphicFramePr>
            <a:graphicFrameLocks noGrp="1"/>
          </p:cNvGraphicFramePr>
          <p:nvPr>
            <p:extLst>
              <p:ext uri="{D42A27DB-BD31-4B8C-83A1-F6EECF244321}">
                <p14:modId xmlns:p14="http://schemas.microsoft.com/office/powerpoint/2010/main" val="1776512154"/>
              </p:ext>
            </p:extLst>
          </p:nvPr>
        </p:nvGraphicFramePr>
        <p:xfrm>
          <a:off x="6310396" y="4039388"/>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solidFill>
                            <a:schemeClr val="bg1"/>
                          </a:solidFill>
                        </a:rPr>
                        <a:t>0.1</a:t>
                      </a:r>
                      <a:endParaRPr lang="en-IN" sz="8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48760423"/>
                  </a:ext>
                </a:extLst>
              </a:tr>
              <a:tr h="399032">
                <a:tc>
                  <a:txBody>
                    <a:bodyPr/>
                    <a:lstStyle/>
                    <a:p>
                      <a:pPr algn="ctr"/>
                      <a:r>
                        <a:rPr lang="en-US" sz="800" b="1" dirty="0">
                          <a:solidFill>
                            <a:schemeClr val="bg1"/>
                          </a:solidFill>
                        </a:rPr>
                        <a:t>3.0</a:t>
                      </a:r>
                      <a:endParaRPr lang="en-IN" sz="8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78581315"/>
                  </a:ext>
                </a:extLst>
              </a:tr>
              <a:tr h="399032">
                <a:tc>
                  <a:txBody>
                    <a:bodyPr/>
                    <a:lstStyle/>
                    <a:p>
                      <a:pPr algn="ctr"/>
                      <a:r>
                        <a:rPr lang="en-US" sz="800" b="1" dirty="0">
                          <a:solidFill>
                            <a:schemeClr val="bg1"/>
                          </a:solidFill>
                        </a:rPr>
                        <a:t>7.8</a:t>
                      </a:r>
                      <a:endParaRPr lang="en-IN" sz="8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8662452"/>
                  </a:ext>
                </a:extLst>
              </a:tr>
              <a:tr h="399032">
                <a:tc>
                  <a:txBody>
                    <a:bodyPr/>
                    <a:lstStyle/>
                    <a:p>
                      <a:pPr algn="ctr"/>
                      <a:r>
                        <a:rPr lang="en-US" sz="800" b="1" dirty="0">
                          <a:solidFill>
                            <a:schemeClr val="bg1"/>
                          </a:solidFill>
                        </a:rPr>
                        <a:t>0.2</a:t>
                      </a:r>
                      <a:endParaRPr lang="en-IN" sz="8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80511951"/>
                  </a:ext>
                </a:extLst>
              </a:tr>
              <a:tr h="399032">
                <a:tc>
                  <a:txBody>
                    <a:bodyPr/>
                    <a:lstStyle/>
                    <a:p>
                      <a:pPr algn="ctr"/>
                      <a:r>
                        <a:rPr lang="en-US" sz="800" b="1" dirty="0">
                          <a:solidFill>
                            <a:schemeClr val="bg1"/>
                          </a:solidFill>
                        </a:rPr>
                        <a:t>8.1</a:t>
                      </a:r>
                      <a:endParaRPr lang="en-IN" sz="8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71594280"/>
                  </a:ext>
                </a:extLst>
              </a:tr>
            </a:tbl>
          </a:graphicData>
        </a:graphic>
      </p:graphicFrame>
      <p:graphicFrame>
        <p:nvGraphicFramePr>
          <p:cNvPr id="23" name="Table 23">
            <a:extLst>
              <a:ext uri="{FF2B5EF4-FFF2-40B4-BE49-F238E27FC236}">
                <a16:creationId xmlns:a16="http://schemas.microsoft.com/office/drawing/2014/main" id="{7D0C3260-F2CB-998C-82D5-8759906E81F0}"/>
              </a:ext>
            </a:extLst>
          </p:cNvPr>
          <p:cNvGraphicFramePr>
            <a:graphicFrameLocks noGrp="1"/>
          </p:cNvGraphicFramePr>
          <p:nvPr>
            <p:extLst>
              <p:ext uri="{D42A27DB-BD31-4B8C-83A1-F6EECF244321}">
                <p14:modId xmlns:p14="http://schemas.microsoft.com/office/powerpoint/2010/main" val="2088395617"/>
              </p:ext>
            </p:extLst>
          </p:nvPr>
        </p:nvGraphicFramePr>
        <p:xfrm>
          <a:off x="6937968" y="4039388"/>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solidFill>
                            <a:schemeClr val="bg1"/>
                          </a:solidFill>
                        </a:rPr>
                        <a:t>0.4</a:t>
                      </a:r>
                      <a:endParaRPr lang="en-IN" sz="8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48760423"/>
                  </a:ext>
                </a:extLst>
              </a:tr>
              <a:tr h="399032">
                <a:tc>
                  <a:txBody>
                    <a:bodyPr/>
                    <a:lstStyle/>
                    <a:p>
                      <a:pPr algn="ctr"/>
                      <a:r>
                        <a:rPr lang="en-US" sz="800" b="1" dirty="0">
                          <a:solidFill>
                            <a:schemeClr val="bg1"/>
                          </a:solidFill>
                        </a:rPr>
                        <a:t>2.7</a:t>
                      </a:r>
                      <a:endParaRPr lang="en-IN" sz="8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78581315"/>
                  </a:ext>
                </a:extLst>
              </a:tr>
              <a:tr h="399032">
                <a:tc>
                  <a:txBody>
                    <a:bodyPr/>
                    <a:lstStyle/>
                    <a:p>
                      <a:pPr algn="ctr"/>
                      <a:r>
                        <a:rPr lang="en-US" sz="800" b="1" dirty="0">
                          <a:solidFill>
                            <a:schemeClr val="bg1"/>
                          </a:solidFill>
                        </a:rPr>
                        <a:t>7.3</a:t>
                      </a:r>
                      <a:endParaRPr lang="en-IN" sz="8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8662452"/>
                  </a:ext>
                </a:extLst>
              </a:tr>
              <a:tr h="399032">
                <a:tc>
                  <a:txBody>
                    <a:bodyPr/>
                    <a:lstStyle/>
                    <a:p>
                      <a:pPr algn="ctr"/>
                      <a:r>
                        <a:rPr lang="en-US" sz="800" b="1" dirty="0">
                          <a:solidFill>
                            <a:schemeClr val="bg1"/>
                          </a:solidFill>
                        </a:rPr>
                        <a:t>1.0</a:t>
                      </a:r>
                      <a:endParaRPr lang="en-IN" sz="8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80511951"/>
                  </a:ext>
                </a:extLst>
              </a:tr>
              <a:tr h="399032">
                <a:tc>
                  <a:txBody>
                    <a:bodyPr/>
                    <a:lstStyle/>
                    <a:p>
                      <a:pPr algn="ctr"/>
                      <a:r>
                        <a:rPr lang="en-US" sz="800" b="1" dirty="0">
                          <a:solidFill>
                            <a:schemeClr val="bg1"/>
                          </a:solidFill>
                        </a:rPr>
                        <a:t>8.4</a:t>
                      </a:r>
                      <a:endParaRPr lang="en-IN" sz="800" b="1" dirty="0">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71594280"/>
                  </a:ext>
                </a:extLst>
              </a:tr>
            </a:tbl>
          </a:graphicData>
        </a:graphic>
      </p:graphicFrame>
      <p:sp>
        <p:nvSpPr>
          <p:cNvPr id="213" name="TextBox 212">
            <a:extLst>
              <a:ext uri="{FF2B5EF4-FFF2-40B4-BE49-F238E27FC236}">
                <a16:creationId xmlns:a16="http://schemas.microsoft.com/office/drawing/2014/main" id="{F345204A-640A-1398-5541-5E916D605CAD}"/>
              </a:ext>
            </a:extLst>
          </p:cNvPr>
          <p:cNvSpPr txBox="1"/>
          <p:nvPr/>
        </p:nvSpPr>
        <p:spPr>
          <a:xfrm>
            <a:off x="1041774" y="179294"/>
            <a:ext cx="2884444" cy="707886"/>
          </a:xfrm>
          <a:prstGeom prst="rect">
            <a:avLst/>
          </a:prstGeom>
          <a:noFill/>
        </p:spPr>
        <p:txBody>
          <a:bodyPr wrap="none" rtlCol="0">
            <a:spAutoFit/>
          </a:bodyPr>
          <a:lstStyle/>
          <a:p>
            <a:r>
              <a:rPr lang="en-US" sz="4000" dirty="0">
                <a:solidFill>
                  <a:schemeClr val="bg1"/>
                </a:solidFill>
                <a:latin typeface="Comic Sans MS" panose="030F0702030302020204" pitchFamily="66" charset="0"/>
              </a:rPr>
              <a:t>Let’s Recap</a:t>
            </a:r>
            <a:endParaRPr lang="en-IN" sz="4000" dirty="0">
              <a:solidFill>
                <a:schemeClr val="bg1"/>
              </a:solidFill>
              <a:latin typeface="Comic Sans MS" panose="030F0702030302020204" pitchFamily="66" charset="0"/>
            </a:endParaRPr>
          </a:p>
        </p:txBody>
      </p:sp>
      <p:sp>
        <p:nvSpPr>
          <p:cNvPr id="214" name="TextBox 213">
            <a:extLst>
              <a:ext uri="{FF2B5EF4-FFF2-40B4-BE49-F238E27FC236}">
                <a16:creationId xmlns:a16="http://schemas.microsoft.com/office/drawing/2014/main" id="{4B1A93E7-CBC7-9EB8-CF6D-65DF28697D01}"/>
              </a:ext>
            </a:extLst>
          </p:cNvPr>
          <p:cNvSpPr txBox="1"/>
          <p:nvPr/>
        </p:nvSpPr>
        <p:spPr>
          <a:xfrm>
            <a:off x="4761884" y="887180"/>
            <a:ext cx="2668231" cy="369332"/>
          </a:xfrm>
          <a:prstGeom prst="rect">
            <a:avLst/>
          </a:prstGeom>
          <a:noFill/>
        </p:spPr>
        <p:txBody>
          <a:bodyPr wrap="none" rtlCol="0">
            <a:spAutoFit/>
          </a:bodyPr>
          <a:lstStyle/>
          <a:p>
            <a:pPr algn="ctr"/>
            <a:r>
              <a:rPr lang="en-US" dirty="0">
                <a:solidFill>
                  <a:schemeClr val="bg1"/>
                </a:solidFill>
                <a:latin typeface="Arial" panose="020B0604020202020204" pitchFamily="34" charset="0"/>
                <a:cs typeface="Arial" panose="020B0604020202020204" pitchFamily="34" charset="0"/>
              </a:rPr>
              <a:t>[ 42     256     112     79 ]</a:t>
            </a:r>
            <a:endParaRPr lang="en-IN" dirty="0">
              <a:solidFill>
                <a:schemeClr val="bg1"/>
              </a:solidFill>
              <a:latin typeface="Arial" panose="020B0604020202020204" pitchFamily="34" charset="0"/>
              <a:cs typeface="Arial" panose="020B0604020202020204" pitchFamily="34" charset="0"/>
            </a:endParaRPr>
          </a:p>
        </p:txBody>
      </p:sp>
      <p:pic>
        <p:nvPicPr>
          <p:cNvPr id="219" name="그래픽 9">
            <a:extLst>
              <a:ext uri="{FF2B5EF4-FFF2-40B4-BE49-F238E27FC236}">
                <a16:creationId xmlns:a16="http://schemas.microsoft.com/office/drawing/2014/main" id="{D533768B-6CBE-A4C9-0735-2DD1F14ABA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5918832" y="1359855"/>
            <a:ext cx="354329" cy="801532"/>
          </a:xfrm>
          <a:prstGeom prst="rect">
            <a:avLst/>
          </a:prstGeom>
        </p:spPr>
      </p:pic>
      <p:sp>
        <p:nvSpPr>
          <p:cNvPr id="221" name="Rectangle: Rounded Corners 220">
            <a:extLst>
              <a:ext uri="{FF2B5EF4-FFF2-40B4-BE49-F238E27FC236}">
                <a16:creationId xmlns:a16="http://schemas.microsoft.com/office/drawing/2014/main" id="{80762E36-2E25-F4F6-E7F7-DCCD86B45514}"/>
              </a:ext>
            </a:extLst>
          </p:cNvPr>
          <p:cNvSpPr/>
          <p:nvPr/>
        </p:nvSpPr>
        <p:spPr>
          <a:xfrm>
            <a:off x="4657725" y="2342362"/>
            <a:ext cx="2876550" cy="476250"/>
          </a:xfrm>
          <a:prstGeom prst="roundRect">
            <a:avLst/>
          </a:prstGeom>
          <a:noFill/>
          <a:ln w="38100" cap="flat">
            <a:solidFill>
              <a:schemeClr val="bg1"/>
            </a:solidFill>
            <a:prstDash val="solid"/>
            <a:miter/>
          </a:ln>
        </p:spPr>
        <p:txBody>
          <a:bodyPr rtlCol="0" anchor="ctr"/>
          <a:lstStyle/>
          <a:p>
            <a:pPr algn="ctr"/>
            <a:r>
              <a:rPr lang="en-US" sz="2000" b="1" dirty="0">
                <a:solidFill>
                  <a:schemeClr val="bg1"/>
                </a:solidFill>
                <a:latin typeface="Ink Free" panose="03080402000500000000" pitchFamily="66" charset="0"/>
              </a:rPr>
              <a:t>Embedding Layer</a:t>
            </a:r>
            <a:endParaRPr lang="en-IN" sz="2000" b="1" dirty="0">
              <a:solidFill>
                <a:schemeClr val="bg1"/>
              </a:solidFill>
              <a:latin typeface="Ink Free" panose="03080402000500000000" pitchFamily="66" charset="0"/>
            </a:endParaRPr>
          </a:p>
        </p:txBody>
      </p:sp>
      <p:sp>
        <p:nvSpPr>
          <p:cNvPr id="222" name="TextBox 221">
            <a:extLst>
              <a:ext uri="{FF2B5EF4-FFF2-40B4-BE49-F238E27FC236}">
                <a16:creationId xmlns:a16="http://schemas.microsoft.com/office/drawing/2014/main" id="{D1BA8320-97C1-F57F-CFDC-49177AB2A1CD}"/>
              </a:ext>
            </a:extLst>
          </p:cNvPr>
          <p:cNvSpPr txBox="1"/>
          <p:nvPr/>
        </p:nvSpPr>
        <p:spPr>
          <a:xfrm>
            <a:off x="5043866" y="6192682"/>
            <a:ext cx="2305439" cy="307777"/>
          </a:xfrm>
          <a:prstGeom prst="rect">
            <a:avLst/>
          </a:prstGeom>
          <a:noFill/>
        </p:spPr>
        <p:txBody>
          <a:bodyPr wrap="none" rtlCol="0">
            <a:spAutoFit/>
          </a:bodyPr>
          <a:lstStyle/>
          <a:p>
            <a:r>
              <a:rPr lang="en-US" sz="1400" dirty="0">
                <a:solidFill>
                  <a:schemeClr val="bg1"/>
                </a:solidFill>
                <a:latin typeface="Ink Free" panose="03080402000500000000" pitchFamily="66" charset="0"/>
                <a:cs typeface="Arial" panose="020B0604020202020204" pitchFamily="34" charset="0"/>
              </a:rPr>
              <a:t>E0        E1        E2         E3</a:t>
            </a:r>
            <a:endParaRPr lang="en-IN" sz="1400" dirty="0">
              <a:solidFill>
                <a:schemeClr val="bg1"/>
              </a:solidFill>
              <a:latin typeface="Ink Free" panose="03080402000500000000" pitchFamily="66" charset="0"/>
              <a:cs typeface="Arial" panose="020B0604020202020204" pitchFamily="34" charset="0"/>
            </a:endParaRPr>
          </a:p>
        </p:txBody>
      </p:sp>
      <p:sp>
        <p:nvSpPr>
          <p:cNvPr id="223" name="TextBox 222">
            <a:extLst>
              <a:ext uri="{FF2B5EF4-FFF2-40B4-BE49-F238E27FC236}">
                <a16:creationId xmlns:a16="http://schemas.microsoft.com/office/drawing/2014/main" id="{C35384F4-5AE0-AF92-89AE-7C657031710C}"/>
              </a:ext>
            </a:extLst>
          </p:cNvPr>
          <p:cNvSpPr txBox="1"/>
          <p:nvPr/>
        </p:nvSpPr>
        <p:spPr>
          <a:xfrm>
            <a:off x="4922037" y="593302"/>
            <a:ext cx="2427268" cy="307777"/>
          </a:xfrm>
          <a:prstGeom prst="rect">
            <a:avLst/>
          </a:prstGeom>
          <a:noFill/>
        </p:spPr>
        <p:txBody>
          <a:bodyPr wrap="none" rtlCol="0">
            <a:spAutoFit/>
          </a:bodyPr>
          <a:lstStyle/>
          <a:p>
            <a:r>
              <a:rPr lang="en-US" sz="1400" dirty="0">
                <a:solidFill>
                  <a:schemeClr val="bg1"/>
                </a:solidFill>
                <a:latin typeface="Ink Free" panose="03080402000500000000" pitchFamily="66" charset="0"/>
                <a:cs typeface="Arial" panose="020B0604020202020204" pitchFamily="34" charset="0"/>
              </a:rPr>
              <a:t>X0         X1           X2         X3</a:t>
            </a:r>
            <a:endParaRPr lang="en-IN" sz="1400" dirty="0">
              <a:solidFill>
                <a:schemeClr val="bg1"/>
              </a:solidFill>
              <a:latin typeface="Ink Free" panose="03080402000500000000" pitchFamily="66" charset="0"/>
              <a:cs typeface="Arial" panose="020B0604020202020204" pitchFamily="34" charset="0"/>
            </a:endParaRPr>
          </a:p>
        </p:txBody>
      </p:sp>
      <p:pic>
        <p:nvPicPr>
          <p:cNvPr id="224" name="그래픽 9">
            <a:extLst>
              <a:ext uri="{FF2B5EF4-FFF2-40B4-BE49-F238E27FC236}">
                <a16:creationId xmlns:a16="http://schemas.microsoft.com/office/drawing/2014/main" id="{AFB5DE86-C495-4707-7937-A93A4C0011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5918832" y="3008792"/>
            <a:ext cx="354329" cy="746741"/>
          </a:xfrm>
          <a:prstGeom prst="rect">
            <a:avLst/>
          </a:prstGeom>
        </p:spPr>
      </p:pic>
    </p:spTree>
    <p:extLst>
      <p:ext uri="{BB962C8B-B14F-4D97-AF65-F5344CB8AC3E}">
        <p14:creationId xmlns:p14="http://schemas.microsoft.com/office/powerpoint/2010/main" val="1222304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C25DD77-EB83-E208-D3B3-60F151CC7A09}"/>
              </a:ext>
            </a:extLst>
          </p:cNvPr>
          <p:cNvSpPr txBox="1"/>
          <p:nvPr/>
        </p:nvSpPr>
        <p:spPr>
          <a:xfrm>
            <a:off x="2141698" y="304727"/>
            <a:ext cx="630756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Long Short-Term Memory (LSTM)</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3" name="TextBox 2">
            <a:extLst>
              <a:ext uri="{FF2B5EF4-FFF2-40B4-BE49-F238E27FC236}">
                <a16:creationId xmlns:a16="http://schemas.microsoft.com/office/drawing/2014/main" id="{3887FA0D-3B37-2533-A7D1-9812FB8F6AAE}"/>
              </a:ext>
            </a:extLst>
          </p:cNvPr>
          <p:cNvSpPr txBox="1"/>
          <p:nvPr/>
        </p:nvSpPr>
        <p:spPr>
          <a:xfrm>
            <a:off x="270734" y="1367792"/>
            <a:ext cx="3911974"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rPr>
              <a:t>If</a:t>
            </a:r>
            <a:r>
              <a:rPr kumimoji="0" lang="en-US" sz="1400" b="0" i="0" u="none" strike="noStrike" kern="1200" cap="none" spc="0" normalizeH="0" noProof="0" dirty="0">
                <a:ln>
                  <a:noFill/>
                </a:ln>
                <a:solidFill>
                  <a:prstClr val="black"/>
                </a:solidFill>
                <a:effectLst/>
                <a:uLnTx/>
                <a:uFillTx/>
                <a:latin typeface="Arial"/>
              </a:rPr>
              <a:t> we had to pass the embeddings to LSTM architecture. It </a:t>
            </a:r>
            <a:r>
              <a:rPr kumimoji="0" lang="en-US" sz="1400" b="0" i="0" u="none" strike="noStrike" kern="1200" cap="none" spc="0" normalizeH="0" baseline="0" noProof="0" dirty="0">
                <a:ln>
                  <a:noFill/>
                </a:ln>
                <a:solidFill>
                  <a:prstClr val="black"/>
                </a:solidFill>
                <a:effectLst/>
                <a:uLnTx/>
                <a:uFillTx/>
                <a:latin typeface="Arial"/>
              </a:rPr>
              <a:t>will take the embeddings</a:t>
            </a:r>
            <a:r>
              <a:rPr lang="en-US" sz="1400" dirty="0">
                <a:solidFill>
                  <a:prstClr val="black"/>
                </a:solidFill>
                <a:latin typeface="Arial"/>
              </a:rPr>
              <a:t> </a:t>
            </a:r>
            <a:r>
              <a:rPr kumimoji="0" lang="en-US" sz="1400" b="0" i="0" u="none" strike="noStrike" kern="1200" cap="none" spc="0" normalizeH="0" baseline="0" noProof="0" dirty="0">
                <a:ln>
                  <a:noFill/>
                </a:ln>
                <a:solidFill>
                  <a:prstClr val="black"/>
                </a:solidFill>
                <a:effectLst/>
                <a:uLnTx/>
                <a:uFillTx/>
                <a:latin typeface="Arial"/>
              </a:rPr>
              <a:t>sequentially.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Arial"/>
              </a:rPr>
              <a:t>But since, they take the inputs sequentially;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Arial"/>
              </a:rPr>
              <a:t>LSTM knows the order of the words in the sentences </a:t>
            </a:r>
            <a:endParaRPr kumimoji="0" lang="en-IN" sz="1400" b="0" i="0" u="none" strike="noStrike" kern="1200" cap="none" spc="0" normalizeH="0" baseline="0" noProof="0" dirty="0">
              <a:ln>
                <a:noFill/>
              </a:ln>
              <a:solidFill>
                <a:prstClr val="black"/>
              </a:solidFill>
              <a:effectLst/>
              <a:uLnTx/>
              <a:uFillTx/>
              <a:latin typeface="Arial"/>
            </a:endParaRPr>
          </a:p>
        </p:txBody>
      </p:sp>
      <p:graphicFrame>
        <p:nvGraphicFramePr>
          <p:cNvPr id="4" name="Table 23">
            <a:extLst>
              <a:ext uri="{FF2B5EF4-FFF2-40B4-BE49-F238E27FC236}">
                <a16:creationId xmlns:a16="http://schemas.microsoft.com/office/drawing/2014/main" id="{842FBA80-4776-0727-801F-C180B5BB41A3}"/>
              </a:ext>
            </a:extLst>
          </p:cNvPr>
          <p:cNvGraphicFramePr>
            <a:graphicFrameLocks noGrp="1"/>
          </p:cNvGraphicFramePr>
          <p:nvPr>
            <p:extLst>
              <p:ext uri="{D42A27DB-BD31-4B8C-83A1-F6EECF244321}">
                <p14:modId xmlns:p14="http://schemas.microsoft.com/office/powerpoint/2010/main" val="1510634698"/>
              </p:ext>
            </p:extLst>
          </p:nvPr>
        </p:nvGraphicFramePr>
        <p:xfrm>
          <a:off x="4851834" y="1277003"/>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7.2</a:t>
                      </a:r>
                      <a:endParaRPr lang="en-IN" sz="800" b="1" dirty="0"/>
                    </a:p>
                  </a:txBody>
                  <a:tcPr anchor="ctr"/>
                </a:tc>
                <a:extLst>
                  <a:ext uri="{0D108BD9-81ED-4DB2-BD59-A6C34878D82A}">
                    <a16:rowId xmlns:a16="http://schemas.microsoft.com/office/drawing/2014/main" val="1048760423"/>
                  </a:ext>
                </a:extLst>
              </a:tr>
              <a:tr h="399032">
                <a:tc>
                  <a:txBody>
                    <a:bodyPr/>
                    <a:lstStyle/>
                    <a:p>
                      <a:pPr algn="ctr"/>
                      <a:r>
                        <a:rPr lang="en-US" sz="800" b="1" dirty="0"/>
                        <a:t>2.5</a:t>
                      </a:r>
                      <a:endParaRPr lang="en-IN" sz="800" b="1" dirty="0"/>
                    </a:p>
                  </a:txBody>
                  <a:tcPr anchor="ctr"/>
                </a:tc>
                <a:extLst>
                  <a:ext uri="{0D108BD9-81ED-4DB2-BD59-A6C34878D82A}">
                    <a16:rowId xmlns:a16="http://schemas.microsoft.com/office/drawing/2014/main" val="2678581315"/>
                  </a:ext>
                </a:extLst>
              </a:tr>
              <a:tr h="399032">
                <a:tc>
                  <a:txBody>
                    <a:bodyPr/>
                    <a:lstStyle/>
                    <a:p>
                      <a:pPr algn="ctr"/>
                      <a:r>
                        <a:rPr lang="en-US" sz="800" b="1" dirty="0"/>
                        <a:t>2.0</a:t>
                      </a:r>
                      <a:endParaRPr lang="en-IN" sz="800" b="1" dirty="0"/>
                    </a:p>
                  </a:txBody>
                  <a:tcPr anchor="ctr"/>
                </a:tc>
                <a:extLst>
                  <a:ext uri="{0D108BD9-81ED-4DB2-BD59-A6C34878D82A}">
                    <a16:rowId xmlns:a16="http://schemas.microsoft.com/office/drawing/2014/main" val="378662452"/>
                  </a:ext>
                </a:extLst>
              </a:tr>
              <a:tr h="399032">
                <a:tc>
                  <a:txBody>
                    <a:bodyPr/>
                    <a:lstStyle/>
                    <a:p>
                      <a:pPr algn="ctr"/>
                      <a:r>
                        <a:rPr lang="en-US" sz="800" b="1" dirty="0"/>
                        <a:t>1.8</a:t>
                      </a:r>
                      <a:endParaRPr lang="en-IN" sz="800" b="1" dirty="0"/>
                    </a:p>
                  </a:txBody>
                  <a:tcPr anchor="ctr"/>
                </a:tc>
                <a:extLst>
                  <a:ext uri="{0D108BD9-81ED-4DB2-BD59-A6C34878D82A}">
                    <a16:rowId xmlns:a16="http://schemas.microsoft.com/office/drawing/2014/main" val="2480511951"/>
                  </a:ext>
                </a:extLst>
              </a:tr>
              <a:tr h="399032">
                <a:tc>
                  <a:txBody>
                    <a:bodyPr/>
                    <a:lstStyle/>
                    <a:p>
                      <a:pPr algn="ctr"/>
                      <a:r>
                        <a:rPr lang="en-US" sz="800" b="1" dirty="0"/>
                        <a:t>0.2</a:t>
                      </a:r>
                      <a:endParaRPr lang="en-IN" sz="800" b="1" dirty="0"/>
                    </a:p>
                  </a:txBody>
                  <a:tcPr anchor="ctr"/>
                </a:tc>
                <a:extLst>
                  <a:ext uri="{0D108BD9-81ED-4DB2-BD59-A6C34878D82A}">
                    <a16:rowId xmlns:a16="http://schemas.microsoft.com/office/drawing/2014/main" val="1771594280"/>
                  </a:ext>
                </a:extLst>
              </a:tr>
            </a:tbl>
          </a:graphicData>
        </a:graphic>
      </p:graphicFrame>
      <p:graphicFrame>
        <p:nvGraphicFramePr>
          <p:cNvPr id="9" name="Table 23">
            <a:extLst>
              <a:ext uri="{FF2B5EF4-FFF2-40B4-BE49-F238E27FC236}">
                <a16:creationId xmlns:a16="http://schemas.microsoft.com/office/drawing/2014/main" id="{2D942A32-99D2-7734-7D6D-3ADF9A915FEF}"/>
              </a:ext>
            </a:extLst>
          </p:cNvPr>
          <p:cNvGraphicFramePr>
            <a:graphicFrameLocks noGrp="1"/>
          </p:cNvGraphicFramePr>
          <p:nvPr>
            <p:extLst>
              <p:ext uri="{D42A27DB-BD31-4B8C-83A1-F6EECF244321}">
                <p14:modId xmlns:p14="http://schemas.microsoft.com/office/powerpoint/2010/main" val="2609090520"/>
              </p:ext>
            </p:extLst>
          </p:nvPr>
        </p:nvGraphicFramePr>
        <p:xfrm>
          <a:off x="5437806" y="1274222"/>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1.6</a:t>
                      </a:r>
                      <a:endParaRPr lang="en-IN" sz="800" b="1" dirty="0"/>
                    </a:p>
                  </a:txBody>
                  <a:tcPr anchor="ctr"/>
                </a:tc>
                <a:extLst>
                  <a:ext uri="{0D108BD9-81ED-4DB2-BD59-A6C34878D82A}">
                    <a16:rowId xmlns:a16="http://schemas.microsoft.com/office/drawing/2014/main" val="1048760423"/>
                  </a:ext>
                </a:extLst>
              </a:tr>
              <a:tr h="399032">
                <a:tc>
                  <a:txBody>
                    <a:bodyPr/>
                    <a:lstStyle/>
                    <a:p>
                      <a:pPr algn="ctr"/>
                      <a:r>
                        <a:rPr lang="en-US" sz="800" b="1" dirty="0"/>
                        <a:t>3.3</a:t>
                      </a:r>
                      <a:endParaRPr lang="en-IN" sz="800" b="1" dirty="0"/>
                    </a:p>
                  </a:txBody>
                  <a:tcPr anchor="ctr"/>
                </a:tc>
                <a:extLst>
                  <a:ext uri="{0D108BD9-81ED-4DB2-BD59-A6C34878D82A}">
                    <a16:rowId xmlns:a16="http://schemas.microsoft.com/office/drawing/2014/main" val="2678581315"/>
                  </a:ext>
                </a:extLst>
              </a:tr>
              <a:tr h="399032">
                <a:tc>
                  <a:txBody>
                    <a:bodyPr/>
                    <a:lstStyle/>
                    <a:p>
                      <a:pPr algn="ctr"/>
                      <a:r>
                        <a:rPr lang="en-US" sz="800" b="1" dirty="0"/>
                        <a:t>4.1</a:t>
                      </a:r>
                      <a:endParaRPr lang="en-IN" sz="800" b="1" dirty="0"/>
                    </a:p>
                  </a:txBody>
                  <a:tcPr anchor="ctr"/>
                </a:tc>
                <a:extLst>
                  <a:ext uri="{0D108BD9-81ED-4DB2-BD59-A6C34878D82A}">
                    <a16:rowId xmlns:a16="http://schemas.microsoft.com/office/drawing/2014/main" val="378662452"/>
                  </a:ext>
                </a:extLst>
              </a:tr>
              <a:tr h="399032">
                <a:tc>
                  <a:txBody>
                    <a:bodyPr/>
                    <a:lstStyle/>
                    <a:p>
                      <a:pPr algn="ctr"/>
                      <a:r>
                        <a:rPr lang="en-US" sz="800" b="1" dirty="0"/>
                        <a:t>2.1</a:t>
                      </a:r>
                      <a:endParaRPr lang="en-IN" sz="800" b="1" dirty="0"/>
                    </a:p>
                  </a:txBody>
                  <a:tcPr anchor="ctr"/>
                </a:tc>
                <a:extLst>
                  <a:ext uri="{0D108BD9-81ED-4DB2-BD59-A6C34878D82A}">
                    <a16:rowId xmlns:a16="http://schemas.microsoft.com/office/drawing/2014/main" val="2480511951"/>
                  </a:ext>
                </a:extLst>
              </a:tr>
              <a:tr h="399032">
                <a:tc>
                  <a:txBody>
                    <a:bodyPr/>
                    <a:lstStyle/>
                    <a:p>
                      <a:pPr algn="ctr"/>
                      <a:r>
                        <a:rPr lang="en-US" sz="800" b="1" dirty="0"/>
                        <a:t>3.5</a:t>
                      </a:r>
                      <a:endParaRPr lang="en-IN" sz="800" b="1" dirty="0"/>
                    </a:p>
                  </a:txBody>
                  <a:tcPr anchor="ctr"/>
                </a:tc>
                <a:extLst>
                  <a:ext uri="{0D108BD9-81ED-4DB2-BD59-A6C34878D82A}">
                    <a16:rowId xmlns:a16="http://schemas.microsoft.com/office/drawing/2014/main" val="1771594280"/>
                  </a:ext>
                </a:extLst>
              </a:tr>
            </a:tbl>
          </a:graphicData>
        </a:graphic>
      </p:graphicFrame>
      <p:graphicFrame>
        <p:nvGraphicFramePr>
          <p:cNvPr id="13" name="Table 23">
            <a:extLst>
              <a:ext uri="{FF2B5EF4-FFF2-40B4-BE49-F238E27FC236}">
                <a16:creationId xmlns:a16="http://schemas.microsoft.com/office/drawing/2014/main" id="{6C4E27E4-B13B-3920-1862-7DB1D43549B4}"/>
              </a:ext>
            </a:extLst>
          </p:cNvPr>
          <p:cNvGraphicFramePr>
            <a:graphicFrameLocks noGrp="1"/>
          </p:cNvGraphicFramePr>
          <p:nvPr>
            <p:extLst>
              <p:ext uri="{D42A27DB-BD31-4B8C-83A1-F6EECF244321}">
                <p14:modId xmlns:p14="http://schemas.microsoft.com/office/powerpoint/2010/main" val="3235539718"/>
              </p:ext>
            </p:extLst>
          </p:nvPr>
        </p:nvGraphicFramePr>
        <p:xfrm>
          <a:off x="6023780" y="1274222"/>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0.1</a:t>
                      </a:r>
                      <a:endParaRPr lang="en-IN" sz="800" b="1" dirty="0"/>
                    </a:p>
                  </a:txBody>
                  <a:tcPr anchor="ctr"/>
                </a:tc>
                <a:extLst>
                  <a:ext uri="{0D108BD9-81ED-4DB2-BD59-A6C34878D82A}">
                    <a16:rowId xmlns:a16="http://schemas.microsoft.com/office/drawing/2014/main" val="1048760423"/>
                  </a:ext>
                </a:extLst>
              </a:tr>
              <a:tr h="399032">
                <a:tc>
                  <a:txBody>
                    <a:bodyPr/>
                    <a:lstStyle/>
                    <a:p>
                      <a:pPr algn="ctr"/>
                      <a:r>
                        <a:rPr lang="en-US" sz="800" b="1" dirty="0"/>
                        <a:t>3.0</a:t>
                      </a:r>
                      <a:endParaRPr lang="en-IN" sz="800" b="1" dirty="0"/>
                    </a:p>
                  </a:txBody>
                  <a:tcPr anchor="ctr"/>
                </a:tc>
                <a:extLst>
                  <a:ext uri="{0D108BD9-81ED-4DB2-BD59-A6C34878D82A}">
                    <a16:rowId xmlns:a16="http://schemas.microsoft.com/office/drawing/2014/main" val="2678581315"/>
                  </a:ext>
                </a:extLst>
              </a:tr>
              <a:tr h="399032">
                <a:tc>
                  <a:txBody>
                    <a:bodyPr/>
                    <a:lstStyle/>
                    <a:p>
                      <a:pPr algn="ctr"/>
                      <a:r>
                        <a:rPr lang="en-US" sz="800" b="1" dirty="0"/>
                        <a:t>7.8</a:t>
                      </a:r>
                      <a:endParaRPr lang="en-IN" sz="800" b="1" dirty="0"/>
                    </a:p>
                  </a:txBody>
                  <a:tcPr anchor="ctr"/>
                </a:tc>
                <a:extLst>
                  <a:ext uri="{0D108BD9-81ED-4DB2-BD59-A6C34878D82A}">
                    <a16:rowId xmlns:a16="http://schemas.microsoft.com/office/drawing/2014/main" val="378662452"/>
                  </a:ext>
                </a:extLst>
              </a:tr>
              <a:tr h="399032">
                <a:tc>
                  <a:txBody>
                    <a:bodyPr/>
                    <a:lstStyle/>
                    <a:p>
                      <a:pPr algn="ctr"/>
                      <a:r>
                        <a:rPr lang="en-US" sz="800" b="1" dirty="0"/>
                        <a:t>0.2</a:t>
                      </a:r>
                      <a:endParaRPr lang="en-IN" sz="800" b="1" dirty="0"/>
                    </a:p>
                  </a:txBody>
                  <a:tcPr anchor="ctr"/>
                </a:tc>
                <a:extLst>
                  <a:ext uri="{0D108BD9-81ED-4DB2-BD59-A6C34878D82A}">
                    <a16:rowId xmlns:a16="http://schemas.microsoft.com/office/drawing/2014/main" val="2480511951"/>
                  </a:ext>
                </a:extLst>
              </a:tr>
              <a:tr h="399032">
                <a:tc>
                  <a:txBody>
                    <a:bodyPr/>
                    <a:lstStyle/>
                    <a:p>
                      <a:pPr algn="ctr"/>
                      <a:r>
                        <a:rPr lang="en-US" sz="800" b="1" dirty="0"/>
                        <a:t>8.1</a:t>
                      </a:r>
                      <a:endParaRPr lang="en-IN" sz="800" b="1" dirty="0"/>
                    </a:p>
                  </a:txBody>
                  <a:tcPr anchor="ctr"/>
                </a:tc>
                <a:extLst>
                  <a:ext uri="{0D108BD9-81ED-4DB2-BD59-A6C34878D82A}">
                    <a16:rowId xmlns:a16="http://schemas.microsoft.com/office/drawing/2014/main" val="1771594280"/>
                  </a:ext>
                </a:extLst>
              </a:tr>
            </a:tbl>
          </a:graphicData>
        </a:graphic>
      </p:graphicFrame>
      <p:graphicFrame>
        <p:nvGraphicFramePr>
          <p:cNvPr id="15" name="Table 23">
            <a:extLst>
              <a:ext uri="{FF2B5EF4-FFF2-40B4-BE49-F238E27FC236}">
                <a16:creationId xmlns:a16="http://schemas.microsoft.com/office/drawing/2014/main" id="{334DA0B2-C6F6-62FD-3F26-FD09421CD1AC}"/>
              </a:ext>
            </a:extLst>
          </p:cNvPr>
          <p:cNvGraphicFramePr>
            <a:graphicFrameLocks noGrp="1"/>
          </p:cNvGraphicFramePr>
          <p:nvPr>
            <p:extLst>
              <p:ext uri="{D42A27DB-BD31-4B8C-83A1-F6EECF244321}">
                <p14:modId xmlns:p14="http://schemas.microsoft.com/office/powerpoint/2010/main" val="780756664"/>
              </p:ext>
            </p:extLst>
          </p:nvPr>
        </p:nvGraphicFramePr>
        <p:xfrm>
          <a:off x="6609754" y="1274222"/>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0.4</a:t>
                      </a:r>
                      <a:endParaRPr lang="en-IN" sz="800" b="1" dirty="0"/>
                    </a:p>
                  </a:txBody>
                  <a:tcPr anchor="ctr"/>
                </a:tc>
                <a:extLst>
                  <a:ext uri="{0D108BD9-81ED-4DB2-BD59-A6C34878D82A}">
                    <a16:rowId xmlns:a16="http://schemas.microsoft.com/office/drawing/2014/main" val="1048760423"/>
                  </a:ext>
                </a:extLst>
              </a:tr>
              <a:tr h="399032">
                <a:tc>
                  <a:txBody>
                    <a:bodyPr/>
                    <a:lstStyle/>
                    <a:p>
                      <a:pPr algn="ctr"/>
                      <a:r>
                        <a:rPr lang="en-US" sz="800" b="1" dirty="0"/>
                        <a:t>2.7</a:t>
                      </a:r>
                      <a:endParaRPr lang="en-IN" sz="800" b="1" dirty="0"/>
                    </a:p>
                  </a:txBody>
                  <a:tcPr anchor="ctr"/>
                </a:tc>
                <a:extLst>
                  <a:ext uri="{0D108BD9-81ED-4DB2-BD59-A6C34878D82A}">
                    <a16:rowId xmlns:a16="http://schemas.microsoft.com/office/drawing/2014/main" val="2678581315"/>
                  </a:ext>
                </a:extLst>
              </a:tr>
              <a:tr h="399032">
                <a:tc>
                  <a:txBody>
                    <a:bodyPr/>
                    <a:lstStyle/>
                    <a:p>
                      <a:pPr algn="ctr"/>
                      <a:r>
                        <a:rPr lang="en-US" sz="800" b="1" dirty="0"/>
                        <a:t>7.3</a:t>
                      </a:r>
                      <a:endParaRPr lang="en-IN" sz="800" b="1" dirty="0"/>
                    </a:p>
                  </a:txBody>
                  <a:tcPr anchor="ctr"/>
                </a:tc>
                <a:extLst>
                  <a:ext uri="{0D108BD9-81ED-4DB2-BD59-A6C34878D82A}">
                    <a16:rowId xmlns:a16="http://schemas.microsoft.com/office/drawing/2014/main" val="378662452"/>
                  </a:ext>
                </a:extLst>
              </a:tr>
              <a:tr h="399032">
                <a:tc>
                  <a:txBody>
                    <a:bodyPr/>
                    <a:lstStyle/>
                    <a:p>
                      <a:pPr algn="ctr"/>
                      <a:r>
                        <a:rPr lang="en-US" sz="800" b="1" dirty="0"/>
                        <a:t>1.0</a:t>
                      </a:r>
                      <a:endParaRPr lang="en-IN" sz="800" b="1" dirty="0"/>
                    </a:p>
                  </a:txBody>
                  <a:tcPr anchor="ctr"/>
                </a:tc>
                <a:extLst>
                  <a:ext uri="{0D108BD9-81ED-4DB2-BD59-A6C34878D82A}">
                    <a16:rowId xmlns:a16="http://schemas.microsoft.com/office/drawing/2014/main" val="2480511951"/>
                  </a:ext>
                </a:extLst>
              </a:tr>
              <a:tr h="399032">
                <a:tc>
                  <a:txBody>
                    <a:bodyPr/>
                    <a:lstStyle/>
                    <a:p>
                      <a:pPr algn="ctr"/>
                      <a:r>
                        <a:rPr lang="en-US" sz="800" b="1" dirty="0"/>
                        <a:t>8.4</a:t>
                      </a:r>
                      <a:endParaRPr lang="en-IN" sz="800" b="1" dirty="0"/>
                    </a:p>
                  </a:txBody>
                  <a:tcPr anchor="ctr"/>
                </a:tc>
                <a:extLst>
                  <a:ext uri="{0D108BD9-81ED-4DB2-BD59-A6C34878D82A}">
                    <a16:rowId xmlns:a16="http://schemas.microsoft.com/office/drawing/2014/main" val="1771594280"/>
                  </a:ext>
                </a:extLst>
              </a:tr>
            </a:tbl>
          </a:graphicData>
        </a:graphic>
      </p:graphicFrame>
      <p:sp>
        <p:nvSpPr>
          <p:cNvPr id="21" name="TextBox 20">
            <a:extLst>
              <a:ext uri="{FF2B5EF4-FFF2-40B4-BE49-F238E27FC236}">
                <a16:creationId xmlns:a16="http://schemas.microsoft.com/office/drawing/2014/main" id="{9C739D2D-BEE6-C545-3435-DEDD54D9AF3C}"/>
              </a:ext>
            </a:extLst>
          </p:cNvPr>
          <p:cNvSpPr txBox="1"/>
          <p:nvPr/>
        </p:nvSpPr>
        <p:spPr>
          <a:xfrm>
            <a:off x="4795308" y="3278255"/>
            <a:ext cx="467903" cy="307777"/>
          </a:xfrm>
          <a:prstGeom prst="rect">
            <a:avLst/>
          </a:prstGeom>
          <a:noFill/>
        </p:spPr>
        <p:txBody>
          <a:bodyPr wrap="square" rtlCol="0">
            <a:spAutoFit/>
          </a:bodyPr>
          <a:lstStyle/>
          <a:p>
            <a:pPr algn="ctr"/>
            <a:r>
              <a:rPr lang="en-US" sz="1400" dirty="0">
                <a:solidFill>
                  <a:srgbClr val="34A853"/>
                </a:solidFill>
              </a:rPr>
              <a:t>E0</a:t>
            </a:r>
            <a:endParaRPr lang="en-IN" sz="1400" dirty="0">
              <a:solidFill>
                <a:srgbClr val="34A853"/>
              </a:solidFill>
            </a:endParaRPr>
          </a:p>
        </p:txBody>
      </p:sp>
      <p:sp>
        <p:nvSpPr>
          <p:cNvPr id="23" name="TextBox 22">
            <a:extLst>
              <a:ext uri="{FF2B5EF4-FFF2-40B4-BE49-F238E27FC236}">
                <a16:creationId xmlns:a16="http://schemas.microsoft.com/office/drawing/2014/main" id="{18EA270D-85EF-CDAD-0FD6-140476C82DF1}"/>
              </a:ext>
            </a:extLst>
          </p:cNvPr>
          <p:cNvSpPr txBox="1"/>
          <p:nvPr/>
        </p:nvSpPr>
        <p:spPr>
          <a:xfrm>
            <a:off x="5381280" y="3278255"/>
            <a:ext cx="467903" cy="307777"/>
          </a:xfrm>
          <a:prstGeom prst="rect">
            <a:avLst/>
          </a:prstGeom>
          <a:noFill/>
        </p:spPr>
        <p:txBody>
          <a:bodyPr wrap="square" rtlCol="0">
            <a:spAutoFit/>
          </a:bodyPr>
          <a:lstStyle/>
          <a:p>
            <a:pPr algn="ctr"/>
            <a:r>
              <a:rPr lang="en-US" sz="1400" dirty="0">
                <a:solidFill>
                  <a:srgbClr val="34A853"/>
                </a:solidFill>
              </a:rPr>
              <a:t>E1</a:t>
            </a:r>
            <a:endParaRPr lang="en-IN" sz="1400" dirty="0">
              <a:solidFill>
                <a:srgbClr val="34A853"/>
              </a:solidFill>
            </a:endParaRPr>
          </a:p>
        </p:txBody>
      </p:sp>
      <p:sp>
        <p:nvSpPr>
          <p:cNvPr id="24" name="TextBox 23">
            <a:extLst>
              <a:ext uri="{FF2B5EF4-FFF2-40B4-BE49-F238E27FC236}">
                <a16:creationId xmlns:a16="http://schemas.microsoft.com/office/drawing/2014/main" id="{8096860B-F7C4-57F1-99A0-9730320AEF94}"/>
              </a:ext>
            </a:extLst>
          </p:cNvPr>
          <p:cNvSpPr txBox="1"/>
          <p:nvPr/>
        </p:nvSpPr>
        <p:spPr>
          <a:xfrm>
            <a:off x="5967252" y="3269382"/>
            <a:ext cx="467903" cy="307777"/>
          </a:xfrm>
          <a:prstGeom prst="rect">
            <a:avLst/>
          </a:prstGeom>
          <a:noFill/>
        </p:spPr>
        <p:txBody>
          <a:bodyPr wrap="square" rtlCol="0">
            <a:spAutoFit/>
          </a:bodyPr>
          <a:lstStyle/>
          <a:p>
            <a:pPr algn="ctr"/>
            <a:r>
              <a:rPr lang="en-US" sz="1400" dirty="0">
                <a:solidFill>
                  <a:srgbClr val="34A853"/>
                </a:solidFill>
              </a:rPr>
              <a:t>E2</a:t>
            </a:r>
            <a:endParaRPr lang="en-IN" sz="1400" dirty="0">
              <a:solidFill>
                <a:srgbClr val="34A853"/>
              </a:solidFill>
            </a:endParaRPr>
          </a:p>
        </p:txBody>
      </p:sp>
      <p:sp>
        <p:nvSpPr>
          <p:cNvPr id="25" name="TextBox 24">
            <a:extLst>
              <a:ext uri="{FF2B5EF4-FFF2-40B4-BE49-F238E27FC236}">
                <a16:creationId xmlns:a16="http://schemas.microsoft.com/office/drawing/2014/main" id="{0EB9A22C-1567-F7F1-C9E9-2BD9AC8B818F}"/>
              </a:ext>
            </a:extLst>
          </p:cNvPr>
          <p:cNvSpPr txBox="1"/>
          <p:nvPr/>
        </p:nvSpPr>
        <p:spPr>
          <a:xfrm>
            <a:off x="6553228" y="3278255"/>
            <a:ext cx="467903" cy="307777"/>
          </a:xfrm>
          <a:prstGeom prst="rect">
            <a:avLst/>
          </a:prstGeom>
          <a:noFill/>
        </p:spPr>
        <p:txBody>
          <a:bodyPr wrap="square" rtlCol="0">
            <a:spAutoFit/>
          </a:bodyPr>
          <a:lstStyle/>
          <a:p>
            <a:pPr algn="ctr"/>
            <a:r>
              <a:rPr lang="en-US" sz="1400" dirty="0">
                <a:solidFill>
                  <a:srgbClr val="34A853"/>
                </a:solidFill>
              </a:rPr>
              <a:t>E3</a:t>
            </a:r>
            <a:endParaRPr lang="en-IN" sz="1400" dirty="0">
              <a:solidFill>
                <a:srgbClr val="34A853"/>
              </a:solidFill>
            </a:endParaRPr>
          </a:p>
        </p:txBody>
      </p:sp>
      <p:sp>
        <p:nvSpPr>
          <p:cNvPr id="17" name="Rectangle: Rounded Corners 16">
            <a:extLst>
              <a:ext uri="{FF2B5EF4-FFF2-40B4-BE49-F238E27FC236}">
                <a16:creationId xmlns:a16="http://schemas.microsoft.com/office/drawing/2014/main" id="{D5A50D78-BF9E-E2C1-8C3F-3727E8C96B38}"/>
              </a:ext>
            </a:extLst>
          </p:cNvPr>
          <p:cNvSpPr/>
          <p:nvPr/>
        </p:nvSpPr>
        <p:spPr>
          <a:xfrm>
            <a:off x="2847975" y="4347837"/>
            <a:ext cx="6343650" cy="1995160"/>
          </a:xfrm>
          <a:prstGeom prst="roundRect">
            <a:avLst/>
          </a:prstGeom>
          <a:solidFill>
            <a:srgbClr val="FFAC15"/>
          </a:solidFill>
          <a:ln w="9525" cap="flat">
            <a:noFill/>
            <a:prstDash val="solid"/>
            <a:miter/>
          </a:ln>
        </p:spPr>
        <p:txBody>
          <a:bodyPr rtlCol="0" anchor="ctr"/>
          <a:lstStyle/>
          <a:p>
            <a:pPr algn="ctr"/>
            <a:r>
              <a:rPr lang="en-US" sz="4400" b="1" dirty="0">
                <a:solidFill>
                  <a:schemeClr val="bg1"/>
                </a:solidFill>
              </a:rPr>
              <a:t>LSTM</a:t>
            </a:r>
            <a:endParaRPr lang="en-IN" sz="4400" b="1" dirty="0">
              <a:solidFill>
                <a:schemeClr val="bg1"/>
              </a:solidFill>
            </a:endParaRPr>
          </a:p>
        </p:txBody>
      </p:sp>
    </p:spTree>
    <p:extLst>
      <p:ext uri="{BB962C8B-B14F-4D97-AF65-F5344CB8AC3E}">
        <p14:creationId xmlns:p14="http://schemas.microsoft.com/office/powerpoint/2010/main" val="659072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25 E" pathEditMode="relative" ptsTypes="">
                                      <p:cBhvr>
                                        <p:cTn id="6" dur="1000" fill="hold"/>
                                        <p:tgtEl>
                                          <p:spTgt spid="4"/>
                                        </p:tgtEl>
                                        <p:attrNameLst>
                                          <p:attrName>ppt_x</p:attrName>
                                          <p:attrName>ppt_y</p:attrName>
                                        </p:attrNameLst>
                                      </p:cBhvr>
                                    </p:animMotion>
                                  </p:childTnLst>
                                </p:cTn>
                              </p:par>
                              <p:par>
                                <p:cTn id="7" presetID="42" presetClass="path" presetSubtype="0" accel="50000" decel="50000" fill="hold" grpId="0" nodeType="withEffect">
                                  <p:stCondLst>
                                    <p:cond delay="0"/>
                                  </p:stCondLst>
                                  <p:childTnLst>
                                    <p:animMotion origin="layout" path="M 0 0 L 0 0.25 E" pathEditMode="relative" ptsTypes="">
                                      <p:cBhvr>
                                        <p:cTn id="8" dur="1000" fill="hold"/>
                                        <p:tgtEl>
                                          <p:spTgt spid="21"/>
                                        </p:tgtEl>
                                        <p:attrNameLst>
                                          <p:attrName>ppt_x</p:attrName>
                                          <p:attrName>ppt_y</p:attrName>
                                        </p:attrNameLst>
                                      </p:cBhvr>
                                    </p:animMotion>
                                  </p:childTnLst>
                                </p:cTn>
                              </p:par>
                              <p:par>
                                <p:cTn id="9" presetID="10" presetClass="exit" presetSubtype="0" fill="hold" nodeType="withEffect">
                                  <p:stCondLst>
                                    <p:cond delay="0"/>
                                  </p:stCondLst>
                                  <p:childTnLst>
                                    <p:animEffect transition="out" filter="fade">
                                      <p:cBhvr>
                                        <p:cTn id="10" dur="1000"/>
                                        <p:tgtEl>
                                          <p:spTgt spid="4"/>
                                        </p:tgtEl>
                                      </p:cBhvr>
                                    </p:animEffect>
                                    <p:set>
                                      <p:cBhvr>
                                        <p:cTn id="11" dur="1" fill="hold">
                                          <p:stCondLst>
                                            <p:cond delay="999"/>
                                          </p:stCondLst>
                                        </p:cTn>
                                        <p:tgtEl>
                                          <p:spTgt spid="4"/>
                                        </p:tgtEl>
                                        <p:attrNameLst>
                                          <p:attrName>style.visibility</p:attrName>
                                        </p:attrNameLst>
                                      </p:cBhvr>
                                      <p:to>
                                        <p:strVal val="hidden"/>
                                      </p:to>
                                    </p:set>
                                  </p:childTnLst>
                                </p:cTn>
                              </p:par>
                              <p:par>
                                <p:cTn id="12" presetID="10" presetClass="exit" presetSubtype="0" fill="hold" grpId="1" nodeType="withEffect">
                                  <p:stCondLst>
                                    <p:cond delay="0"/>
                                  </p:stCondLst>
                                  <p:childTnLst>
                                    <p:animEffect transition="out" filter="fade">
                                      <p:cBhvr>
                                        <p:cTn id="13" dur="1000"/>
                                        <p:tgtEl>
                                          <p:spTgt spid="21"/>
                                        </p:tgtEl>
                                      </p:cBhvr>
                                    </p:animEffect>
                                    <p:set>
                                      <p:cBhvr>
                                        <p:cTn id="14" dur="1" fill="hold">
                                          <p:stCondLst>
                                            <p:cond delay="999"/>
                                          </p:stCondLst>
                                        </p:cTn>
                                        <p:tgtEl>
                                          <p:spTgt spid="21"/>
                                        </p:tgtEl>
                                        <p:attrNameLst>
                                          <p:attrName>style.visibility</p:attrName>
                                        </p:attrNameLst>
                                      </p:cBhvr>
                                      <p:to>
                                        <p:strVal val="hidden"/>
                                      </p:to>
                                    </p:set>
                                  </p:childTnLst>
                                </p:cTn>
                              </p:par>
                            </p:childTnLst>
                          </p:cTn>
                        </p:par>
                        <p:par>
                          <p:cTn id="15" fill="hold">
                            <p:stCondLst>
                              <p:cond delay="1000"/>
                            </p:stCondLst>
                            <p:childTnLst>
                              <p:par>
                                <p:cTn id="16" presetID="42" presetClass="path" presetSubtype="0" accel="50000" decel="50000" fill="hold" grpId="0" nodeType="afterEffect">
                                  <p:stCondLst>
                                    <p:cond delay="0"/>
                                  </p:stCondLst>
                                  <p:childTnLst>
                                    <p:animMotion origin="layout" path="M 0 0 L 0 0.25 E" pathEditMode="relative" ptsTypes="">
                                      <p:cBhvr>
                                        <p:cTn id="17" dur="1000" fill="hold"/>
                                        <p:tgtEl>
                                          <p:spTgt spid="23"/>
                                        </p:tgtEl>
                                        <p:attrNameLst>
                                          <p:attrName>ppt_x</p:attrName>
                                          <p:attrName>ppt_y</p:attrName>
                                        </p:attrNameLst>
                                      </p:cBhvr>
                                    </p:animMotion>
                                  </p:childTnLst>
                                </p:cTn>
                              </p:par>
                              <p:par>
                                <p:cTn id="18" presetID="42" presetClass="path" presetSubtype="0" accel="50000" decel="50000" fill="hold" nodeType="withEffect">
                                  <p:stCondLst>
                                    <p:cond delay="0"/>
                                  </p:stCondLst>
                                  <p:childTnLst>
                                    <p:animMotion origin="layout" path="M 0 0 L 0 0.25 E" pathEditMode="relative" ptsTypes="">
                                      <p:cBhvr>
                                        <p:cTn id="19" dur="1000" fill="hold"/>
                                        <p:tgtEl>
                                          <p:spTgt spid="9"/>
                                        </p:tgtEl>
                                        <p:attrNameLst>
                                          <p:attrName>ppt_x</p:attrName>
                                          <p:attrName>ppt_y</p:attrName>
                                        </p:attrNameLst>
                                      </p:cBhvr>
                                    </p:animMotion>
                                  </p:childTnLst>
                                </p:cTn>
                              </p:par>
                              <p:par>
                                <p:cTn id="20" presetID="10" presetClass="exit" presetSubtype="0" fill="hold" grpId="1" nodeType="withEffect">
                                  <p:stCondLst>
                                    <p:cond delay="0"/>
                                  </p:stCondLst>
                                  <p:childTnLst>
                                    <p:animEffect transition="out" filter="fade">
                                      <p:cBhvr>
                                        <p:cTn id="21" dur="1000"/>
                                        <p:tgtEl>
                                          <p:spTgt spid="23"/>
                                        </p:tgtEl>
                                      </p:cBhvr>
                                    </p:animEffect>
                                    <p:set>
                                      <p:cBhvr>
                                        <p:cTn id="22" dur="1" fill="hold">
                                          <p:stCondLst>
                                            <p:cond delay="999"/>
                                          </p:stCondLst>
                                        </p:cTn>
                                        <p:tgtEl>
                                          <p:spTgt spid="23"/>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1000"/>
                                        <p:tgtEl>
                                          <p:spTgt spid="9"/>
                                        </p:tgtEl>
                                      </p:cBhvr>
                                    </p:animEffect>
                                    <p:set>
                                      <p:cBhvr>
                                        <p:cTn id="25" dur="1" fill="hold">
                                          <p:stCondLst>
                                            <p:cond delay="999"/>
                                          </p:stCondLst>
                                        </p:cTn>
                                        <p:tgtEl>
                                          <p:spTgt spid="9"/>
                                        </p:tgtEl>
                                        <p:attrNameLst>
                                          <p:attrName>style.visibility</p:attrName>
                                        </p:attrNameLst>
                                      </p:cBhvr>
                                      <p:to>
                                        <p:strVal val="hidden"/>
                                      </p:to>
                                    </p:set>
                                  </p:childTnLst>
                                </p:cTn>
                              </p:par>
                            </p:childTnLst>
                          </p:cTn>
                        </p:par>
                        <p:par>
                          <p:cTn id="26" fill="hold">
                            <p:stCondLst>
                              <p:cond delay="2000"/>
                            </p:stCondLst>
                            <p:childTnLst>
                              <p:par>
                                <p:cTn id="27" presetID="42" presetClass="path" presetSubtype="0" accel="50000" decel="50000" fill="hold" grpId="0" nodeType="afterEffect">
                                  <p:stCondLst>
                                    <p:cond delay="0"/>
                                  </p:stCondLst>
                                  <p:childTnLst>
                                    <p:animMotion origin="layout" path="M 0 0 L 0 0.25 E" pathEditMode="relative" ptsTypes="">
                                      <p:cBhvr>
                                        <p:cTn id="28" dur="1000" fill="hold"/>
                                        <p:tgtEl>
                                          <p:spTgt spid="24"/>
                                        </p:tgtEl>
                                        <p:attrNameLst>
                                          <p:attrName>ppt_x</p:attrName>
                                          <p:attrName>ppt_y</p:attrName>
                                        </p:attrNameLst>
                                      </p:cBhvr>
                                    </p:animMotion>
                                  </p:childTnLst>
                                </p:cTn>
                              </p:par>
                              <p:par>
                                <p:cTn id="29" presetID="42" presetClass="path" presetSubtype="0" accel="50000" decel="50000" fill="hold" nodeType="withEffect">
                                  <p:stCondLst>
                                    <p:cond delay="0"/>
                                  </p:stCondLst>
                                  <p:childTnLst>
                                    <p:animMotion origin="layout" path="M 0 0 L 0 0.25 E" pathEditMode="relative" ptsTypes="">
                                      <p:cBhvr>
                                        <p:cTn id="30" dur="1000" fill="hold"/>
                                        <p:tgtEl>
                                          <p:spTgt spid="13"/>
                                        </p:tgtEl>
                                        <p:attrNameLst>
                                          <p:attrName>ppt_x</p:attrName>
                                          <p:attrName>ppt_y</p:attrName>
                                        </p:attrNameLst>
                                      </p:cBhvr>
                                    </p:animMotion>
                                  </p:childTnLst>
                                </p:cTn>
                              </p:par>
                              <p:par>
                                <p:cTn id="31" presetID="10" presetClass="exit" presetSubtype="0" fill="hold" grpId="1" nodeType="withEffect">
                                  <p:stCondLst>
                                    <p:cond delay="0"/>
                                  </p:stCondLst>
                                  <p:childTnLst>
                                    <p:animEffect transition="out" filter="fade">
                                      <p:cBhvr>
                                        <p:cTn id="32" dur="1000"/>
                                        <p:tgtEl>
                                          <p:spTgt spid="24"/>
                                        </p:tgtEl>
                                      </p:cBhvr>
                                    </p:animEffect>
                                    <p:set>
                                      <p:cBhvr>
                                        <p:cTn id="33" dur="1" fill="hold">
                                          <p:stCondLst>
                                            <p:cond delay="999"/>
                                          </p:stCondLst>
                                        </p:cTn>
                                        <p:tgtEl>
                                          <p:spTgt spid="24"/>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1000"/>
                                        <p:tgtEl>
                                          <p:spTgt spid="13"/>
                                        </p:tgtEl>
                                      </p:cBhvr>
                                    </p:animEffect>
                                    <p:set>
                                      <p:cBhvr>
                                        <p:cTn id="36" dur="1" fill="hold">
                                          <p:stCondLst>
                                            <p:cond delay="999"/>
                                          </p:stCondLst>
                                        </p:cTn>
                                        <p:tgtEl>
                                          <p:spTgt spid="13"/>
                                        </p:tgtEl>
                                        <p:attrNameLst>
                                          <p:attrName>style.visibility</p:attrName>
                                        </p:attrNameLst>
                                      </p:cBhvr>
                                      <p:to>
                                        <p:strVal val="hidden"/>
                                      </p:to>
                                    </p:set>
                                  </p:childTnLst>
                                </p:cTn>
                              </p:par>
                            </p:childTnLst>
                          </p:cTn>
                        </p:par>
                        <p:par>
                          <p:cTn id="37" fill="hold">
                            <p:stCondLst>
                              <p:cond delay="3000"/>
                            </p:stCondLst>
                            <p:childTnLst>
                              <p:par>
                                <p:cTn id="38" presetID="42" presetClass="path" presetSubtype="0" accel="50000" decel="50000" fill="hold" grpId="0" nodeType="afterEffect">
                                  <p:stCondLst>
                                    <p:cond delay="0"/>
                                  </p:stCondLst>
                                  <p:childTnLst>
                                    <p:animMotion origin="layout" path="M 0 0 L 0 0.25 E" pathEditMode="relative" ptsTypes="">
                                      <p:cBhvr>
                                        <p:cTn id="39" dur="1000" fill="hold"/>
                                        <p:tgtEl>
                                          <p:spTgt spid="25"/>
                                        </p:tgtEl>
                                        <p:attrNameLst>
                                          <p:attrName>ppt_x</p:attrName>
                                          <p:attrName>ppt_y</p:attrName>
                                        </p:attrNameLst>
                                      </p:cBhvr>
                                    </p:animMotion>
                                  </p:childTnLst>
                                </p:cTn>
                              </p:par>
                              <p:par>
                                <p:cTn id="40" presetID="42" presetClass="path" presetSubtype="0" accel="50000" decel="50000" fill="hold" nodeType="withEffect">
                                  <p:stCondLst>
                                    <p:cond delay="0"/>
                                  </p:stCondLst>
                                  <p:childTnLst>
                                    <p:animMotion origin="layout" path="M 0 0 L 0 0.25 E" pathEditMode="relative" ptsTypes="">
                                      <p:cBhvr>
                                        <p:cTn id="41" dur="1000" fill="hold"/>
                                        <p:tgtEl>
                                          <p:spTgt spid="15"/>
                                        </p:tgtEl>
                                        <p:attrNameLst>
                                          <p:attrName>ppt_x</p:attrName>
                                          <p:attrName>ppt_y</p:attrName>
                                        </p:attrNameLst>
                                      </p:cBhvr>
                                    </p:animMotion>
                                  </p:childTnLst>
                                </p:cTn>
                              </p:par>
                              <p:par>
                                <p:cTn id="42" presetID="10" presetClass="exit" presetSubtype="0" fill="hold" grpId="1" nodeType="withEffect">
                                  <p:stCondLst>
                                    <p:cond delay="0"/>
                                  </p:stCondLst>
                                  <p:childTnLst>
                                    <p:animEffect transition="out" filter="fade">
                                      <p:cBhvr>
                                        <p:cTn id="43" dur="1000"/>
                                        <p:tgtEl>
                                          <p:spTgt spid="25"/>
                                        </p:tgtEl>
                                      </p:cBhvr>
                                    </p:animEffect>
                                    <p:set>
                                      <p:cBhvr>
                                        <p:cTn id="44" dur="1" fill="hold">
                                          <p:stCondLst>
                                            <p:cond delay="999"/>
                                          </p:stCondLst>
                                        </p:cTn>
                                        <p:tgtEl>
                                          <p:spTgt spid="25"/>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1000"/>
                                        <p:tgtEl>
                                          <p:spTgt spid="15"/>
                                        </p:tgtEl>
                                      </p:cBhvr>
                                    </p:animEffect>
                                    <p:set>
                                      <p:cBhvr>
                                        <p:cTn id="47"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3" grpId="0"/>
      <p:bldP spid="23" grpId="1"/>
      <p:bldP spid="24" grpId="0"/>
      <p:bldP spid="24" grpId="1"/>
      <p:bldP spid="25" grpId="0"/>
      <p:bldP spid="25" grpId="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graphicFrame>
        <p:nvGraphicFramePr>
          <p:cNvPr id="4" name="Table 23">
            <a:extLst>
              <a:ext uri="{FF2B5EF4-FFF2-40B4-BE49-F238E27FC236}">
                <a16:creationId xmlns:a16="http://schemas.microsoft.com/office/drawing/2014/main" id="{842FBA80-4776-0727-801F-C180B5BB41A3}"/>
              </a:ext>
            </a:extLst>
          </p:cNvPr>
          <p:cNvGraphicFramePr>
            <a:graphicFrameLocks noGrp="1"/>
          </p:cNvGraphicFramePr>
          <p:nvPr/>
        </p:nvGraphicFramePr>
        <p:xfrm>
          <a:off x="4851834" y="1277003"/>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7.2</a:t>
                      </a:r>
                      <a:endParaRPr lang="en-IN" sz="800" b="1" dirty="0"/>
                    </a:p>
                  </a:txBody>
                  <a:tcPr anchor="ctr"/>
                </a:tc>
                <a:extLst>
                  <a:ext uri="{0D108BD9-81ED-4DB2-BD59-A6C34878D82A}">
                    <a16:rowId xmlns:a16="http://schemas.microsoft.com/office/drawing/2014/main" val="1048760423"/>
                  </a:ext>
                </a:extLst>
              </a:tr>
              <a:tr h="399032">
                <a:tc>
                  <a:txBody>
                    <a:bodyPr/>
                    <a:lstStyle/>
                    <a:p>
                      <a:pPr algn="ctr"/>
                      <a:r>
                        <a:rPr lang="en-US" sz="800" b="1" dirty="0"/>
                        <a:t>2.5</a:t>
                      </a:r>
                      <a:endParaRPr lang="en-IN" sz="800" b="1" dirty="0"/>
                    </a:p>
                  </a:txBody>
                  <a:tcPr anchor="ctr"/>
                </a:tc>
                <a:extLst>
                  <a:ext uri="{0D108BD9-81ED-4DB2-BD59-A6C34878D82A}">
                    <a16:rowId xmlns:a16="http://schemas.microsoft.com/office/drawing/2014/main" val="2678581315"/>
                  </a:ext>
                </a:extLst>
              </a:tr>
              <a:tr h="399032">
                <a:tc>
                  <a:txBody>
                    <a:bodyPr/>
                    <a:lstStyle/>
                    <a:p>
                      <a:pPr algn="ctr"/>
                      <a:r>
                        <a:rPr lang="en-US" sz="800" b="1" dirty="0"/>
                        <a:t>2.0</a:t>
                      </a:r>
                      <a:endParaRPr lang="en-IN" sz="800" b="1" dirty="0"/>
                    </a:p>
                  </a:txBody>
                  <a:tcPr anchor="ctr"/>
                </a:tc>
                <a:extLst>
                  <a:ext uri="{0D108BD9-81ED-4DB2-BD59-A6C34878D82A}">
                    <a16:rowId xmlns:a16="http://schemas.microsoft.com/office/drawing/2014/main" val="378662452"/>
                  </a:ext>
                </a:extLst>
              </a:tr>
              <a:tr h="399032">
                <a:tc>
                  <a:txBody>
                    <a:bodyPr/>
                    <a:lstStyle/>
                    <a:p>
                      <a:pPr algn="ctr"/>
                      <a:r>
                        <a:rPr lang="en-US" sz="800" b="1" dirty="0"/>
                        <a:t>1.8</a:t>
                      </a:r>
                      <a:endParaRPr lang="en-IN" sz="800" b="1" dirty="0"/>
                    </a:p>
                  </a:txBody>
                  <a:tcPr anchor="ctr"/>
                </a:tc>
                <a:extLst>
                  <a:ext uri="{0D108BD9-81ED-4DB2-BD59-A6C34878D82A}">
                    <a16:rowId xmlns:a16="http://schemas.microsoft.com/office/drawing/2014/main" val="2480511951"/>
                  </a:ext>
                </a:extLst>
              </a:tr>
              <a:tr h="399032">
                <a:tc>
                  <a:txBody>
                    <a:bodyPr/>
                    <a:lstStyle/>
                    <a:p>
                      <a:pPr algn="ctr"/>
                      <a:r>
                        <a:rPr lang="en-US" sz="800" b="1" dirty="0"/>
                        <a:t>0.2</a:t>
                      </a:r>
                      <a:endParaRPr lang="en-IN" sz="800" b="1" dirty="0"/>
                    </a:p>
                  </a:txBody>
                  <a:tcPr anchor="ctr"/>
                </a:tc>
                <a:extLst>
                  <a:ext uri="{0D108BD9-81ED-4DB2-BD59-A6C34878D82A}">
                    <a16:rowId xmlns:a16="http://schemas.microsoft.com/office/drawing/2014/main" val="1771594280"/>
                  </a:ext>
                </a:extLst>
              </a:tr>
            </a:tbl>
          </a:graphicData>
        </a:graphic>
      </p:graphicFrame>
      <p:graphicFrame>
        <p:nvGraphicFramePr>
          <p:cNvPr id="9" name="Table 23">
            <a:extLst>
              <a:ext uri="{FF2B5EF4-FFF2-40B4-BE49-F238E27FC236}">
                <a16:creationId xmlns:a16="http://schemas.microsoft.com/office/drawing/2014/main" id="{2D942A32-99D2-7734-7D6D-3ADF9A915FEF}"/>
              </a:ext>
            </a:extLst>
          </p:cNvPr>
          <p:cNvGraphicFramePr>
            <a:graphicFrameLocks noGrp="1"/>
          </p:cNvGraphicFramePr>
          <p:nvPr/>
        </p:nvGraphicFramePr>
        <p:xfrm>
          <a:off x="5437806" y="1274222"/>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1.6</a:t>
                      </a:r>
                      <a:endParaRPr lang="en-IN" sz="800" b="1" dirty="0"/>
                    </a:p>
                  </a:txBody>
                  <a:tcPr anchor="ctr"/>
                </a:tc>
                <a:extLst>
                  <a:ext uri="{0D108BD9-81ED-4DB2-BD59-A6C34878D82A}">
                    <a16:rowId xmlns:a16="http://schemas.microsoft.com/office/drawing/2014/main" val="1048760423"/>
                  </a:ext>
                </a:extLst>
              </a:tr>
              <a:tr h="399032">
                <a:tc>
                  <a:txBody>
                    <a:bodyPr/>
                    <a:lstStyle/>
                    <a:p>
                      <a:pPr algn="ctr"/>
                      <a:r>
                        <a:rPr lang="en-US" sz="800" b="1" dirty="0"/>
                        <a:t>3.3</a:t>
                      </a:r>
                      <a:endParaRPr lang="en-IN" sz="800" b="1" dirty="0"/>
                    </a:p>
                  </a:txBody>
                  <a:tcPr anchor="ctr"/>
                </a:tc>
                <a:extLst>
                  <a:ext uri="{0D108BD9-81ED-4DB2-BD59-A6C34878D82A}">
                    <a16:rowId xmlns:a16="http://schemas.microsoft.com/office/drawing/2014/main" val="2678581315"/>
                  </a:ext>
                </a:extLst>
              </a:tr>
              <a:tr h="399032">
                <a:tc>
                  <a:txBody>
                    <a:bodyPr/>
                    <a:lstStyle/>
                    <a:p>
                      <a:pPr algn="ctr"/>
                      <a:r>
                        <a:rPr lang="en-US" sz="800" b="1" dirty="0"/>
                        <a:t>4.1</a:t>
                      </a:r>
                      <a:endParaRPr lang="en-IN" sz="800" b="1" dirty="0"/>
                    </a:p>
                  </a:txBody>
                  <a:tcPr anchor="ctr"/>
                </a:tc>
                <a:extLst>
                  <a:ext uri="{0D108BD9-81ED-4DB2-BD59-A6C34878D82A}">
                    <a16:rowId xmlns:a16="http://schemas.microsoft.com/office/drawing/2014/main" val="378662452"/>
                  </a:ext>
                </a:extLst>
              </a:tr>
              <a:tr h="399032">
                <a:tc>
                  <a:txBody>
                    <a:bodyPr/>
                    <a:lstStyle/>
                    <a:p>
                      <a:pPr algn="ctr"/>
                      <a:r>
                        <a:rPr lang="en-US" sz="800" b="1" dirty="0"/>
                        <a:t>2.1</a:t>
                      </a:r>
                      <a:endParaRPr lang="en-IN" sz="800" b="1" dirty="0"/>
                    </a:p>
                  </a:txBody>
                  <a:tcPr anchor="ctr"/>
                </a:tc>
                <a:extLst>
                  <a:ext uri="{0D108BD9-81ED-4DB2-BD59-A6C34878D82A}">
                    <a16:rowId xmlns:a16="http://schemas.microsoft.com/office/drawing/2014/main" val="2480511951"/>
                  </a:ext>
                </a:extLst>
              </a:tr>
              <a:tr h="399032">
                <a:tc>
                  <a:txBody>
                    <a:bodyPr/>
                    <a:lstStyle/>
                    <a:p>
                      <a:pPr algn="ctr"/>
                      <a:r>
                        <a:rPr lang="en-US" sz="800" b="1" dirty="0"/>
                        <a:t>3.5</a:t>
                      </a:r>
                      <a:endParaRPr lang="en-IN" sz="800" b="1" dirty="0"/>
                    </a:p>
                  </a:txBody>
                  <a:tcPr anchor="ctr"/>
                </a:tc>
                <a:extLst>
                  <a:ext uri="{0D108BD9-81ED-4DB2-BD59-A6C34878D82A}">
                    <a16:rowId xmlns:a16="http://schemas.microsoft.com/office/drawing/2014/main" val="1771594280"/>
                  </a:ext>
                </a:extLst>
              </a:tr>
            </a:tbl>
          </a:graphicData>
        </a:graphic>
      </p:graphicFrame>
      <p:graphicFrame>
        <p:nvGraphicFramePr>
          <p:cNvPr id="13" name="Table 23">
            <a:extLst>
              <a:ext uri="{FF2B5EF4-FFF2-40B4-BE49-F238E27FC236}">
                <a16:creationId xmlns:a16="http://schemas.microsoft.com/office/drawing/2014/main" id="{6C4E27E4-B13B-3920-1862-7DB1D43549B4}"/>
              </a:ext>
            </a:extLst>
          </p:cNvPr>
          <p:cNvGraphicFramePr>
            <a:graphicFrameLocks noGrp="1"/>
          </p:cNvGraphicFramePr>
          <p:nvPr/>
        </p:nvGraphicFramePr>
        <p:xfrm>
          <a:off x="6023780" y="1274222"/>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0.1</a:t>
                      </a:r>
                      <a:endParaRPr lang="en-IN" sz="800" b="1" dirty="0"/>
                    </a:p>
                  </a:txBody>
                  <a:tcPr anchor="ctr"/>
                </a:tc>
                <a:extLst>
                  <a:ext uri="{0D108BD9-81ED-4DB2-BD59-A6C34878D82A}">
                    <a16:rowId xmlns:a16="http://schemas.microsoft.com/office/drawing/2014/main" val="1048760423"/>
                  </a:ext>
                </a:extLst>
              </a:tr>
              <a:tr h="399032">
                <a:tc>
                  <a:txBody>
                    <a:bodyPr/>
                    <a:lstStyle/>
                    <a:p>
                      <a:pPr algn="ctr"/>
                      <a:r>
                        <a:rPr lang="en-US" sz="800" b="1" dirty="0"/>
                        <a:t>3.0</a:t>
                      </a:r>
                      <a:endParaRPr lang="en-IN" sz="800" b="1" dirty="0"/>
                    </a:p>
                  </a:txBody>
                  <a:tcPr anchor="ctr"/>
                </a:tc>
                <a:extLst>
                  <a:ext uri="{0D108BD9-81ED-4DB2-BD59-A6C34878D82A}">
                    <a16:rowId xmlns:a16="http://schemas.microsoft.com/office/drawing/2014/main" val="2678581315"/>
                  </a:ext>
                </a:extLst>
              </a:tr>
              <a:tr h="399032">
                <a:tc>
                  <a:txBody>
                    <a:bodyPr/>
                    <a:lstStyle/>
                    <a:p>
                      <a:pPr algn="ctr"/>
                      <a:r>
                        <a:rPr lang="en-US" sz="800" b="1" dirty="0"/>
                        <a:t>7.8</a:t>
                      </a:r>
                      <a:endParaRPr lang="en-IN" sz="800" b="1" dirty="0"/>
                    </a:p>
                  </a:txBody>
                  <a:tcPr anchor="ctr"/>
                </a:tc>
                <a:extLst>
                  <a:ext uri="{0D108BD9-81ED-4DB2-BD59-A6C34878D82A}">
                    <a16:rowId xmlns:a16="http://schemas.microsoft.com/office/drawing/2014/main" val="378662452"/>
                  </a:ext>
                </a:extLst>
              </a:tr>
              <a:tr h="399032">
                <a:tc>
                  <a:txBody>
                    <a:bodyPr/>
                    <a:lstStyle/>
                    <a:p>
                      <a:pPr algn="ctr"/>
                      <a:r>
                        <a:rPr lang="en-US" sz="800" b="1" dirty="0"/>
                        <a:t>0.2</a:t>
                      </a:r>
                      <a:endParaRPr lang="en-IN" sz="800" b="1" dirty="0"/>
                    </a:p>
                  </a:txBody>
                  <a:tcPr anchor="ctr"/>
                </a:tc>
                <a:extLst>
                  <a:ext uri="{0D108BD9-81ED-4DB2-BD59-A6C34878D82A}">
                    <a16:rowId xmlns:a16="http://schemas.microsoft.com/office/drawing/2014/main" val="2480511951"/>
                  </a:ext>
                </a:extLst>
              </a:tr>
              <a:tr h="399032">
                <a:tc>
                  <a:txBody>
                    <a:bodyPr/>
                    <a:lstStyle/>
                    <a:p>
                      <a:pPr algn="ctr"/>
                      <a:r>
                        <a:rPr lang="en-US" sz="800" b="1" dirty="0"/>
                        <a:t>8.1</a:t>
                      </a:r>
                      <a:endParaRPr lang="en-IN" sz="800" b="1" dirty="0"/>
                    </a:p>
                  </a:txBody>
                  <a:tcPr anchor="ctr"/>
                </a:tc>
                <a:extLst>
                  <a:ext uri="{0D108BD9-81ED-4DB2-BD59-A6C34878D82A}">
                    <a16:rowId xmlns:a16="http://schemas.microsoft.com/office/drawing/2014/main" val="1771594280"/>
                  </a:ext>
                </a:extLst>
              </a:tr>
            </a:tbl>
          </a:graphicData>
        </a:graphic>
      </p:graphicFrame>
      <p:graphicFrame>
        <p:nvGraphicFramePr>
          <p:cNvPr id="15" name="Table 23">
            <a:extLst>
              <a:ext uri="{FF2B5EF4-FFF2-40B4-BE49-F238E27FC236}">
                <a16:creationId xmlns:a16="http://schemas.microsoft.com/office/drawing/2014/main" id="{334DA0B2-C6F6-62FD-3F26-FD09421CD1AC}"/>
              </a:ext>
            </a:extLst>
          </p:cNvPr>
          <p:cNvGraphicFramePr>
            <a:graphicFrameLocks noGrp="1"/>
          </p:cNvGraphicFramePr>
          <p:nvPr/>
        </p:nvGraphicFramePr>
        <p:xfrm>
          <a:off x="6609754" y="1274222"/>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0.4</a:t>
                      </a:r>
                      <a:endParaRPr lang="en-IN" sz="800" b="1" dirty="0"/>
                    </a:p>
                  </a:txBody>
                  <a:tcPr anchor="ctr"/>
                </a:tc>
                <a:extLst>
                  <a:ext uri="{0D108BD9-81ED-4DB2-BD59-A6C34878D82A}">
                    <a16:rowId xmlns:a16="http://schemas.microsoft.com/office/drawing/2014/main" val="1048760423"/>
                  </a:ext>
                </a:extLst>
              </a:tr>
              <a:tr h="399032">
                <a:tc>
                  <a:txBody>
                    <a:bodyPr/>
                    <a:lstStyle/>
                    <a:p>
                      <a:pPr algn="ctr"/>
                      <a:r>
                        <a:rPr lang="en-US" sz="800" b="1" dirty="0"/>
                        <a:t>2.7</a:t>
                      </a:r>
                      <a:endParaRPr lang="en-IN" sz="800" b="1" dirty="0"/>
                    </a:p>
                  </a:txBody>
                  <a:tcPr anchor="ctr"/>
                </a:tc>
                <a:extLst>
                  <a:ext uri="{0D108BD9-81ED-4DB2-BD59-A6C34878D82A}">
                    <a16:rowId xmlns:a16="http://schemas.microsoft.com/office/drawing/2014/main" val="2678581315"/>
                  </a:ext>
                </a:extLst>
              </a:tr>
              <a:tr h="399032">
                <a:tc>
                  <a:txBody>
                    <a:bodyPr/>
                    <a:lstStyle/>
                    <a:p>
                      <a:pPr algn="ctr"/>
                      <a:r>
                        <a:rPr lang="en-US" sz="800" b="1" dirty="0"/>
                        <a:t>7.3</a:t>
                      </a:r>
                      <a:endParaRPr lang="en-IN" sz="800" b="1" dirty="0"/>
                    </a:p>
                  </a:txBody>
                  <a:tcPr anchor="ctr"/>
                </a:tc>
                <a:extLst>
                  <a:ext uri="{0D108BD9-81ED-4DB2-BD59-A6C34878D82A}">
                    <a16:rowId xmlns:a16="http://schemas.microsoft.com/office/drawing/2014/main" val="378662452"/>
                  </a:ext>
                </a:extLst>
              </a:tr>
              <a:tr h="399032">
                <a:tc>
                  <a:txBody>
                    <a:bodyPr/>
                    <a:lstStyle/>
                    <a:p>
                      <a:pPr algn="ctr"/>
                      <a:r>
                        <a:rPr lang="en-US" sz="800" b="1" dirty="0"/>
                        <a:t>1.0</a:t>
                      </a:r>
                      <a:endParaRPr lang="en-IN" sz="800" b="1" dirty="0"/>
                    </a:p>
                  </a:txBody>
                  <a:tcPr anchor="ctr"/>
                </a:tc>
                <a:extLst>
                  <a:ext uri="{0D108BD9-81ED-4DB2-BD59-A6C34878D82A}">
                    <a16:rowId xmlns:a16="http://schemas.microsoft.com/office/drawing/2014/main" val="2480511951"/>
                  </a:ext>
                </a:extLst>
              </a:tr>
              <a:tr h="399032">
                <a:tc>
                  <a:txBody>
                    <a:bodyPr/>
                    <a:lstStyle/>
                    <a:p>
                      <a:pPr algn="ctr"/>
                      <a:r>
                        <a:rPr lang="en-US" sz="800" b="1" dirty="0"/>
                        <a:t>8.4</a:t>
                      </a:r>
                      <a:endParaRPr lang="en-IN" sz="800" b="1" dirty="0"/>
                    </a:p>
                  </a:txBody>
                  <a:tcPr anchor="ctr"/>
                </a:tc>
                <a:extLst>
                  <a:ext uri="{0D108BD9-81ED-4DB2-BD59-A6C34878D82A}">
                    <a16:rowId xmlns:a16="http://schemas.microsoft.com/office/drawing/2014/main" val="1771594280"/>
                  </a:ext>
                </a:extLst>
              </a:tr>
            </a:tbl>
          </a:graphicData>
        </a:graphic>
      </p:graphicFrame>
      <p:sp>
        <p:nvSpPr>
          <p:cNvPr id="17" name="Rectangle: Rounded Corners 16">
            <a:extLst>
              <a:ext uri="{FF2B5EF4-FFF2-40B4-BE49-F238E27FC236}">
                <a16:creationId xmlns:a16="http://schemas.microsoft.com/office/drawing/2014/main" id="{D5A50D78-BF9E-E2C1-8C3F-3727E8C96B38}"/>
              </a:ext>
            </a:extLst>
          </p:cNvPr>
          <p:cNvSpPr/>
          <p:nvPr/>
        </p:nvSpPr>
        <p:spPr>
          <a:xfrm>
            <a:off x="2847975" y="4347837"/>
            <a:ext cx="6343650" cy="1995160"/>
          </a:xfrm>
          <a:prstGeom prst="roundRect">
            <a:avLst/>
          </a:prstGeom>
          <a:solidFill>
            <a:srgbClr val="2F6DFF"/>
          </a:solidFill>
          <a:ln w="9525" cap="flat">
            <a:noFill/>
            <a:prstDash val="solid"/>
            <a:miter/>
          </a:ln>
        </p:spPr>
        <p:txBody>
          <a:bodyPr rtlCol="0" anchor="ctr"/>
          <a:lstStyle/>
          <a:p>
            <a:pPr algn="ctr"/>
            <a:r>
              <a:rPr lang="en-US" sz="4400" b="1" dirty="0">
                <a:solidFill>
                  <a:schemeClr val="bg1"/>
                </a:solidFill>
              </a:rPr>
              <a:t>TRANSFORMER</a:t>
            </a:r>
            <a:endParaRPr lang="en-IN" sz="4400" b="1" dirty="0">
              <a:solidFill>
                <a:schemeClr val="bg1"/>
              </a:solidFill>
            </a:endParaRPr>
          </a:p>
        </p:txBody>
      </p:sp>
      <p:sp>
        <p:nvSpPr>
          <p:cNvPr id="21" name="TextBox 20">
            <a:extLst>
              <a:ext uri="{FF2B5EF4-FFF2-40B4-BE49-F238E27FC236}">
                <a16:creationId xmlns:a16="http://schemas.microsoft.com/office/drawing/2014/main" id="{9C739D2D-BEE6-C545-3435-DEDD54D9AF3C}"/>
              </a:ext>
            </a:extLst>
          </p:cNvPr>
          <p:cNvSpPr txBox="1"/>
          <p:nvPr/>
        </p:nvSpPr>
        <p:spPr>
          <a:xfrm>
            <a:off x="4795308" y="3278255"/>
            <a:ext cx="467903" cy="307777"/>
          </a:xfrm>
          <a:prstGeom prst="rect">
            <a:avLst/>
          </a:prstGeom>
          <a:noFill/>
        </p:spPr>
        <p:txBody>
          <a:bodyPr wrap="square" rtlCol="0">
            <a:spAutoFit/>
          </a:bodyPr>
          <a:lstStyle/>
          <a:p>
            <a:pPr algn="ctr"/>
            <a:r>
              <a:rPr lang="en-US" sz="1400" dirty="0">
                <a:solidFill>
                  <a:srgbClr val="34A853"/>
                </a:solidFill>
              </a:rPr>
              <a:t>E0</a:t>
            </a:r>
            <a:endParaRPr lang="en-IN" sz="1400" dirty="0">
              <a:solidFill>
                <a:srgbClr val="34A853"/>
              </a:solidFill>
            </a:endParaRPr>
          </a:p>
        </p:txBody>
      </p:sp>
      <p:sp>
        <p:nvSpPr>
          <p:cNvPr id="23" name="TextBox 22">
            <a:extLst>
              <a:ext uri="{FF2B5EF4-FFF2-40B4-BE49-F238E27FC236}">
                <a16:creationId xmlns:a16="http://schemas.microsoft.com/office/drawing/2014/main" id="{18EA270D-85EF-CDAD-0FD6-140476C82DF1}"/>
              </a:ext>
            </a:extLst>
          </p:cNvPr>
          <p:cNvSpPr txBox="1"/>
          <p:nvPr/>
        </p:nvSpPr>
        <p:spPr>
          <a:xfrm>
            <a:off x="5381280" y="3278255"/>
            <a:ext cx="467903" cy="307777"/>
          </a:xfrm>
          <a:prstGeom prst="rect">
            <a:avLst/>
          </a:prstGeom>
          <a:noFill/>
        </p:spPr>
        <p:txBody>
          <a:bodyPr wrap="square" rtlCol="0">
            <a:spAutoFit/>
          </a:bodyPr>
          <a:lstStyle/>
          <a:p>
            <a:pPr algn="ctr"/>
            <a:r>
              <a:rPr lang="en-US" sz="1400" dirty="0">
                <a:solidFill>
                  <a:srgbClr val="34A853"/>
                </a:solidFill>
              </a:rPr>
              <a:t>E1</a:t>
            </a:r>
            <a:endParaRPr lang="en-IN" sz="1400" dirty="0">
              <a:solidFill>
                <a:srgbClr val="34A853"/>
              </a:solidFill>
            </a:endParaRPr>
          </a:p>
        </p:txBody>
      </p:sp>
      <p:sp>
        <p:nvSpPr>
          <p:cNvPr id="24" name="TextBox 23">
            <a:extLst>
              <a:ext uri="{FF2B5EF4-FFF2-40B4-BE49-F238E27FC236}">
                <a16:creationId xmlns:a16="http://schemas.microsoft.com/office/drawing/2014/main" id="{8096860B-F7C4-57F1-99A0-9730320AEF94}"/>
              </a:ext>
            </a:extLst>
          </p:cNvPr>
          <p:cNvSpPr txBox="1"/>
          <p:nvPr/>
        </p:nvSpPr>
        <p:spPr>
          <a:xfrm>
            <a:off x="5967252" y="3269382"/>
            <a:ext cx="467903" cy="307777"/>
          </a:xfrm>
          <a:prstGeom prst="rect">
            <a:avLst/>
          </a:prstGeom>
          <a:noFill/>
        </p:spPr>
        <p:txBody>
          <a:bodyPr wrap="square" rtlCol="0">
            <a:spAutoFit/>
          </a:bodyPr>
          <a:lstStyle/>
          <a:p>
            <a:pPr algn="ctr"/>
            <a:r>
              <a:rPr lang="en-US" sz="1400" dirty="0">
                <a:solidFill>
                  <a:srgbClr val="34A853"/>
                </a:solidFill>
              </a:rPr>
              <a:t>E2</a:t>
            </a:r>
            <a:endParaRPr lang="en-IN" sz="1400" dirty="0">
              <a:solidFill>
                <a:srgbClr val="34A853"/>
              </a:solidFill>
            </a:endParaRPr>
          </a:p>
        </p:txBody>
      </p:sp>
      <p:sp>
        <p:nvSpPr>
          <p:cNvPr id="25" name="TextBox 24">
            <a:extLst>
              <a:ext uri="{FF2B5EF4-FFF2-40B4-BE49-F238E27FC236}">
                <a16:creationId xmlns:a16="http://schemas.microsoft.com/office/drawing/2014/main" id="{0EB9A22C-1567-F7F1-C9E9-2BD9AC8B818F}"/>
              </a:ext>
            </a:extLst>
          </p:cNvPr>
          <p:cNvSpPr txBox="1"/>
          <p:nvPr/>
        </p:nvSpPr>
        <p:spPr>
          <a:xfrm>
            <a:off x="6553228" y="3278255"/>
            <a:ext cx="467903" cy="307777"/>
          </a:xfrm>
          <a:prstGeom prst="rect">
            <a:avLst/>
          </a:prstGeom>
          <a:noFill/>
        </p:spPr>
        <p:txBody>
          <a:bodyPr wrap="square" rtlCol="0">
            <a:spAutoFit/>
          </a:bodyPr>
          <a:lstStyle/>
          <a:p>
            <a:pPr algn="ctr"/>
            <a:r>
              <a:rPr lang="en-US" sz="1400" dirty="0">
                <a:solidFill>
                  <a:srgbClr val="34A853"/>
                </a:solidFill>
              </a:rPr>
              <a:t>E3</a:t>
            </a:r>
            <a:endParaRPr lang="en-IN" sz="1400" dirty="0">
              <a:solidFill>
                <a:srgbClr val="34A853"/>
              </a:solidFill>
            </a:endParaRPr>
          </a:p>
        </p:txBody>
      </p:sp>
      <p:sp>
        <p:nvSpPr>
          <p:cNvPr id="2" name="TextBox 1">
            <a:extLst>
              <a:ext uri="{FF2B5EF4-FFF2-40B4-BE49-F238E27FC236}">
                <a16:creationId xmlns:a16="http://schemas.microsoft.com/office/drawing/2014/main" id="{1883F05E-D624-4458-B060-E0CA8899ADFB}"/>
              </a:ext>
            </a:extLst>
          </p:cNvPr>
          <p:cNvSpPr txBox="1"/>
          <p:nvPr/>
        </p:nvSpPr>
        <p:spPr>
          <a:xfrm>
            <a:off x="270734" y="1367792"/>
            <a:ext cx="3911974"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rPr>
              <a:t>Transformers on the other hand will take all the embeddings at once.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rPr>
              <a:t>But this makes the model unaware of the word sequences</a:t>
            </a:r>
            <a:endParaRPr kumimoji="0" lang="en-IN" sz="1400" b="0" i="0" u="none" strike="noStrike" kern="1200" cap="none" spc="0" normalizeH="0" baseline="0" noProof="0" dirty="0">
              <a:ln>
                <a:noFill/>
              </a:ln>
              <a:solidFill>
                <a:prstClr val="black"/>
              </a:solidFill>
              <a:effectLst/>
              <a:uLnTx/>
              <a:uFillTx/>
              <a:latin typeface="Arial"/>
            </a:endParaRPr>
          </a:p>
        </p:txBody>
      </p:sp>
      <p:sp>
        <p:nvSpPr>
          <p:cNvPr id="8" name="TextBox 7">
            <a:extLst>
              <a:ext uri="{FF2B5EF4-FFF2-40B4-BE49-F238E27FC236}">
                <a16:creationId xmlns:a16="http://schemas.microsoft.com/office/drawing/2014/main" id="{2CAA6B4A-79C8-DB88-07B1-8AF1F077E153}"/>
              </a:ext>
            </a:extLst>
          </p:cNvPr>
          <p:cNvSpPr txBox="1"/>
          <p:nvPr/>
        </p:nvSpPr>
        <p:spPr>
          <a:xfrm>
            <a:off x="2141698" y="304727"/>
            <a:ext cx="658359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Positional Encoder in Transformer</a:t>
            </a:r>
            <a:endParaRPr kumimoji="0" lang="en-IN" sz="3200" b="0" i="0" u="none" strike="noStrike" kern="120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547137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 0.25 E" pathEditMode="relative" ptsTypes="">
                                      <p:cBhvr>
                                        <p:cTn id="6" dur="1000" fill="hold"/>
                                        <p:tgtEl>
                                          <p:spTgt spid="4"/>
                                        </p:tgtEl>
                                        <p:attrNameLst>
                                          <p:attrName>ppt_x</p:attrName>
                                          <p:attrName>ppt_y</p:attrName>
                                        </p:attrNameLst>
                                      </p:cBhvr>
                                    </p:animMotion>
                                  </p:childTnLst>
                                </p:cTn>
                              </p:par>
                              <p:par>
                                <p:cTn id="7" presetID="42" presetClass="path" presetSubtype="0" accel="50000" decel="50000" fill="hold" nodeType="withEffect">
                                  <p:stCondLst>
                                    <p:cond delay="0"/>
                                  </p:stCondLst>
                                  <p:childTnLst>
                                    <p:animMotion origin="layout" path="M 0 0 L 0 0.25 E" pathEditMode="relative" ptsTypes="">
                                      <p:cBhvr>
                                        <p:cTn id="8" dur="1000" fill="hold"/>
                                        <p:tgtEl>
                                          <p:spTgt spid="9"/>
                                        </p:tgtEl>
                                        <p:attrNameLst>
                                          <p:attrName>ppt_x</p:attrName>
                                          <p:attrName>ppt_y</p:attrName>
                                        </p:attrNameLst>
                                      </p:cBhvr>
                                    </p:animMotion>
                                  </p:childTnLst>
                                </p:cTn>
                              </p:par>
                              <p:par>
                                <p:cTn id="9" presetID="42" presetClass="path" presetSubtype="0" accel="50000" decel="50000" fill="hold" nodeType="withEffect">
                                  <p:stCondLst>
                                    <p:cond delay="0"/>
                                  </p:stCondLst>
                                  <p:childTnLst>
                                    <p:animMotion origin="layout" path="M 0 0 L 0 0.25 E" pathEditMode="relative" ptsTypes="">
                                      <p:cBhvr>
                                        <p:cTn id="10" dur="1000" fill="hold"/>
                                        <p:tgtEl>
                                          <p:spTgt spid="13"/>
                                        </p:tgtEl>
                                        <p:attrNameLst>
                                          <p:attrName>ppt_x</p:attrName>
                                          <p:attrName>ppt_y</p:attrName>
                                        </p:attrNameLst>
                                      </p:cBhvr>
                                    </p:animMotion>
                                  </p:childTnLst>
                                </p:cTn>
                              </p:par>
                              <p:par>
                                <p:cTn id="11" presetID="42" presetClass="path" presetSubtype="0" accel="50000" decel="50000" fill="hold" nodeType="withEffect">
                                  <p:stCondLst>
                                    <p:cond delay="0"/>
                                  </p:stCondLst>
                                  <p:childTnLst>
                                    <p:animMotion origin="layout" path="M 0 0 L 0 0.25 E" pathEditMode="relative" ptsTypes="">
                                      <p:cBhvr>
                                        <p:cTn id="12" dur="1000" fill="hold"/>
                                        <p:tgtEl>
                                          <p:spTgt spid="15"/>
                                        </p:tgtEl>
                                        <p:attrNameLst>
                                          <p:attrName>ppt_x</p:attrName>
                                          <p:attrName>ppt_y</p:attrName>
                                        </p:attrNameLst>
                                      </p:cBhvr>
                                    </p:animMotion>
                                  </p:childTnLst>
                                </p:cTn>
                              </p:par>
                              <p:par>
                                <p:cTn id="13" presetID="42" presetClass="path" presetSubtype="0" accel="50000" decel="50000" fill="hold" grpId="0" nodeType="withEffect">
                                  <p:stCondLst>
                                    <p:cond delay="0"/>
                                  </p:stCondLst>
                                  <p:childTnLst>
                                    <p:animMotion origin="layout" path="M 0 0 L 0 0.25 E" pathEditMode="relative" ptsTypes="">
                                      <p:cBhvr>
                                        <p:cTn id="14" dur="1000" fill="hold"/>
                                        <p:tgtEl>
                                          <p:spTgt spid="21"/>
                                        </p:tgtEl>
                                        <p:attrNameLst>
                                          <p:attrName>ppt_x</p:attrName>
                                          <p:attrName>ppt_y</p:attrName>
                                        </p:attrNameLst>
                                      </p:cBhvr>
                                    </p:animMotion>
                                  </p:childTnLst>
                                </p:cTn>
                              </p:par>
                              <p:par>
                                <p:cTn id="15" presetID="42" presetClass="path" presetSubtype="0" accel="50000" decel="50000" fill="hold" grpId="0" nodeType="withEffect">
                                  <p:stCondLst>
                                    <p:cond delay="0"/>
                                  </p:stCondLst>
                                  <p:childTnLst>
                                    <p:animMotion origin="layout" path="M 0 0 L 0 0.25 E" pathEditMode="relative" ptsTypes="">
                                      <p:cBhvr>
                                        <p:cTn id="16" dur="1000" fill="hold"/>
                                        <p:tgtEl>
                                          <p:spTgt spid="23"/>
                                        </p:tgtEl>
                                        <p:attrNameLst>
                                          <p:attrName>ppt_x</p:attrName>
                                          <p:attrName>ppt_y</p:attrName>
                                        </p:attrNameLst>
                                      </p:cBhvr>
                                    </p:animMotion>
                                  </p:childTnLst>
                                </p:cTn>
                              </p:par>
                              <p:par>
                                <p:cTn id="17" presetID="42" presetClass="path" presetSubtype="0" accel="50000" decel="50000" fill="hold" grpId="0" nodeType="withEffect">
                                  <p:stCondLst>
                                    <p:cond delay="0"/>
                                  </p:stCondLst>
                                  <p:childTnLst>
                                    <p:animMotion origin="layout" path="M 0 0 L 0 0.25 E" pathEditMode="relative" ptsTypes="">
                                      <p:cBhvr>
                                        <p:cTn id="18" dur="1000" fill="hold"/>
                                        <p:tgtEl>
                                          <p:spTgt spid="24"/>
                                        </p:tgtEl>
                                        <p:attrNameLst>
                                          <p:attrName>ppt_x</p:attrName>
                                          <p:attrName>ppt_y</p:attrName>
                                        </p:attrNameLst>
                                      </p:cBhvr>
                                    </p:animMotion>
                                  </p:childTnLst>
                                </p:cTn>
                              </p:par>
                              <p:par>
                                <p:cTn id="19" presetID="42" presetClass="path" presetSubtype="0" accel="50000" decel="50000" fill="hold" grpId="0" nodeType="withEffect">
                                  <p:stCondLst>
                                    <p:cond delay="0"/>
                                  </p:stCondLst>
                                  <p:childTnLst>
                                    <p:animMotion origin="layout" path="M 0 0 L 0 0.25 E" pathEditMode="relative" ptsTypes="">
                                      <p:cBhvr>
                                        <p:cTn id="20" dur="1000" fill="hold"/>
                                        <p:tgtEl>
                                          <p:spTgt spid="25"/>
                                        </p:tgtEl>
                                        <p:attrNameLst>
                                          <p:attrName>ppt_x</p:attrName>
                                          <p:attrName>ppt_y</p:attrName>
                                        </p:attrNameLst>
                                      </p:cBhvr>
                                    </p:animMotion>
                                  </p:childTnLst>
                                </p:cTn>
                              </p:par>
                              <p:par>
                                <p:cTn id="21" presetID="10" presetClass="exit" presetSubtype="0" fill="hold" nodeType="withEffect">
                                  <p:stCondLst>
                                    <p:cond delay="0"/>
                                  </p:stCondLst>
                                  <p:childTnLst>
                                    <p:animEffect transition="out" filter="fade">
                                      <p:cBhvr>
                                        <p:cTn id="22" dur="1000"/>
                                        <p:tgtEl>
                                          <p:spTgt spid="4"/>
                                        </p:tgtEl>
                                      </p:cBhvr>
                                    </p:animEffect>
                                    <p:set>
                                      <p:cBhvr>
                                        <p:cTn id="23" dur="1" fill="hold">
                                          <p:stCondLst>
                                            <p:cond delay="999"/>
                                          </p:stCondLst>
                                        </p:cTn>
                                        <p:tgtEl>
                                          <p:spTgt spid="4"/>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1000"/>
                                        <p:tgtEl>
                                          <p:spTgt spid="9"/>
                                        </p:tgtEl>
                                      </p:cBhvr>
                                    </p:animEffect>
                                    <p:set>
                                      <p:cBhvr>
                                        <p:cTn id="26" dur="1" fill="hold">
                                          <p:stCondLst>
                                            <p:cond delay="999"/>
                                          </p:stCondLst>
                                        </p:cTn>
                                        <p:tgtEl>
                                          <p:spTgt spid="9"/>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1000"/>
                                        <p:tgtEl>
                                          <p:spTgt spid="13"/>
                                        </p:tgtEl>
                                      </p:cBhvr>
                                    </p:animEffect>
                                    <p:set>
                                      <p:cBhvr>
                                        <p:cTn id="29" dur="1" fill="hold">
                                          <p:stCondLst>
                                            <p:cond delay="999"/>
                                          </p:stCondLst>
                                        </p:cTn>
                                        <p:tgtEl>
                                          <p:spTgt spid="13"/>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1000"/>
                                        <p:tgtEl>
                                          <p:spTgt spid="15"/>
                                        </p:tgtEl>
                                      </p:cBhvr>
                                    </p:animEffect>
                                    <p:set>
                                      <p:cBhvr>
                                        <p:cTn id="32" dur="1" fill="hold">
                                          <p:stCondLst>
                                            <p:cond delay="999"/>
                                          </p:stCondLst>
                                        </p:cTn>
                                        <p:tgtEl>
                                          <p:spTgt spid="15"/>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1000"/>
                                        <p:tgtEl>
                                          <p:spTgt spid="21"/>
                                        </p:tgtEl>
                                      </p:cBhvr>
                                    </p:animEffect>
                                    <p:set>
                                      <p:cBhvr>
                                        <p:cTn id="35" dur="1" fill="hold">
                                          <p:stCondLst>
                                            <p:cond delay="999"/>
                                          </p:stCondLst>
                                        </p:cTn>
                                        <p:tgtEl>
                                          <p:spTgt spid="21"/>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1000"/>
                                        <p:tgtEl>
                                          <p:spTgt spid="23"/>
                                        </p:tgtEl>
                                      </p:cBhvr>
                                    </p:animEffect>
                                    <p:set>
                                      <p:cBhvr>
                                        <p:cTn id="38" dur="1" fill="hold">
                                          <p:stCondLst>
                                            <p:cond delay="999"/>
                                          </p:stCondLst>
                                        </p:cTn>
                                        <p:tgtEl>
                                          <p:spTgt spid="23"/>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1000"/>
                                        <p:tgtEl>
                                          <p:spTgt spid="24"/>
                                        </p:tgtEl>
                                      </p:cBhvr>
                                    </p:animEffect>
                                    <p:set>
                                      <p:cBhvr>
                                        <p:cTn id="41" dur="1" fill="hold">
                                          <p:stCondLst>
                                            <p:cond delay="999"/>
                                          </p:stCondLst>
                                        </p:cTn>
                                        <p:tgtEl>
                                          <p:spTgt spid="24"/>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1000"/>
                                        <p:tgtEl>
                                          <p:spTgt spid="25"/>
                                        </p:tgtEl>
                                      </p:cBhvr>
                                    </p:animEffect>
                                    <p:set>
                                      <p:cBhvr>
                                        <p:cTn id="44" dur="1" fill="hold">
                                          <p:stCondLst>
                                            <p:cond delay="9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3" grpId="0"/>
      <p:bldP spid="23" grpId="1"/>
      <p:bldP spid="24" grpId="0"/>
      <p:bldP spid="24" grpId="1"/>
      <p:bldP spid="25" grpId="0"/>
      <p:bldP spid="2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DAFEFD7-BF22-F213-CD63-3FCFFB43578A}"/>
              </a:ext>
            </a:extLst>
          </p:cNvPr>
          <p:cNvSpPr/>
          <p:nvPr/>
        </p:nvSpPr>
        <p:spPr>
          <a:xfrm rot="5400000">
            <a:off x="10515310" y="0"/>
            <a:ext cx="1676690" cy="1676690"/>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13" name="TextBox 12">
            <a:extLst>
              <a:ext uri="{FF2B5EF4-FFF2-40B4-BE49-F238E27FC236}">
                <a16:creationId xmlns:a16="http://schemas.microsoft.com/office/drawing/2014/main" id="{74BDD9F7-E794-8F20-4933-B928FF1D6B38}"/>
              </a:ext>
            </a:extLst>
          </p:cNvPr>
          <p:cNvSpPr txBox="1"/>
          <p:nvPr/>
        </p:nvSpPr>
        <p:spPr>
          <a:xfrm>
            <a:off x="1612249" y="396877"/>
            <a:ext cx="6275240"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latin typeface="Arial"/>
                <a:cs typeface="Arial" panose="020B0604020202020204" pitchFamily="34" charset="0"/>
              </a:rPr>
              <a:t>Why order of the words matters? </a:t>
            </a:r>
            <a:endParaRPr kumimoji="0" lang="ko-KR" altLang="en-US" sz="2400" b="1" i="0" u="none" strike="noStrike" kern="1200" cap="none" spc="0" normalizeH="0" baseline="0" noProof="0" dirty="0">
              <a:ln>
                <a:noFill/>
              </a:ln>
              <a:effectLst/>
              <a:uLnTx/>
              <a:uFillTx/>
              <a:latin typeface="Arial"/>
              <a:cs typeface="Arial" panose="020B0604020202020204" pitchFamily="34" charset="0"/>
            </a:endParaRPr>
          </a:p>
        </p:txBody>
      </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TextBox 1">
            <a:extLst>
              <a:ext uri="{FF2B5EF4-FFF2-40B4-BE49-F238E27FC236}">
                <a16:creationId xmlns:a16="http://schemas.microsoft.com/office/drawing/2014/main" id="{7724BBBF-58F7-CE1E-CDCB-5B145CA319FB}"/>
              </a:ext>
            </a:extLst>
          </p:cNvPr>
          <p:cNvSpPr txBox="1"/>
          <p:nvPr/>
        </p:nvSpPr>
        <p:spPr>
          <a:xfrm>
            <a:off x="806825" y="1415080"/>
            <a:ext cx="3591752" cy="523220"/>
          </a:xfrm>
          <a:prstGeom prst="rect">
            <a:avLst/>
          </a:prstGeom>
          <a:noFill/>
        </p:spPr>
        <p:txBody>
          <a:bodyPr wrap="none" rtlCol="0">
            <a:spAutoFit/>
          </a:bodyPr>
          <a:lstStyle/>
          <a:p>
            <a:r>
              <a:rPr lang="en-US" sz="2800" dirty="0"/>
              <a:t>Let us take an example:</a:t>
            </a:r>
            <a:endParaRPr lang="en-IN" sz="2800" dirty="0"/>
          </a:p>
        </p:txBody>
      </p:sp>
      <p:sp>
        <p:nvSpPr>
          <p:cNvPr id="3" name="TextBox 2">
            <a:extLst>
              <a:ext uri="{FF2B5EF4-FFF2-40B4-BE49-F238E27FC236}">
                <a16:creationId xmlns:a16="http://schemas.microsoft.com/office/drawing/2014/main" id="{D7C4F2AD-CD47-9081-A226-9986DD395375}"/>
              </a:ext>
            </a:extLst>
          </p:cNvPr>
          <p:cNvSpPr txBox="1"/>
          <p:nvPr/>
        </p:nvSpPr>
        <p:spPr>
          <a:xfrm>
            <a:off x="4604951" y="2588828"/>
            <a:ext cx="2982098" cy="584775"/>
          </a:xfrm>
          <a:prstGeom prst="rect">
            <a:avLst/>
          </a:prstGeom>
          <a:noFill/>
        </p:spPr>
        <p:txBody>
          <a:bodyPr wrap="none" rtlCol="0">
            <a:spAutoFit/>
          </a:bodyPr>
          <a:lstStyle/>
          <a:p>
            <a:r>
              <a:rPr lang="en-US" sz="3200" b="1" dirty="0">
                <a:solidFill>
                  <a:srgbClr val="EA4335"/>
                </a:solidFill>
              </a:rPr>
              <a:t>Granny</a:t>
            </a:r>
            <a:r>
              <a:rPr lang="en-US" sz="3200" b="1" dirty="0"/>
              <a:t> let’s eat!</a:t>
            </a:r>
            <a:endParaRPr lang="en-IN" sz="3200" b="1" dirty="0"/>
          </a:p>
        </p:txBody>
      </p:sp>
      <p:sp>
        <p:nvSpPr>
          <p:cNvPr id="4" name="TextBox 3">
            <a:extLst>
              <a:ext uri="{FF2B5EF4-FFF2-40B4-BE49-F238E27FC236}">
                <a16:creationId xmlns:a16="http://schemas.microsoft.com/office/drawing/2014/main" id="{1992AD9E-28B4-E8E4-A56B-EFDDF38D2FD9}"/>
              </a:ext>
            </a:extLst>
          </p:cNvPr>
          <p:cNvSpPr txBox="1"/>
          <p:nvPr/>
        </p:nvSpPr>
        <p:spPr>
          <a:xfrm>
            <a:off x="4604951" y="3668586"/>
            <a:ext cx="2986908" cy="584775"/>
          </a:xfrm>
          <a:prstGeom prst="rect">
            <a:avLst/>
          </a:prstGeom>
          <a:noFill/>
        </p:spPr>
        <p:txBody>
          <a:bodyPr wrap="none" rtlCol="0">
            <a:spAutoFit/>
          </a:bodyPr>
          <a:lstStyle/>
          <a:p>
            <a:r>
              <a:rPr lang="en-US" sz="3200" b="1" dirty="0"/>
              <a:t>Let’s eat </a:t>
            </a:r>
            <a:r>
              <a:rPr lang="en-US" sz="3200" b="1" dirty="0">
                <a:solidFill>
                  <a:srgbClr val="EA4335"/>
                </a:solidFill>
              </a:rPr>
              <a:t>granny</a:t>
            </a:r>
            <a:r>
              <a:rPr lang="en-US" sz="3200" b="1" dirty="0"/>
              <a:t>!</a:t>
            </a:r>
            <a:endParaRPr lang="en-IN" sz="3200" b="1" dirty="0"/>
          </a:p>
        </p:txBody>
      </p:sp>
      <p:sp>
        <p:nvSpPr>
          <p:cNvPr id="8" name="TextBox 7">
            <a:extLst>
              <a:ext uri="{FF2B5EF4-FFF2-40B4-BE49-F238E27FC236}">
                <a16:creationId xmlns:a16="http://schemas.microsoft.com/office/drawing/2014/main" id="{90BB77E5-2D85-9544-4810-1DB5B6AA8221}"/>
              </a:ext>
            </a:extLst>
          </p:cNvPr>
          <p:cNvSpPr txBox="1"/>
          <p:nvPr/>
        </p:nvSpPr>
        <p:spPr>
          <a:xfrm>
            <a:off x="1976990" y="5328347"/>
            <a:ext cx="8238019" cy="954107"/>
          </a:xfrm>
          <a:prstGeom prst="rect">
            <a:avLst/>
          </a:prstGeom>
          <a:noFill/>
        </p:spPr>
        <p:txBody>
          <a:bodyPr wrap="square" rtlCol="0">
            <a:spAutoFit/>
          </a:bodyPr>
          <a:lstStyle/>
          <a:p>
            <a:pPr algn="ctr"/>
            <a:r>
              <a:rPr lang="en-US" sz="2800" dirty="0">
                <a:solidFill>
                  <a:srgbClr val="34A853"/>
                </a:solidFill>
              </a:rPr>
              <a:t>Notice how the meaning of the sentence totally changed just by reordering a single word</a:t>
            </a:r>
            <a:endParaRPr lang="en-IN" sz="2800" dirty="0">
              <a:solidFill>
                <a:srgbClr val="34A853"/>
              </a:solidFill>
            </a:endParaRPr>
          </a:p>
        </p:txBody>
      </p:sp>
    </p:spTree>
    <p:extLst>
      <p:ext uri="{BB962C8B-B14F-4D97-AF65-F5344CB8AC3E}">
        <p14:creationId xmlns:p14="http://schemas.microsoft.com/office/powerpoint/2010/main" val="2945812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graphicFrame>
        <p:nvGraphicFramePr>
          <p:cNvPr id="4" name="Table 23">
            <a:extLst>
              <a:ext uri="{FF2B5EF4-FFF2-40B4-BE49-F238E27FC236}">
                <a16:creationId xmlns:a16="http://schemas.microsoft.com/office/drawing/2014/main" id="{842FBA80-4776-0727-801F-C180B5BB41A3}"/>
              </a:ext>
            </a:extLst>
          </p:cNvPr>
          <p:cNvGraphicFramePr>
            <a:graphicFrameLocks noGrp="1"/>
          </p:cNvGraphicFramePr>
          <p:nvPr>
            <p:extLst>
              <p:ext uri="{D42A27DB-BD31-4B8C-83A1-F6EECF244321}">
                <p14:modId xmlns:p14="http://schemas.microsoft.com/office/powerpoint/2010/main" val="1484386973"/>
              </p:ext>
            </p:extLst>
          </p:nvPr>
        </p:nvGraphicFramePr>
        <p:xfrm>
          <a:off x="1848189" y="1111098"/>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7.2</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048760423"/>
                  </a:ext>
                </a:extLst>
              </a:tr>
              <a:tr h="399032">
                <a:tc>
                  <a:txBody>
                    <a:bodyPr/>
                    <a:lstStyle/>
                    <a:p>
                      <a:pPr algn="ctr"/>
                      <a:r>
                        <a:rPr lang="en-US" sz="800" b="1" dirty="0"/>
                        <a:t>2.5</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678581315"/>
                  </a:ext>
                </a:extLst>
              </a:tr>
              <a:tr h="399032">
                <a:tc>
                  <a:txBody>
                    <a:bodyPr/>
                    <a:lstStyle/>
                    <a:p>
                      <a:pPr algn="ctr"/>
                      <a:r>
                        <a:rPr lang="en-US" sz="800" b="1" dirty="0"/>
                        <a:t>2.0</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378662452"/>
                  </a:ext>
                </a:extLst>
              </a:tr>
              <a:tr h="399032">
                <a:tc>
                  <a:txBody>
                    <a:bodyPr/>
                    <a:lstStyle/>
                    <a:p>
                      <a:pPr algn="ctr"/>
                      <a:r>
                        <a:rPr lang="en-US" sz="800" b="1" dirty="0"/>
                        <a:t>1.8</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480511951"/>
                  </a:ext>
                </a:extLst>
              </a:tr>
              <a:tr h="399032">
                <a:tc>
                  <a:txBody>
                    <a:bodyPr/>
                    <a:lstStyle/>
                    <a:p>
                      <a:pPr algn="ctr"/>
                      <a:r>
                        <a:rPr lang="en-US" sz="800" b="1" dirty="0"/>
                        <a:t>0.2</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771594280"/>
                  </a:ext>
                </a:extLst>
              </a:tr>
            </a:tbl>
          </a:graphicData>
        </a:graphic>
      </p:graphicFrame>
      <p:graphicFrame>
        <p:nvGraphicFramePr>
          <p:cNvPr id="9" name="Table 23">
            <a:extLst>
              <a:ext uri="{FF2B5EF4-FFF2-40B4-BE49-F238E27FC236}">
                <a16:creationId xmlns:a16="http://schemas.microsoft.com/office/drawing/2014/main" id="{2D942A32-99D2-7734-7D6D-3ADF9A915FEF}"/>
              </a:ext>
            </a:extLst>
          </p:cNvPr>
          <p:cNvGraphicFramePr>
            <a:graphicFrameLocks noGrp="1"/>
          </p:cNvGraphicFramePr>
          <p:nvPr>
            <p:extLst>
              <p:ext uri="{D42A27DB-BD31-4B8C-83A1-F6EECF244321}">
                <p14:modId xmlns:p14="http://schemas.microsoft.com/office/powerpoint/2010/main" val="3278748497"/>
              </p:ext>
            </p:extLst>
          </p:nvPr>
        </p:nvGraphicFramePr>
        <p:xfrm>
          <a:off x="4248931" y="1108317"/>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1.6</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048760423"/>
                  </a:ext>
                </a:extLst>
              </a:tr>
              <a:tr h="399032">
                <a:tc>
                  <a:txBody>
                    <a:bodyPr/>
                    <a:lstStyle/>
                    <a:p>
                      <a:pPr algn="ctr"/>
                      <a:r>
                        <a:rPr lang="en-US" sz="800" b="1" dirty="0"/>
                        <a:t>3.3</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678581315"/>
                  </a:ext>
                </a:extLst>
              </a:tr>
              <a:tr h="399032">
                <a:tc>
                  <a:txBody>
                    <a:bodyPr/>
                    <a:lstStyle/>
                    <a:p>
                      <a:pPr algn="ctr"/>
                      <a:r>
                        <a:rPr lang="en-US" sz="800" b="1" dirty="0"/>
                        <a:t>4.1</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378662452"/>
                  </a:ext>
                </a:extLst>
              </a:tr>
              <a:tr h="399032">
                <a:tc>
                  <a:txBody>
                    <a:bodyPr/>
                    <a:lstStyle/>
                    <a:p>
                      <a:pPr algn="ctr"/>
                      <a:r>
                        <a:rPr lang="en-US" sz="800" b="1" dirty="0"/>
                        <a:t>2.1</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480511951"/>
                  </a:ext>
                </a:extLst>
              </a:tr>
              <a:tr h="399032">
                <a:tc>
                  <a:txBody>
                    <a:bodyPr/>
                    <a:lstStyle/>
                    <a:p>
                      <a:pPr algn="ctr"/>
                      <a:r>
                        <a:rPr lang="en-US" sz="800" b="1" dirty="0"/>
                        <a:t>3.5</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771594280"/>
                  </a:ext>
                </a:extLst>
              </a:tr>
            </a:tbl>
          </a:graphicData>
        </a:graphic>
      </p:graphicFrame>
      <p:graphicFrame>
        <p:nvGraphicFramePr>
          <p:cNvPr id="13" name="Table 23">
            <a:extLst>
              <a:ext uri="{FF2B5EF4-FFF2-40B4-BE49-F238E27FC236}">
                <a16:creationId xmlns:a16="http://schemas.microsoft.com/office/drawing/2014/main" id="{6C4E27E4-B13B-3920-1862-7DB1D43549B4}"/>
              </a:ext>
            </a:extLst>
          </p:cNvPr>
          <p:cNvGraphicFramePr>
            <a:graphicFrameLocks noGrp="1"/>
          </p:cNvGraphicFramePr>
          <p:nvPr>
            <p:extLst>
              <p:ext uri="{D42A27DB-BD31-4B8C-83A1-F6EECF244321}">
                <p14:modId xmlns:p14="http://schemas.microsoft.com/office/powerpoint/2010/main" val="463939628"/>
              </p:ext>
            </p:extLst>
          </p:nvPr>
        </p:nvGraphicFramePr>
        <p:xfrm>
          <a:off x="6649673" y="1117190"/>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0.1</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048760423"/>
                  </a:ext>
                </a:extLst>
              </a:tr>
              <a:tr h="399032">
                <a:tc>
                  <a:txBody>
                    <a:bodyPr/>
                    <a:lstStyle/>
                    <a:p>
                      <a:pPr algn="ctr"/>
                      <a:r>
                        <a:rPr lang="en-US" sz="800" b="1" dirty="0"/>
                        <a:t>3.0</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678581315"/>
                  </a:ext>
                </a:extLst>
              </a:tr>
              <a:tr h="399032">
                <a:tc>
                  <a:txBody>
                    <a:bodyPr/>
                    <a:lstStyle/>
                    <a:p>
                      <a:pPr algn="ctr"/>
                      <a:r>
                        <a:rPr lang="en-US" sz="800" b="1" dirty="0"/>
                        <a:t>7.8</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378662452"/>
                  </a:ext>
                </a:extLst>
              </a:tr>
              <a:tr h="399032">
                <a:tc>
                  <a:txBody>
                    <a:bodyPr/>
                    <a:lstStyle/>
                    <a:p>
                      <a:pPr algn="ctr"/>
                      <a:r>
                        <a:rPr lang="en-US" sz="800" b="1" dirty="0"/>
                        <a:t>0.2</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480511951"/>
                  </a:ext>
                </a:extLst>
              </a:tr>
              <a:tr h="399032">
                <a:tc>
                  <a:txBody>
                    <a:bodyPr/>
                    <a:lstStyle/>
                    <a:p>
                      <a:pPr algn="ctr"/>
                      <a:r>
                        <a:rPr lang="en-US" sz="800" b="1" dirty="0"/>
                        <a:t>8.1</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771594280"/>
                  </a:ext>
                </a:extLst>
              </a:tr>
            </a:tbl>
          </a:graphicData>
        </a:graphic>
      </p:graphicFrame>
      <p:graphicFrame>
        <p:nvGraphicFramePr>
          <p:cNvPr id="15" name="Table 23">
            <a:extLst>
              <a:ext uri="{FF2B5EF4-FFF2-40B4-BE49-F238E27FC236}">
                <a16:creationId xmlns:a16="http://schemas.microsoft.com/office/drawing/2014/main" id="{334DA0B2-C6F6-62FD-3F26-FD09421CD1AC}"/>
              </a:ext>
            </a:extLst>
          </p:cNvPr>
          <p:cNvGraphicFramePr>
            <a:graphicFrameLocks noGrp="1"/>
          </p:cNvGraphicFramePr>
          <p:nvPr>
            <p:extLst>
              <p:ext uri="{D42A27DB-BD31-4B8C-83A1-F6EECF244321}">
                <p14:modId xmlns:p14="http://schemas.microsoft.com/office/powerpoint/2010/main" val="3655687544"/>
              </p:ext>
            </p:extLst>
          </p:nvPr>
        </p:nvGraphicFramePr>
        <p:xfrm>
          <a:off x="8993885" y="1117190"/>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0.4</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048760423"/>
                  </a:ext>
                </a:extLst>
              </a:tr>
              <a:tr h="399032">
                <a:tc>
                  <a:txBody>
                    <a:bodyPr/>
                    <a:lstStyle/>
                    <a:p>
                      <a:pPr algn="ctr"/>
                      <a:r>
                        <a:rPr lang="en-US" sz="800" b="1" dirty="0"/>
                        <a:t>2.7</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678581315"/>
                  </a:ext>
                </a:extLst>
              </a:tr>
              <a:tr h="399032">
                <a:tc>
                  <a:txBody>
                    <a:bodyPr/>
                    <a:lstStyle/>
                    <a:p>
                      <a:pPr algn="ctr"/>
                      <a:r>
                        <a:rPr lang="en-US" sz="800" b="1" dirty="0"/>
                        <a:t>7.3</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378662452"/>
                  </a:ext>
                </a:extLst>
              </a:tr>
              <a:tr h="399032">
                <a:tc>
                  <a:txBody>
                    <a:bodyPr/>
                    <a:lstStyle/>
                    <a:p>
                      <a:pPr algn="ctr"/>
                      <a:r>
                        <a:rPr lang="en-US" sz="800" b="1" dirty="0"/>
                        <a:t>1.0</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480511951"/>
                  </a:ext>
                </a:extLst>
              </a:tr>
              <a:tr h="399032">
                <a:tc>
                  <a:txBody>
                    <a:bodyPr/>
                    <a:lstStyle/>
                    <a:p>
                      <a:pPr algn="ctr"/>
                      <a:r>
                        <a:rPr lang="en-US" sz="800" b="1" dirty="0"/>
                        <a:t>8.4</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771594280"/>
                  </a:ext>
                </a:extLst>
              </a:tr>
            </a:tbl>
          </a:graphicData>
        </a:graphic>
      </p:graphicFrame>
      <p:sp>
        <p:nvSpPr>
          <p:cNvPr id="21" name="TextBox 20">
            <a:extLst>
              <a:ext uri="{FF2B5EF4-FFF2-40B4-BE49-F238E27FC236}">
                <a16:creationId xmlns:a16="http://schemas.microsoft.com/office/drawing/2014/main" id="{9C739D2D-BEE6-C545-3435-DEDD54D9AF3C}"/>
              </a:ext>
            </a:extLst>
          </p:cNvPr>
          <p:cNvSpPr txBox="1"/>
          <p:nvPr/>
        </p:nvSpPr>
        <p:spPr>
          <a:xfrm>
            <a:off x="1791663" y="3112350"/>
            <a:ext cx="467903" cy="307777"/>
          </a:xfrm>
          <a:prstGeom prst="rect">
            <a:avLst/>
          </a:prstGeom>
          <a:noFill/>
        </p:spPr>
        <p:txBody>
          <a:bodyPr wrap="square" rtlCol="0">
            <a:spAutoFit/>
          </a:bodyPr>
          <a:lstStyle/>
          <a:p>
            <a:pPr algn="ctr"/>
            <a:r>
              <a:rPr lang="en-US" sz="1400" dirty="0">
                <a:solidFill>
                  <a:srgbClr val="2F6DFF"/>
                </a:solidFill>
              </a:rPr>
              <a:t>E0</a:t>
            </a:r>
            <a:endParaRPr lang="en-IN" sz="1400" dirty="0">
              <a:solidFill>
                <a:srgbClr val="2F6DFF"/>
              </a:solidFill>
            </a:endParaRPr>
          </a:p>
        </p:txBody>
      </p:sp>
      <p:sp>
        <p:nvSpPr>
          <p:cNvPr id="23" name="TextBox 22">
            <a:extLst>
              <a:ext uri="{FF2B5EF4-FFF2-40B4-BE49-F238E27FC236}">
                <a16:creationId xmlns:a16="http://schemas.microsoft.com/office/drawing/2014/main" id="{18EA270D-85EF-CDAD-0FD6-140476C82DF1}"/>
              </a:ext>
            </a:extLst>
          </p:cNvPr>
          <p:cNvSpPr txBox="1"/>
          <p:nvPr/>
        </p:nvSpPr>
        <p:spPr>
          <a:xfrm>
            <a:off x="4192405" y="3112350"/>
            <a:ext cx="467903" cy="307777"/>
          </a:xfrm>
          <a:prstGeom prst="rect">
            <a:avLst/>
          </a:prstGeom>
          <a:noFill/>
        </p:spPr>
        <p:txBody>
          <a:bodyPr wrap="square" rtlCol="0">
            <a:spAutoFit/>
          </a:bodyPr>
          <a:lstStyle/>
          <a:p>
            <a:pPr algn="ctr"/>
            <a:r>
              <a:rPr lang="en-US" sz="1400" dirty="0">
                <a:solidFill>
                  <a:srgbClr val="2F6DFF"/>
                </a:solidFill>
              </a:rPr>
              <a:t>E1</a:t>
            </a:r>
            <a:endParaRPr lang="en-IN" sz="1400" dirty="0">
              <a:solidFill>
                <a:srgbClr val="2F6DFF"/>
              </a:solidFill>
            </a:endParaRPr>
          </a:p>
        </p:txBody>
      </p:sp>
      <p:sp>
        <p:nvSpPr>
          <p:cNvPr id="24" name="TextBox 23">
            <a:extLst>
              <a:ext uri="{FF2B5EF4-FFF2-40B4-BE49-F238E27FC236}">
                <a16:creationId xmlns:a16="http://schemas.microsoft.com/office/drawing/2014/main" id="{8096860B-F7C4-57F1-99A0-9730320AEF94}"/>
              </a:ext>
            </a:extLst>
          </p:cNvPr>
          <p:cNvSpPr txBox="1"/>
          <p:nvPr/>
        </p:nvSpPr>
        <p:spPr>
          <a:xfrm>
            <a:off x="6593145" y="3112350"/>
            <a:ext cx="467903" cy="307777"/>
          </a:xfrm>
          <a:prstGeom prst="rect">
            <a:avLst/>
          </a:prstGeom>
          <a:noFill/>
        </p:spPr>
        <p:txBody>
          <a:bodyPr wrap="square" rtlCol="0">
            <a:spAutoFit/>
          </a:bodyPr>
          <a:lstStyle/>
          <a:p>
            <a:pPr algn="ctr"/>
            <a:r>
              <a:rPr lang="en-US" sz="1400" dirty="0">
                <a:solidFill>
                  <a:srgbClr val="2F6DFF"/>
                </a:solidFill>
              </a:rPr>
              <a:t>E2</a:t>
            </a:r>
            <a:endParaRPr lang="en-IN" sz="1400" dirty="0">
              <a:solidFill>
                <a:srgbClr val="2F6DFF"/>
              </a:solidFill>
            </a:endParaRPr>
          </a:p>
        </p:txBody>
      </p:sp>
      <p:sp>
        <p:nvSpPr>
          <p:cNvPr id="25" name="TextBox 24">
            <a:extLst>
              <a:ext uri="{FF2B5EF4-FFF2-40B4-BE49-F238E27FC236}">
                <a16:creationId xmlns:a16="http://schemas.microsoft.com/office/drawing/2014/main" id="{0EB9A22C-1567-F7F1-C9E9-2BD9AC8B818F}"/>
              </a:ext>
            </a:extLst>
          </p:cNvPr>
          <p:cNvSpPr txBox="1"/>
          <p:nvPr/>
        </p:nvSpPr>
        <p:spPr>
          <a:xfrm>
            <a:off x="8937359" y="3121223"/>
            <a:ext cx="467903" cy="307777"/>
          </a:xfrm>
          <a:prstGeom prst="rect">
            <a:avLst/>
          </a:prstGeom>
          <a:noFill/>
        </p:spPr>
        <p:txBody>
          <a:bodyPr wrap="square" rtlCol="0">
            <a:spAutoFit/>
          </a:bodyPr>
          <a:lstStyle/>
          <a:p>
            <a:pPr algn="ctr"/>
            <a:r>
              <a:rPr lang="en-US" sz="1400" dirty="0">
                <a:solidFill>
                  <a:srgbClr val="2F6DFF"/>
                </a:solidFill>
              </a:rPr>
              <a:t>E3</a:t>
            </a:r>
            <a:endParaRPr lang="en-IN" sz="1400" dirty="0">
              <a:solidFill>
                <a:srgbClr val="2F6DFF"/>
              </a:solidFill>
            </a:endParaRPr>
          </a:p>
        </p:txBody>
      </p:sp>
      <p:sp>
        <p:nvSpPr>
          <p:cNvPr id="8" name="TextBox 7">
            <a:extLst>
              <a:ext uri="{FF2B5EF4-FFF2-40B4-BE49-F238E27FC236}">
                <a16:creationId xmlns:a16="http://schemas.microsoft.com/office/drawing/2014/main" id="{2CAA6B4A-79C8-DB88-07B1-8AF1F077E153}"/>
              </a:ext>
            </a:extLst>
          </p:cNvPr>
          <p:cNvSpPr txBox="1"/>
          <p:nvPr/>
        </p:nvSpPr>
        <p:spPr>
          <a:xfrm>
            <a:off x="2141698" y="304727"/>
            <a:ext cx="658359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Positional Encoder in Transformer</a:t>
            </a:r>
            <a:endParaRPr kumimoji="0" lang="en-IN" sz="3200" b="0" i="0" u="none" strike="noStrike" kern="1200" cap="none" spc="0" normalizeH="0" baseline="0" noProof="0" dirty="0">
              <a:ln>
                <a:noFill/>
              </a:ln>
              <a:solidFill>
                <a:prstClr val="black"/>
              </a:solidFill>
              <a:effectLst/>
              <a:uLnTx/>
              <a:uFillTx/>
              <a:latin typeface="Arial"/>
            </a:endParaRPr>
          </a:p>
        </p:txBody>
      </p:sp>
      <p:graphicFrame>
        <p:nvGraphicFramePr>
          <p:cNvPr id="3" name="Table 23">
            <a:extLst>
              <a:ext uri="{FF2B5EF4-FFF2-40B4-BE49-F238E27FC236}">
                <a16:creationId xmlns:a16="http://schemas.microsoft.com/office/drawing/2014/main" id="{5D1BEEE5-4921-CC9B-4D9F-381E2776911D}"/>
              </a:ext>
            </a:extLst>
          </p:cNvPr>
          <p:cNvGraphicFramePr>
            <a:graphicFrameLocks noGrp="1"/>
          </p:cNvGraphicFramePr>
          <p:nvPr>
            <p:extLst>
              <p:ext uri="{D42A27DB-BD31-4B8C-83A1-F6EECF244321}">
                <p14:modId xmlns:p14="http://schemas.microsoft.com/office/powerpoint/2010/main" val="293476713"/>
              </p:ext>
            </p:extLst>
          </p:nvPr>
        </p:nvGraphicFramePr>
        <p:xfrm>
          <a:off x="2797482" y="1111098"/>
          <a:ext cx="354330" cy="1995160"/>
        </p:xfrm>
        <a:graphic>
          <a:graphicData uri="http://schemas.openxmlformats.org/drawingml/2006/table">
            <a:tbl>
              <a:tblPr firstRow="1" bandRow="1">
                <a:tableStyleId>{5940675A-B579-460E-94D1-54222C63F5DA}</a:tableStyleId>
              </a:tblPr>
              <a:tblGrid>
                <a:gridCol w="354330">
                  <a:extLst>
                    <a:ext uri="{9D8B030D-6E8A-4147-A177-3AD203B41FA5}">
                      <a16:colId xmlns:a16="http://schemas.microsoft.com/office/drawing/2014/main" val="2678846320"/>
                    </a:ext>
                  </a:extLst>
                </a:gridCol>
              </a:tblGrid>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graphicFrame>
        <p:nvGraphicFramePr>
          <p:cNvPr id="5" name="Table 23">
            <a:extLst>
              <a:ext uri="{FF2B5EF4-FFF2-40B4-BE49-F238E27FC236}">
                <a16:creationId xmlns:a16="http://schemas.microsoft.com/office/drawing/2014/main" id="{0C6F32CF-D369-EE07-7285-DA59CC3A340B}"/>
              </a:ext>
            </a:extLst>
          </p:cNvPr>
          <p:cNvGraphicFramePr>
            <a:graphicFrameLocks noGrp="1"/>
          </p:cNvGraphicFramePr>
          <p:nvPr>
            <p:extLst>
              <p:ext uri="{D42A27DB-BD31-4B8C-83A1-F6EECF244321}">
                <p14:modId xmlns:p14="http://schemas.microsoft.com/office/powerpoint/2010/main" val="3957266562"/>
              </p:ext>
            </p:extLst>
          </p:nvPr>
        </p:nvGraphicFramePr>
        <p:xfrm>
          <a:off x="5198224" y="1108317"/>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graphicFrame>
        <p:nvGraphicFramePr>
          <p:cNvPr id="6" name="Table 23">
            <a:extLst>
              <a:ext uri="{FF2B5EF4-FFF2-40B4-BE49-F238E27FC236}">
                <a16:creationId xmlns:a16="http://schemas.microsoft.com/office/drawing/2014/main" id="{DEC577A3-EE25-05D3-5D8D-0815ABAE4972}"/>
              </a:ext>
            </a:extLst>
          </p:cNvPr>
          <p:cNvGraphicFramePr>
            <a:graphicFrameLocks noGrp="1"/>
          </p:cNvGraphicFramePr>
          <p:nvPr>
            <p:extLst>
              <p:ext uri="{D42A27DB-BD31-4B8C-83A1-F6EECF244321}">
                <p14:modId xmlns:p14="http://schemas.microsoft.com/office/powerpoint/2010/main" val="3191175580"/>
              </p:ext>
            </p:extLst>
          </p:nvPr>
        </p:nvGraphicFramePr>
        <p:xfrm>
          <a:off x="7598966" y="1117190"/>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graphicFrame>
        <p:nvGraphicFramePr>
          <p:cNvPr id="7" name="Table 23">
            <a:extLst>
              <a:ext uri="{FF2B5EF4-FFF2-40B4-BE49-F238E27FC236}">
                <a16:creationId xmlns:a16="http://schemas.microsoft.com/office/drawing/2014/main" id="{C2AC26C3-CB76-D6B1-4F01-C490B12041FA}"/>
              </a:ext>
            </a:extLst>
          </p:cNvPr>
          <p:cNvGraphicFramePr>
            <a:graphicFrameLocks noGrp="1"/>
          </p:cNvGraphicFramePr>
          <p:nvPr>
            <p:extLst>
              <p:ext uri="{D42A27DB-BD31-4B8C-83A1-F6EECF244321}">
                <p14:modId xmlns:p14="http://schemas.microsoft.com/office/powerpoint/2010/main" val="600488752"/>
              </p:ext>
            </p:extLst>
          </p:nvPr>
        </p:nvGraphicFramePr>
        <p:xfrm>
          <a:off x="9943178" y="1117190"/>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sp>
        <p:nvSpPr>
          <p:cNvPr id="10" name="TextBox 9">
            <a:extLst>
              <a:ext uri="{FF2B5EF4-FFF2-40B4-BE49-F238E27FC236}">
                <a16:creationId xmlns:a16="http://schemas.microsoft.com/office/drawing/2014/main" id="{48B4818E-4EAB-9966-B3B6-C826B2F66225}"/>
              </a:ext>
            </a:extLst>
          </p:cNvPr>
          <p:cNvSpPr txBox="1"/>
          <p:nvPr/>
        </p:nvSpPr>
        <p:spPr>
          <a:xfrm>
            <a:off x="2740956" y="3112350"/>
            <a:ext cx="467903" cy="307777"/>
          </a:xfrm>
          <a:prstGeom prst="rect">
            <a:avLst/>
          </a:prstGeom>
          <a:noFill/>
        </p:spPr>
        <p:txBody>
          <a:bodyPr wrap="square" rtlCol="0">
            <a:spAutoFit/>
          </a:bodyPr>
          <a:lstStyle/>
          <a:p>
            <a:pPr algn="ctr"/>
            <a:r>
              <a:rPr lang="en-US" sz="1400" dirty="0">
                <a:solidFill>
                  <a:srgbClr val="EA4335"/>
                </a:solidFill>
              </a:rPr>
              <a:t>P0</a:t>
            </a:r>
            <a:endParaRPr lang="en-IN" sz="1400" dirty="0">
              <a:solidFill>
                <a:srgbClr val="EA4335"/>
              </a:solidFill>
            </a:endParaRPr>
          </a:p>
        </p:txBody>
      </p:sp>
      <p:sp>
        <p:nvSpPr>
          <p:cNvPr id="11" name="TextBox 10">
            <a:extLst>
              <a:ext uri="{FF2B5EF4-FFF2-40B4-BE49-F238E27FC236}">
                <a16:creationId xmlns:a16="http://schemas.microsoft.com/office/drawing/2014/main" id="{FC091700-8D3B-CD72-6524-EADD7AC67684}"/>
              </a:ext>
            </a:extLst>
          </p:cNvPr>
          <p:cNvSpPr txBox="1"/>
          <p:nvPr/>
        </p:nvSpPr>
        <p:spPr>
          <a:xfrm>
            <a:off x="5141698" y="3112350"/>
            <a:ext cx="467903" cy="307777"/>
          </a:xfrm>
          <a:prstGeom prst="rect">
            <a:avLst/>
          </a:prstGeom>
          <a:noFill/>
        </p:spPr>
        <p:txBody>
          <a:bodyPr wrap="square" rtlCol="0">
            <a:spAutoFit/>
          </a:bodyPr>
          <a:lstStyle/>
          <a:p>
            <a:pPr algn="ctr"/>
            <a:r>
              <a:rPr lang="en-US" sz="1400" dirty="0">
                <a:solidFill>
                  <a:srgbClr val="EA4335"/>
                </a:solidFill>
              </a:rPr>
              <a:t>P1</a:t>
            </a:r>
            <a:endParaRPr lang="en-IN" sz="1400" dirty="0">
              <a:solidFill>
                <a:srgbClr val="EA4335"/>
              </a:solidFill>
            </a:endParaRPr>
          </a:p>
        </p:txBody>
      </p:sp>
      <p:sp>
        <p:nvSpPr>
          <p:cNvPr id="12" name="TextBox 11">
            <a:extLst>
              <a:ext uri="{FF2B5EF4-FFF2-40B4-BE49-F238E27FC236}">
                <a16:creationId xmlns:a16="http://schemas.microsoft.com/office/drawing/2014/main" id="{44731740-EA47-F961-92C9-837FDDA86E4F}"/>
              </a:ext>
            </a:extLst>
          </p:cNvPr>
          <p:cNvSpPr txBox="1"/>
          <p:nvPr/>
        </p:nvSpPr>
        <p:spPr>
          <a:xfrm>
            <a:off x="7542438" y="3112350"/>
            <a:ext cx="467903" cy="307777"/>
          </a:xfrm>
          <a:prstGeom prst="rect">
            <a:avLst/>
          </a:prstGeom>
          <a:noFill/>
        </p:spPr>
        <p:txBody>
          <a:bodyPr wrap="square" rtlCol="0">
            <a:spAutoFit/>
          </a:bodyPr>
          <a:lstStyle/>
          <a:p>
            <a:pPr algn="ctr"/>
            <a:r>
              <a:rPr lang="en-US" sz="1400" dirty="0">
                <a:solidFill>
                  <a:srgbClr val="EA4335"/>
                </a:solidFill>
              </a:rPr>
              <a:t>P2</a:t>
            </a:r>
            <a:endParaRPr lang="en-IN" sz="1400" dirty="0">
              <a:solidFill>
                <a:srgbClr val="EA4335"/>
              </a:solidFill>
            </a:endParaRPr>
          </a:p>
        </p:txBody>
      </p:sp>
      <p:sp>
        <p:nvSpPr>
          <p:cNvPr id="14" name="TextBox 13">
            <a:extLst>
              <a:ext uri="{FF2B5EF4-FFF2-40B4-BE49-F238E27FC236}">
                <a16:creationId xmlns:a16="http://schemas.microsoft.com/office/drawing/2014/main" id="{0CE5ED9F-07F4-F3C9-5A13-8F4109E5A920}"/>
              </a:ext>
            </a:extLst>
          </p:cNvPr>
          <p:cNvSpPr txBox="1"/>
          <p:nvPr/>
        </p:nvSpPr>
        <p:spPr>
          <a:xfrm>
            <a:off x="9886652" y="3121223"/>
            <a:ext cx="467903" cy="307777"/>
          </a:xfrm>
          <a:prstGeom prst="rect">
            <a:avLst/>
          </a:prstGeom>
          <a:noFill/>
        </p:spPr>
        <p:txBody>
          <a:bodyPr wrap="square" rtlCol="0">
            <a:spAutoFit/>
          </a:bodyPr>
          <a:lstStyle/>
          <a:p>
            <a:pPr algn="ctr"/>
            <a:r>
              <a:rPr lang="en-US" sz="1400" dirty="0">
                <a:solidFill>
                  <a:srgbClr val="EA4335"/>
                </a:solidFill>
              </a:rPr>
              <a:t>P3</a:t>
            </a:r>
            <a:endParaRPr lang="en-IN" sz="1400" dirty="0">
              <a:solidFill>
                <a:srgbClr val="EA4335"/>
              </a:solidFill>
            </a:endParaRPr>
          </a:p>
        </p:txBody>
      </p:sp>
      <p:sp>
        <p:nvSpPr>
          <p:cNvPr id="16" name="TextBox 15">
            <a:extLst>
              <a:ext uri="{FF2B5EF4-FFF2-40B4-BE49-F238E27FC236}">
                <a16:creationId xmlns:a16="http://schemas.microsoft.com/office/drawing/2014/main" id="{422BF7F0-DC66-9D45-F81D-53E9EA6FFB3B}"/>
              </a:ext>
            </a:extLst>
          </p:cNvPr>
          <p:cNvSpPr txBox="1"/>
          <p:nvPr/>
        </p:nvSpPr>
        <p:spPr>
          <a:xfrm>
            <a:off x="2188880" y="1782731"/>
            <a:ext cx="6227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u="none" strike="noStrike" kern="1200" cap="none" spc="0" normalizeH="0" baseline="0" noProof="0" dirty="0">
                <a:ln>
                  <a:noFill/>
                </a:ln>
                <a:solidFill>
                  <a:prstClr val="black"/>
                </a:solidFill>
                <a:effectLst/>
                <a:uLnTx/>
                <a:uFillTx/>
                <a:latin typeface="Arial"/>
              </a:rPr>
              <a:t>+</a:t>
            </a:r>
            <a:endParaRPr kumimoji="0" lang="en-IN" sz="3600" u="none" strike="noStrike" kern="1200" cap="none" spc="0" normalizeH="0" baseline="0" noProof="0" dirty="0">
              <a:ln>
                <a:noFill/>
              </a:ln>
              <a:solidFill>
                <a:prstClr val="black"/>
              </a:solidFill>
              <a:effectLst/>
              <a:uLnTx/>
              <a:uFillTx/>
              <a:latin typeface="Arial"/>
            </a:endParaRPr>
          </a:p>
        </p:txBody>
      </p:sp>
      <p:sp>
        <p:nvSpPr>
          <p:cNvPr id="18" name="TextBox 17">
            <a:extLst>
              <a:ext uri="{FF2B5EF4-FFF2-40B4-BE49-F238E27FC236}">
                <a16:creationId xmlns:a16="http://schemas.microsoft.com/office/drawing/2014/main" id="{69B2A094-1A88-D1A4-DB75-451180F35F09}"/>
              </a:ext>
            </a:extLst>
          </p:cNvPr>
          <p:cNvSpPr txBox="1"/>
          <p:nvPr/>
        </p:nvSpPr>
        <p:spPr>
          <a:xfrm>
            <a:off x="4608911" y="1782731"/>
            <a:ext cx="6227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u="none" strike="noStrike" kern="1200" cap="none" spc="0" normalizeH="0" baseline="0" noProof="0" dirty="0">
                <a:ln>
                  <a:noFill/>
                </a:ln>
                <a:solidFill>
                  <a:prstClr val="black"/>
                </a:solidFill>
                <a:effectLst/>
                <a:uLnTx/>
                <a:uFillTx/>
                <a:latin typeface="Arial"/>
              </a:rPr>
              <a:t>+</a:t>
            </a:r>
            <a:endParaRPr kumimoji="0" lang="en-IN" sz="3600" u="none" strike="noStrike" kern="1200" cap="none" spc="0" normalizeH="0" baseline="0" noProof="0" dirty="0">
              <a:ln>
                <a:noFill/>
              </a:ln>
              <a:solidFill>
                <a:prstClr val="black"/>
              </a:solidFill>
              <a:effectLst/>
              <a:uLnTx/>
              <a:uFillTx/>
              <a:latin typeface="Arial"/>
            </a:endParaRPr>
          </a:p>
        </p:txBody>
      </p:sp>
      <p:sp>
        <p:nvSpPr>
          <p:cNvPr id="19" name="TextBox 18">
            <a:extLst>
              <a:ext uri="{FF2B5EF4-FFF2-40B4-BE49-F238E27FC236}">
                <a16:creationId xmlns:a16="http://schemas.microsoft.com/office/drawing/2014/main" id="{42B7C4FC-EEFC-99D6-56C9-7D31E992AC8C}"/>
              </a:ext>
            </a:extLst>
          </p:cNvPr>
          <p:cNvSpPr txBox="1"/>
          <p:nvPr/>
        </p:nvSpPr>
        <p:spPr>
          <a:xfrm>
            <a:off x="7004525" y="1782731"/>
            <a:ext cx="6227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u="none" strike="noStrike" kern="1200" cap="none" spc="0" normalizeH="0" baseline="0" noProof="0" dirty="0">
                <a:ln>
                  <a:noFill/>
                </a:ln>
                <a:solidFill>
                  <a:prstClr val="black"/>
                </a:solidFill>
                <a:effectLst/>
                <a:uLnTx/>
                <a:uFillTx/>
                <a:latin typeface="Arial"/>
              </a:rPr>
              <a:t>+</a:t>
            </a:r>
            <a:endParaRPr kumimoji="0" lang="en-IN" sz="3600" u="none" strike="noStrike" kern="1200" cap="none" spc="0" normalizeH="0" baseline="0" noProof="0" dirty="0">
              <a:ln>
                <a:noFill/>
              </a:ln>
              <a:solidFill>
                <a:prstClr val="black"/>
              </a:solidFill>
              <a:effectLst/>
              <a:uLnTx/>
              <a:uFillTx/>
              <a:latin typeface="Arial"/>
            </a:endParaRPr>
          </a:p>
        </p:txBody>
      </p:sp>
      <p:sp>
        <p:nvSpPr>
          <p:cNvPr id="20" name="TextBox 19">
            <a:extLst>
              <a:ext uri="{FF2B5EF4-FFF2-40B4-BE49-F238E27FC236}">
                <a16:creationId xmlns:a16="http://schemas.microsoft.com/office/drawing/2014/main" id="{D533E04E-9AD6-5E8D-0033-26D088405188}"/>
              </a:ext>
            </a:extLst>
          </p:cNvPr>
          <p:cNvSpPr txBox="1"/>
          <p:nvPr/>
        </p:nvSpPr>
        <p:spPr>
          <a:xfrm>
            <a:off x="9341922" y="1791604"/>
            <a:ext cx="6227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u="none" strike="noStrike" kern="1200" cap="none" spc="0" normalizeH="0" baseline="0" noProof="0" dirty="0">
                <a:ln>
                  <a:noFill/>
                </a:ln>
                <a:solidFill>
                  <a:prstClr val="black"/>
                </a:solidFill>
                <a:effectLst/>
                <a:uLnTx/>
                <a:uFillTx/>
                <a:latin typeface="Arial"/>
              </a:rPr>
              <a:t>+</a:t>
            </a:r>
            <a:endParaRPr kumimoji="0" lang="en-IN" sz="3600" u="none" strike="noStrike" kern="1200" cap="none" spc="0" normalizeH="0" baseline="0" noProof="0" dirty="0">
              <a:ln>
                <a:noFill/>
              </a:ln>
              <a:solidFill>
                <a:prstClr val="black"/>
              </a:solidFill>
              <a:effectLst/>
              <a:uLnTx/>
              <a:uFillTx/>
              <a:latin typeface="Arial"/>
            </a:endParaRPr>
          </a:p>
        </p:txBody>
      </p:sp>
      <p:graphicFrame>
        <p:nvGraphicFramePr>
          <p:cNvPr id="22" name="Table 23">
            <a:extLst>
              <a:ext uri="{FF2B5EF4-FFF2-40B4-BE49-F238E27FC236}">
                <a16:creationId xmlns:a16="http://schemas.microsoft.com/office/drawing/2014/main" id="{0CD4B1BA-B709-4C46-45F9-452237E5973F}"/>
              </a:ext>
            </a:extLst>
          </p:cNvPr>
          <p:cNvGraphicFramePr>
            <a:graphicFrameLocks noGrp="1"/>
          </p:cNvGraphicFramePr>
          <p:nvPr>
            <p:extLst>
              <p:ext uri="{D42A27DB-BD31-4B8C-83A1-F6EECF244321}">
                <p14:modId xmlns:p14="http://schemas.microsoft.com/office/powerpoint/2010/main" val="3701842519"/>
              </p:ext>
            </p:extLst>
          </p:nvPr>
        </p:nvGraphicFramePr>
        <p:xfrm>
          <a:off x="4843894" y="4441062"/>
          <a:ext cx="354330" cy="1995160"/>
        </p:xfrm>
        <a:graphic>
          <a:graphicData uri="http://schemas.openxmlformats.org/drawingml/2006/table">
            <a:tbl>
              <a:tblPr firstRow="1" bandRow="1">
                <a:tableStyleId>{5940675A-B579-460E-94D1-54222C63F5DA}</a:tableStyleId>
              </a:tblPr>
              <a:tblGrid>
                <a:gridCol w="354330">
                  <a:extLst>
                    <a:ext uri="{9D8B030D-6E8A-4147-A177-3AD203B41FA5}">
                      <a16:colId xmlns:a16="http://schemas.microsoft.com/office/drawing/2014/main" val="2678846320"/>
                    </a:ext>
                  </a:extLst>
                </a:gridCol>
              </a:tblGrid>
              <a:tr h="399032">
                <a:tc>
                  <a:txBody>
                    <a:bodyPr/>
                    <a:lstStyle/>
                    <a:p>
                      <a:pPr algn="ctr"/>
                      <a:r>
                        <a:rPr lang="en-US" sz="800" b="1" dirty="0"/>
                        <a:t> </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r>
                        <a:rPr lang="en-US" sz="800" b="1" dirty="0"/>
                        <a:t> </a:t>
                      </a: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r>
                        <a:rPr lang="en-US" sz="800" b="1" dirty="0"/>
                        <a:t> </a:t>
                      </a: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r>
                        <a:rPr lang="en-US" sz="800" b="1" dirty="0"/>
                        <a:t> </a:t>
                      </a: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r>
                        <a:rPr lang="en-US" sz="800" b="1" dirty="0"/>
                        <a:t> </a:t>
                      </a: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graphicFrame>
        <p:nvGraphicFramePr>
          <p:cNvPr id="26" name="Table 23">
            <a:extLst>
              <a:ext uri="{FF2B5EF4-FFF2-40B4-BE49-F238E27FC236}">
                <a16:creationId xmlns:a16="http://schemas.microsoft.com/office/drawing/2014/main" id="{8064AEA7-7972-78CF-3F05-D93317963301}"/>
              </a:ext>
            </a:extLst>
          </p:cNvPr>
          <p:cNvGraphicFramePr>
            <a:graphicFrameLocks noGrp="1"/>
          </p:cNvGraphicFramePr>
          <p:nvPr>
            <p:extLst>
              <p:ext uri="{D42A27DB-BD31-4B8C-83A1-F6EECF244321}">
                <p14:modId xmlns:p14="http://schemas.microsoft.com/office/powerpoint/2010/main" val="4015653102"/>
              </p:ext>
            </p:extLst>
          </p:nvPr>
        </p:nvGraphicFramePr>
        <p:xfrm>
          <a:off x="5576029" y="4441062"/>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 </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r>
                        <a:rPr lang="en-US" sz="800" b="1" dirty="0"/>
                        <a:t> </a:t>
                      </a: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r>
                        <a:rPr lang="en-US" sz="800" b="1" dirty="0"/>
                        <a:t> </a:t>
                      </a: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r>
                        <a:rPr lang="en-US" sz="800" b="1" dirty="0"/>
                        <a:t> </a:t>
                      </a: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r>
                        <a:rPr lang="en-US" sz="800" b="1" dirty="0"/>
                        <a:t> </a:t>
                      </a: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graphicFrame>
        <p:nvGraphicFramePr>
          <p:cNvPr id="27" name="Table 23">
            <a:extLst>
              <a:ext uri="{FF2B5EF4-FFF2-40B4-BE49-F238E27FC236}">
                <a16:creationId xmlns:a16="http://schemas.microsoft.com/office/drawing/2014/main" id="{BCE75A33-384E-4761-5CC4-8FE6AB87A42F}"/>
              </a:ext>
            </a:extLst>
          </p:cNvPr>
          <p:cNvGraphicFramePr>
            <a:graphicFrameLocks noGrp="1"/>
          </p:cNvGraphicFramePr>
          <p:nvPr>
            <p:extLst>
              <p:ext uri="{D42A27DB-BD31-4B8C-83A1-F6EECF244321}">
                <p14:modId xmlns:p14="http://schemas.microsoft.com/office/powerpoint/2010/main" val="2411783425"/>
              </p:ext>
            </p:extLst>
          </p:nvPr>
        </p:nvGraphicFramePr>
        <p:xfrm>
          <a:off x="6308686" y="4441062"/>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 </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graphicFrame>
        <p:nvGraphicFramePr>
          <p:cNvPr id="28" name="Table 23">
            <a:extLst>
              <a:ext uri="{FF2B5EF4-FFF2-40B4-BE49-F238E27FC236}">
                <a16:creationId xmlns:a16="http://schemas.microsoft.com/office/drawing/2014/main" id="{A21FAEE3-3719-8CA8-3F2C-24B101CBE674}"/>
              </a:ext>
            </a:extLst>
          </p:cNvPr>
          <p:cNvGraphicFramePr>
            <a:graphicFrameLocks noGrp="1"/>
          </p:cNvGraphicFramePr>
          <p:nvPr>
            <p:extLst>
              <p:ext uri="{D42A27DB-BD31-4B8C-83A1-F6EECF244321}">
                <p14:modId xmlns:p14="http://schemas.microsoft.com/office/powerpoint/2010/main" val="3109904306"/>
              </p:ext>
            </p:extLst>
          </p:nvPr>
        </p:nvGraphicFramePr>
        <p:xfrm>
          <a:off x="7041343" y="4441062"/>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cxnSp>
        <p:nvCxnSpPr>
          <p:cNvPr id="30" name="Straight Arrow Connector 29">
            <a:extLst>
              <a:ext uri="{FF2B5EF4-FFF2-40B4-BE49-F238E27FC236}">
                <a16:creationId xmlns:a16="http://schemas.microsoft.com/office/drawing/2014/main" id="{7E8FA6CE-39A7-6C50-8539-08AB4F4E47B2}"/>
              </a:ext>
            </a:extLst>
          </p:cNvPr>
          <p:cNvCxnSpPr/>
          <p:nvPr/>
        </p:nvCxnSpPr>
        <p:spPr>
          <a:xfrm>
            <a:off x="6096000" y="3227294"/>
            <a:ext cx="0" cy="76607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7E389DF-2355-35E5-F82C-D7629EC6BD88}"/>
                  </a:ext>
                </a:extLst>
              </p:cNvPr>
              <p:cNvSpPr txBox="1"/>
              <p:nvPr/>
            </p:nvSpPr>
            <p:spPr>
              <a:xfrm>
                <a:off x="4855757" y="4078080"/>
                <a:ext cx="330603" cy="337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0</m:t>
                          </m:r>
                        </m:sup>
                      </m:sSubSup>
                    </m:oMath>
                  </m:oMathPara>
                </a14:m>
                <a:endParaRPr lang="en-IN" sz="2000" dirty="0">
                  <a:solidFill>
                    <a:srgbClr val="7030A0"/>
                  </a:solidFill>
                </a:endParaRPr>
              </a:p>
            </p:txBody>
          </p:sp>
        </mc:Choice>
        <mc:Fallback xmlns="">
          <p:sp>
            <p:nvSpPr>
              <p:cNvPr id="36" name="TextBox 35">
                <a:extLst>
                  <a:ext uri="{FF2B5EF4-FFF2-40B4-BE49-F238E27FC236}">
                    <a16:creationId xmlns:a16="http://schemas.microsoft.com/office/drawing/2014/main" id="{37E389DF-2355-35E5-F82C-D7629EC6BD88}"/>
                  </a:ext>
                </a:extLst>
              </p:cNvPr>
              <p:cNvSpPr txBox="1">
                <a:spLocks noRot="1" noChangeAspect="1" noMove="1" noResize="1" noEditPoints="1" noAdjustHandles="1" noChangeArrowheads="1" noChangeShapeType="1" noTextEdit="1"/>
              </p:cNvSpPr>
              <p:nvPr/>
            </p:nvSpPr>
            <p:spPr>
              <a:xfrm>
                <a:off x="4855757" y="4078080"/>
                <a:ext cx="330603" cy="337657"/>
              </a:xfrm>
              <a:prstGeom prst="rect">
                <a:avLst/>
              </a:prstGeom>
              <a:blipFill>
                <a:blip r:embed="rId2"/>
                <a:stretch>
                  <a:fillRect l="-9259" r="-5556" b="-2181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79C6AB0-08CB-FBDB-C1CD-D4E8D8AA3A9A}"/>
                  </a:ext>
                </a:extLst>
              </p:cNvPr>
              <p:cNvSpPr txBox="1"/>
              <p:nvPr/>
            </p:nvSpPr>
            <p:spPr>
              <a:xfrm>
                <a:off x="5588153" y="4071675"/>
                <a:ext cx="325089" cy="3370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1</m:t>
                          </m:r>
                        </m:sup>
                      </m:sSubSup>
                    </m:oMath>
                  </m:oMathPara>
                </a14:m>
                <a:endParaRPr lang="en-IN" sz="2000" dirty="0">
                  <a:solidFill>
                    <a:srgbClr val="7030A0"/>
                  </a:solidFill>
                </a:endParaRPr>
              </a:p>
            </p:txBody>
          </p:sp>
        </mc:Choice>
        <mc:Fallback xmlns="">
          <p:sp>
            <p:nvSpPr>
              <p:cNvPr id="37" name="TextBox 36">
                <a:extLst>
                  <a:ext uri="{FF2B5EF4-FFF2-40B4-BE49-F238E27FC236}">
                    <a16:creationId xmlns:a16="http://schemas.microsoft.com/office/drawing/2014/main" id="{479C6AB0-08CB-FBDB-C1CD-D4E8D8AA3A9A}"/>
                  </a:ext>
                </a:extLst>
              </p:cNvPr>
              <p:cNvSpPr txBox="1">
                <a:spLocks noRot="1" noChangeAspect="1" noMove="1" noResize="1" noEditPoints="1" noAdjustHandles="1" noChangeArrowheads="1" noChangeShapeType="1" noTextEdit="1"/>
              </p:cNvSpPr>
              <p:nvPr/>
            </p:nvSpPr>
            <p:spPr>
              <a:xfrm>
                <a:off x="5588153" y="4071675"/>
                <a:ext cx="325089" cy="337015"/>
              </a:xfrm>
              <a:prstGeom prst="rect">
                <a:avLst/>
              </a:prstGeom>
              <a:blipFill>
                <a:blip r:embed="rId3"/>
                <a:stretch>
                  <a:fillRect l="-9434" r="-7547" b="-2181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4BBA42F-EC63-99AF-D116-0DB9E915A854}"/>
                  </a:ext>
                </a:extLst>
              </p:cNvPr>
              <p:cNvSpPr txBox="1"/>
              <p:nvPr/>
            </p:nvSpPr>
            <p:spPr>
              <a:xfrm>
                <a:off x="6332935" y="4077219"/>
                <a:ext cx="330603" cy="337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2</m:t>
                          </m:r>
                        </m:sup>
                      </m:sSubSup>
                    </m:oMath>
                  </m:oMathPara>
                </a14:m>
                <a:endParaRPr lang="en-IN" sz="2000" dirty="0">
                  <a:solidFill>
                    <a:srgbClr val="7030A0"/>
                  </a:solidFill>
                </a:endParaRPr>
              </a:p>
            </p:txBody>
          </p:sp>
        </mc:Choice>
        <mc:Fallback xmlns="">
          <p:sp>
            <p:nvSpPr>
              <p:cNvPr id="38" name="TextBox 37">
                <a:extLst>
                  <a:ext uri="{FF2B5EF4-FFF2-40B4-BE49-F238E27FC236}">
                    <a16:creationId xmlns:a16="http://schemas.microsoft.com/office/drawing/2014/main" id="{B4BBA42F-EC63-99AF-D116-0DB9E915A854}"/>
                  </a:ext>
                </a:extLst>
              </p:cNvPr>
              <p:cNvSpPr txBox="1">
                <a:spLocks noRot="1" noChangeAspect="1" noMove="1" noResize="1" noEditPoints="1" noAdjustHandles="1" noChangeArrowheads="1" noChangeShapeType="1" noTextEdit="1"/>
              </p:cNvSpPr>
              <p:nvPr/>
            </p:nvSpPr>
            <p:spPr>
              <a:xfrm>
                <a:off x="6332935" y="4077219"/>
                <a:ext cx="330603" cy="337657"/>
              </a:xfrm>
              <a:prstGeom prst="rect">
                <a:avLst/>
              </a:prstGeom>
              <a:blipFill>
                <a:blip r:embed="rId4"/>
                <a:stretch>
                  <a:fillRect l="-9259" r="-5556" b="-2181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A6AF72-1D40-0CC5-4BA3-4410C1144681}"/>
                  </a:ext>
                </a:extLst>
              </p:cNvPr>
              <p:cNvSpPr txBox="1"/>
              <p:nvPr/>
            </p:nvSpPr>
            <p:spPr>
              <a:xfrm>
                <a:off x="7053467" y="4070566"/>
                <a:ext cx="330603" cy="337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3</m:t>
                          </m:r>
                        </m:sup>
                      </m:sSubSup>
                    </m:oMath>
                  </m:oMathPara>
                </a14:m>
                <a:endParaRPr lang="en-IN" sz="2000" dirty="0">
                  <a:solidFill>
                    <a:srgbClr val="7030A0"/>
                  </a:solidFill>
                </a:endParaRPr>
              </a:p>
            </p:txBody>
          </p:sp>
        </mc:Choice>
        <mc:Fallback xmlns="">
          <p:sp>
            <p:nvSpPr>
              <p:cNvPr id="39" name="TextBox 38">
                <a:extLst>
                  <a:ext uri="{FF2B5EF4-FFF2-40B4-BE49-F238E27FC236}">
                    <a16:creationId xmlns:a16="http://schemas.microsoft.com/office/drawing/2014/main" id="{B4A6AF72-1D40-0CC5-4BA3-4410C1144681}"/>
                  </a:ext>
                </a:extLst>
              </p:cNvPr>
              <p:cNvSpPr txBox="1">
                <a:spLocks noRot="1" noChangeAspect="1" noMove="1" noResize="1" noEditPoints="1" noAdjustHandles="1" noChangeArrowheads="1" noChangeShapeType="1" noTextEdit="1"/>
              </p:cNvSpPr>
              <p:nvPr/>
            </p:nvSpPr>
            <p:spPr>
              <a:xfrm>
                <a:off x="7053467" y="4070566"/>
                <a:ext cx="330603" cy="337657"/>
              </a:xfrm>
              <a:prstGeom prst="rect">
                <a:avLst/>
              </a:prstGeom>
              <a:blipFill>
                <a:blip r:embed="rId5"/>
                <a:stretch>
                  <a:fillRect l="-7407" r="-7407" b="-21818"/>
                </a:stretch>
              </a:blipFill>
            </p:spPr>
            <p:txBody>
              <a:bodyPr/>
              <a:lstStyle/>
              <a:p>
                <a:r>
                  <a:rPr lang="en-IN">
                    <a:noFill/>
                  </a:rPr>
                  <a:t> </a:t>
                </a:r>
              </a:p>
            </p:txBody>
          </p:sp>
        </mc:Fallback>
      </mc:AlternateContent>
    </p:spTree>
    <p:extLst>
      <p:ext uri="{BB962C8B-B14F-4D97-AF65-F5344CB8AC3E}">
        <p14:creationId xmlns:p14="http://schemas.microsoft.com/office/powerpoint/2010/main" val="3524772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graphicFrame>
        <p:nvGraphicFramePr>
          <p:cNvPr id="4" name="Table 23">
            <a:extLst>
              <a:ext uri="{FF2B5EF4-FFF2-40B4-BE49-F238E27FC236}">
                <a16:creationId xmlns:a16="http://schemas.microsoft.com/office/drawing/2014/main" id="{842FBA80-4776-0727-801F-C180B5BB41A3}"/>
              </a:ext>
            </a:extLst>
          </p:cNvPr>
          <p:cNvGraphicFramePr>
            <a:graphicFrameLocks noGrp="1"/>
          </p:cNvGraphicFramePr>
          <p:nvPr>
            <p:extLst>
              <p:ext uri="{D42A27DB-BD31-4B8C-83A1-F6EECF244321}">
                <p14:modId xmlns:p14="http://schemas.microsoft.com/office/powerpoint/2010/main" val="139743236"/>
              </p:ext>
            </p:extLst>
          </p:nvPr>
        </p:nvGraphicFramePr>
        <p:xfrm>
          <a:off x="1773948" y="2294440"/>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7.2</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048760423"/>
                  </a:ext>
                </a:extLst>
              </a:tr>
              <a:tr h="399032">
                <a:tc>
                  <a:txBody>
                    <a:bodyPr/>
                    <a:lstStyle/>
                    <a:p>
                      <a:pPr algn="ctr"/>
                      <a:r>
                        <a:rPr lang="en-US" sz="800" b="1" dirty="0"/>
                        <a:t>2.5</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678581315"/>
                  </a:ext>
                </a:extLst>
              </a:tr>
              <a:tr h="399032">
                <a:tc>
                  <a:txBody>
                    <a:bodyPr/>
                    <a:lstStyle/>
                    <a:p>
                      <a:pPr algn="ctr"/>
                      <a:r>
                        <a:rPr lang="en-US" sz="800" b="1" dirty="0"/>
                        <a:t>2.0</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378662452"/>
                  </a:ext>
                </a:extLst>
              </a:tr>
              <a:tr h="399032">
                <a:tc>
                  <a:txBody>
                    <a:bodyPr/>
                    <a:lstStyle/>
                    <a:p>
                      <a:pPr algn="ctr"/>
                      <a:r>
                        <a:rPr lang="en-US" sz="800" b="1" dirty="0"/>
                        <a:t>1.8</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480511951"/>
                  </a:ext>
                </a:extLst>
              </a:tr>
              <a:tr h="399032">
                <a:tc>
                  <a:txBody>
                    <a:bodyPr/>
                    <a:lstStyle/>
                    <a:p>
                      <a:pPr algn="ctr"/>
                      <a:r>
                        <a:rPr lang="en-US" sz="800" b="1" dirty="0"/>
                        <a:t>0.2</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771594280"/>
                  </a:ext>
                </a:extLst>
              </a:tr>
            </a:tbl>
          </a:graphicData>
        </a:graphic>
      </p:graphicFrame>
      <p:graphicFrame>
        <p:nvGraphicFramePr>
          <p:cNvPr id="9" name="Table 23">
            <a:extLst>
              <a:ext uri="{FF2B5EF4-FFF2-40B4-BE49-F238E27FC236}">
                <a16:creationId xmlns:a16="http://schemas.microsoft.com/office/drawing/2014/main" id="{2D942A32-99D2-7734-7D6D-3ADF9A915FEF}"/>
              </a:ext>
            </a:extLst>
          </p:cNvPr>
          <p:cNvGraphicFramePr>
            <a:graphicFrameLocks noGrp="1"/>
          </p:cNvGraphicFramePr>
          <p:nvPr>
            <p:extLst>
              <p:ext uri="{D42A27DB-BD31-4B8C-83A1-F6EECF244321}">
                <p14:modId xmlns:p14="http://schemas.microsoft.com/office/powerpoint/2010/main" val="3763210387"/>
              </p:ext>
            </p:extLst>
          </p:nvPr>
        </p:nvGraphicFramePr>
        <p:xfrm>
          <a:off x="4174690" y="2291659"/>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1.6</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048760423"/>
                  </a:ext>
                </a:extLst>
              </a:tr>
              <a:tr h="399032">
                <a:tc>
                  <a:txBody>
                    <a:bodyPr/>
                    <a:lstStyle/>
                    <a:p>
                      <a:pPr algn="ctr"/>
                      <a:r>
                        <a:rPr lang="en-US" sz="800" b="1" dirty="0"/>
                        <a:t>3.3</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678581315"/>
                  </a:ext>
                </a:extLst>
              </a:tr>
              <a:tr h="399032">
                <a:tc>
                  <a:txBody>
                    <a:bodyPr/>
                    <a:lstStyle/>
                    <a:p>
                      <a:pPr algn="ctr"/>
                      <a:r>
                        <a:rPr lang="en-US" sz="800" b="1" dirty="0"/>
                        <a:t>4.1</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378662452"/>
                  </a:ext>
                </a:extLst>
              </a:tr>
              <a:tr h="399032">
                <a:tc>
                  <a:txBody>
                    <a:bodyPr/>
                    <a:lstStyle/>
                    <a:p>
                      <a:pPr algn="ctr"/>
                      <a:r>
                        <a:rPr lang="en-US" sz="800" b="1" dirty="0"/>
                        <a:t>2.1</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480511951"/>
                  </a:ext>
                </a:extLst>
              </a:tr>
              <a:tr h="399032">
                <a:tc>
                  <a:txBody>
                    <a:bodyPr/>
                    <a:lstStyle/>
                    <a:p>
                      <a:pPr algn="ctr"/>
                      <a:r>
                        <a:rPr lang="en-US" sz="800" b="1" dirty="0"/>
                        <a:t>3.5</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771594280"/>
                  </a:ext>
                </a:extLst>
              </a:tr>
            </a:tbl>
          </a:graphicData>
        </a:graphic>
      </p:graphicFrame>
      <p:graphicFrame>
        <p:nvGraphicFramePr>
          <p:cNvPr id="13" name="Table 23">
            <a:extLst>
              <a:ext uri="{FF2B5EF4-FFF2-40B4-BE49-F238E27FC236}">
                <a16:creationId xmlns:a16="http://schemas.microsoft.com/office/drawing/2014/main" id="{6C4E27E4-B13B-3920-1862-7DB1D43549B4}"/>
              </a:ext>
            </a:extLst>
          </p:cNvPr>
          <p:cNvGraphicFramePr>
            <a:graphicFrameLocks noGrp="1"/>
          </p:cNvGraphicFramePr>
          <p:nvPr>
            <p:extLst>
              <p:ext uri="{D42A27DB-BD31-4B8C-83A1-F6EECF244321}">
                <p14:modId xmlns:p14="http://schemas.microsoft.com/office/powerpoint/2010/main" val="1709199880"/>
              </p:ext>
            </p:extLst>
          </p:nvPr>
        </p:nvGraphicFramePr>
        <p:xfrm>
          <a:off x="6575432" y="2300532"/>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0.1</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048760423"/>
                  </a:ext>
                </a:extLst>
              </a:tr>
              <a:tr h="399032">
                <a:tc>
                  <a:txBody>
                    <a:bodyPr/>
                    <a:lstStyle/>
                    <a:p>
                      <a:pPr algn="ctr"/>
                      <a:r>
                        <a:rPr lang="en-US" sz="800" b="1" dirty="0"/>
                        <a:t>3.0</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678581315"/>
                  </a:ext>
                </a:extLst>
              </a:tr>
              <a:tr h="399032">
                <a:tc>
                  <a:txBody>
                    <a:bodyPr/>
                    <a:lstStyle/>
                    <a:p>
                      <a:pPr algn="ctr"/>
                      <a:r>
                        <a:rPr lang="en-US" sz="800" b="1" dirty="0"/>
                        <a:t>7.8</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378662452"/>
                  </a:ext>
                </a:extLst>
              </a:tr>
              <a:tr h="399032">
                <a:tc>
                  <a:txBody>
                    <a:bodyPr/>
                    <a:lstStyle/>
                    <a:p>
                      <a:pPr algn="ctr"/>
                      <a:r>
                        <a:rPr lang="en-US" sz="800" b="1" dirty="0"/>
                        <a:t>0.2</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480511951"/>
                  </a:ext>
                </a:extLst>
              </a:tr>
              <a:tr h="399032">
                <a:tc>
                  <a:txBody>
                    <a:bodyPr/>
                    <a:lstStyle/>
                    <a:p>
                      <a:pPr algn="ctr"/>
                      <a:r>
                        <a:rPr lang="en-US" sz="800" b="1" dirty="0"/>
                        <a:t>8.1</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771594280"/>
                  </a:ext>
                </a:extLst>
              </a:tr>
            </a:tbl>
          </a:graphicData>
        </a:graphic>
      </p:graphicFrame>
      <p:graphicFrame>
        <p:nvGraphicFramePr>
          <p:cNvPr id="15" name="Table 23">
            <a:extLst>
              <a:ext uri="{FF2B5EF4-FFF2-40B4-BE49-F238E27FC236}">
                <a16:creationId xmlns:a16="http://schemas.microsoft.com/office/drawing/2014/main" id="{334DA0B2-C6F6-62FD-3F26-FD09421CD1AC}"/>
              </a:ext>
            </a:extLst>
          </p:cNvPr>
          <p:cNvGraphicFramePr>
            <a:graphicFrameLocks noGrp="1"/>
          </p:cNvGraphicFramePr>
          <p:nvPr>
            <p:extLst>
              <p:ext uri="{D42A27DB-BD31-4B8C-83A1-F6EECF244321}">
                <p14:modId xmlns:p14="http://schemas.microsoft.com/office/powerpoint/2010/main" val="1286701646"/>
              </p:ext>
            </p:extLst>
          </p:nvPr>
        </p:nvGraphicFramePr>
        <p:xfrm>
          <a:off x="8919644" y="2300532"/>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0.4</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048760423"/>
                  </a:ext>
                </a:extLst>
              </a:tr>
              <a:tr h="399032">
                <a:tc>
                  <a:txBody>
                    <a:bodyPr/>
                    <a:lstStyle/>
                    <a:p>
                      <a:pPr algn="ctr"/>
                      <a:r>
                        <a:rPr lang="en-US" sz="800" b="1" dirty="0"/>
                        <a:t>2.7</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678581315"/>
                  </a:ext>
                </a:extLst>
              </a:tr>
              <a:tr h="399032">
                <a:tc>
                  <a:txBody>
                    <a:bodyPr/>
                    <a:lstStyle/>
                    <a:p>
                      <a:pPr algn="ctr"/>
                      <a:r>
                        <a:rPr lang="en-US" sz="800" b="1" dirty="0"/>
                        <a:t>7.3</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378662452"/>
                  </a:ext>
                </a:extLst>
              </a:tr>
              <a:tr h="399032">
                <a:tc>
                  <a:txBody>
                    <a:bodyPr/>
                    <a:lstStyle/>
                    <a:p>
                      <a:pPr algn="ctr"/>
                      <a:r>
                        <a:rPr lang="en-US" sz="800" b="1" dirty="0"/>
                        <a:t>1.0</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480511951"/>
                  </a:ext>
                </a:extLst>
              </a:tr>
              <a:tr h="399032">
                <a:tc>
                  <a:txBody>
                    <a:bodyPr/>
                    <a:lstStyle/>
                    <a:p>
                      <a:pPr algn="ctr"/>
                      <a:r>
                        <a:rPr lang="en-US" sz="800" b="1" dirty="0"/>
                        <a:t>8.4</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771594280"/>
                  </a:ext>
                </a:extLst>
              </a:tr>
            </a:tbl>
          </a:graphicData>
        </a:graphic>
      </p:graphicFrame>
      <p:sp>
        <p:nvSpPr>
          <p:cNvPr id="21" name="TextBox 20">
            <a:extLst>
              <a:ext uri="{FF2B5EF4-FFF2-40B4-BE49-F238E27FC236}">
                <a16:creationId xmlns:a16="http://schemas.microsoft.com/office/drawing/2014/main" id="{9C739D2D-BEE6-C545-3435-DEDD54D9AF3C}"/>
              </a:ext>
            </a:extLst>
          </p:cNvPr>
          <p:cNvSpPr txBox="1"/>
          <p:nvPr/>
        </p:nvSpPr>
        <p:spPr>
          <a:xfrm>
            <a:off x="1717422" y="4295692"/>
            <a:ext cx="467903" cy="307777"/>
          </a:xfrm>
          <a:prstGeom prst="rect">
            <a:avLst/>
          </a:prstGeom>
          <a:noFill/>
        </p:spPr>
        <p:txBody>
          <a:bodyPr wrap="square" rtlCol="0">
            <a:spAutoFit/>
          </a:bodyPr>
          <a:lstStyle/>
          <a:p>
            <a:pPr algn="ctr"/>
            <a:r>
              <a:rPr lang="en-US" sz="1400" dirty="0">
                <a:solidFill>
                  <a:srgbClr val="2F6DFF"/>
                </a:solidFill>
              </a:rPr>
              <a:t>E0</a:t>
            </a:r>
            <a:endParaRPr lang="en-IN" sz="1400" dirty="0">
              <a:solidFill>
                <a:srgbClr val="2F6DFF"/>
              </a:solidFill>
            </a:endParaRPr>
          </a:p>
        </p:txBody>
      </p:sp>
      <p:sp>
        <p:nvSpPr>
          <p:cNvPr id="23" name="TextBox 22">
            <a:extLst>
              <a:ext uri="{FF2B5EF4-FFF2-40B4-BE49-F238E27FC236}">
                <a16:creationId xmlns:a16="http://schemas.microsoft.com/office/drawing/2014/main" id="{18EA270D-85EF-CDAD-0FD6-140476C82DF1}"/>
              </a:ext>
            </a:extLst>
          </p:cNvPr>
          <p:cNvSpPr txBox="1"/>
          <p:nvPr/>
        </p:nvSpPr>
        <p:spPr>
          <a:xfrm>
            <a:off x="4118164" y="4295692"/>
            <a:ext cx="467903" cy="307777"/>
          </a:xfrm>
          <a:prstGeom prst="rect">
            <a:avLst/>
          </a:prstGeom>
          <a:noFill/>
        </p:spPr>
        <p:txBody>
          <a:bodyPr wrap="square" rtlCol="0">
            <a:spAutoFit/>
          </a:bodyPr>
          <a:lstStyle/>
          <a:p>
            <a:pPr algn="ctr"/>
            <a:r>
              <a:rPr lang="en-US" sz="1400" dirty="0">
                <a:solidFill>
                  <a:srgbClr val="2F6DFF"/>
                </a:solidFill>
              </a:rPr>
              <a:t>E1</a:t>
            </a:r>
            <a:endParaRPr lang="en-IN" sz="1400" dirty="0">
              <a:solidFill>
                <a:srgbClr val="2F6DFF"/>
              </a:solidFill>
            </a:endParaRPr>
          </a:p>
        </p:txBody>
      </p:sp>
      <p:sp>
        <p:nvSpPr>
          <p:cNvPr id="24" name="TextBox 23">
            <a:extLst>
              <a:ext uri="{FF2B5EF4-FFF2-40B4-BE49-F238E27FC236}">
                <a16:creationId xmlns:a16="http://schemas.microsoft.com/office/drawing/2014/main" id="{8096860B-F7C4-57F1-99A0-9730320AEF94}"/>
              </a:ext>
            </a:extLst>
          </p:cNvPr>
          <p:cNvSpPr txBox="1"/>
          <p:nvPr/>
        </p:nvSpPr>
        <p:spPr>
          <a:xfrm>
            <a:off x="6518904" y="4295692"/>
            <a:ext cx="467903" cy="307777"/>
          </a:xfrm>
          <a:prstGeom prst="rect">
            <a:avLst/>
          </a:prstGeom>
          <a:noFill/>
        </p:spPr>
        <p:txBody>
          <a:bodyPr wrap="square" rtlCol="0">
            <a:spAutoFit/>
          </a:bodyPr>
          <a:lstStyle/>
          <a:p>
            <a:pPr algn="ctr"/>
            <a:r>
              <a:rPr lang="en-US" sz="1400" dirty="0">
                <a:solidFill>
                  <a:srgbClr val="2F6DFF"/>
                </a:solidFill>
              </a:rPr>
              <a:t>E2</a:t>
            </a:r>
            <a:endParaRPr lang="en-IN" sz="1400" dirty="0">
              <a:solidFill>
                <a:srgbClr val="2F6DFF"/>
              </a:solidFill>
            </a:endParaRPr>
          </a:p>
        </p:txBody>
      </p:sp>
      <p:sp>
        <p:nvSpPr>
          <p:cNvPr id="25" name="TextBox 24">
            <a:extLst>
              <a:ext uri="{FF2B5EF4-FFF2-40B4-BE49-F238E27FC236}">
                <a16:creationId xmlns:a16="http://schemas.microsoft.com/office/drawing/2014/main" id="{0EB9A22C-1567-F7F1-C9E9-2BD9AC8B818F}"/>
              </a:ext>
            </a:extLst>
          </p:cNvPr>
          <p:cNvSpPr txBox="1"/>
          <p:nvPr/>
        </p:nvSpPr>
        <p:spPr>
          <a:xfrm>
            <a:off x="8863118" y="4304565"/>
            <a:ext cx="467903" cy="307777"/>
          </a:xfrm>
          <a:prstGeom prst="rect">
            <a:avLst/>
          </a:prstGeom>
          <a:noFill/>
        </p:spPr>
        <p:txBody>
          <a:bodyPr wrap="square" rtlCol="0">
            <a:spAutoFit/>
          </a:bodyPr>
          <a:lstStyle/>
          <a:p>
            <a:pPr algn="ctr"/>
            <a:r>
              <a:rPr lang="en-US" sz="1400" dirty="0">
                <a:solidFill>
                  <a:srgbClr val="2F6DFF"/>
                </a:solidFill>
              </a:rPr>
              <a:t>E3</a:t>
            </a:r>
            <a:endParaRPr lang="en-IN" sz="1400" dirty="0">
              <a:solidFill>
                <a:srgbClr val="2F6DFF"/>
              </a:solidFill>
            </a:endParaRPr>
          </a:p>
        </p:txBody>
      </p:sp>
      <p:sp>
        <p:nvSpPr>
          <p:cNvPr id="2" name="TextBox 1">
            <a:extLst>
              <a:ext uri="{FF2B5EF4-FFF2-40B4-BE49-F238E27FC236}">
                <a16:creationId xmlns:a16="http://schemas.microsoft.com/office/drawing/2014/main" id="{1883F05E-D624-4458-B060-E0CA8899ADFB}"/>
              </a:ext>
            </a:extLst>
          </p:cNvPr>
          <p:cNvSpPr txBox="1"/>
          <p:nvPr/>
        </p:nvSpPr>
        <p:spPr>
          <a:xfrm>
            <a:off x="3111025" y="4978980"/>
            <a:ext cx="609381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Arial"/>
              </a:rPr>
              <a:t>What if we literally fill the position numbers of the word in the sentences </a:t>
            </a:r>
            <a:endParaRPr kumimoji="0" lang="en-IN" b="0" i="0" u="none" strike="noStrike" kern="1200" cap="none" spc="0" normalizeH="0" baseline="0" noProof="0" dirty="0">
              <a:ln>
                <a:noFill/>
              </a:ln>
              <a:solidFill>
                <a:prstClr val="black"/>
              </a:solidFill>
              <a:effectLst/>
              <a:uLnTx/>
              <a:uFillTx/>
              <a:latin typeface="Arial"/>
            </a:endParaRPr>
          </a:p>
        </p:txBody>
      </p:sp>
      <p:sp>
        <p:nvSpPr>
          <p:cNvPr id="8" name="TextBox 7">
            <a:extLst>
              <a:ext uri="{FF2B5EF4-FFF2-40B4-BE49-F238E27FC236}">
                <a16:creationId xmlns:a16="http://schemas.microsoft.com/office/drawing/2014/main" id="{2CAA6B4A-79C8-DB88-07B1-8AF1F077E153}"/>
              </a:ext>
            </a:extLst>
          </p:cNvPr>
          <p:cNvSpPr txBox="1"/>
          <p:nvPr/>
        </p:nvSpPr>
        <p:spPr>
          <a:xfrm>
            <a:off x="2141698" y="304727"/>
            <a:ext cx="658359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Positional Encoder in Transformer</a:t>
            </a:r>
            <a:endParaRPr kumimoji="0" lang="en-IN" sz="3200" b="0" i="0" u="none" strike="noStrike" kern="1200" cap="none" spc="0" normalizeH="0" baseline="0" noProof="0" dirty="0">
              <a:ln>
                <a:noFill/>
              </a:ln>
              <a:solidFill>
                <a:prstClr val="black"/>
              </a:solidFill>
              <a:effectLst/>
              <a:uLnTx/>
              <a:uFillTx/>
              <a:latin typeface="Arial"/>
            </a:endParaRPr>
          </a:p>
        </p:txBody>
      </p:sp>
      <p:graphicFrame>
        <p:nvGraphicFramePr>
          <p:cNvPr id="3" name="Table 23">
            <a:extLst>
              <a:ext uri="{FF2B5EF4-FFF2-40B4-BE49-F238E27FC236}">
                <a16:creationId xmlns:a16="http://schemas.microsoft.com/office/drawing/2014/main" id="{5D1BEEE5-4921-CC9B-4D9F-381E2776911D}"/>
              </a:ext>
            </a:extLst>
          </p:cNvPr>
          <p:cNvGraphicFramePr>
            <a:graphicFrameLocks noGrp="1"/>
          </p:cNvGraphicFramePr>
          <p:nvPr>
            <p:extLst>
              <p:ext uri="{D42A27DB-BD31-4B8C-83A1-F6EECF244321}">
                <p14:modId xmlns:p14="http://schemas.microsoft.com/office/powerpoint/2010/main" val="1581830560"/>
              </p:ext>
            </p:extLst>
          </p:nvPr>
        </p:nvGraphicFramePr>
        <p:xfrm>
          <a:off x="2723241" y="2294440"/>
          <a:ext cx="354330" cy="1995160"/>
        </p:xfrm>
        <a:graphic>
          <a:graphicData uri="http://schemas.openxmlformats.org/drawingml/2006/table">
            <a:tbl>
              <a:tblPr firstRow="1" bandRow="1">
                <a:tableStyleId>{5940675A-B579-460E-94D1-54222C63F5DA}</a:tableStyleId>
              </a:tblPr>
              <a:tblGrid>
                <a:gridCol w="354330">
                  <a:extLst>
                    <a:ext uri="{9D8B030D-6E8A-4147-A177-3AD203B41FA5}">
                      <a16:colId xmlns:a16="http://schemas.microsoft.com/office/drawing/2014/main" val="2678846320"/>
                    </a:ext>
                  </a:extLst>
                </a:gridCol>
              </a:tblGrid>
              <a:tr h="399032">
                <a:tc>
                  <a:txBody>
                    <a:bodyPr/>
                    <a:lstStyle/>
                    <a:p>
                      <a:pPr algn="ctr"/>
                      <a:r>
                        <a:rPr lang="en-US" sz="800" b="1" dirty="0"/>
                        <a:t>0</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r>
                        <a:rPr lang="en-US" sz="800" b="1" dirty="0"/>
                        <a:t>0</a:t>
                      </a: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r>
                        <a:rPr lang="en-US" sz="800" b="1" dirty="0"/>
                        <a:t>0</a:t>
                      </a: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r>
                        <a:rPr lang="en-US" sz="800" b="1" dirty="0"/>
                        <a:t>0</a:t>
                      </a: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r>
                        <a:rPr lang="en-US" sz="800" b="1" dirty="0"/>
                        <a:t>0</a:t>
                      </a: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graphicFrame>
        <p:nvGraphicFramePr>
          <p:cNvPr id="5" name="Table 23">
            <a:extLst>
              <a:ext uri="{FF2B5EF4-FFF2-40B4-BE49-F238E27FC236}">
                <a16:creationId xmlns:a16="http://schemas.microsoft.com/office/drawing/2014/main" id="{0C6F32CF-D369-EE07-7285-DA59CC3A340B}"/>
              </a:ext>
            </a:extLst>
          </p:cNvPr>
          <p:cNvGraphicFramePr>
            <a:graphicFrameLocks noGrp="1"/>
          </p:cNvGraphicFramePr>
          <p:nvPr>
            <p:extLst>
              <p:ext uri="{D42A27DB-BD31-4B8C-83A1-F6EECF244321}">
                <p14:modId xmlns:p14="http://schemas.microsoft.com/office/powerpoint/2010/main" val="2735822141"/>
              </p:ext>
            </p:extLst>
          </p:nvPr>
        </p:nvGraphicFramePr>
        <p:xfrm>
          <a:off x="5123983" y="2291659"/>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1</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r>
                        <a:rPr lang="en-US" sz="800" b="1" dirty="0"/>
                        <a:t>1</a:t>
                      </a: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r>
                        <a:rPr lang="en-US" sz="800" b="1" dirty="0"/>
                        <a:t>1</a:t>
                      </a: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r>
                        <a:rPr lang="en-US" sz="800" b="1" dirty="0"/>
                        <a:t>1</a:t>
                      </a: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r>
                        <a:rPr lang="en-US" sz="800" b="1" dirty="0"/>
                        <a:t>1</a:t>
                      </a: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graphicFrame>
        <p:nvGraphicFramePr>
          <p:cNvPr id="6" name="Table 23">
            <a:extLst>
              <a:ext uri="{FF2B5EF4-FFF2-40B4-BE49-F238E27FC236}">
                <a16:creationId xmlns:a16="http://schemas.microsoft.com/office/drawing/2014/main" id="{DEC577A3-EE25-05D3-5D8D-0815ABAE4972}"/>
              </a:ext>
            </a:extLst>
          </p:cNvPr>
          <p:cNvGraphicFramePr>
            <a:graphicFrameLocks noGrp="1"/>
          </p:cNvGraphicFramePr>
          <p:nvPr>
            <p:extLst>
              <p:ext uri="{D42A27DB-BD31-4B8C-83A1-F6EECF244321}">
                <p14:modId xmlns:p14="http://schemas.microsoft.com/office/powerpoint/2010/main" val="3539346250"/>
              </p:ext>
            </p:extLst>
          </p:nvPr>
        </p:nvGraphicFramePr>
        <p:xfrm>
          <a:off x="7524725" y="2300532"/>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2</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r>
                        <a:rPr lang="en-US" sz="800" b="1" dirty="0"/>
                        <a:t>2</a:t>
                      </a: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r>
                        <a:rPr lang="en-US" sz="800" b="1" dirty="0"/>
                        <a:t>2</a:t>
                      </a: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r>
                        <a:rPr lang="en-US" sz="800" b="1" dirty="0"/>
                        <a:t>2</a:t>
                      </a: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r>
                        <a:rPr lang="en-US" sz="800" b="1" dirty="0"/>
                        <a:t>2</a:t>
                      </a: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graphicFrame>
        <p:nvGraphicFramePr>
          <p:cNvPr id="7" name="Table 23">
            <a:extLst>
              <a:ext uri="{FF2B5EF4-FFF2-40B4-BE49-F238E27FC236}">
                <a16:creationId xmlns:a16="http://schemas.microsoft.com/office/drawing/2014/main" id="{C2AC26C3-CB76-D6B1-4F01-C490B12041FA}"/>
              </a:ext>
            </a:extLst>
          </p:cNvPr>
          <p:cNvGraphicFramePr>
            <a:graphicFrameLocks noGrp="1"/>
          </p:cNvGraphicFramePr>
          <p:nvPr>
            <p:extLst>
              <p:ext uri="{D42A27DB-BD31-4B8C-83A1-F6EECF244321}">
                <p14:modId xmlns:p14="http://schemas.microsoft.com/office/powerpoint/2010/main" val="2837048485"/>
              </p:ext>
            </p:extLst>
          </p:nvPr>
        </p:nvGraphicFramePr>
        <p:xfrm>
          <a:off x="9868937" y="2300532"/>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3</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r>
                        <a:rPr lang="en-US" sz="800" b="1" dirty="0"/>
                        <a:t>3</a:t>
                      </a: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r>
                        <a:rPr lang="en-US" sz="800" b="1" dirty="0"/>
                        <a:t>3</a:t>
                      </a: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r>
                        <a:rPr lang="en-US" sz="800" b="1" dirty="0"/>
                        <a:t>3</a:t>
                      </a: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r>
                        <a:rPr lang="en-US" sz="800" b="1" dirty="0"/>
                        <a:t>3</a:t>
                      </a: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sp>
        <p:nvSpPr>
          <p:cNvPr id="10" name="TextBox 9">
            <a:extLst>
              <a:ext uri="{FF2B5EF4-FFF2-40B4-BE49-F238E27FC236}">
                <a16:creationId xmlns:a16="http://schemas.microsoft.com/office/drawing/2014/main" id="{48B4818E-4EAB-9966-B3B6-C826B2F66225}"/>
              </a:ext>
            </a:extLst>
          </p:cNvPr>
          <p:cNvSpPr txBox="1"/>
          <p:nvPr/>
        </p:nvSpPr>
        <p:spPr>
          <a:xfrm>
            <a:off x="2666715" y="4295692"/>
            <a:ext cx="467903" cy="307777"/>
          </a:xfrm>
          <a:prstGeom prst="rect">
            <a:avLst/>
          </a:prstGeom>
          <a:noFill/>
        </p:spPr>
        <p:txBody>
          <a:bodyPr wrap="square" rtlCol="0">
            <a:spAutoFit/>
          </a:bodyPr>
          <a:lstStyle/>
          <a:p>
            <a:pPr algn="ctr"/>
            <a:r>
              <a:rPr lang="en-US" sz="1400" dirty="0">
                <a:solidFill>
                  <a:srgbClr val="EA4335"/>
                </a:solidFill>
              </a:rPr>
              <a:t>P0</a:t>
            </a:r>
            <a:endParaRPr lang="en-IN" sz="1400" dirty="0">
              <a:solidFill>
                <a:srgbClr val="EA4335"/>
              </a:solidFill>
            </a:endParaRPr>
          </a:p>
        </p:txBody>
      </p:sp>
      <p:sp>
        <p:nvSpPr>
          <p:cNvPr id="11" name="TextBox 10">
            <a:extLst>
              <a:ext uri="{FF2B5EF4-FFF2-40B4-BE49-F238E27FC236}">
                <a16:creationId xmlns:a16="http://schemas.microsoft.com/office/drawing/2014/main" id="{FC091700-8D3B-CD72-6524-EADD7AC67684}"/>
              </a:ext>
            </a:extLst>
          </p:cNvPr>
          <p:cNvSpPr txBox="1"/>
          <p:nvPr/>
        </p:nvSpPr>
        <p:spPr>
          <a:xfrm>
            <a:off x="5067457" y="4295692"/>
            <a:ext cx="467903" cy="307777"/>
          </a:xfrm>
          <a:prstGeom prst="rect">
            <a:avLst/>
          </a:prstGeom>
          <a:noFill/>
        </p:spPr>
        <p:txBody>
          <a:bodyPr wrap="square" rtlCol="0">
            <a:spAutoFit/>
          </a:bodyPr>
          <a:lstStyle/>
          <a:p>
            <a:pPr algn="ctr"/>
            <a:r>
              <a:rPr lang="en-US" sz="1400" dirty="0">
                <a:solidFill>
                  <a:srgbClr val="EA4335"/>
                </a:solidFill>
              </a:rPr>
              <a:t>P1</a:t>
            </a:r>
            <a:endParaRPr lang="en-IN" sz="1400" dirty="0">
              <a:solidFill>
                <a:srgbClr val="EA4335"/>
              </a:solidFill>
            </a:endParaRPr>
          </a:p>
        </p:txBody>
      </p:sp>
      <p:sp>
        <p:nvSpPr>
          <p:cNvPr id="12" name="TextBox 11">
            <a:extLst>
              <a:ext uri="{FF2B5EF4-FFF2-40B4-BE49-F238E27FC236}">
                <a16:creationId xmlns:a16="http://schemas.microsoft.com/office/drawing/2014/main" id="{44731740-EA47-F961-92C9-837FDDA86E4F}"/>
              </a:ext>
            </a:extLst>
          </p:cNvPr>
          <p:cNvSpPr txBox="1"/>
          <p:nvPr/>
        </p:nvSpPr>
        <p:spPr>
          <a:xfrm>
            <a:off x="7468197" y="4295692"/>
            <a:ext cx="467903" cy="307777"/>
          </a:xfrm>
          <a:prstGeom prst="rect">
            <a:avLst/>
          </a:prstGeom>
          <a:noFill/>
        </p:spPr>
        <p:txBody>
          <a:bodyPr wrap="square" rtlCol="0">
            <a:spAutoFit/>
          </a:bodyPr>
          <a:lstStyle/>
          <a:p>
            <a:pPr algn="ctr"/>
            <a:r>
              <a:rPr lang="en-US" sz="1400" dirty="0">
                <a:solidFill>
                  <a:srgbClr val="EA4335"/>
                </a:solidFill>
              </a:rPr>
              <a:t>P2</a:t>
            </a:r>
            <a:endParaRPr lang="en-IN" sz="1400" dirty="0">
              <a:solidFill>
                <a:srgbClr val="EA4335"/>
              </a:solidFill>
            </a:endParaRPr>
          </a:p>
        </p:txBody>
      </p:sp>
      <p:sp>
        <p:nvSpPr>
          <p:cNvPr id="14" name="TextBox 13">
            <a:extLst>
              <a:ext uri="{FF2B5EF4-FFF2-40B4-BE49-F238E27FC236}">
                <a16:creationId xmlns:a16="http://schemas.microsoft.com/office/drawing/2014/main" id="{0CE5ED9F-07F4-F3C9-5A13-8F4109E5A920}"/>
              </a:ext>
            </a:extLst>
          </p:cNvPr>
          <p:cNvSpPr txBox="1"/>
          <p:nvPr/>
        </p:nvSpPr>
        <p:spPr>
          <a:xfrm>
            <a:off x="9812411" y="4304565"/>
            <a:ext cx="467903" cy="307777"/>
          </a:xfrm>
          <a:prstGeom prst="rect">
            <a:avLst/>
          </a:prstGeom>
          <a:noFill/>
        </p:spPr>
        <p:txBody>
          <a:bodyPr wrap="square" rtlCol="0">
            <a:spAutoFit/>
          </a:bodyPr>
          <a:lstStyle/>
          <a:p>
            <a:pPr algn="ctr"/>
            <a:r>
              <a:rPr lang="en-US" sz="1400" dirty="0">
                <a:solidFill>
                  <a:srgbClr val="EA4335"/>
                </a:solidFill>
              </a:rPr>
              <a:t>P3</a:t>
            </a:r>
            <a:endParaRPr lang="en-IN" sz="1400" dirty="0">
              <a:solidFill>
                <a:srgbClr val="EA4335"/>
              </a:solidFill>
            </a:endParaRPr>
          </a:p>
        </p:txBody>
      </p:sp>
      <p:sp>
        <p:nvSpPr>
          <p:cNvPr id="16" name="TextBox 15">
            <a:extLst>
              <a:ext uri="{FF2B5EF4-FFF2-40B4-BE49-F238E27FC236}">
                <a16:creationId xmlns:a16="http://schemas.microsoft.com/office/drawing/2014/main" id="{422BF7F0-DC66-9D45-F81D-53E9EA6FFB3B}"/>
              </a:ext>
            </a:extLst>
          </p:cNvPr>
          <p:cNvSpPr txBox="1"/>
          <p:nvPr/>
        </p:nvSpPr>
        <p:spPr>
          <a:xfrm>
            <a:off x="2114639" y="2966073"/>
            <a:ext cx="6227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u="none" strike="noStrike" kern="1200" cap="none" spc="0" normalizeH="0" baseline="0" noProof="0" dirty="0">
                <a:ln>
                  <a:noFill/>
                </a:ln>
                <a:solidFill>
                  <a:prstClr val="black"/>
                </a:solidFill>
                <a:effectLst/>
                <a:uLnTx/>
                <a:uFillTx/>
                <a:latin typeface="Arial"/>
              </a:rPr>
              <a:t>+</a:t>
            </a:r>
            <a:endParaRPr kumimoji="0" lang="en-IN" sz="3600" u="none" strike="noStrike" kern="1200" cap="none" spc="0" normalizeH="0" baseline="0" noProof="0" dirty="0">
              <a:ln>
                <a:noFill/>
              </a:ln>
              <a:solidFill>
                <a:prstClr val="black"/>
              </a:solidFill>
              <a:effectLst/>
              <a:uLnTx/>
              <a:uFillTx/>
              <a:latin typeface="Arial"/>
            </a:endParaRPr>
          </a:p>
        </p:txBody>
      </p:sp>
      <p:sp>
        <p:nvSpPr>
          <p:cNvPr id="18" name="TextBox 17">
            <a:extLst>
              <a:ext uri="{FF2B5EF4-FFF2-40B4-BE49-F238E27FC236}">
                <a16:creationId xmlns:a16="http://schemas.microsoft.com/office/drawing/2014/main" id="{69B2A094-1A88-D1A4-DB75-451180F35F09}"/>
              </a:ext>
            </a:extLst>
          </p:cNvPr>
          <p:cNvSpPr txBox="1"/>
          <p:nvPr/>
        </p:nvSpPr>
        <p:spPr>
          <a:xfrm>
            <a:off x="4534670" y="2966073"/>
            <a:ext cx="6227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u="none" strike="noStrike" kern="1200" cap="none" spc="0" normalizeH="0" baseline="0" noProof="0" dirty="0">
                <a:ln>
                  <a:noFill/>
                </a:ln>
                <a:solidFill>
                  <a:prstClr val="black"/>
                </a:solidFill>
                <a:effectLst/>
                <a:uLnTx/>
                <a:uFillTx/>
                <a:latin typeface="Arial"/>
              </a:rPr>
              <a:t>+</a:t>
            </a:r>
            <a:endParaRPr kumimoji="0" lang="en-IN" sz="3600" u="none" strike="noStrike" kern="1200" cap="none" spc="0" normalizeH="0" baseline="0" noProof="0" dirty="0">
              <a:ln>
                <a:noFill/>
              </a:ln>
              <a:solidFill>
                <a:prstClr val="black"/>
              </a:solidFill>
              <a:effectLst/>
              <a:uLnTx/>
              <a:uFillTx/>
              <a:latin typeface="Arial"/>
            </a:endParaRPr>
          </a:p>
        </p:txBody>
      </p:sp>
      <p:sp>
        <p:nvSpPr>
          <p:cNvPr id="19" name="TextBox 18">
            <a:extLst>
              <a:ext uri="{FF2B5EF4-FFF2-40B4-BE49-F238E27FC236}">
                <a16:creationId xmlns:a16="http://schemas.microsoft.com/office/drawing/2014/main" id="{42B7C4FC-EEFC-99D6-56C9-7D31E992AC8C}"/>
              </a:ext>
            </a:extLst>
          </p:cNvPr>
          <p:cNvSpPr txBox="1"/>
          <p:nvPr/>
        </p:nvSpPr>
        <p:spPr>
          <a:xfrm>
            <a:off x="6930284" y="2966073"/>
            <a:ext cx="6227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u="none" strike="noStrike" kern="1200" cap="none" spc="0" normalizeH="0" baseline="0" noProof="0" dirty="0">
                <a:ln>
                  <a:noFill/>
                </a:ln>
                <a:solidFill>
                  <a:prstClr val="black"/>
                </a:solidFill>
                <a:effectLst/>
                <a:uLnTx/>
                <a:uFillTx/>
                <a:latin typeface="Arial"/>
              </a:rPr>
              <a:t>+</a:t>
            </a:r>
            <a:endParaRPr kumimoji="0" lang="en-IN" sz="3600" u="none" strike="noStrike" kern="1200" cap="none" spc="0" normalizeH="0" baseline="0" noProof="0" dirty="0">
              <a:ln>
                <a:noFill/>
              </a:ln>
              <a:solidFill>
                <a:prstClr val="black"/>
              </a:solidFill>
              <a:effectLst/>
              <a:uLnTx/>
              <a:uFillTx/>
              <a:latin typeface="Arial"/>
            </a:endParaRPr>
          </a:p>
        </p:txBody>
      </p:sp>
      <p:sp>
        <p:nvSpPr>
          <p:cNvPr id="20" name="TextBox 19">
            <a:extLst>
              <a:ext uri="{FF2B5EF4-FFF2-40B4-BE49-F238E27FC236}">
                <a16:creationId xmlns:a16="http://schemas.microsoft.com/office/drawing/2014/main" id="{D533E04E-9AD6-5E8D-0033-26D088405188}"/>
              </a:ext>
            </a:extLst>
          </p:cNvPr>
          <p:cNvSpPr txBox="1"/>
          <p:nvPr/>
        </p:nvSpPr>
        <p:spPr>
          <a:xfrm>
            <a:off x="9267681" y="2974946"/>
            <a:ext cx="6227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u="none" strike="noStrike" kern="1200" cap="none" spc="0" normalizeH="0" baseline="0" noProof="0" dirty="0">
                <a:ln>
                  <a:noFill/>
                </a:ln>
                <a:solidFill>
                  <a:prstClr val="black"/>
                </a:solidFill>
                <a:effectLst/>
                <a:uLnTx/>
                <a:uFillTx/>
                <a:latin typeface="Arial"/>
              </a:rPr>
              <a:t>+</a:t>
            </a:r>
            <a:endParaRPr kumimoji="0" lang="en-IN" sz="3600" u="none" strike="noStrike" kern="120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3290788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16EB68FC-F0A8-4A4B-A6C7-F0FFDC196DA2}"/>
              </a:ext>
            </a:extLst>
          </p:cNvPr>
          <p:cNvSpPr txBox="1"/>
          <p:nvPr/>
        </p:nvSpPr>
        <p:spPr>
          <a:xfrm>
            <a:off x="1467796" y="786521"/>
            <a:ext cx="4941968" cy="76944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solidFill>
                <a:effectLst/>
                <a:uLnTx/>
                <a:uFillTx/>
                <a:latin typeface="Arial"/>
                <a:cs typeface="Arial" panose="020B0604020202020204" pitchFamily="34" charset="0"/>
              </a:rPr>
              <a:t>INTRODUCTION</a:t>
            </a:r>
            <a:endParaRPr kumimoji="0" lang="ko-KR" altLang="en-US" sz="4400" b="1" i="0" u="none" strike="noStrike" kern="1200" cap="none" spc="0" normalizeH="0" baseline="0" noProof="0" dirty="0">
              <a:ln>
                <a:noFill/>
              </a:ln>
              <a:solidFill>
                <a:prstClr val="white"/>
              </a:solidFill>
              <a:effectLst/>
              <a:uLnTx/>
              <a:uFillTx/>
              <a:latin typeface="Arial"/>
              <a:cs typeface="Arial" panose="020B0604020202020204" pitchFamily="34" charset="0"/>
            </a:endParaRPr>
          </a:p>
        </p:txBody>
      </p:sp>
      <p:sp>
        <p:nvSpPr>
          <p:cNvPr id="7" name="TextBox 6">
            <a:extLst>
              <a:ext uri="{FF2B5EF4-FFF2-40B4-BE49-F238E27FC236}">
                <a16:creationId xmlns:a16="http://schemas.microsoft.com/office/drawing/2014/main" id="{1D25A36A-321D-46AA-4E84-28AC5B2833EF}"/>
              </a:ext>
            </a:extLst>
          </p:cNvPr>
          <p:cNvSpPr txBox="1"/>
          <p:nvPr/>
        </p:nvSpPr>
        <p:spPr>
          <a:xfrm>
            <a:off x="466165" y="2851662"/>
            <a:ext cx="8077200" cy="1154675"/>
          </a:xfrm>
          <a:prstGeom prst="rect">
            <a:avLst/>
          </a:prstGeom>
          <a:noFill/>
        </p:spPr>
        <p:txBody>
          <a:bodyPr wrap="square">
            <a:spAutoFit/>
          </a:bodyPr>
          <a:lstStyle/>
          <a:p>
            <a:pPr>
              <a:lnSpc>
                <a:spcPct val="150000"/>
              </a:lnSpc>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English is one of the most widely spoken languages in the world, and Hinglish (a blend of Hindi and English) is becoming increasingly popular in India. In this presentation, we will discuss the development of an English to Hinglish translator using Transformers</a:t>
            </a: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92802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graphicFrame>
        <p:nvGraphicFramePr>
          <p:cNvPr id="4" name="Table 23">
            <a:extLst>
              <a:ext uri="{FF2B5EF4-FFF2-40B4-BE49-F238E27FC236}">
                <a16:creationId xmlns:a16="http://schemas.microsoft.com/office/drawing/2014/main" id="{842FBA80-4776-0727-801F-C180B5BB41A3}"/>
              </a:ext>
            </a:extLst>
          </p:cNvPr>
          <p:cNvGraphicFramePr>
            <a:graphicFrameLocks noGrp="1"/>
          </p:cNvGraphicFramePr>
          <p:nvPr/>
        </p:nvGraphicFramePr>
        <p:xfrm>
          <a:off x="1773948" y="2294440"/>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7.2</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048760423"/>
                  </a:ext>
                </a:extLst>
              </a:tr>
              <a:tr h="399032">
                <a:tc>
                  <a:txBody>
                    <a:bodyPr/>
                    <a:lstStyle/>
                    <a:p>
                      <a:pPr algn="ctr"/>
                      <a:r>
                        <a:rPr lang="en-US" sz="800" b="1" dirty="0"/>
                        <a:t>2.5</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678581315"/>
                  </a:ext>
                </a:extLst>
              </a:tr>
              <a:tr h="399032">
                <a:tc>
                  <a:txBody>
                    <a:bodyPr/>
                    <a:lstStyle/>
                    <a:p>
                      <a:pPr algn="ctr"/>
                      <a:r>
                        <a:rPr lang="en-US" sz="800" b="1" dirty="0"/>
                        <a:t>2.0</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378662452"/>
                  </a:ext>
                </a:extLst>
              </a:tr>
              <a:tr h="399032">
                <a:tc>
                  <a:txBody>
                    <a:bodyPr/>
                    <a:lstStyle/>
                    <a:p>
                      <a:pPr algn="ctr"/>
                      <a:r>
                        <a:rPr lang="en-US" sz="800" b="1" dirty="0"/>
                        <a:t>1.8</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480511951"/>
                  </a:ext>
                </a:extLst>
              </a:tr>
              <a:tr h="399032">
                <a:tc>
                  <a:txBody>
                    <a:bodyPr/>
                    <a:lstStyle/>
                    <a:p>
                      <a:pPr algn="ctr"/>
                      <a:r>
                        <a:rPr lang="en-US" sz="800" b="1" dirty="0"/>
                        <a:t>0.2</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771594280"/>
                  </a:ext>
                </a:extLst>
              </a:tr>
            </a:tbl>
          </a:graphicData>
        </a:graphic>
      </p:graphicFrame>
      <p:graphicFrame>
        <p:nvGraphicFramePr>
          <p:cNvPr id="9" name="Table 23">
            <a:extLst>
              <a:ext uri="{FF2B5EF4-FFF2-40B4-BE49-F238E27FC236}">
                <a16:creationId xmlns:a16="http://schemas.microsoft.com/office/drawing/2014/main" id="{2D942A32-99D2-7734-7D6D-3ADF9A915FEF}"/>
              </a:ext>
            </a:extLst>
          </p:cNvPr>
          <p:cNvGraphicFramePr>
            <a:graphicFrameLocks noGrp="1"/>
          </p:cNvGraphicFramePr>
          <p:nvPr/>
        </p:nvGraphicFramePr>
        <p:xfrm>
          <a:off x="4174690" y="2291659"/>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1.6</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048760423"/>
                  </a:ext>
                </a:extLst>
              </a:tr>
              <a:tr h="399032">
                <a:tc>
                  <a:txBody>
                    <a:bodyPr/>
                    <a:lstStyle/>
                    <a:p>
                      <a:pPr algn="ctr"/>
                      <a:r>
                        <a:rPr lang="en-US" sz="800" b="1" dirty="0"/>
                        <a:t>3.3</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678581315"/>
                  </a:ext>
                </a:extLst>
              </a:tr>
              <a:tr h="399032">
                <a:tc>
                  <a:txBody>
                    <a:bodyPr/>
                    <a:lstStyle/>
                    <a:p>
                      <a:pPr algn="ctr"/>
                      <a:r>
                        <a:rPr lang="en-US" sz="800" b="1" dirty="0"/>
                        <a:t>4.1</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378662452"/>
                  </a:ext>
                </a:extLst>
              </a:tr>
              <a:tr h="399032">
                <a:tc>
                  <a:txBody>
                    <a:bodyPr/>
                    <a:lstStyle/>
                    <a:p>
                      <a:pPr algn="ctr"/>
                      <a:r>
                        <a:rPr lang="en-US" sz="800" b="1" dirty="0"/>
                        <a:t>2.1</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480511951"/>
                  </a:ext>
                </a:extLst>
              </a:tr>
              <a:tr h="399032">
                <a:tc>
                  <a:txBody>
                    <a:bodyPr/>
                    <a:lstStyle/>
                    <a:p>
                      <a:pPr algn="ctr"/>
                      <a:r>
                        <a:rPr lang="en-US" sz="800" b="1" dirty="0"/>
                        <a:t>3.5</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771594280"/>
                  </a:ext>
                </a:extLst>
              </a:tr>
            </a:tbl>
          </a:graphicData>
        </a:graphic>
      </p:graphicFrame>
      <p:graphicFrame>
        <p:nvGraphicFramePr>
          <p:cNvPr id="15" name="Table 23">
            <a:extLst>
              <a:ext uri="{FF2B5EF4-FFF2-40B4-BE49-F238E27FC236}">
                <a16:creationId xmlns:a16="http://schemas.microsoft.com/office/drawing/2014/main" id="{334DA0B2-C6F6-62FD-3F26-FD09421CD1AC}"/>
              </a:ext>
            </a:extLst>
          </p:cNvPr>
          <p:cNvGraphicFramePr>
            <a:graphicFrameLocks noGrp="1"/>
          </p:cNvGraphicFramePr>
          <p:nvPr>
            <p:extLst>
              <p:ext uri="{D42A27DB-BD31-4B8C-83A1-F6EECF244321}">
                <p14:modId xmlns:p14="http://schemas.microsoft.com/office/powerpoint/2010/main" val="3327356656"/>
              </p:ext>
            </p:extLst>
          </p:nvPr>
        </p:nvGraphicFramePr>
        <p:xfrm>
          <a:off x="8919644" y="2300532"/>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1.7</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048760423"/>
                  </a:ext>
                </a:extLst>
              </a:tr>
              <a:tr h="399032">
                <a:tc>
                  <a:txBody>
                    <a:bodyPr/>
                    <a:lstStyle/>
                    <a:p>
                      <a:pPr algn="ctr"/>
                      <a:r>
                        <a:rPr lang="en-US" sz="800" b="1" dirty="0"/>
                        <a:t>5.4</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678581315"/>
                  </a:ext>
                </a:extLst>
              </a:tr>
              <a:tr h="399032">
                <a:tc>
                  <a:txBody>
                    <a:bodyPr/>
                    <a:lstStyle/>
                    <a:p>
                      <a:pPr algn="ctr"/>
                      <a:r>
                        <a:rPr lang="en-US" sz="800" b="1" dirty="0"/>
                        <a:t>2.1</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378662452"/>
                  </a:ext>
                </a:extLst>
              </a:tr>
              <a:tr h="399032">
                <a:tc>
                  <a:txBody>
                    <a:bodyPr/>
                    <a:lstStyle/>
                    <a:p>
                      <a:pPr algn="ctr"/>
                      <a:r>
                        <a:rPr lang="en-US" sz="800" b="1" dirty="0"/>
                        <a:t>7.2</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480511951"/>
                  </a:ext>
                </a:extLst>
              </a:tr>
              <a:tr h="399032">
                <a:tc>
                  <a:txBody>
                    <a:bodyPr/>
                    <a:lstStyle/>
                    <a:p>
                      <a:pPr algn="ctr"/>
                      <a:r>
                        <a:rPr lang="en-US" sz="800" b="1" dirty="0"/>
                        <a:t>4.9</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771594280"/>
                  </a:ext>
                </a:extLst>
              </a:tr>
            </a:tbl>
          </a:graphicData>
        </a:graphic>
      </p:graphicFrame>
      <p:sp>
        <p:nvSpPr>
          <p:cNvPr id="21" name="TextBox 20">
            <a:extLst>
              <a:ext uri="{FF2B5EF4-FFF2-40B4-BE49-F238E27FC236}">
                <a16:creationId xmlns:a16="http://schemas.microsoft.com/office/drawing/2014/main" id="{9C739D2D-BEE6-C545-3435-DEDD54D9AF3C}"/>
              </a:ext>
            </a:extLst>
          </p:cNvPr>
          <p:cNvSpPr txBox="1"/>
          <p:nvPr/>
        </p:nvSpPr>
        <p:spPr>
          <a:xfrm>
            <a:off x="1717422" y="4295692"/>
            <a:ext cx="467903" cy="307777"/>
          </a:xfrm>
          <a:prstGeom prst="rect">
            <a:avLst/>
          </a:prstGeom>
          <a:noFill/>
        </p:spPr>
        <p:txBody>
          <a:bodyPr wrap="square" rtlCol="0">
            <a:spAutoFit/>
          </a:bodyPr>
          <a:lstStyle/>
          <a:p>
            <a:pPr algn="ctr"/>
            <a:r>
              <a:rPr lang="en-US" sz="1400" dirty="0">
                <a:solidFill>
                  <a:srgbClr val="2F6DFF"/>
                </a:solidFill>
              </a:rPr>
              <a:t>E0</a:t>
            </a:r>
            <a:endParaRPr lang="en-IN" sz="1400" dirty="0">
              <a:solidFill>
                <a:srgbClr val="2F6DFF"/>
              </a:solidFill>
            </a:endParaRPr>
          </a:p>
        </p:txBody>
      </p:sp>
      <p:sp>
        <p:nvSpPr>
          <p:cNvPr id="23" name="TextBox 22">
            <a:extLst>
              <a:ext uri="{FF2B5EF4-FFF2-40B4-BE49-F238E27FC236}">
                <a16:creationId xmlns:a16="http://schemas.microsoft.com/office/drawing/2014/main" id="{18EA270D-85EF-CDAD-0FD6-140476C82DF1}"/>
              </a:ext>
            </a:extLst>
          </p:cNvPr>
          <p:cNvSpPr txBox="1"/>
          <p:nvPr/>
        </p:nvSpPr>
        <p:spPr>
          <a:xfrm>
            <a:off x="4118164" y="4295692"/>
            <a:ext cx="467903" cy="307777"/>
          </a:xfrm>
          <a:prstGeom prst="rect">
            <a:avLst/>
          </a:prstGeom>
          <a:noFill/>
        </p:spPr>
        <p:txBody>
          <a:bodyPr wrap="square" rtlCol="0">
            <a:spAutoFit/>
          </a:bodyPr>
          <a:lstStyle/>
          <a:p>
            <a:pPr algn="ctr"/>
            <a:r>
              <a:rPr lang="en-US" sz="1400" dirty="0">
                <a:solidFill>
                  <a:srgbClr val="2F6DFF"/>
                </a:solidFill>
              </a:rPr>
              <a:t>E1</a:t>
            </a:r>
            <a:endParaRPr lang="en-IN" sz="1400" dirty="0">
              <a:solidFill>
                <a:srgbClr val="2F6DFF"/>
              </a:solidFill>
            </a:endParaRPr>
          </a:p>
        </p:txBody>
      </p:sp>
      <p:sp>
        <p:nvSpPr>
          <p:cNvPr id="25" name="TextBox 24">
            <a:extLst>
              <a:ext uri="{FF2B5EF4-FFF2-40B4-BE49-F238E27FC236}">
                <a16:creationId xmlns:a16="http://schemas.microsoft.com/office/drawing/2014/main" id="{0EB9A22C-1567-F7F1-C9E9-2BD9AC8B818F}"/>
              </a:ext>
            </a:extLst>
          </p:cNvPr>
          <p:cNvSpPr txBox="1"/>
          <p:nvPr/>
        </p:nvSpPr>
        <p:spPr>
          <a:xfrm>
            <a:off x="8834709" y="4304565"/>
            <a:ext cx="524722" cy="307777"/>
          </a:xfrm>
          <a:prstGeom prst="rect">
            <a:avLst/>
          </a:prstGeom>
          <a:noFill/>
        </p:spPr>
        <p:txBody>
          <a:bodyPr wrap="square" rtlCol="0">
            <a:spAutoFit/>
          </a:bodyPr>
          <a:lstStyle/>
          <a:p>
            <a:pPr algn="ctr"/>
            <a:r>
              <a:rPr lang="en-US" sz="1400" dirty="0">
                <a:solidFill>
                  <a:srgbClr val="2F6DFF"/>
                </a:solidFill>
              </a:rPr>
              <a:t>E30</a:t>
            </a:r>
            <a:endParaRPr lang="en-IN" sz="1400" dirty="0">
              <a:solidFill>
                <a:srgbClr val="2F6DFF"/>
              </a:solidFill>
            </a:endParaRPr>
          </a:p>
        </p:txBody>
      </p:sp>
      <p:sp>
        <p:nvSpPr>
          <p:cNvPr id="8" name="TextBox 7">
            <a:extLst>
              <a:ext uri="{FF2B5EF4-FFF2-40B4-BE49-F238E27FC236}">
                <a16:creationId xmlns:a16="http://schemas.microsoft.com/office/drawing/2014/main" id="{2CAA6B4A-79C8-DB88-07B1-8AF1F077E153}"/>
              </a:ext>
            </a:extLst>
          </p:cNvPr>
          <p:cNvSpPr txBox="1"/>
          <p:nvPr/>
        </p:nvSpPr>
        <p:spPr>
          <a:xfrm>
            <a:off x="2141698" y="304727"/>
            <a:ext cx="658359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Positional Encoder in Transformer</a:t>
            </a:r>
            <a:endParaRPr kumimoji="0" lang="en-IN" sz="3200" b="0" i="0" u="none" strike="noStrike" kern="1200" cap="none" spc="0" normalizeH="0" baseline="0" noProof="0" dirty="0">
              <a:ln>
                <a:noFill/>
              </a:ln>
              <a:solidFill>
                <a:prstClr val="black"/>
              </a:solidFill>
              <a:effectLst/>
              <a:uLnTx/>
              <a:uFillTx/>
              <a:latin typeface="Arial"/>
            </a:endParaRPr>
          </a:p>
        </p:txBody>
      </p:sp>
      <p:graphicFrame>
        <p:nvGraphicFramePr>
          <p:cNvPr id="3" name="Table 23">
            <a:extLst>
              <a:ext uri="{FF2B5EF4-FFF2-40B4-BE49-F238E27FC236}">
                <a16:creationId xmlns:a16="http://schemas.microsoft.com/office/drawing/2014/main" id="{5D1BEEE5-4921-CC9B-4D9F-381E2776911D}"/>
              </a:ext>
            </a:extLst>
          </p:cNvPr>
          <p:cNvGraphicFramePr>
            <a:graphicFrameLocks noGrp="1"/>
          </p:cNvGraphicFramePr>
          <p:nvPr/>
        </p:nvGraphicFramePr>
        <p:xfrm>
          <a:off x="2723241" y="2294440"/>
          <a:ext cx="354330" cy="1995160"/>
        </p:xfrm>
        <a:graphic>
          <a:graphicData uri="http://schemas.openxmlformats.org/drawingml/2006/table">
            <a:tbl>
              <a:tblPr firstRow="1" bandRow="1">
                <a:tableStyleId>{5940675A-B579-460E-94D1-54222C63F5DA}</a:tableStyleId>
              </a:tblPr>
              <a:tblGrid>
                <a:gridCol w="354330">
                  <a:extLst>
                    <a:ext uri="{9D8B030D-6E8A-4147-A177-3AD203B41FA5}">
                      <a16:colId xmlns:a16="http://schemas.microsoft.com/office/drawing/2014/main" val="2678846320"/>
                    </a:ext>
                  </a:extLst>
                </a:gridCol>
              </a:tblGrid>
              <a:tr h="399032">
                <a:tc>
                  <a:txBody>
                    <a:bodyPr/>
                    <a:lstStyle/>
                    <a:p>
                      <a:pPr algn="ctr"/>
                      <a:r>
                        <a:rPr lang="en-US" sz="800" b="1" dirty="0"/>
                        <a:t>0</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r>
                        <a:rPr lang="en-US" sz="800" b="1" dirty="0"/>
                        <a:t>0</a:t>
                      </a: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r>
                        <a:rPr lang="en-US" sz="800" b="1" dirty="0"/>
                        <a:t>0</a:t>
                      </a: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r>
                        <a:rPr lang="en-US" sz="800" b="1" dirty="0"/>
                        <a:t>0</a:t>
                      </a: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r>
                        <a:rPr lang="en-US" sz="800" b="1" dirty="0"/>
                        <a:t>0</a:t>
                      </a: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graphicFrame>
        <p:nvGraphicFramePr>
          <p:cNvPr id="5" name="Table 23">
            <a:extLst>
              <a:ext uri="{FF2B5EF4-FFF2-40B4-BE49-F238E27FC236}">
                <a16:creationId xmlns:a16="http://schemas.microsoft.com/office/drawing/2014/main" id="{0C6F32CF-D369-EE07-7285-DA59CC3A340B}"/>
              </a:ext>
            </a:extLst>
          </p:cNvPr>
          <p:cNvGraphicFramePr>
            <a:graphicFrameLocks noGrp="1"/>
          </p:cNvGraphicFramePr>
          <p:nvPr/>
        </p:nvGraphicFramePr>
        <p:xfrm>
          <a:off x="5123983" y="2291659"/>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1</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r>
                        <a:rPr lang="en-US" sz="800" b="1" dirty="0"/>
                        <a:t>1</a:t>
                      </a: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r>
                        <a:rPr lang="en-US" sz="800" b="1" dirty="0"/>
                        <a:t>1</a:t>
                      </a: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r>
                        <a:rPr lang="en-US" sz="800" b="1" dirty="0"/>
                        <a:t>1</a:t>
                      </a: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r>
                        <a:rPr lang="en-US" sz="800" b="1" dirty="0"/>
                        <a:t>1</a:t>
                      </a: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graphicFrame>
        <p:nvGraphicFramePr>
          <p:cNvPr id="7" name="Table 23">
            <a:extLst>
              <a:ext uri="{FF2B5EF4-FFF2-40B4-BE49-F238E27FC236}">
                <a16:creationId xmlns:a16="http://schemas.microsoft.com/office/drawing/2014/main" id="{C2AC26C3-CB76-D6B1-4F01-C490B12041FA}"/>
              </a:ext>
            </a:extLst>
          </p:cNvPr>
          <p:cNvGraphicFramePr>
            <a:graphicFrameLocks noGrp="1"/>
          </p:cNvGraphicFramePr>
          <p:nvPr>
            <p:extLst>
              <p:ext uri="{D42A27DB-BD31-4B8C-83A1-F6EECF244321}">
                <p14:modId xmlns:p14="http://schemas.microsoft.com/office/powerpoint/2010/main" val="2120294331"/>
              </p:ext>
            </p:extLst>
          </p:nvPr>
        </p:nvGraphicFramePr>
        <p:xfrm>
          <a:off x="9868937" y="2300532"/>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30</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r>
                        <a:rPr lang="en-US" sz="800" b="1" dirty="0"/>
                        <a:t>30</a:t>
                      </a: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r>
                        <a:rPr lang="en-US" sz="800" b="1" dirty="0"/>
                        <a:t>30</a:t>
                      </a: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r>
                        <a:rPr lang="en-US" sz="800" b="1" dirty="0"/>
                        <a:t>30</a:t>
                      </a: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r>
                        <a:rPr lang="en-US" sz="800" b="1" dirty="0"/>
                        <a:t>30</a:t>
                      </a: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sp>
        <p:nvSpPr>
          <p:cNvPr id="10" name="TextBox 9">
            <a:extLst>
              <a:ext uri="{FF2B5EF4-FFF2-40B4-BE49-F238E27FC236}">
                <a16:creationId xmlns:a16="http://schemas.microsoft.com/office/drawing/2014/main" id="{48B4818E-4EAB-9966-B3B6-C826B2F66225}"/>
              </a:ext>
            </a:extLst>
          </p:cNvPr>
          <p:cNvSpPr txBox="1"/>
          <p:nvPr/>
        </p:nvSpPr>
        <p:spPr>
          <a:xfrm>
            <a:off x="2666715" y="4295692"/>
            <a:ext cx="467903" cy="307777"/>
          </a:xfrm>
          <a:prstGeom prst="rect">
            <a:avLst/>
          </a:prstGeom>
          <a:noFill/>
        </p:spPr>
        <p:txBody>
          <a:bodyPr wrap="square" rtlCol="0">
            <a:spAutoFit/>
          </a:bodyPr>
          <a:lstStyle/>
          <a:p>
            <a:pPr algn="ctr"/>
            <a:r>
              <a:rPr lang="en-US" sz="1400" dirty="0">
                <a:solidFill>
                  <a:srgbClr val="EA4335"/>
                </a:solidFill>
              </a:rPr>
              <a:t>P0</a:t>
            </a:r>
            <a:endParaRPr lang="en-IN" sz="1400" dirty="0">
              <a:solidFill>
                <a:srgbClr val="EA4335"/>
              </a:solidFill>
            </a:endParaRPr>
          </a:p>
        </p:txBody>
      </p:sp>
      <p:sp>
        <p:nvSpPr>
          <p:cNvPr id="11" name="TextBox 10">
            <a:extLst>
              <a:ext uri="{FF2B5EF4-FFF2-40B4-BE49-F238E27FC236}">
                <a16:creationId xmlns:a16="http://schemas.microsoft.com/office/drawing/2014/main" id="{FC091700-8D3B-CD72-6524-EADD7AC67684}"/>
              </a:ext>
            </a:extLst>
          </p:cNvPr>
          <p:cNvSpPr txBox="1"/>
          <p:nvPr/>
        </p:nvSpPr>
        <p:spPr>
          <a:xfrm>
            <a:off x="5067457" y="4295692"/>
            <a:ext cx="467903" cy="307777"/>
          </a:xfrm>
          <a:prstGeom prst="rect">
            <a:avLst/>
          </a:prstGeom>
          <a:noFill/>
        </p:spPr>
        <p:txBody>
          <a:bodyPr wrap="square" rtlCol="0">
            <a:spAutoFit/>
          </a:bodyPr>
          <a:lstStyle/>
          <a:p>
            <a:pPr algn="ctr"/>
            <a:r>
              <a:rPr lang="en-US" sz="1400" dirty="0">
                <a:solidFill>
                  <a:srgbClr val="EA4335"/>
                </a:solidFill>
              </a:rPr>
              <a:t>P1</a:t>
            </a:r>
            <a:endParaRPr lang="en-IN" sz="1400" dirty="0">
              <a:solidFill>
                <a:srgbClr val="EA4335"/>
              </a:solidFill>
            </a:endParaRPr>
          </a:p>
        </p:txBody>
      </p:sp>
      <p:sp>
        <p:nvSpPr>
          <p:cNvPr id="14" name="TextBox 13">
            <a:extLst>
              <a:ext uri="{FF2B5EF4-FFF2-40B4-BE49-F238E27FC236}">
                <a16:creationId xmlns:a16="http://schemas.microsoft.com/office/drawing/2014/main" id="{0CE5ED9F-07F4-F3C9-5A13-8F4109E5A920}"/>
              </a:ext>
            </a:extLst>
          </p:cNvPr>
          <p:cNvSpPr txBox="1"/>
          <p:nvPr/>
        </p:nvSpPr>
        <p:spPr>
          <a:xfrm>
            <a:off x="9784002" y="4304565"/>
            <a:ext cx="524722" cy="307777"/>
          </a:xfrm>
          <a:prstGeom prst="rect">
            <a:avLst/>
          </a:prstGeom>
          <a:noFill/>
        </p:spPr>
        <p:txBody>
          <a:bodyPr wrap="square" rtlCol="0">
            <a:spAutoFit/>
          </a:bodyPr>
          <a:lstStyle/>
          <a:p>
            <a:pPr algn="ctr"/>
            <a:r>
              <a:rPr lang="en-US" sz="1400" dirty="0">
                <a:solidFill>
                  <a:srgbClr val="EA4335"/>
                </a:solidFill>
              </a:rPr>
              <a:t>P30</a:t>
            </a:r>
            <a:endParaRPr lang="en-IN" sz="1400" dirty="0">
              <a:solidFill>
                <a:srgbClr val="EA4335"/>
              </a:solidFill>
            </a:endParaRPr>
          </a:p>
        </p:txBody>
      </p:sp>
      <p:sp>
        <p:nvSpPr>
          <p:cNvPr id="16" name="TextBox 15">
            <a:extLst>
              <a:ext uri="{FF2B5EF4-FFF2-40B4-BE49-F238E27FC236}">
                <a16:creationId xmlns:a16="http://schemas.microsoft.com/office/drawing/2014/main" id="{422BF7F0-DC66-9D45-F81D-53E9EA6FFB3B}"/>
              </a:ext>
            </a:extLst>
          </p:cNvPr>
          <p:cNvSpPr txBox="1"/>
          <p:nvPr/>
        </p:nvSpPr>
        <p:spPr>
          <a:xfrm>
            <a:off x="2114639" y="2966073"/>
            <a:ext cx="6227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u="none" strike="noStrike" kern="1200" cap="none" spc="0" normalizeH="0" baseline="0" noProof="0" dirty="0">
                <a:ln>
                  <a:noFill/>
                </a:ln>
                <a:solidFill>
                  <a:prstClr val="black"/>
                </a:solidFill>
                <a:effectLst/>
                <a:uLnTx/>
                <a:uFillTx/>
                <a:latin typeface="Arial"/>
              </a:rPr>
              <a:t>+</a:t>
            </a:r>
            <a:endParaRPr kumimoji="0" lang="en-IN" sz="3600" u="none" strike="noStrike" kern="1200" cap="none" spc="0" normalizeH="0" baseline="0" noProof="0" dirty="0">
              <a:ln>
                <a:noFill/>
              </a:ln>
              <a:solidFill>
                <a:prstClr val="black"/>
              </a:solidFill>
              <a:effectLst/>
              <a:uLnTx/>
              <a:uFillTx/>
              <a:latin typeface="Arial"/>
            </a:endParaRPr>
          </a:p>
        </p:txBody>
      </p:sp>
      <p:sp>
        <p:nvSpPr>
          <p:cNvPr id="18" name="TextBox 17">
            <a:extLst>
              <a:ext uri="{FF2B5EF4-FFF2-40B4-BE49-F238E27FC236}">
                <a16:creationId xmlns:a16="http://schemas.microsoft.com/office/drawing/2014/main" id="{69B2A094-1A88-D1A4-DB75-451180F35F09}"/>
              </a:ext>
            </a:extLst>
          </p:cNvPr>
          <p:cNvSpPr txBox="1"/>
          <p:nvPr/>
        </p:nvSpPr>
        <p:spPr>
          <a:xfrm>
            <a:off x="4534670" y="2966073"/>
            <a:ext cx="6227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u="none" strike="noStrike" kern="1200" cap="none" spc="0" normalizeH="0" baseline="0" noProof="0" dirty="0">
                <a:ln>
                  <a:noFill/>
                </a:ln>
                <a:solidFill>
                  <a:prstClr val="black"/>
                </a:solidFill>
                <a:effectLst/>
                <a:uLnTx/>
                <a:uFillTx/>
                <a:latin typeface="Arial"/>
              </a:rPr>
              <a:t>+</a:t>
            </a:r>
            <a:endParaRPr kumimoji="0" lang="en-IN" sz="3600" u="none" strike="noStrike" kern="1200" cap="none" spc="0" normalizeH="0" baseline="0" noProof="0" dirty="0">
              <a:ln>
                <a:noFill/>
              </a:ln>
              <a:solidFill>
                <a:prstClr val="black"/>
              </a:solidFill>
              <a:effectLst/>
              <a:uLnTx/>
              <a:uFillTx/>
              <a:latin typeface="Arial"/>
            </a:endParaRPr>
          </a:p>
        </p:txBody>
      </p:sp>
      <p:sp>
        <p:nvSpPr>
          <p:cNvPr id="20" name="TextBox 19">
            <a:extLst>
              <a:ext uri="{FF2B5EF4-FFF2-40B4-BE49-F238E27FC236}">
                <a16:creationId xmlns:a16="http://schemas.microsoft.com/office/drawing/2014/main" id="{D533E04E-9AD6-5E8D-0033-26D088405188}"/>
              </a:ext>
            </a:extLst>
          </p:cNvPr>
          <p:cNvSpPr txBox="1"/>
          <p:nvPr/>
        </p:nvSpPr>
        <p:spPr>
          <a:xfrm>
            <a:off x="9267681" y="2974946"/>
            <a:ext cx="6227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u="none" strike="noStrike" kern="1200" cap="none" spc="0" normalizeH="0" baseline="0" noProof="0" dirty="0">
                <a:ln>
                  <a:noFill/>
                </a:ln>
                <a:solidFill>
                  <a:prstClr val="black"/>
                </a:solidFill>
                <a:effectLst/>
                <a:uLnTx/>
                <a:uFillTx/>
                <a:latin typeface="Arial"/>
              </a:rPr>
              <a:t>+</a:t>
            </a:r>
            <a:endParaRPr kumimoji="0" lang="en-IN" sz="3600" u="none" strike="noStrike" kern="1200" cap="none" spc="0" normalizeH="0" baseline="0" noProof="0" dirty="0">
              <a:ln>
                <a:noFill/>
              </a:ln>
              <a:solidFill>
                <a:prstClr val="black"/>
              </a:solidFill>
              <a:effectLst/>
              <a:uLnTx/>
              <a:uFillTx/>
              <a:latin typeface="Arial"/>
            </a:endParaRPr>
          </a:p>
        </p:txBody>
      </p:sp>
      <p:sp>
        <p:nvSpPr>
          <p:cNvPr id="22" name="TextBox 21">
            <a:extLst>
              <a:ext uri="{FF2B5EF4-FFF2-40B4-BE49-F238E27FC236}">
                <a16:creationId xmlns:a16="http://schemas.microsoft.com/office/drawing/2014/main" id="{B9158535-7390-A4A4-FE96-C0A26D222FD2}"/>
              </a:ext>
            </a:extLst>
          </p:cNvPr>
          <p:cNvSpPr txBox="1"/>
          <p:nvPr/>
        </p:nvSpPr>
        <p:spPr>
          <a:xfrm>
            <a:off x="6780281" y="3039194"/>
            <a:ext cx="837916" cy="523220"/>
          </a:xfrm>
          <a:prstGeom prst="rect">
            <a:avLst/>
          </a:prstGeom>
          <a:noFill/>
        </p:spPr>
        <p:txBody>
          <a:bodyPr wrap="square">
            <a:spAutoFit/>
          </a:bodyPr>
          <a:lstStyle/>
          <a:p>
            <a:pPr algn="ctr"/>
            <a:r>
              <a:rPr lang="en-IN" sz="2800" b="0" i="0" kern="1200" dirty="0">
                <a:solidFill>
                  <a:schemeClr val="tx1"/>
                </a:solidFill>
                <a:effectLst/>
                <a:latin typeface="+mn-lt"/>
                <a:ea typeface="+mn-ea"/>
                <a:cs typeface="+mn-cs"/>
              </a:rPr>
              <a:t>• • •</a:t>
            </a:r>
            <a:endParaRPr lang="en-IN" sz="2800" dirty="0"/>
          </a:p>
        </p:txBody>
      </p:sp>
      <p:sp>
        <p:nvSpPr>
          <p:cNvPr id="26" name="Rectangle 25">
            <a:extLst>
              <a:ext uri="{FF2B5EF4-FFF2-40B4-BE49-F238E27FC236}">
                <a16:creationId xmlns:a16="http://schemas.microsoft.com/office/drawing/2014/main" id="{E71FE5FB-1F69-0AFF-586A-99E0BB456B23}"/>
              </a:ext>
            </a:extLst>
          </p:cNvPr>
          <p:cNvSpPr/>
          <p:nvPr/>
        </p:nvSpPr>
        <p:spPr>
          <a:xfrm>
            <a:off x="950259" y="1631576"/>
            <a:ext cx="5496677" cy="3711389"/>
          </a:xfrm>
          <a:prstGeom prst="rect">
            <a:avLst/>
          </a:prstGeom>
          <a:solidFill>
            <a:schemeClr val="bg1">
              <a:alpha val="83000"/>
            </a:schemeClr>
          </a:solidFill>
          <a:ln w="9525" cap="flat">
            <a:noFill/>
            <a:prstDash val="solid"/>
            <a:miter/>
          </a:ln>
        </p:spPr>
        <p:txBody>
          <a:bodyPr rtlCol="0" anchor="ctr"/>
          <a:lstStyle/>
          <a:p>
            <a:pPr algn="l"/>
            <a:endParaRPr lang="en-IN"/>
          </a:p>
        </p:txBody>
      </p:sp>
      <p:sp>
        <p:nvSpPr>
          <p:cNvPr id="27" name="TextBox 26">
            <a:extLst>
              <a:ext uri="{FF2B5EF4-FFF2-40B4-BE49-F238E27FC236}">
                <a16:creationId xmlns:a16="http://schemas.microsoft.com/office/drawing/2014/main" id="{B514D1EF-B811-8C27-D48E-642018547A7C}"/>
              </a:ext>
            </a:extLst>
          </p:cNvPr>
          <p:cNvSpPr txBox="1"/>
          <p:nvPr/>
        </p:nvSpPr>
        <p:spPr>
          <a:xfrm>
            <a:off x="3111025" y="4978980"/>
            <a:ext cx="609381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Arial"/>
              </a:rPr>
              <a:t>This </a:t>
            </a:r>
            <a:r>
              <a:rPr lang="en-US" dirty="0">
                <a:solidFill>
                  <a:prstClr val="black"/>
                </a:solidFill>
                <a:latin typeface="Arial"/>
              </a:rPr>
              <a:t>may significantly </a:t>
            </a:r>
            <a:r>
              <a:rPr kumimoji="0" lang="en-US" b="0" i="0" u="none" strike="noStrike" kern="1200" cap="none" spc="0" normalizeH="0" baseline="0" noProof="0" dirty="0">
                <a:ln>
                  <a:noFill/>
                </a:ln>
                <a:solidFill>
                  <a:prstClr val="black"/>
                </a:solidFill>
                <a:effectLst/>
                <a:uLnTx/>
                <a:uFillTx/>
                <a:latin typeface="Arial"/>
              </a:rPr>
              <a:t>distort the embeddings, especially of those which appear later in the text</a:t>
            </a:r>
            <a:endParaRPr kumimoji="0" lang="en-IN" b="0" i="0" u="none" strike="noStrike" kern="120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988409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graphicFrame>
        <p:nvGraphicFramePr>
          <p:cNvPr id="4" name="Table 23">
            <a:extLst>
              <a:ext uri="{FF2B5EF4-FFF2-40B4-BE49-F238E27FC236}">
                <a16:creationId xmlns:a16="http://schemas.microsoft.com/office/drawing/2014/main" id="{842FBA80-4776-0727-801F-C180B5BB41A3}"/>
              </a:ext>
            </a:extLst>
          </p:cNvPr>
          <p:cNvGraphicFramePr>
            <a:graphicFrameLocks noGrp="1"/>
          </p:cNvGraphicFramePr>
          <p:nvPr>
            <p:extLst>
              <p:ext uri="{D42A27DB-BD31-4B8C-83A1-F6EECF244321}">
                <p14:modId xmlns:p14="http://schemas.microsoft.com/office/powerpoint/2010/main" val="2724484934"/>
              </p:ext>
            </p:extLst>
          </p:nvPr>
        </p:nvGraphicFramePr>
        <p:xfrm>
          <a:off x="1646060" y="2130609"/>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7.2</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048760423"/>
                  </a:ext>
                </a:extLst>
              </a:tr>
              <a:tr h="399032">
                <a:tc>
                  <a:txBody>
                    <a:bodyPr/>
                    <a:lstStyle/>
                    <a:p>
                      <a:pPr algn="ctr"/>
                      <a:r>
                        <a:rPr lang="en-US" sz="800" b="1" dirty="0"/>
                        <a:t>2.5</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678581315"/>
                  </a:ext>
                </a:extLst>
              </a:tr>
              <a:tr h="399032">
                <a:tc>
                  <a:txBody>
                    <a:bodyPr/>
                    <a:lstStyle/>
                    <a:p>
                      <a:pPr algn="ctr"/>
                      <a:r>
                        <a:rPr lang="en-US" sz="800" b="1" dirty="0"/>
                        <a:t>2.0</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378662452"/>
                  </a:ext>
                </a:extLst>
              </a:tr>
              <a:tr h="399032">
                <a:tc>
                  <a:txBody>
                    <a:bodyPr/>
                    <a:lstStyle/>
                    <a:p>
                      <a:pPr algn="ctr"/>
                      <a:r>
                        <a:rPr lang="en-US" sz="800" b="1" dirty="0"/>
                        <a:t>1.8</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480511951"/>
                  </a:ext>
                </a:extLst>
              </a:tr>
              <a:tr h="399032">
                <a:tc>
                  <a:txBody>
                    <a:bodyPr/>
                    <a:lstStyle/>
                    <a:p>
                      <a:pPr algn="ctr"/>
                      <a:r>
                        <a:rPr lang="en-US" sz="800" b="1" dirty="0"/>
                        <a:t>0.2</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771594280"/>
                  </a:ext>
                </a:extLst>
              </a:tr>
            </a:tbl>
          </a:graphicData>
        </a:graphic>
      </p:graphicFrame>
      <p:graphicFrame>
        <p:nvGraphicFramePr>
          <p:cNvPr id="9" name="Table 23">
            <a:extLst>
              <a:ext uri="{FF2B5EF4-FFF2-40B4-BE49-F238E27FC236}">
                <a16:creationId xmlns:a16="http://schemas.microsoft.com/office/drawing/2014/main" id="{2D942A32-99D2-7734-7D6D-3ADF9A915FEF}"/>
              </a:ext>
            </a:extLst>
          </p:cNvPr>
          <p:cNvGraphicFramePr>
            <a:graphicFrameLocks noGrp="1"/>
          </p:cNvGraphicFramePr>
          <p:nvPr>
            <p:extLst>
              <p:ext uri="{D42A27DB-BD31-4B8C-83A1-F6EECF244321}">
                <p14:modId xmlns:p14="http://schemas.microsoft.com/office/powerpoint/2010/main" val="1837984141"/>
              </p:ext>
            </p:extLst>
          </p:nvPr>
        </p:nvGraphicFramePr>
        <p:xfrm>
          <a:off x="4046802" y="2127828"/>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1.6</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048760423"/>
                  </a:ext>
                </a:extLst>
              </a:tr>
              <a:tr h="399032">
                <a:tc>
                  <a:txBody>
                    <a:bodyPr/>
                    <a:lstStyle/>
                    <a:p>
                      <a:pPr algn="ctr"/>
                      <a:r>
                        <a:rPr lang="en-US" sz="800" b="1" dirty="0"/>
                        <a:t>3.3</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678581315"/>
                  </a:ext>
                </a:extLst>
              </a:tr>
              <a:tr h="399032">
                <a:tc>
                  <a:txBody>
                    <a:bodyPr/>
                    <a:lstStyle/>
                    <a:p>
                      <a:pPr algn="ctr"/>
                      <a:r>
                        <a:rPr lang="en-US" sz="800" b="1" dirty="0"/>
                        <a:t>4.1</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378662452"/>
                  </a:ext>
                </a:extLst>
              </a:tr>
              <a:tr h="399032">
                <a:tc>
                  <a:txBody>
                    <a:bodyPr/>
                    <a:lstStyle/>
                    <a:p>
                      <a:pPr algn="ctr"/>
                      <a:r>
                        <a:rPr lang="en-US" sz="800" b="1" dirty="0"/>
                        <a:t>2.1</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480511951"/>
                  </a:ext>
                </a:extLst>
              </a:tr>
              <a:tr h="399032">
                <a:tc>
                  <a:txBody>
                    <a:bodyPr/>
                    <a:lstStyle/>
                    <a:p>
                      <a:pPr algn="ctr"/>
                      <a:r>
                        <a:rPr lang="en-US" sz="800" b="1" dirty="0"/>
                        <a:t>3.5</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771594280"/>
                  </a:ext>
                </a:extLst>
              </a:tr>
            </a:tbl>
          </a:graphicData>
        </a:graphic>
      </p:graphicFrame>
      <p:graphicFrame>
        <p:nvGraphicFramePr>
          <p:cNvPr id="13" name="Table 23">
            <a:extLst>
              <a:ext uri="{FF2B5EF4-FFF2-40B4-BE49-F238E27FC236}">
                <a16:creationId xmlns:a16="http://schemas.microsoft.com/office/drawing/2014/main" id="{6C4E27E4-B13B-3920-1862-7DB1D43549B4}"/>
              </a:ext>
            </a:extLst>
          </p:cNvPr>
          <p:cNvGraphicFramePr>
            <a:graphicFrameLocks noGrp="1"/>
          </p:cNvGraphicFramePr>
          <p:nvPr>
            <p:extLst>
              <p:ext uri="{D42A27DB-BD31-4B8C-83A1-F6EECF244321}">
                <p14:modId xmlns:p14="http://schemas.microsoft.com/office/powerpoint/2010/main" val="88771917"/>
              </p:ext>
            </p:extLst>
          </p:nvPr>
        </p:nvGraphicFramePr>
        <p:xfrm>
          <a:off x="6447544" y="2136701"/>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0.1</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048760423"/>
                  </a:ext>
                </a:extLst>
              </a:tr>
              <a:tr h="399032">
                <a:tc>
                  <a:txBody>
                    <a:bodyPr/>
                    <a:lstStyle/>
                    <a:p>
                      <a:pPr algn="ctr"/>
                      <a:r>
                        <a:rPr lang="en-US" sz="800" b="1" dirty="0"/>
                        <a:t>3.0</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678581315"/>
                  </a:ext>
                </a:extLst>
              </a:tr>
              <a:tr h="399032">
                <a:tc>
                  <a:txBody>
                    <a:bodyPr/>
                    <a:lstStyle/>
                    <a:p>
                      <a:pPr algn="ctr"/>
                      <a:r>
                        <a:rPr lang="en-US" sz="800" b="1" dirty="0"/>
                        <a:t>7.8</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378662452"/>
                  </a:ext>
                </a:extLst>
              </a:tr>
              <a:tr h="399032">
                <a:tc>
                  <a:txBody>
                    <a:bodyPr/>
                    <a:lstStyle/>
                    <a:p>
                      <a:pPr algn="ctr"/>
                      <a:r>
                        <a:rPr lang="en-US" sz="800" b="1" dirty="0"/>
                        <a:t>0.2</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480511951"/>
                  </a:ext>
                </a:extLst>
              </a:tr>
              <a:tr h="399032">
                <a:tc>
                  <a:txBody>
                    <a:bodyPr/>
                    <a:lstStyle/>
                    <a:p>
                      <a:pPr algn="ctr"/>
                      <a:r>
                        <a:rPr lang="en-US" sz="800" b="1" dirty="0"/>
                        <a:t>8.1</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771594280"/>
                  </a:ext>
                </a:extLst>
              </a:tr>
            </a:tbl>
          </a:graphicData>
        </a:graphic>
      </p:graphicFrame>
      <p:graphicFrame>
        <p:nvGraphicFramePr>
          <p:cNvPr id="15" name="Table 23">
            <a:extLst>
              <a:ext uri="{FF2B5EF4-FFF2-40B4-BE49-F238E27FC236}">
                <a16:creationId xmlns:a16="http://schemas.microsoft.com/office/drawing/2014/main" id="{334DA0B2-C6F6-62FD-3F26-FD09421CD1AC}"/>
              </a:ext>
            </a:extLst>
          </p:cNvPr>
          <p:cNvGraphicFramePr>
            <a:graphicFrameLocks noGrp="1"/>
          </p:cNvGraphicFramePr>
          <p:nvPr>
            <p:extLst>
              <p:ext uri="{D42A27DB-BD31-4B8C-83A1-F6EECF244321}">
                <p14:modId xmlns:p14="http://schemas.microsoft.com/office/powerpoint/2010/main" val="1781756922"/>
              </p:ext>
            </p:extLst>
          </p:nvPr>
        </p:nvGraphicFramePr>
        <p:xfrm>
          <a:off x="8791756" y="2136701"/>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0.4</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048760423"/>
                  </a:ext>
                </a:extLst>
              </a:tr>
              <a:tr h="399032">
                <a:tc>
                  <a:txBody>
                    <a:bodyPr/>
                    <a:lstStyle/>
                    <a:p>
                      <a:pPr algn="ctr"/>
                      <a:r>
                        <a:rPr lang="en-US" sz="800" b="1" dirty="0"/>
                        <a:t>2.7</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678581315"/>
                  </a:ext>
                </a:extLst>
              </a:tr>
              <a:tr h="399032">
                <a:tc>
                  <a:txBody>
                    <a:bodyPr/>
                    <a:lstStyle/>
                    <a:p>
                      <a:pPr algn="ctr"/>
                      <a:r>
                        <a:rPr lang="en-US" sz="800" b="1" dirty="0"/>
                        <a:t>7.3</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378662452"/>
                  </a:ext>
                </a:extLst>
              </a:tr>
              <a:tr h="399032">
                <a:tc>
                  <a:txBody>
                    <a:bodyPr/>
                    <a:lstStyle/>
                    <a:p>
                      <a:pPr algn="ctr"/>
                      <a:r>
                        <a:rPr lang="en-US" sz="800" b="1" dirty="0"/>
                        <a:t>1.0</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480511951"/>
                  </a:ext>
                </a:extLst>
              </a:tr>
              <a:tr h="399032">
                <a:tc>
                  <a:txBody>
                    <a:bodyPr/>
                    <a:lstStyle/>
                    <a:p>
                      <a:pPr algn="ctr"/>
                      <a:r>
                        <a:rPr lang="en-US" sz="800" b="1" dirty="0"/>
                        <a:t>8.4</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771594280"/>
                  </a:ext>
                </a:extLst>
              </a:tr>
            </a:tbl>
          </a:graphicData>
        </a:graphic>
      </p:graphicFrame>
      <p:sp>
        <p:nvSpPr>
          <p:cNvPr id="21" name="TextBox 20">
            <a:extLst>
              <a:ext uri="{FF2B5EF4-FFF2-40B4-BE49-F238E27FC236}">
                <a16:creationId xmlns:a16="http://schemas.microsoft.com/office/drawing/2014/main" id="{9C739D2D-BEE6-C545-3435-DEDD54D9AF3C}"/>
              </a:ext>
            </a:extLst>
          </p:cNvPr>
          <p:cNvSpPr txBox="1"/>
          <p:nvPr/>
        </p:nvSpPr>
        <p:spPr>
          <a:xfrm>
            <a:off x="1589534" y="4131861"/>
            <a:ext cx="467903" cy="307777"/>
          </a:xfrm>
          <a:prstGeom prst="rect">
            <a:avLst/>
          </a:prstGeom>
          <a:noFill/>
        </p:spPr>
        <p:txBody>
          <a:bodyPr wrap="square" rtlCol="0">
            <a:spAutoFit/>
          </a:bodyPr>
          <a:lstStyle/>
          <a:p>
            <a:pPr algn="ctr"/>
            <a:r>
              <a:rPr lang="en-US" sz="1400" dirty="0">
                <a:solidFill>
                  <a:srgbClr val="2F6DFF"/>
                </a:solidFill>
              </a:rPr>
              <a:t>E0</a:t>
            </a:r>
            <a:endParaRPr lang="en-IN" sz="1400" dirty="0">
              <a:solidFill>
                <a:srgbClr val="2F6DFF"/>
              </a:solidFill>
            </a:endParaRPr>
          </a:p>
        </p:txBody>
      </p:sp>
      <p:sp>
        <p:nvSpPr>
          <p:cNvPr id="23" name="TextBox 22">
            <a:extLst>
              <a:ext uri="{FF2B5EF4-FFF2-40B4-BE49-F238E27FC236}">
                <a16:creationId xmlns:a16="http://schemas.microsoft.com/office/drawing/2014/main" id="{18EA270D-85EF-CDAD-0FD6-140476C82DF1}"/>
              </a:ext>
            </a:extLst>
          </p:cNvPr>
          <p:cNvSpPr txBox="1"/>
          <p:nvPr/>
        </p:nvSpPr>
        <p:spPr>
          <a:xfrm>
            <a:off x="3990276" y="4131861"/>
            <a:ext cx="467903" cy="307777"/>
          </a:xfrm>
          <a:prstGeom prst="rect">
            <a:avLst/>
          </a:prstGeom>
          <a:noFill/>
        </p:spPr>
        <p:txBody>
          <a:bodyPr wrap="square" rtlCol="0">
            <a:spAutoFit/>
          </a:bodyPr>
          <a:lstStyle/>
          <a:p>
            <a:pPr algn="ctr"/>
            <a:r>
              <a:rPr lang="en-US" sz="1400" dirty="0">
                <a:solidFill>
                  <a:srgbClr val="2F6DFF"/>
                </a:solidFill>
              </a:rPr>
              <a:t>E1</a:t>
            </a:r>
            <a:endParaRPr lang="en-IN" sz="1400" dirty="0">
              <a:solidFill>
                <a:srgbClr val="2F6DFF"/>
              </a:solidFill>
            </a:endParaRPr>
          </a:p>
        </p:txBody>
      </p:sp>
      <p:sp>
        <p:nvSpPr>
          <p:cNvPr id="24" name="TextBox 23">
            <a:extLst>
              <a:ext uri="{FF2B5EF4-FFF2-40B4-BE49-F238E27FC236}">
                <a16:creationId xmlns:a16="http://schemas.microsoft.com/office/drawing/2014/main" id="{8096860B-F7C4-57F1-99A0-9730320AEF94}"/>
              </a:ext>
            </a:extLst>
          </p:cNvPr>
          <p:cNvSpPr txBox="1"/>
          <p:nvPr/>
        </p:nvSpPr>
        <p:spPr>
          <a:xfrm>
            <a:off x="6391016" y="4131861"/>
            <a:ext cx="467903" cy="307777"/>
          </a:xfrm>
          <a:prstGeom prst="rect">
            <a:avLst/>
          </a:prstGeom>
          <a:noFill/>
        </p:spPr>
        <p:txBody>
          <a:bodyPr wrap="square" rtlCol="0">
            <a:spAutoFit/>
          </a:bodyPr>
          <a:lstStyle/>
          <a:p>
            <a:pPr algn="ctr"/>
            <a:r>
              <a:rPr lang="en-US" sz="1400" dirty="0">
                <a:solidFill>
                  <a:srgbClr val="2F6DFF"/>
                </a:solidFill>
              </a:rPr>
              <a:t>E2</a:t>
            </a:r>
            <a:endParaRPr lang="en-IN" sz="1400" dirty="0">
              <a:solidFill>
                <a:srgbClr val="2F6DFF"/>
              </a:solidFill>
            </a:endParaRPr>
          </a:p>
        </p:txBody>
      </p:sp>
      <p:sp>
        <p:nvSpPr>
          <p:cNvPr id="25" name="TextBox 24">
            <a:extLst>
              <a:ext uri="{FF2B5EF4-FFF2-40B4-BE49-F238E27FC236}">
                <a16:creationId xmlns:a16="http://schemas.microsoft.com/office/drawing/2014/main" id="{0EB9A22C-1567-F7F1-C9E9-2BD9AC8B818F}"/>
              </a:ext>
            </a:extLst>
          </p:cNvPr>
          <p:cNvSpPr txBox="1"/>
          <p:nvPr/>
        </p:nvSpPr>
        <p:spPr>
          <a:xfrm>
            <a:off x="8735230" y="4140734"/>
            <a:ext cx="467903" cy="307777"/>
          </a:xfrm>
          <a:prstGeom prst="rect">
            <a:avLst/>
          </a:prstGeom>
          <a:noFill/>
        </p:spPr>
        <p:txBody>
          <a:bodyPr wrap="square" rtlCol="0">
            <a:spAutoFit/>
          </a:bodyPr>
          <a:lstStyle/>
          <a:p>
            <a:pPr algn="ctr"/>
            <a:r>
              <a:rPr lang="en-US" sz="1400" dirty="0">
                <a:solidFill>
                  <a:srgbClr val="2F6DFF"/>
                </a:solidFill>
              </a:rPr>
              <a:t>E3</a:t>
            </a:r>
            <a:endParaRPr lang="en-IN" sz="1400" dirty="0">
              <a:solidFill>
                <a:srgbClr val="2F6DFF"/>
              </a:solidFill>
            </a:endParaRPr>
          </a:p>
        </p:txBody>
      </p:sp>
      <p:sp>
        <p:nvSpPr>
          <p:cNvPr id="2" name="TextBox 1">
            <a:extLst>
              <a:ext uri="{FF2B5EF4-FFF2-40B4-BE49-F238E27FC236}">
                <a16:creationId xmlns:a16="http://schemas.microsoft.com/office/drawing/2014/main" id="{1883F05E-D624-4458-B060-E0CA8899ADFB}"/>
              </a:ext>
            </a:extLst>
          </p:cNvPr>
          <p:cNvSpPr txBox="1"/>
          <p:nvPr/>
        </p:nvSpPr>
        <p:spPr>
          <a:xfrm>
            <a:off x="3049093" y="1095469"/>
            <a:ext cx="609381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Arial"/>
              </a:rPr>
              <a:t>The authors of the paper used wave frequencies to capture position information</a:t>
            </a:r>
            <a:endParaRPr kumimoji="0" lang="en-IN" b="0" i="0" u="none" strike="noStrike" kern="1200" cap="none" spc="0" normalizeH="0" baseline="0" noProof="0" dirty="0">
              <a:ln>
                <a:noFill/>
              </a:ln>
              <a:solidFill>
                <a:prstClr val="black"/>
              </a:solidFill>
              <a:effectLst/>
              <a:uLnTx/>
              <a:uFillTx/>
              <a:latin typeface="Arial"/>
            </a:endParaRPr>
          </a:p>
        </p:txBody>
      </p:sp>
      <p:sp>
        <p:nvSpPr>
          <p:cNvPr id="8" name="TextBox 7">
            <a:extLst>
              <a:ext uri="{FF2B5EF4-FFF2-40B4-BE49-F238E27FC236}">
                <a16:creationId xmlns:a16="http://schemas.microsoft.com/office/drawing/2014/main" id="{2CAA6B4A-79C8-DB88-07B1-8AF1F077E153}"/>
              </a:ext>
            </a:extLst>
          </p:cNvPr>
          <p:cNvSpPr txBox="1"/>
          <p:nvPr/>
        </p:nvSpPr>
        <p:spPr>
          <a:xfrm>
            <a:off x="2141698" y="304727"/>
            <a:ext cx="658359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Positional Encoder in Transformer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10" name="TextBox 9">
            <a:extLst>
              <a:ext uri="{FF2B5EF4-FFF2-40B4-BE49-F238E27FC236}">
                <a16:creationId xmlns:a16="http://schemas.microsoft.com/office/drawing/2014/main" id="{48B4818E-4EAB-9966-B3B6-C826B2F66225}"/>
              </a:ext>
            </a:extLst>
          </p:cNvPr>
          <p:cNvSpPr txBox="1"/>
          <p:nvPr/>
        </p:nvSpPr>
        <p:spPr>
          <a:xfrm>
            <a:off x="2538827" y="4131861"/>
            <a:ext cx="467903" cy="307777"/>
          </a:xfrm>
          <a:prstGeom prst="rect">
            <a:avLst/>
          </a:prstGeom>
          <a:noFill/>
        </p:spPr>
        <p:txBody>
          <a:bodyPr wrap="square" rtlCol="0">
            <a:spAutoFit/>
          </a:bodyPr>
          <a:lstStyle/>
          <a:p>
            <a:pPr algn="ctr"/>
            <a:r>
              <a:rPr lang="en-US" sz="1400" dirty="0">
                <a:solidFill>
                  <a:srgbClr val="EA4335"/>
                </a:solidFill>
              </a:rPr>
              <a:t>P0</a:t>
            </a:r>
            <a:endParaRPr lang="en-IN" sz="1400" dirty="0">
              <a:solidFill>
                <a:srgbClr val="EA4335"/>
              </a:solidFill>
            </a:endParaRPr>
          </a:p>
        </p:txBody>
      </p:sp>
      <p:sp>
        <p:nvSpPr>
          <p:cNvPr id="11" name="TextBox 10">
            <a:extLst>
              <a:ext uri="{FF2B5EF4-FFF2-40B4-BE49-F238E27FC236}">
                <a16:creationId xmlns:a16="http://schemas.microsoft.com/office/drawing/2014/main" id="{FC091700-8D3B-CD72-6524-EADD7AC67684}"/>
              </a:ext>
            </a:extLst>
          </p:cNvPr>
          <p:cNvSpPr txBox="1"/>
          <p:nvPr/>
        </p:nvSpPr>
        <p:spPr>
          <a:xfrm>
            <a:off x="4939569" y="4131861"/>
            <a:ext cx="467903" cy="307777"/>
          </a:xfrm>
          <a:prstGeom prst="rect">
            <a:avLst/>
          </a:prstGeom>
          <a:noFill/>
        </p:spPr>
        <p:txBody>
          <a:bodyPr wrap="square" rtlCol="0">
            <a:spAutoFit/>
          </a:bodyPr>
          <a:lstStyle/>
          <a:p>
            <a:pPr algn="ctr"/>
            <a:r>
              <a:rPr lang="en-US" sz="1400" dirty="0">
                <a:solidFill>
                  <a:srgbClr val="EA4335"/>
                </a:solidFill>
              </a:rPr>
              <a:t>P1</a:t>
            </a:r>
            <a:endParaRPr lang="en-IN" sz="1400" dirty="0">
              <a:solidFill>
                <a:srgbClr val="EA4335"/>
              </a:solidFill>
            </a:endParaRPr>
          </a:p>
        </p:txBody>
      </p:sp>
      <p:sp>
        <p:nvSpPr>
          <p:cNvPr id="12" name="TextBox 11">
            <a:extLst>
              <a:ext uri="{FF2B5EF4-FFF2-40B4-BE49-F238E27FC236}">
                <a16:creationId xmlns:a16="http://schemas.microsoft.com/office/drawing/2014/main" id="{44731740-EA47-F961-92C9-837FDDA86E4F}"/>
              </a:ext>
            </a:extLst>
          </p:cNvPr>
          <p:cNvSpPr txBox="1"/>
          <p:nvPr/>
        </p:nvSpPr>
        <p:spPr>
          <a:xfrm>
            <a:off x="7340309" y="4131861"/>
            <a:ext cx="467903" cy="307777"/>
          </a:xfrm>
          <a:prstGeom prst="rect">
            <a:avLst/>
          </a:prstGeom>
          <a:noFill/>
        </p:spPr>
        <p:txBody>
          <a:bodyPr wrap="square" rtlCol="0">
            <a:spAutoFit/>
          </a:bodyPr>
          <a:lstStyle/>
          <a:p>
            <a:pPr algn="ctr"/>
            <a:r>
              <a:rPr lang="en-US" sz="1400" dirty="0">
                <a:solidFill>
                  <a:srgbClr val="EA4335"/>
                </a:solidFill>
              </a:rPr>
              <a:t>P2</a:t>
            </a:r>
            <a:endParaRPr lang="en-IN" sz="1400" dirty="0">
              <a:solidFill>
                <a:srgbClr val="EA4335"/>
              </a:solidFill>
            </a:endParaRPr>
          </a:p>
        </p:txBody>
      </p:sp>
      <p:sp>
        <p:nvSpPr>
          <p:cNvPr id="14" name="TextBox 13">
            <a:extLst>
              <a:ext uri="{FF2B5EF4-FFF2-40B4-BE49-F238E27FC236}">
                <a16:creationId xmlns:a16="http://schemas.microsoft.com/office/drawing/2014/main" id="{0CE5ED9F-07F4-F3C9-5A13-8F4109E5A920}"/>
              </a:ext>
            </a:extLst>
          </p:cNvPr>
          <p:cNvSpPr txBox="1"/>
          <p:nvPr/>
        </p:nvSpPr>
        <p:spPr>
          <a:xfrm>
            <a:off x="9684523" y="4140734"/>
            <a:ext cx="467903" cy="307777"/>
          </a:xfrm>
          <a:prstGeom prst="rect">
            <a:avLst/>
          </a:prstGeom>
          <a:noFill/>
        </p:spPr>
        <p:txBody>
          <a:bodyPr wrap="square" rtlCol="0">
            <a:spAutoFit/>
          </a:bodyPr>
          <a:lstStyle/>
          <a:p>
            <a:pPr algn="ctr"/>
            <a:r>
              <a:rPr lang="en-US" sz="1400" dirty="0">
                <a:solidFill>
                  <a:srgbClr val="EA4335"/>
                </a:solidFill>
              </a:rPr>
              <a:t>P3</a:t>
            </a:r>
            <a:endParaRPr lang="en-IN" sz="1400" dirty="0">
              <a:solidFill>
                <a:srgbClr val="EA4335"/>
              </a:solidFill>
            </a:endParaRPr>
          </a:p>
        </p:txBody>
      </p:sp>
      <p:sp>
        <p:nvSpPr>
          <p:cNvPr id="16" name="TextBox 15">
            <a:extLst>
              <a:ext uri="{FF2B5EF4-FFF2-40B4-BE49-F238E27FC236}">
                <a16:creationId xmlns:a16="http://schemas.microsoft.com/office/drawing/2014/main" id="{422BF7F0-DC66-9D45-F81D-53E9EA6FFB3B}"/>
              </a:ext>
            </a:extLst>
          </p:cNvPr>
          <p:cNvSpPr txBox="1"/>
          <p:nvPr/>
        </p:nvSpPr>
        <p:spPr>
          <a:xfrm>
            <a:off x="1986751" y="2802242"/>
            <a:ext cx="6227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u="none" strike="noStrike" kern="1200" cap="none" spc="0" normalizeH="0" baseline="0" noProof="0" dirty="0">
                <a:ln>
                  <a:noFill/>
                </a:ln>
                <a:solidFill>
                  <a:prstClr val="black"/>
                </a:solidFill>
                <a:effectLst/>
                <a:uLnTx/>
                <a:uFillTx/>
                <a:latin typeface="Arial"/>
              </a:rPr>
              <a:t>+</a:t>
            </a:r>
            <a:endParaRPr kumimoji="0" lang="en-IN" sz="3600" u="none" strike="noStrike" kern="1200" cap="none" spc="0" normalizeH="0" baseline="0" noProof="0" dirty="0">
              <a:ln>
                <a:noFill/>
              </a:ln>
              <a:solidFill>
                <a:prstClr val="black"/>
              </a:solidFill>
              <a:effectLst/>
              <a:uLnTx/>
              <a:uFillTx/>
              <a:latin typeface="Arial"/>
            </a:endParaRPr>
          </a:p>
        </p:txBody>
      </p:sp>
      <p:sp>
        <p:nvSpPr>
          <p:cNvPr id="18" name="TextBox 17">
            <a:extLst>
              <a:ext uri="{FF2B5EF4-FFF2-40B4-BE49-F238E27FC236}">
                <a16:creationId xmlns:a16="http://schemas.microsoft.com/office/drawing/2014/main" id="{69B2A094-1A88-D1A4-DB75-451180F35F09}"/>
              </a:ext>
            </a:extLst>
          </p:cNvPr>
          <p:cNvSpPr txBox="1"/>
          <p:nvPr/>
        </p:nvSpPr>
        <p:spPr>
          <a:xfrm>
            <a:off x="4406782" y="2802242"/>
            <a:ext cx="6227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u="none" strike="noStrike" kern="1200" cap="none" spc="0" normalizeH="0" baseline="0" noProof="0" dirty="0">
                <a:ln>
                  <a:noFill/>
                </a:ln>
                <a:solidFill>
                  <a:prstClr val="black"/>
                </a:solidFill>
                <a:effectLst/>
                <a:uLnTx/>
                <a:uFillTx/>
                <a:latin typeface="Arial"/>
              </a:rPr>
              <a:t>+</a:t>
            </a:r>
            <a:endParaRPr kumimoji="0" lang="en-IN" sz="3600" u="none" strike="noStrike" kern="1200" cap="none" spc="0" normalizeH="0" baseline="0" noProof="0" dirty="0">
              <a:ln>
                <a:noFill/>
              </a:ln>
              <a:solidFill>
                <a:prstClr val="black"/>
              </a:solidFill>
              <a:effectLst/>
              <a:uLnTx/>
              <a:uFillTx/>
              <a:latin typeface="Arial"/>
            </a:endParaRPr>
          </a:p>
        </p:txBody>
      </p:sp>
      <p:sp>
        <p:nvSpPr>
          <p:cNvPr id="19" name="TextBox 18">
            <a:extLst>
              <a:ext uri="{FF2B5EF4-FFF2-40B4-BE49-F238E27FC236}">
                <a16:creationId xmlns:a16="http://schemas.microsoft.com/office/drawing/2014/main" id="{42B7C4FC-EEFC-99D6-56C9-7D31E992AC8C}"/>
              </a:ext>
            </a:extLst>
          </p:cNvPr>
          <p:cNvSpPr txBox="1"/>
          <p:nvPr/>
        </p:nvSpPr>
        <p:spPr>
          <a:xfrm>
            <a:off x="6802396" y="2802242"/>
            <a:ext cx="6227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u="none" strike="noStrike" kern="1200" cap="none" spc="0" normalizeH="0" baseline="0" noProof="0" dirty="0">
                <a:ln>
                  <a:noFill/>
                </a:ln>
                <a:solidFill>
                  <a:prstClr val="black"/>
                </a:solidFill>
                <a:effectLst/>
                <a:uLnTx/>
                <a:uFillTx/>
                <a:latin typeface="Arial"/>
              </a:rPr>
              <a:t>+</a:t>
            </a:r>
            <a:endParaRPr kumimoji="0" lang="en-IN" sz="3600" u="none" strike="noStrike" kern="1200" cap="none" spc="0" normalizeH="0" baseline="0" noProof="0" dirty="0">
              <a:ln>
                <a:noFill/>
              </a:ln>
              <a:solidFill>
                <a:prstClr val="black"/>
              </a:solidFill>
              <a:effectLst/>
              <a:uLnTx/>
              <a:uFillTx/>
              <a:latin typeface="Arial"/>
            </a:endParaRPr>
          </a:p>
        </p:txBody>
      </p:sp>
      <p:sp>
        <p:nvSpPr>
          <p:cNvPr id="20" name="TextBox 19">
            <a:extLst>
              <a:ext uri="{FF2B5EF4-FFF2-40B4-BE49-F238E27FC236}">
                <a16:creationId xmlns:a16="http://schemas.microsoft.com/office/drawing/2014/main" id="{D533E04E-9AD6-5E8D-0033-26D088405188}"/>
              </a:ext>
            </a:extLst>
          </p:cNvPr>
          <p:cNvSpPr txBox="1"/>
          <p:nvPr/>
        </p:nvSpPr>
        <p:spPr>
          <a:xfrm>
            <a:off x="9139793" y="2811115"/>
            <a:ext cx="6227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u="none" strike="noStrike" kern="1200" cap="none" spc="0" normalizeH="0" baseline="0" noProof="0" dirty="0">
                <a:ln>
                  <a:noFill/>
                </a:ln>
                <a:solidFill>
                  <a:prstClr val="black"/>
                </a:solidFill>
                <a:effectLst/>
                <a:uLnTx/>
                <a:uFillTx/>
                <a:latin typeface="Arial"/>
              </a:rPr>
              <a:t>+</a:t>
            </a:r>
            <a:endParaRPr kumimoji="0" lang="en-IN" sz="3600" u="none" strike="noStrike" kern="1200" cap="none" spc="0" normalizeH="0" baseline="0" noProof="0" dirty="0">
              <a:ln>
                <a:noFill/>
              </a:ln>
              <a:solidFill>
                <a:prstClr val="black"/>
              </a:solidFill>
              <a:effectLst/>
              <a:uLnTx/>
              <a:uFillTx/>
              <a:latin typeface="Arial"/>
            </a:endParaRPr>
          </a:p>
        </p:txBody>
      </p:sp>
      <p:graphicFrame>
        <p:nvGraphicFramePr>
          <p:cNvPr id="32" name="Table 23">
            <a:extLst>
              <a:ext uri="{FF2B5EF4-FFF2-40B4-BE49-F238E27FC236}">
                <a16:creationId xmlns:a16="http://schemas.microsoft.com/office/drawing/2014/main" id="{1189EA9E-864F-2ED7-C976-3BA20360B531}"/>
              </a:ext>
            </a:extLst>
          </p:cNvPr>
          <p:cNvGraphicFramePr>
            <a:graphicFrameLocks noGrp="1"/>
          </p:cNvGraphicFramePr>
          <p:nvPr>
            <p:extLst>
              <p:ext uri="{D42A27DB-BD31-4B8C-83A1-F6EECF244321}">
                <p14:modId xmlns:p14="http://schemas.microsoft.com/office/powerpoint/2010/main" val="387494229"/>
              </p:ext>
            </p:extLst>
          </p:nvPr>
        </p:nvGraphicFramePr>
        <p:xfrm>
          <a:off x="2595613" y="2136701"/>
          <a:ext cx="354330" cy="1995160"/>
        </p:xfrm>
        <a:graphic>
          <a:graphicData uri="http://schemas.openxmlformats.org/drawingml/2006/table">
            <a:tbl>
              <a:tblPr firstRow="1" bandRow="1">
                <a:tableStyleId>{5940675A-B579-460E-94D1-54222C63F5DA}</a:tableStyleId>
              </a:tblPr>
              <a:tblGrid>
                <a:gridCol w="354330">
                  <a:extLst>
                    <a:ext uri="{9D8B030D-6E8A-4147-A177-3AD203B41FA5}">
                      <a16:colId xmlns:a16="http://schemas.microsoft.com/office/drawing/2014/main" val="2678846320"/>
                    </a:ext>
                  </a:extLst>
                </a:gridCol>
              </a:tblGrid>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graphicFrame>
        <p:nvGraphicFramePr>
          <p:cNvPr id="33" name="Table 23">
            <a:extLst>
              <a:ext uri="{FF2B5EF4-FFF2-40B4-BE49-F238E27FC236}">
                <a16:creationId xmlns:a16="http://schemas.microsoft.com/office/drawing/2014/main" id="{032A0D68-067B-DF99-FF06-DBDCAD078111}"/>
              </a:ext>
            </a:extLst>
          </p:cNvPr>
          <p:cNvGraphicFramePr>
            <a:graphicFrameLocks noGrp="1"/>
          </p:cNvGraphicFramePr>
          <p:nvPr>
            <p:extLst>
              <p:ext uri="{D42A27DB-BD31-4B8C-83A1-F6EECF244321}">
                <p14:modId xmlns:p14="http://schemas.microsoft.com/office/powerpoint/2010/main" val="3502181518"/>
              </p:ext>
            </p:extLst>
          </p:nvPr>
        </p:nvGraphicFramePr>
        <p:xfrm>
          <a:off x="4996094" y="2127827"/>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graphicFrame>
        <p:nvGraphicFramePr>
          <p:cNvPr id="34" name="Table 23">
            <a:extLst>
              <a:ext uri="{FF2B5EF4-FFF2-40B4-BE49-F238E27FC236}">
                <a16:creationId xmlns:a16="http://schemas.microsoft.com/office/drawing/2014/main" id="{94B1349A-D4AD-26C1-B84B-4EDCCBF3D3B7}"/>
              </a:ext>
            </a:extLst>
          </p:cNvPr>
          <p:cNvGraphicFramePr>
            <a:graphicFrameLocks noGrp="1"/>
          </p:cNvGraphicFramePr>
          <p:nvPr>
            <p:extLst>
              <p:ext uri="{D42A27DB-BD31-4B8C-83A1-F6EECF244321}">
                <p14:modId xmlns:p14="http://schemas.microsoft.com/office/powerpoint/2010/main" val="4124684632"/>
              </p:ext>
            </p:extLst>
          </p:nvPr>
        </p:nvGraphicFramePr>
        <p:xfrm>
          <a:off x="7396836" y="2127827"/>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graphicFrame>
        <p:nvGraphicFramePr>
          <p:cNvPr id="35" name="Table 23">
            <a:extLst>
              <a:ext uri="{FF2B5EF4-FFF2-40B4-BE49-F238E27FC236}">
                <a16:creationId xmlns:a16="http://schemas.microsoft.com/office/drawing/2014/main" id="{3A21D005-1E43-6BE4-923C-B112BCE9D9D5}"/>
              </a:ext>
            </a:extLst>
          </p:cNvPr>
          <p:cNvGraphicFramePr>
            <a:graphicFrameLocks noGrp="1"/>
          </p:cNvGraphicFramePr>
          <p:nvPr>
            <p:extLst>
              <p:ext uri="{D42A27DB-BD31-4B8C-83A1-F6EECF244321}">
                <p14:modId xmlns:p14="http://schemas.microsoft.com/office/powerpoint/2010/main" val="1551770153"/>
              </p:ext>
            </p:extLst>
          </p:nvPr>
        </p:nvGraphicFramePr>
        <p:xfrm>
          <a:off x="9741048" y="2127827"/>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r>
                        <a:rPr lang="en-US" sz="800" b="1" dirty="0"/>
                        <a:t>?</a:t>
                      </a: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516B411-DD9C-08AE-5B17-E5D61A4692DF}"/>
                  </a:ext>
                </a:extLst>
              </p:cNvPr>
              <p:cNvSpPr txBox="1"/>
              <p:nvPr/>
            </p:nvSpPr>
            <p:spPr>
              <a:xfrm>
                <a:off x="6010030" y="4770433"/>
                <a:ext cx="2985176"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𝑃𝐸</m:t>
                          </m:r>
                        </m:e>
                        <m:sub>
                          <m:r>
                            <a:rPr lang="en-US" sz="2000" b="0" i="1" smtClean="0">
                              <a:latin typeface="Cambria Math" panose="02040503050406030204" pitchFamily="18" charset="0"/>
                            </a:rPr>
                            <m:t>(</m:t>
                          </m:r>
                          <m:r>
                            <a:rPr lang="en-US" sz="2000" b="0" i="1" smtClean="0">
                              <a:latin typeface="Cambria Math" panose="02040503050406030204" pitchFamily="18" charset="0"/>
                            </a:rPr>
                            <m:t>𝑝𝑜𝑠</m:t>
                          </m:r>
                          <m:r>
                            <a:rPr lang="en-US" sz="2000" b="0" i="1" smtClean="0">
                              <a:latin typeface="Cambria Math" panose="02040503050406030204" pitchFamily="18" charset="0"/>
                            </a:rPr>
                            <m:t>,2</m:t>
                          </m:r>
                          <m:r>
                            <a:rPr lang="en-US" sz="2000" b="0" i="1" smtClean="0">
                              <a:latin typeface="Cambria Math" panose="02040503050406030204" pitchFamily="18" charset="0"/>
                            </a:rPr>
                            <m:t>𝑖</m:t>
                          </m:r>
                          <m:r>
                            <a:rPr lang="en-US" sz="2000" b="0" i="1" smtClean="0">
                              <a:latin typeface="Cambria Math" panose="02040503050406030204" pitchFamily="18" charset="0"/>
                            </a:rPr>
                            <m:t>)</m:t>
                          </m:r>
                        </m:sub>
                      </m:sSub>
                      <m:r>
                        <a:rPr lang="en-IN" sz="2000" i="1" smtClean="0">
                          <a:latin typeface="Cambria Math" panose="02040503050406030204" pitchFamily="18" charset="0"/>
                        </a:rPr>
                        <m:t>=</m:t>
                      </m:r>
                      <m:r>
                        <m:rPr>
                          <m:sty m:val="p"/>
                        </m:rPr>
                        <a:rPr lang="en-US" sz="2000" b="0" i="0" smtClean="0">
                          <a:latin typeface="Cambria Math" panose="02040503050406030204" pitchFamily="18" charset="0"/>
                        </a:rPr>
                        <m:t>sin</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𝑝𝑜𝑠</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10000</m:t>
                                  </m:r>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𝑖</m:t>
                                      </m:r>
                                    </m:num>
                                    <m:den>
                                      <m:r>
                                        <a:rPr lang="en-US" sz="2000" b="0" i="1" smtClean="0">
                                          <a:latin typeface="Cambria Math" panose="02040503050406030204" pitchFamily="18" charset="0"/>
                                        </a:rPr>
                                        <m:t>𝑑</m:t>
                                      </m:r>
                                    </m:den>
                                  </m:f>
                                </m:sup>
                              </m:sSup>
                            </m:den>
                          </m:f>
                        </m:e>
                      </m:d>
                    </m:oMath>
                  </m:oMathPara>
                </a14:m>
                <a:endParaRPr lang="en-IN" sz="2000" dirty="0"/>
              </a:p>
            </p:txBody>
          </p:sp>
        </mc:Choice>
        <mc:Fallback xmlns="">
          <p:sp>
            <p:nvSpPr>
              <p:cNvPr id="44" name="TextBox 43">
                <a:extLst>
                  <a:ext uri="{FF2B5EF4-FFF2-40B4-BE49-F238E27FC236}">
                    <a16:creationId xmlns:a16="http://schemas.microsoft.com/office/drawing/2014/main" id="{4516B411-DD9C-08AE-5B17-E5D61A4692DF}"/>
                  </a:ext>
                </a:extLst>
              </p:cNvPr>
              <p:cNvSpPr txBox="1">
                <a:spLocks noRot="1" noChangeAspect="1" noMove="1" noResize="1" noEditPoints="1" noAdjustHandles="1" noChangeArrowheads="1" noChangeShapeType="1" noTextEdit="1"/>
              </p:cNvSpPr>
              <p:nvPr/>
            </p:nvSpPr>
            <p:spPr>
              <a:xfrm>
                <a:off x="6010030" y="4770433"/>
                <a:ext cx="2985176" cy="691536"/>
              </a:xfrm>
              <a:prstGeom prst="rect">
                <a:avLst/>
              </a:prstGeom>
              <a:blipFill>
                <a:blip r:embed="rId2"/>
                <a:stretch>
                  <a:fillRect b="-88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01590E1-4FC0-A344-2C4F-072FA44D573F}"/>
                  </a:ext>
                </a:extLst>
              </p:cNvPr>
              <p:cNvSpPr txBox="1"/>
              <p:nvPr/>
            </p:nvSpPr>
            <p:spPr>
              <a:xfrm>
                <a:off x="6010030" y="5770893"/>
                <a:ext cx="3267305"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𝑃𝐸</m:t>
                          </m:r>
                        </m:e>
                        <m:sub>
                          <m:r>
                            <a:rPr lang="en-US" sz="2000" b="0" i="1" smtClean="0">
                              <a:latin typeface="Cambria Math" panose="02040503050406030204" pitchFamily="18" charset="0"/>
                            </a:rPr>
                            <m:t>(</m:t>
                          </m:r>
                          <m:r>
                            <a:rPr lang="en-US" sz="2000" b="0" i="1" smtClean="0">
                              <a:latin typeface="Cambria Math" panose="02040503050406030204" pitchFamily="18" charset="0"/>
                            </a:rPr>
                            <m:t>𝑝𝑜𝑠</m:t>
                          </m:r>
                          <m:r>
                            <a:rPr lang="en-US" sz="2000" b="0" i="1" smtClean="0">
                              <a:latin typeface="Cambria Math" panose="02040503050406030204" pitchFamily="18" charset="0"/>
                            </a:rPr>
                            <m:t>,2</m:t>
                          </m:r>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r>
                        <a:rPr lang="en-IN" sz="2000" i="1" smtClean="0">
                          <a:latin typeface="Cambria Math" panose="02040503050406030204" pitchFamily="18" charset="0"/>
                        </a:rPr>
                        <m:t>=</m:t>
                      </m:r>
                      <m:r>
                        <m:rPr>
                          <m:sty m:val="p"/>
                        </m:rPr>
                        <a:rPr lang="en-US" sz="2000" b="0" i="0" smtClean="0">
                          <a:latin typeface="Cambria Math" panose="02040503050406030204" pitchFamily="18" charset="0"/>
                        </a:rPr>
                        <m:t>cos</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𝑝𝑜𝑠</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10000</m:t>
                                  </m:r>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𝑖</m:t>
                                      </m:r>
                                    </m:num>
                                    <m:den>
                                      <m:r>
                                        <a:rPr lang="en-US" sz="2000" b="0" i="1" smtClean="0">
                                          <a:latin typeface="Cambria Math" panose="02040503050406030204" pitchFamily="18" charset="0"/>
                                        </a:rPr>
                                        <m:t>𝑑</m:t>
                                      </m:r>
                                    </m:den>
                                  </m:f>
                                </m:sup>
                              </m:sSup>
                            </m:den>
                          </m:f>
                        </m:e>
                      </m:d>
                    </m:oMath>
                  </m:oMathPara>
                </a14:m>
                <a:endParaRPr lang="en-IN" sz="2000" dirty="0"/>
              </a:p>
            </p:txBody>
          </p:sp>
        </mc:Choice>
        <mc:Fallback xmlns="">
          <p:sp>
            <p:nvSpPr>
              <p:cNvPr id="45" name="TextBox 44">
                <a:extLst>
                  <a:ext uri="{FF2B5EF4-FFF2-40B4-BE49-F238E27FC236}">
                    <a16:creationId xmlns:a16="http://schemas.microsoft.com/office/drawing/2014/main" id="{801590E1-4FC0-A344-2C4F-072FA44D573F}"/>
                  </a:ext>
                </a:extLst>
              </p:cNvPr>
              <p:cNvSpPr txBox="1">
                <a:spLocks noRot="1" noChangeAspect="1" noMove="1" noResize="1" noEditPoints="1" noAdjustHandles="1" noChangeArrowheads="1" noChangeShapeType="1" noTextEdit="1"/>
              </p:cNvSpPr>
              <p:nvPr/>
            </p:nvSpPr>
            <p:spPr>
              <a:xfrm>
                <a:off x="6010030" y="5770893"/>
                <a:ext cx="3267305" cy="691536"/>
              </a:xfrm>
              <a:prstGeom prst="rect">
                <a:avLst/>
              </a:prstGeom>
              <a:blipFill>
                <a:blip r:embed="rId3"/>
                <a:stretch>
                  <a:fillRect b="-885"/>
                </a:stretch>
              </a:blipFill>
            </p:spPr>
            <p:txBody>
              <a:bodyPr/>
              <a:lstStyle/>
              <a:p>
                <a:r>
                  <a:rPr lang="en-IN">
                    <a:noFill/>
                  </a:rPr>
                  <a:t> </a:t>
                </a:r>
              </a:p>
            </p:txBody>
          </p:sp>
        </mc:Fallback>
      </mc:AlternateContent>
      <p:sp>
        <p:nvSpPr>
          <p:cNvPr id="46" name="TextBox 45">
            <a:extLst>
              <a:ext uri="{FF2B5EF4-FFF2-40B4-BE49-F238E27FC236}">
                <a16:creationId xmlns:a16="http://schemas.microsoft.com/office/drawing/2014/main" id="{B8C57FFF-419D-930D-867B-800271F6AE14}"/>
              </a:ext>
            </a:extLst>
          </p:cNvPr>
          <p:cNvSpPr txBox="1"/>
          <p:nvPr/>
        </p:nvSpPr>
        <p:spPr>
          <a:xfrm>
            <a:off x="3630532" y="4757435"/>
            <a:ext cx="215085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Arial"/>
              </a:rPr>
              <a:t>Vaswani et al 2017</a:t>
            </a:r>
            <a:endParaRPr kumimoji="0" lang="en-IN" b="0" i="0" u="none" strike="noStrike" kern="120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2204017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CAA6B4A-79C8-DB88-07B1-8AF1F077E153}"/>
              </a:ext>
            </a:extLst>
          </p:cNvPr>
          <p:cNvSpPr txBox="1"/>
          <p:nvPr/>
        </p:nvSpPr>
        <p:spPr>
          <a:xfrm>
            <a:off x="2141698" y="304727"/>
            <a:ext cx="658359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Positional Encoder in Transformer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10" name="TextBox 9">
            <a:extLst>
              <a:ext uri="{FF2B5EF4-FFF2-40B4-BE49-F238E27FC236}">
                <a16:creationId xmlns:a16="http://schemas.microsoft.com/office/drawing/2014/main" id="{48B4818E-4EAB-9966-B3B6-C826B2F66225}"/>
              </a:ext>
            </a:extLst>
          </p:cNvPr>
          <p:cNvSpPr txBox="1"/>
          <p:nvPr/>
        </p:nvSpPr>
        <p:spPr>
          <a:xfrm>
            <a:off x="2289943" y="1614172"/>
            <a:ext cx="467903" cy="307777"/>
          </a:xfrm>
          <a:prstGeom prst="rect">
            <a:avLst/>
          </a:prstGeom>
          <a:noFill/>
        </p:spPr>
        <p:txBody>
          <a:bodyPr wrap="square" rtlCol="0">
            <a:spAutoFit/>
          </a:bodyPr>
          <a:lstStyle/>
          <a:p>
            <a:pPr algn="ctr"/>
            <a:r>
              <a:rPr lang="en-US" sz="1400" dirty="0">
                <a:solidFill>
                  <a:srgbClr val="EA4335"/>
                </a:solidFill>
              </a:rPr>
              <a:t>P0</a:t>
            </a:r>
            <a:endParaRPr lang="en-IN" sz="1400" dirty="0">
              <a:solidFill>
                <a:srgbClr val="EA4335"/>
              </a:solidFill>
            </a:endParaRPr>
          </a:p>
        </p:txBody>
      </p:sp>
      <p:graphicFrame>
        <p:nvGraphicFramePr>
          <p:cNvPr id="32" name="Table 23">
            <a:extLst>
              <a:ext uri="{FF2B5EF4-FFF2-40B4-BE49-F238E27FC236}">
                <a16:creationId xmlns:a16="http://schemas.microsoft.com/office/drawing/2014/main" id="{1189EA9E-864F-2ED7-C976-3BA20360B531}"/>
              </a:ext>
            </a:extLst>
          </p:cNvPr>
          <p:cNvGraphicFramePr>
            <a:graphicFrameLocks noGrp="1"/>
          </p:cNvGraphicFramePr>
          <p:nvPr>
            <p:extLst>
              <p:ext uri="{D42A27DB-BD31-4B8C-83A1-F6EECF244321}">
                <p14:modId xmlns:p14="http://schemas.microsoft.com/office/powerpoint/2010/main" val="3141479572"/>
              </p:ext>
            </p:extLst>
          </p:nvPr>
        </p:nvGraphicFramePr>
        <p:xfrm>
          <a:off x="2346730" y="1938361"/>
          <a:ext cx="354330" cy="1995160"/>
        </p:xfrm>
        <a:graphic>
          <a:graphicData uri="http://schemas.openxmlformats.org/drawingml/2006/table">
            <a:tbl>
              <a:tblPr firstRow="1" bandRow="1">
                <a:tableStyleId>{5940675A-B579-460E-94D1-54222C63F5DA}</a:tableStyleId>
              </a:tblPr>
              <a:tblGrid>
                <a:gridCol w="354330">
                  <a:extLst>
                    <a:ext uri="{9D8B030D-6E8A-4147-A177-3AD203B41FA5}">
                      <a16:colId xmlns:a16="http://schemas.microsoft.com/office/drawing/2014/main" val="2678846320"/>
                    </a:ext>
                  </a:extLst>
                </a:gridCol>
              </a:tblGrid>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516B411-DD9C-08AE-5B17-E5D61A4692DF}"/>
                  </a:ext>
                </a:extLst>
              </p:cNvPr>
              <p:cNvSpPr txBox="1"/>
              <p:nvPr/>
            </p:nvSpPr>
            <p:spPr>
              <a:xfrm>
                <a:off x="5101802" y="1961925"/>
                <a:ext cx="2985176"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𝑃𝐸</m:t>
                          </m:r>
                        </m:e>
                        <m:sub>
                          <m:r>
                            <a:rPr lang="en-US" sz="2000" b="0" i="1" smtClean="0">
                              <a:latin typeface="Cambria Math" panose="02040503050406030204" pitchFamily="18" charset="0"/>
                            </a:rPr>
                            <m:t>(</m:t>
                          </m:r>
                          <m:r>
                            <a:rPr lang="en-US" sz="2000" b="0" i="1" smtClean="0">
                              <a:latin typeface="Cambria Math" panose="02040503050406030204" pitchFamily="18" charset="0"/>
                            </a:rPr>
                            <m:t>𝑝𝑜𝑠</m:t>
                          </m:r>
                          <m:r>
                            <a:rPr lang="en-US" sz="2000" b="0" i="1" smtClean="0">
                              <a:latin typeface="Cambria Math" panose="02040503050406030204" pitchFamily="18" charset="0"/>
                            </a:rPr>
                            <m:t>,2</m:t>
                          </m:r>
                          <m:r>
                            <a:rPr lang="en-US" sz="2000" b="0" i="1" smtClean="0">
                              <a:latin typeface="Cambria Math" panose="02040503050406030204" pitchFamily="18" charset="0"/>
                            </a:rPr>
                            <m:t>𝑖</m:t>
                          </m:r>
                          <m:r>
                            <a:rPr lang="en-US" sz="2000" b="0" i="1" smtClean="0">
                              <a:latin typeface="Cambria Math" panose="02040503050406030204" pitchFamily="18" charset="0"/>
                            </a:rPr>
                            <m:t>)</m:t>
                          </m:r>
                        </m:sub>
                      </m:sSub>
                      <m:r>
                        <a:rPr lang="en-IN" sz="2000" i="1" smtClean="0">
                          <a:latin typeface="Cambria Math" panose="02040503050406030204" pitchFamily="18" charset="0"/>
                        </a:rPr>
                        <m:t>=</m:t>
                      </m:r>
                      <m:r>
                        <m:rPr>
                          <m:sty m:val="p"/>
                        </m:rPr>
                        <a:rPr lang="en-US" sz="2000" b="0" i="0" smtClean="0">
                          <a:latin typeface="Cambria Math" panose="02040503050406030204" pitchFamily="18" charset="0"/>
                        </a:rPr>
                        <m:t>sin</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𝑝𝑜𝑠</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10000</m:t>
                                  </m:r>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𝑖</m:t>
                                      </m:r>
                                    </m:num>
                                    <m:den>
                                      <m:r>
                                        <a:rPr lang="en-US" sz="2000" b="0" i="1" smtClean="0">
                                          <a:latin typeface="Cambria Math" panose="02040503050406030204" pitchFamily="18" charset="0"/>
                                        </a:rPr>
                                        <m:t>𝑑</m:t>
                                      </m:r>
                                    </m:den>
                                  </m:f>
                                </m:sup>
                              </m:sSup>
                            </m:den>
                          </m:f>
                        </m:e>
                      </m:d>
                    </m:oMath>
                  </m:oMathPara>
                </a14:m>
                <a:endParaRPr lang="en-IN" sz="2000" dirty="0"/>
              </a:p>
            </p:txBody>
          </p:sp>
        </mc:Choice>
        <mc:Fallback xmlns="">
          <p:sp>
            <p:nvSpPr>
              <p:cNvPr id="44" name="TextBox 43">
                <a:extLst>
                  <a:ext uri="{FF2B5EF4-FFF2-40B4-BE49-F238E27FC236}">
                    <a16:creationId xmlns:a16="http://schemas.microsoft.com/office/drawing/2014/main" id="{4516B411-DD9C-08AE-5B17-E5D61A4692DF}"/>
                  </a:ext>
                </a:extLst>
              </p:cNvPr>
              <p:cNvSpPr txBox="1">
                <a:spLocks noRot="1" noChangeAspect="1" noMove="1" noResize="1" noEditPoints="1" noAdjustHandles="1" noChangeArrowheads="1" noChangeShapeType="1" noTextEdit="1"/>
              </p:cNvSpPr>
              <p:nvPr/>
            </p:nvSpPr>
            <p:spPr>
              <a:xfrm>
                <a:off x="5101802" y="1961925"/>
                <a:ext cx="2985176" cy="691536"/>
              </a:xfrm>
              <a:prstGeom prst="rect">
                <a:avLst/>
              </a:prstGeom>
              <a:blipFill>
                <a:blip r:embed="rId2"/>
                <a:stretch>
                  <a:fillRect b="-885"/>
                </a:stretch>
              </a:blipFill>
            </p:spPr>
            <p:txBody>
              <a:bodyPr/>
              <a:lstStyle/>
              <a:p>
                <a:r>
                  <a:rPr lang="en-IN">
                    <a:noFill/>
                  </a:rPr>
                  <a:t> </a:t>
                </a:r>
              </a:p>
            </p:txBody>
          </p:sp>
        </mc:Fallback>
      </mc:AlternateContent>
      <p:sp>
        <p:nvSpPr>
          <p:cNvPr id="3" name="TextBox 2">
            <a:extLst>
              <a:ext uri="{FF2B5EF4-FFF2-40B4-BE49-F238E27FC236}">
                <a16:creationId xmlns:a16="http://schemas.microsoft.com/office/drawing/2014/main" id="{04914D18-62F6-83CE-6D02-0F7178069A81}"/>
              </a:ext>
            </a:extLst>
          </p:cNvPr>
          <p:cNvSpPr txBox="1"/>
          <p:nvPr/>
        </p:nvSpPr>
        <p:spPr>
          <a:xfrm>
            <a:off x="2050046" y="3949933"/>
            <a:ext cx="947695" cy="369332"/>
          </a:xfrm>
          <a:prstGeom prst="rect">
            <a:avLst/>
          </a:prstGeom>
          <a:noFill/>
        </p:spPr>
        <p:txBody>
          <a:bodyPr wrap="none" rtlCol="0">
            <a:spAutoFit/>
          </a:bodyPr>
          <a:lstStyle/>
          <a:p>
            <a:r>
              <a:rPr lang="en-US" dirty="0">
                <a:solidFill>
                  <a:schemeClr val="bg2">
                    <a:lumMod val="50000"/>
                  </a:schemeClr>
                </a:solidFill>
              </a:rPr>
              <a:t>pos = 0</a:t>
            </a:r>
            <a:endParaRPr lang="en-IN" dirty="0">
              <a:solidFill>
                <a:schemeClr val="bg2">
                  <a:lumMod val="50000"/>
                </a:schemeClr>
              </a:solidFill>
            </a:endParaRPr>
          </a:p>
        </p:txBody>
      </p:sp>
      <p:sp>
        <p:nvSpPr>
          <p:cNvPr id="5" name="Right Brace 4">
            <a:extLst>
              <a:ext uri="{FF2B5EF4-FFF2-40B4-BE49-F238E27FC236}">
                <a16:creationId xmlns:a16="http://schemas.microsoft.com/office/drawing/2014/main" id="{34573FCD-C1AF-5E89-B980-2E20C542CF27}"/>
              </a:ext>
            </a:extLst>
          </p:cNvPr>
          <p:cNvSpPr/>
          <p:nvPr/>
        </p:nvSpPr>
        <p:spPr>
          <a:xfrm>
            <a:off x="3192556" y="1938361"/>
            <a:ext cx="437218" cy="2006252"/>
          </a:xfrm>
          <a:prstGeom prst="rightBrace">
            <a:avLst>
              <a:gd name="adj1" fmla="val 69332"/>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6" name="TextBox 5">
            <a:extLst>
              <a:ext uri="{FF2B5EF4-FFF2-40B4-BE49-F238E27FC236}">
                <a16:creationId xmlns:a16="http://schemas.microsoft.com/office/drawing/2014/main" id="{D4A66CCD-F984-9BB1-8E9F-76988E7434BC}"/>
              </a:ext>
            </a:extLst>
          </p:cNvPr>
          <p:cNvSpPr txBox="1"/>
          <p:nvPr/>
        </p:nvSpPr>
        <p:spPr>
          <a:xfrm>
            <a:off x="3824589" y="2751275"/>
            <a:ext cx="704039" cy="369332"/>
          </a:xfrm>
          <a:prstGeom prst="rect">
            <a:avLst/>
          </a:prstGeom>
          <a:noFill/>
        </p:spPr>
        <p:txBody>
          <a:bodyPr wrap="none" rtlCol="0">
            <a:spAutoFit/>
          </a:bodyPr>
          <a:lstStyle/>
          <a:p>
            <a:r>
              <a:rPr lang="en-US" dirty="0">
                <a:solidFill>
                  <a:schemeClr val="bg2">
                    <a:lumMod val="50000"/>
                  </a:schemeClr>
                </a:solidFill>
              </a:rPr>
              <a:t>d = 5</a:t>
            </a:r>
            <a:endParaRPr lang="en-IN" dirty="0">
              <a:solidFill>
                <a:schemeClr val="bg2">
                  <a:lumMod val="50000"/>
                </a:schemeClr>
              </a:solidFill>
            </a:endParaRPr>
          </a:p>
        </p:txBody>
      </p:sp>
      <p:sp>
        <p:nvSpPr>
          <p:cNvPr id="7" name="TextBox 6">
            <a:extLst>
              <a:ext uri="{FF2B5EF4-FFF2-40B4-BE49-F238E27FC236}">
                <a16:creationId xmlns:a16="http://schemas.microsoft.com/office/drawing/2014/main" id="{9F50CB97-1AD5-F7E6-9AF2-A8CA190F7F82}"/>
              </a:ext>
            </a:extLst>
          </p:cNvPr>
          <p:cNvSpPr txBox="1"/>
          <p:nvPr/>
        </p:nvSpPr>
        <p:spPr>
          <a:xfrm>
            <a:off x="1545283" y="1938361"/>
            <a:ext cx="627095" cy="369332"/>
          </a:xfrm>
          <a:prstGeom prst="rect">
            <a:avLst/>
          </a:prstGeom>
          <a:noFill/>
        </p:spPr>
        <p:txBody>
          <a:bodyPr wrap="none" rtlCol="0">
            <a:spAutoFit/>
          </a:bodyPr>
          <a:lstStyle/>
          <a:p>
            <a:r>
              <a:rPr lang="en-US" dirty="0">
                <a:solidFill>
                  <a:schemeClr val="bg2">
                    <a:lumMod val="50000"/>
                  </a:schemeClr>
                </a:solidFill>
              </a:rPr>
              <a:t>i = 0</a:t>
            </a:r>
            <a:endParaRPr lang="en-IN" dirty="0">
              <a:solidFill>
                <a:schemeClr val="bg2">
                  <a:lumMod val="50000"/>
                </a:schemeClr>
              </a:solidFill>
            </a:endParaRPr>
          </a:p>
        </p:txBody>
      </p:sp>
      <p:sp>
        <p:nvSpPr>
          <p:cNvPr id="17" name="TextBox 16">
            <a:extLst>
              <a:ext uri="{FF2B5EF4-FFF2-40B4-BE49-F238E27FC236}">
                <a16:creationId xmlns:a16="http://schemas.microsoft.com/office/drawing/2014/main" id="{0F097D34-FE5E-F648-FD0B-78719CEC20C3}"/>
              </a:ext>
            </a:extLst>
          </p:cNvPr>
          <p:cNvSpPr txBox="1"/>
          <p:nvPr/>
        </p:nvSpPr>
        <p:spPr>
          <a:xfrm>
            <a:off x="1545283" y="2369267"/>
            <a:ext cx="627095" cy="369332"/>
          </a:xfrm>
          <a:prstGeom prst="rect">
            <a:avLst/>
          </a:prstGeom>
          <a:noFill/>
        </p:spPr>
        <p:txBody>
          <a:bodyPr wrap="none" rtlCol="0">
            <a:spAutoFit/>
          </a:bodyPr>
          <a:lstStyle/>
          <a:p>
            <a:r>
              <a:rPr lang="en-US" dirty="0">
                <a:solidFill>
                  <a:schemeClr val="bg2">
                    <a:lumMod val="50000"/>
                  </a:schemeClr>
                </a:solidFill>
              </a:rPr>
              <a:t>i = 1</a:t>
            </a:r>
            <a:endParaRPr lang="en-IN" dirty="0">
              <a:solidFill>
                <a:schemeClr val="bg2">
                  <a:lumMod val="50000"/>
                </a:schemeClr>
              </a:solidFill>
            </a:endParaRPr>
          </a:p>
        </p:txBody>
      </p:sp>
      <p:sp>
        <p:nvSpPr>
          <p:cNvPr id="22" name="TextBox 21">
            <a:extLst>
              <a:ext uri="{FF2B5EF4-FFF2-40B4-BE49-F238E27FC236}">
                <a16:creationId xmlns:a16="http://schemas.microsoft.com/office/drawing/2014/main" id="{1D19BF9F-3450-372C-8F3F-2E7575DC3596}"/>
              </a:ext>
            </a:extLst>
          </p:cNvPr>
          <p:cNvSpPr txBox="1"/>
          <p:nvPr/>
        </p:nvSpPr>
        <p:spPr>
          <a:xfrm>
            <a:off x="1545283" y="2759481"/>
            <a:ext cx="627095" cy="369332"/>
          </a:xfrm>
          <a:prstGeom prst="rect">
            <a:avLst/>
          </a:prstGeom>
          <a:noFill/>
        </p:spPr>
        <p:txBody>
          <a:bodyPr wrap="none" rtlCol="0">
            <a:spAutoFit/>
          </a:bodyPr>
          <a:lstStyle/>
          <a:p>
            <a:r>
              <a:rPr lang="en-US" dirty="0">
                <a:solidFill>
                  <a:schemeClr val="bg2">
                    <a:lumMod val="50000"/>
                  </a:schemeClr>
                </a:solidFill>
              </a:rPr>
              <a:t>i = 2</a:t>
            </a:r>
            <a:endParaRPr lang="en-IN" dirty="0">
              <a:solidFill>
                <a:schemeClr val="bg2">
                  <a:lumMod val="50000"/>
                </a:schemeClr>
              </a:solidFill>
            </a:endParaRPr>
          </a:p>
        </p:txBody>
      </p:sp>
      <p:sp>
        <p:nvSpPr>
          <p:cNvPr id="26" name="TextBox 25">
            <a:extLst>
              <a:ext uri="{FF2B5EF4-FFF2-40B4-BE49-F238E27FC236}">
                <a16:creationId xmlns:a16="http://schemas.microsoft.com/office/drawing/2014/main" id="{4C7F2067-71F4-01A9-4FB8-07D19D9EEF0B}"/>
              </a:ext>
            </a:extLst>
          </p:cNvPr>
          <p:cNvSpPr txBox="1"/>
          <p:nvPr/>
        </p:nvSpPr>
        <p:spPr>
          <a:xfrm>
            <a:off x="1545283" y="3173169"/>
            <a:ext cx="627095" cy="369332"/>
          </a:xfrm>
          <a:prstGeom prst="rect">
            <a:avLst/>
          </a:prstGeom>
          <a:noFill/>
        </p:spPr>
        <p:txBody>
          <a:bodyPr wrap="none" rtlCol="0">
            <a:spAutoFit/>
          </a:bodyPr>
          <a:lstStyle/>
          <a:p>
            <a:r>
              <a:rPr lang="en-US" dirty="0">
                <a:solidFill>
                  <a:schemeClr val="bg2">
                    <a:lumMod val="50000"/>
                  </a:schemeClr>
                </a:solidFill>
              </a:rPr>
              <a:t>i = 3</a:t>
            </a:r>
            <a:endParaRPr lang="en-IN" dirty="0">
              <a:solidFill>
                <a:schemeClr val="bg2">
                  <a:lumMod val="50000"/>
                </a:schemeClr>
              </a:solidFill>
            </a:endParaRPr>
          </a:p>
        </p:txBody>
      </p:sp>
      <p:sp>
        <p:nvSpPr>
          <p:cNvPr id="27" name="TextBox 26">
            <a:extLst>
              <a:ext uri="{FF2B5EF4-FFF2-40B4-BE49-F238E27FC236}">
                <a16:creationId xmlns:a16="http://schemas.microsoft.com/office/drawing/2014/main" id="{EE7FCEA7-7EEC-AF12-3A79-57F5EDB67138}"/>
              </a:ext>
            </a:extLst>
          </p:cNvPr>
          <p:cNvSpPr txBox="1"/>
          <p:nvPr/>
        </p:nvSpPr>
        <p:spPr>
          <a:xfrm>
            <a:off x="1545283" y="3586857"/>
            <a:ext cx="627095" cy="369332"/>
          </a:xfrm>
          <a:prstGeom prst="rect">
            <a:avLst/>
          </a:prstGeom>
          <a:noFill/>
        </p:spPr>
        <p:txBody>
          <a:bodyPr wrap="none" rtlCol="0">
            <a:spAutoFit/>
          </a:bodyPr>
          <a:lstStyle/>
          <a:p>
            <a:r>
              <a:rPr lang="en-US" dirty="0">
                <a:solidFill>
                  <a:schemeClr val="bg2">
                    <a:lumMod val="50000"/>
                  </a:schemeClr>
                </a:solidFill>
              </a:rPr>
              <a:t>i = 4</a:t>
            </a:r>
            <a:endParaRPr lang="en-IN" dirty="0">
              <a:solidFill>
                <a:schemeClr val="bg2">
                  <a:lumMod val="50000"/>
                </a:schemeClr>
              </a:solidFill>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1FC18D8-1F01-4C08-285D-5A62A360720C}"/>
                  </a:ext>
                </a:extLst>
              </p:cNvPr>
              <p:cNvSpPr txBox="1"/>
              <p:nvPr/>
            </p:nvSpPr>
            <p:spPr>
              <a:xfrm>
                <a:off x="5101802" y="3173169"/>
                <a:ext cx="3267305"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𝑃𝐸</m:t>
                          </m:r>
                        </m:e>
                        <m:sub>
                          <m:r>
                            <a:rPr lang="en-US" sz="2000" b="0" i="1" smtClean="0">
                              <a:latin typeface="Cambria Math" panose="02040503050406030204" pitchFamily="18" charset="0"/>
                            </a:rPr>
                            <m:t>(</m:t>
                          </m:r>
                          <m:r>
                            <a:rPr lang="en-US" sz="2000" b="0" i="1" smtClean="0">
                              <a:latin typeface="Cambria Math" panose="02040503050406030204" pitchFamily="18" charset="0"/>
                            </a:rPr>
                            <m:t>𝑝𝑜𝑠</m:t>
                          </m:r>
                          <m:r>
                            <a:rPr lang="en-US" sz="2000" b="0" i="1" smtClean="0">
                              <a:latin typeface="Cambria Math" panose="02040503050406030204" pitchFamily="18" charset="0"/>
                            </a:rPr>
                            <m:t>,2</m:t>
                          </m:r>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r>
                        <a:rPr lang="en-IN" sz="2000" i="1" smtClean="0">
                          <a:latin typeface="Cambria Math" panose="02040503050406030204" pitchFamily="18" charset="0"/>
                        </a:rPr>
                        <m:t>=</m:t>
                      </m:r>
                      <m:r>
                        <m:rPr>
                          <m:sty m:val="p"/>
                        </m:rPr>
                        <a:rPr lang="en-US" sz="2000" b="0" i="0" smtClean="0">
                          <a:latin typeface="Cambria Math" panose="02040503050406030204" pitchFamily="18" charset="0"/>
                        </a:rPr>
                        <m:t>cos</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𝑝𝑜𝑠</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10000</m:t>
                                  </m:r>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𝑖</m:t>
                                      </m:r>
                                    </m:num>
                                    <m:den>
                                      <m:r>
                                        <a:rPr lang="en-US" sz="2000" b="0" i="1" smtClean="0">
                                          <a:latin typeface="Cambria Math" panose="02040503050406030204" pitchFamily="18" charset="0"/>
                                        </a:rPr>
                                        <m:t>𝑑</m:t>
                                      </m:r>
                                    </m:den>
                                  </m:f>
                                </m:sup>
                              </m:sSup>
                            </m:den>
                          </m:f>
                        </m:e>
                      </m:d>
                    </m:oMath>
                  </m:oMathPara>
                </a14:m>
                <a:endParaRPr lang="en-IN" sz="2000" dirty="0"/>
              </a:p>
            </p:txBody>
          </p:sp>
        </mc:Choice>
        <mc:Fallback xmlns="">
          <p:sp>
            <p:nvSpPr>
              <p:cNvPr id="16" name="TextBox 15">
                <a:extLst>
                  <a:ext uri="{FF2B5EF4-FFF2-40B4-BE49-F238E27FC236}">
                    <a16:creationId xmlns:a16="http://schemas.microsoft.com/office/drawing/2014/main" id="{71FC18D8-1F01-4C08-285D-5A62A360720C}"/>
                  </a:ext>
                </a:extLst>
              </p:cNvPr>
              <p:cNvSpPr txBox="1">
                <a:spLocks noRot="1" noChangeAspect="1" noMove="1" noResize="1" noEditPoints="1" noAdjustHandles="1" noChangeArrowheads="1" noChangeShapeType="1" noTextEdit="1"/>
              </p:cNvSpPr>
              <p:nvPr/>
            </p:nvSpPr>
            <p:spPr>
              <a:xfrm>
                <a:off x="5101802" y="3173169"/>
                <a:ext cx="3267305" cy="691536"/>
              </a:xfrm>
              <a:prstGeom prst="rect">
                <a:avLst/>
              </a:prstGeom>
              <a:blipFill>
                <a:blip r:embed="rId3"/>
                <a:stretch>
                  <a:fillRect b="-885"/>
                </a:stretch>
              </a:blipFill>
            </p:spPr>
            <p:txBody>
              <a:bodyPr/>
              <a:lstStyle/>
              <a:p>
                <a:r>
                  <a:rPr lang="en-IN">
                    <a:noFill/>
                  </a:rPr>
                  <a:t> </a:t>
                </a:r>
              </a:p>
            </p:txBody>
          </p:sp>
        </mc:Fallback>
      </mc:AlternateContent>
    </p:spTree>
    <p:extLst>
      <p:ext uri="{BB962C8B-B14F-4D97-AF65-F5344CB8AC3E}">
        <p14:creationId xmlns:p14="http://schemas.microsoft.com/office/powerpoint/2010/main" val="2781113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21650B-79A0-D32B-7B08-05A6FF259C2C}"/>
              </a:ext>
            </a:extLst>
          </p:cNvPr>
          <p:cNvPicPr>
            <a:picLocks noChangeAspect="1"/>
          </p:cNvPicPr>
          <p:nvPr/>
        </p:nvPicPr>
        <p:blipFill rotWithShape="1">
          <a:blip r:embed="rId2">
            <a:extLst>
              <a:ext uri="{28A0092B-C50C-407E-A947-70E740481C1C}">
                <a14:useLocalDpi xmlns:a14="http://schemas.microsoft.com/office/drawing/2010/main" val="0"/>
              </a:ext>
            </a:extLst>
          </a:blip>
          <a:srcRect t="73231"/>
          <a:stretch/>
        </p:blipFill>
        <p:spPr>
          <a:xfrm>
            <a:off x="2141698" y="1912442"/>
            <a:ext cx="8816473" cy="1580633"/>
          </a:xfrm>
          <a:prstGeom prst="rect">
            <a:avLst/>
          </a:prstGeom>
        </p:spPr>
      </p:pic>
      <p:sp>
        <p:nvSpPr>
          <p:cNvPr id="8" name="TextBox 7">
            <a:extLst>
              <a:ext uri="{FF2B5EF4-FFF2-40B4-BE49-F238E27FC236}">
                <a16:creationId xmlns:a16="http://schemas.microsoft.com/office/drawing/2014/main" id="{2CAA6B4A-79C8-DB88-07B1-8AF1F077E153}"/>
              </a:ext>
            </a:extLst>
          </p:cNvPr>
          <p:cNvSpPr txBox="1"/>
          <p:nvPr/>
        </p:nvSpPr>
        <p:spPr>
          <a:xfrm>
            <a:off x="2141698" y="304727"/>
            <a:ext cx="658359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Positional Encoder in Transformer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12" name="TextBox 11">
            <a:extLst>
              <a:ext uri="{FF2B5EF4-FFF2-40B4-BE49-F238E27FC236}">
                <a16:creationId xmlns:a16="http://schemas.microsoft.com/office/drawing/2014/main" id="{7E16F1E3-2DF7-738F-3F86-79072C7AD680}"/>
              </a:ext>
            </a:extLst>
          </p:cNvPr>
          <p:cNvSpPr txBox="1"/>
          <p:nvPr/>
        </p:nvSpPr>
        <p:spPr>
          <a:xfrm>
            <a:off x="2545405" y="3797079"/>
            <a:ext cx="467903" cy="307777"/>
          </a:xfrm>
          <a:prstGeom prst="rect">
            <a:avLst/>
          </a:prstGeom>
          <a:noFill/>
        </p:spPr>
        <p:txBody>
          <a:bodyPr wrap="square" rtlCol="0">
            <a:spAutoFit/>
          </a:bodyPr>
          <a:lstStyle/>
          <a:p>
            <a:pPr algn="ctr"/>
            <a:r>
              <a:rPr lang="en-US" sz="1400" dirty="0">
                <a:solidFill>
                  <a:srgbClr val="EA4335"/>
                </a:solidFill>
              </a:rPr>
              <a:t>P0</a:t>
            </a:r>
            <a:endParaRPr lang="en-IN" sz="1400" dirty="0">
              <a:solidFill>
                <a:srgbClr val="EA4335"/>
              </a:solidFill>
            </a:endParaRPr>
          </a:p>
        </p:txBody>
      </p:sp>
      <p:graphicFrame>
        <p:nvGraphicFramePr>
          <p:cNvPr id="13" name="Table 23">
            <a:extLst>
              <a:ext uri="{FF2B5EF4-FFF2-40B4-BE49-F238E27FC236}">
                <a16:creationId xmlns:a16="http://schemas.microsoft.com/office/drawing/2014/main" id="{D6315FE8-57B7-0BD3-4C15-DDCABFCDFD36}"/>
              </a:ext>
            </a:extLst>
          </p:cNvPr>
          <p:cNvGraphicFramePr>
            <a:graphicFrameLocks noGrp="1"/>
          </p:cNvGraphicFramePr>
          <p:nvPr>
            <p:extLst>
              <p:ext uri="{D42A27DB-BD31-4B8C-83A1-F6EECF244321}">
                <p14:modId xmlns:p14="http://schemas.microsoft.com/office/powerpoint/2010/main" val="2757463590"/>
              </p:ext>
            </p:extLst>
          </p:nvPr>
        </p:nvGraphicFramePr>
        <p:xfrm>
          <a:off x="2602192" y="4121268"/>
          <a:ext cx="354330" cy="1995160"/>
        </p:xfrm>
        <a:graphic>
          <a:graphicData uri="http://schemas.openxmlformats.org/drawingml/2006/table">
            <a:tbl>
              <a:tblPr firstRow="1" bandRow="1">
                <a:tableStyleId>{5940675A-B579-460E-94D1-54222C63F5DA}</a:tableStyleId>
              </a:tblPr>
              <a:tblGrid>
                <a:gridCol w="354330">
                  <a:extLst>
                    <a:ext uri="{9D8B030D-6E8A-4147-A177-3AD203B41FA5}">
                      <a16:colId xmlns:a16="http://schemas.microsoft.com/office/drawing/2014/main" val="2678846320"/>
                    </a:ext>
                  </a:extLst>
                </a:gridCol>
              </a:tblGrid>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sp>
        <p:nvSpPr>
          <p:cNvPr id="14" name="TextBox 13">
            <a:extLst>
              <a:ext uri="{FF2B5EF4-FFF2-40B4-BE49-F238E27FC236}">
                <a16:creationId xmlns:a16="http://schemas.microsoft.com/office/drawing/2014/main" id="{B87AB5BC-50D2-6DAA-0761-ABB4B95EC4EF}"/>
              </a:ext>
            </a:extLst>
          </p:cNvPr>
          <p:cNvSpPr txBox="1"/>
          <p:nvPr/>
        </p:nvSpPr>
        <p:spPr>
          <a:xfrm>
            <a:off x="4139966" y="3797079"/>
            <a:ext cx="467903" cy="307777"/>
          </a:xfrm>
          <a:prstGeom prst="rect">
            <a:avLst/>
          </a:prstGeom>
          <a:noFill/>
        </p:spPr>
        <p:txBody>
          <a:bodyPr wrap="square" rtlCol="0">
            <a:spAutoFit/>
          </a:bodyPr>
          <a:lstStyle/>
          <a:p>
            <a:pPr algn="ctr"/>
            <a:r>
              <a:rPr lang="en-US" sz="1400" dirty="0">
                <a:solidFill>
                  <a:srgbClr val="EA4335"/>
                </a:solidFill>
              </a:rPr>
              <a:t>P2</a:t>
            </a:r>
            <a:endParaRPr lang="en-IN" sz="1400" dirty="0">
              <a:solidFill>
                <a:srgbClr val="EA4335"/>
              </a:solidFill>
            </a:endParaRPr>
          </a:p>
        </p:txBody>
      </p:sp>
      <p:graphicFrame>
        <p:nvGraphicFramePr>
          <p:cNvPr id="15" name="Table 23">
            <a:extLst>
              <a:ext uri="{FF2B5EF4-FFF2-40B4-BE49-F238E27FC236}">
                <a16:creationId xmlns:a16="http://schemas.microsoft.com/office/drawing/2014/main" id="{EE8ED916-AF1E-C589-251F-6780B283A07D}"/>
              </a:ext>
            </a:extLst>
          </p:cNvPr>
          <p:cNvGraphicFramePr>
            <a:graphicFrameLocks noGrp="1"/>
          </p:cNvGraphicFramePr>
          <p:nvPr>
            <p:extLst>
              <p:ext uri="{D42A27DB-BD31-4B8C-83A1-F6EECF244321}">
                <p14:modId xmlns:p14="http://schemas.microsoft.com/office/powerpoint/2010/main" val="1449583792"/>
              </p:ext>
            </p:extLst>
          </p:nvPr>
        </p:nvGraphicFramePr>
        <p:xfrm>
          <a:off x="4196753" y="4121268"/>
          <a:ext cx="354330" cy="1995160"/>
        </p:xfrm>
        <a:graphic>
          <a:graphicData uri="http://schemas.openxmlformats.org/drawingml/2006/table">
            <a:tbl>
              <a:tblPr firstRow="1" bandRow="1">
                <a:tableStyleId>{5940675A-B579-460E-94D1-54222C63F5DA}</a:tableStyleId>
              </a:tblPr>
              <a:tblGrid>
                <a:gridCol w="354330">
                  <a:extLst>
                    <a:ext uri="{9D8B030D-6E8A-4147-A177-3AD203B41FA5}">
                      <a16:colId xmlns:a16="http://schemas.microsoft.com/office/drawing/2014/main" val="2678846320"/>
                    </a:ext>
                  </a:extLst>
                </a:gridCol>
              </a:tblGrid>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sp>
        <p:nvSpPr>
          <p:cNvPr id="18" name="TextBox 17">
            <a:extLst>
              <a:ext uri="{FF2B5EF4-FFF2-40B4-BE49-F238E27FC236}">
                <a16:creationId xmlns:a16="http://schemas.microsoft.com/office/drawing/2014/main" id="{160A3637-D43B-B77C-85D7-FE20C12001A8}"/>
              </a:ext>
            </a:extLst>
          </p:cNvPr>
          <p:cNvSpPr txBox="1"/>
          <p:nvPr/>
        </p:nvSpPr>
        <p:spPr>
          <a:xfrm>
            <a:off x="3372262" y="3797079"/>
            <a:ext cx="467903" cy="307777"/>
          </a:xfrm>
          <a:prstGeom prst="rect">
            <a:avLst/>
          </a:prstGeom>
          <a:noFill/>
        </p:spPr>
        <p:txBody>
          <a:bodyPr wrap="square" rtlCol="0">
            <a:spAutoFit/>
          </a:bodyPr>
          <a:lstStyle/>
          <a:p>
            <a:pPr algn="ctr"/>
            <a:r>
              <a:rPr lang="en-US" sz="1400" dirty="0">
                <a:solidFill>
                  <a:srgbClr val="EA4335"/>
                </a:solidFill>
              </a:rPr>
              <a:t>P1</a:t>
            </a:r>
            <a:endParaRPr lang="en-IN" sz="1400" dirty="0">
              <a:solidFill>
                <a:srgbClr val="EA4335"/>
              </a:solidFill>
            </a:endParaRPr>
          </a:p>
        </p:txBody>
      </p:sp>
      <p:graphicFrame>
        <p:nvGraphicFramePr>
          <p:cNvPr id="19" name="Table 23">
            <a:extLst>
              <a:ext uri="{FF2B5EF4-FFF2-40B4-BE49-F238E27FC236}">
                <a16:creationId xmlns:a16="http://schemas.microsoft.com/office/drawing/2014/main" id="{021F16FE-C64B-D8B2-3AFC-F41D2A78DF7D}"/>
              </a:ext>
            </a:extLst>
          </p:cNvPr>
          <p:cNvGraphicFramePr>
            <a:graphicFrameLocks noGrp="1"/>
          </p:cNvGraphicFramePr>
          <p:nvPr>
            <p:extLst>
              <p:ext uri="{D42A27DB-BD31-4B8C-83A1-F6EECF244321}">
                <p14:modId xmlns:p14="http://schemas.microsoft.com/office/powerpoint/2010/main" val="3087840180"/>
              </p:ext>
            </p:extLst>
          </p:nvPr>
        </p:nvGraphicFramePr>
        <p:xfrm>
          <a:off x="3429049" y="4121268"/>
          <a:ext cx="354330" cy="1995160"/>
        </p:xfrm>
        <a:graphic>
          <a:graphicData uri="http://schemas.openxmlformats.org/drawingml/2006/table">
            <a:tbl>
              <a:tblPr firstRow="1" bandRow="1">
                <a:tableStyleId>{5940675A-B579-460E-94D1-54222C63F5DA}</a:tableStyleId>
              </a:tblPr>
              <a:tblGrid>
                <a:gridCol w="354330">
                  <a:extLst>
                    <a:ext uri="{9D8B030D-6E8A-4147-A177-3AD203B41FA5}">
                      <a16:colId xmlns:a16="http://schemas.microsoft.com/office/drawing/2014/main" val="2678846320"/>
                    </a:ext>
                  </a:extLst>
                </a:gridCol>
              </a:tblGrid>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sp>
        <p:nvSpPr>
          <p:cNvPr id="20" name="TextBox 19">
            <a:extLst>
              <a:ext uri="{FF2B5EF4-FFF2-40B4-BE49-F238E27FC236}">
                <a16:creationId xmlns:a16="http://schemas.microsoft.com/office/drawing/2014/main" id="{5543FBD8-D587-7CCD-16E4-099D7D76BB48}"/>
              </a:ext>
            </a:extLst>
          </p:cNvPr>
          <p:cNvSpPr txBox="1"/>
          <p:nvPr/>
        </p:nvSpPr>
        <p:spPr>
          <a:xfrm>
            <a:off x="7250719" y="3797079"/>
            <a:ext cx="467903" cy="307777"/>
          </a:xfrm>
          <a:prstGeom prst="rect">
            <a:avLst/>
          </a:prstGeom>
          <a:noFill/>
        </p:spPr>
        <p:txBody>
          <a:bodyPr wrap="square" rtlCol="0">
            <a:spAutoFit/>
          </a:bodyPr>
          <a:lstStyle/>
          <a:p>
            <a:pPr algn="ctr"/>
            <a:r>
              <a:rPr lang="en-US" sz="1400" dirty="0">
                <a:solidFill>
                  <a:srgbClr val="EA4335"/>
                </a:solidFill>
              </a:rPr>
              <a:t>P6</a:t>
            </a:r>
            <a:endParaRPr lang="en-IN" sz="1400" dirty="0">
              <a:solidFill>
                <a:srgbClr val="EA4335"/>
              </a:solidFill>
            </a:endParaRPr>
          </a:p>
        </p:txBody>
      </p:sp>
      <p:graphicFrame>
        <p:nvGraphicFramePr>
          <p:cNvPr id="21" name="Table 23">
            <a:extLst>
              <a:ext uri="{FF2B5EF4-FFF2-40B4-BE49-F238E27FC236}">
                <a16:creationId xmlns:a16="http://schemas.microsoft.com/office/drawing/2014/main" id="{1BC85EC2-FF54-DDF5-F5C4-28DE4AFD843D}"/>
              </a:ext>
            </a:extLst>
          </p:cNvPr>
          <p:cNvGraphicFramePr>
            <a:graphicFrameLocks noGrp="1"/>
          </p:cNvGraphicFramePr>
          <p:nvPr>
            <p:extLst>
              <p:ext uri="{D42A27DB-BD31-4B8C-83A1-F6EECF244321}">
                <p14:modId xmlns:p14="http://schemas.microsoft.com/office/powerpoint/2010/main" val="1949508969"/>
              </p:ext>
            </p:extLst>
          </p:nvPr>
        </p:nvGraphicFramePr>
        <p:xfrm>
          <a:off x="7307506" y="4121268"/>
          <a:ext cx="354330" cy="1995160"/>
        </p:xfrm>
        <a:graphic>
          <a:graphicData uri="http://schemas.openxmlformats.org/drawingml/2006/table">
            <a:tbl>
              <a:tblPr firstRow="1" bandRow="1">
                <a:tableStyleId>{5940675A-B579-460E-94D1-54222C63F5DA}</a:tableStyleId>
              </a:tblPr>
              <a:tblGrid>
                <a:gridCol w="354330">
                  <a:extLst>
                    <a:ext uri="{9D8B030D-6E8A-4147-A177-3AD203B41FA5}">
                      <a16:colId xmlns:a16="http://schemas.microsoft.com/office/drawing/2014/main" val="2678846320"/>
                    </a:ext>
                  </a:extLst>
                </a:gridCol>
              </a:tblGrid>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sp>
        <p:nvSpPr>
          <p:cNvPr id="28" name="TextBox 27">
            <a:extLst>
              <a:ext uri="{FF2B5EF4-FFF2-40B4-BE49-F238E27FC236}">
                <a16:creationId xmlns:a16="http://schemas.microsoft.com/office/drawing/2014/main" id="{58711EE8-500A-AC55-DBE8-5361BFB43D02}"/>
              </a:ext>
            </a:extLst>
          </p:cNvPr>
          <p:cNvSpPr txBox="1"/>
          <p:nvPr/>
        </p:nvSpPr>
        <p:spPr>
          <a:xfrm>
            <a:off x="6479755" y="3797079"/>
            <a:ext cx="467903" cy="307777"/>
          </a:xfrm>
          <a:prstGeom prst="rect">
            <a:avLst/>
          </a:prstGeom>
          <a:noFill/>
        </p:spPr>
        <p:txBody>
          <a:bodyPr wrap="square" rtlCol="0">
            <a:spAutoFit/>
          </a:bodyPr>
          <a:lstStyle/>
          <a:p>
            <a:pPr algn="ctr"/>
            <a:r>
              <a:rPr lang="en-US" sz="1400" dirty="0">
                <a:solidFill>
                  <a:srgbClr val="EA4335"/>
                </a:solidFill>
              </a:rPr>
              <a:t>P5</a:t>
            </a:r>
            <a:endParaRPr lang="en-IN" sz="1400" dirty="0">
              <a:solidFill>
                <a:srgbClr val="EA4335"/>
              </a:solidFill>
            </a:endParaRPr>
          </a:p>
        </p:txBody>
      </p:sp>
      <p:graphicFrame>
        <p:nvGraphicFramePr>
          <p:cNvPr id="29" name="Table 23">
            <a:extLst>
              <a:ext uri="{FF2B5EF4-FFF2-40B4-BE49-F238E27FC236}">
                <a16:creationId xmlns:a16="http://schemas.microsoft.com/office/drawing/2014/main" id="{BBD4CB59-B02B-D5DA-EDD1-874A25C564A7}"/>
              </a:ext>
            </a:extLst>
          </p:cNvPr>
          <p:cNvGraphicFramePr>
            <a:graphicFrameLocks noGrp="1"/>
          </p:cNvGraphicFramePr>
          <p:nvPr>
            <p:extLst>
              <p:ext uri="{D42A27DB-BD31-4B8C-83A1-F6EECF244321}">
                <p14:modId xmlns:p14="http://schemas.microsoft.com/office/powerpoint/2010/main" val="1123082081"/>
              </p:ext>
            </p:extLst>
          </p:nvPr>
        </p:nvGraphicFramePr>
        <p:xfrm>
          <a:off x="6536542" y="4121268"/>
          <a:ext cx="354330" cy="1995160"/>
        </p:xfrm>
        <a:graphic>
          <a:graphicData uri="http://schemas.openxmlformats.org/drawingml/2006/table">
            <a:tbl>
              <a:tblPr firstRow="1" bandRow="1">
                <a:tableStyleId>{5940675A-B579-460E-94D1-54222C63F5DA}</a:tableStyleId>
              </a:tblPr>
              <a:tblGrid>
                <a:gridCol w="354330">
                  <a:extLst>
                    <a:ext uri="{9D8B030D-6E8A-4147-A177-3AD203B41FA5}">
                      <a16:colId xmlns:a16="http://schemas.microsoft.com/office/drawing/2014/main" val="2678846320"/>
                    </a:ext>
                  </a:extLst>
                </a:gridCol>
              </a:tblGrid>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cxnSp>
        <p:nvCxnSpPr>
          <p:cNvPr id="40" name="Straight Connector 39">
            <a:extLst>
              <a:ext uri="{FF2B5EF4-FFF2-40B4-BE49-F238E27FC236}">
                <a16:creationId xmlns:a16="http://schemas.microsoft.com/office/drawing/2014/main" id="{E5F776D3-4E8F-DE27-3B3A-1DC6BA850688}"/>
              </a:ext>
            </a:extLst>
          </p:cNvPr>
          <p:cNvCxnSpPr>
            <a:cxnSpLocks/>
          </p:cNvCxnSpPr>
          <p:nvPr/>
        </p:nvCxnSpPr>
        <p:spPr>
          <a:xfrm>
            <a:off x="2392926" y="2691744"/>
            <a:ext cx="5079552" cy="0"/>
          </a:xfrm>
          <a:prstGeom prst="line">
            <a:avLst/>
          </a:prstGeom>
          <a:ln w="38100">
            <a:solidFill>
              <a:srgbClr val="EA4335"/>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8B620FB-4578-39B7-3AB1-574665568E25}"/>
              </a:ext>
            </a:extLst>
          </p:cNvPr>
          <p:cNvCxnSpPr>
            <a:cxnSpLocks/>
          </p:cNvCxnSpPr>
          <p:nvPr/>
        </p:nvCxnSpPr>
        <p:spPr>
          <a:xfrm>
            <a:off x="2392926" y="2137055"/>
            <a:ext cx="1842039" cy="0"/>
          </a:xfrm>
          <a:prstGeom prst="line">
            <a:avLst/>
          </a:prstGeom>
          <a:ln w="38100">
            <a:solidFill>
              <a:srgbClr val="EA4335"/>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A85C57D-6C96-67AD-2E8F-54741FA5697F}"/>
              </a:ext>
            </a:extLst>
          </p:cNvPr>
          <p:cNvCxnSpPr>
            <a:cxnSpLocks/>
            <a:endCxn id="30" idx="6"/>
          </p:cNvCxnSpPr>
          <p:nvPr/>
        </p:nvCxnSpPr>
        <p:spPr>
          <a:xfrm>
            <a:off x="2392926" y="3107482"/>
            <a:ext cx="4399675" cy="0"/>
          </a:xfrm>
          <a:prstGeom prst="line">
            <a:avLst/>
          </a:prstGeom>
          <a:ln w="38100">
            <a:solidFill>
              <a:srgbClr val="EA4335"/>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A6B2094-3031-12EE-DA63-ACE7EA098FDE}"/>
              </a:ext>
            </a:extLst>
          </p:cNvPr>
          <p:cNvCxnSpPr>
            <a:cxnSpLocks/>
          </p:cNvCxnSpPr>
          <p:nvPr/>
        </p:nvCxnSpPr>
        <p:spPr>
          <a:xfrm>
            <a:off x="2794119" y="1998103"/>
            <a:ext cx="0" cy="121484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6E26B94-B6FF-BCF4-01E7-A72CB06D0A2E}"/>
              </a:ext>
            </a:extLst>
          </p:cNvPr>
          <p:cNvSpPr/>
          <p:nvPr/>
        </p:nvSpPr>
        <p:spPr>
          <a:xfrm>
            <a:off x="2640404" y="2528191"/>
            <a:ext cx="277904" cy="277904"/>
          </a:xfrm>
          <a:prstGeom prst="ellipse">
            <a:avLst/>
          </a:prstGeom>
          <a:solidFill>
            <a:srgbClr val="9751CB"/>
          </a:solidFill>
          <a:ln w="9525" cap="flat">
            <a:solidFill>
              <a:srgbClr val="7030A0"/>
            </a:solidFill>
            <a:prstDash val="solid"/>
            <a:miter/>
          </a:ln>
        </p:spPr>
        <p:txBody>
          <a:bodyPr rtlCol="0" anchor="ctr"/>
          <a:lstStyle/>
          <a:p>
            <a:pPr algn="l"/>
            <a:endParaRPr lang="en-IN">
              <a:solidFill>
                <a:srgbClr val="2F6DFF"/>
              </a:solidFill>
            </a:endParaRPr>
          </a:p>
        </p:txBody>
      </p:sp>
      <p:cxnSp>
        <p:nvCxnSpPr>
          <p:cNvPr id="61" name="Straight Connector 60">
            <a:extLst>
              <a:ext uri="{FF2B5EF4-FFF2-40B4-BE49-F238E27FC236}">
                <a16:creationId xmlns:a16="http://schemas.microsoft.com/office/drawing/2014/main" id="{92CC5A1A-2CFC-F442-8DCF-E10FF8062DA3}"/>
              </a:ext>
            </a:extLst>
          </p:cNvPr>
          <p:cNvCxnSpPr>
            <a:cxnSpLocks/>
          </p:cNvCxnSpPr>
          <p:nvPr/>
        </p:nvCxnSpPr>
        <p:spPr>
          <a:xfrm>
            <a:off x="3598029" y="1998103"/>
            <a:ext cx="0" cy="121484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6175514-E57D-8789-B1D6-DDB34D0B167A}"/>
              </a:ext>
            </a:extLst>
          </p:cNvPr>
          <p:cNvCxnSpPr>
            <a:cxnSpLocks/>
          </p:cNvCxnSpPr>
          <p:nvPr/>
        </p:nvCxnSpPr>
        <p:spPr>
          <a:xfrm>
            <a:off x="4348599" y="1998103"/>
            <a:ext cx="0" cy="121484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CD53478-583B-6498-8B04-2CFAEA165596}"/>
              </a:ext>
            </a:extLst>
          </p:cNvPr>
          <p:cNvCxnSpPr>
            <a:cxnSpLocks/>
          </p:cNvCxnSpPr>
          <p:nvPr/>
        </p:nvCxnSpPr>
        <p:spPr>
          <a:xfrm>
            <a:off x="6653649" y="1998103"/>
            <a:ext cx="0" cy="121484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E121969-A9DE-C459-A575-784655652779}"/>
              </a:ext>
            </a:extLst>
          </p:cNvPr>
          <p:cNvCxnSpPr>
            <a:cxnSpLocks/>
          </p:cNvCxnSpPr>
          <p:nvPr/>
        </p:nvCxnSpPr>
        <p:spPr>
          <a:xfrm>
            <a:off x="7455654" y="1998103"/>
            <a:ext cx="0" cy="121484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3962050-A11B-33E9-16BC-A2EC1FB57D1E}"/>
              </a:ext>
            </a:extLst>
          </p:cNvPr>
          <p:cNvSpPr txBox="1"/>
          <p:nvPr/>
        </p:nvSpPr>
        <p:spPr>
          <a:xfrm>
            <a:off x="1431932" y="1952389"/>
            <a:ext cx="877163" cy="369332"/>
          </a:xfrm>
          <a:prstGeom prst="rect">
            <a:avLst/>
          </a:prstGeom>
          <a:noFill/>
        </p:spPr>
        <p:txBody>
          <a:bodyPr wrap="none" rtlCol="0">
            <a:spAutoFit/>
          </a:bodyPr>
          <a:lstStyle/>
          <a:p>
            <a:r>
              <a:rPr lang="en-US" dirty="0">
                <a:solidFill>
                  <a:srgbClr val="EA4335"/>
                </a:solidFill>
              </a:rPr>
              <a:t>P1, P2</a:t>
            </a:r>
            <a:endParaRPr lang="en-IN" dirty="0">
              <a:solidFill>
                <a:srgbClr val="EA4335"/>
              </a:solidFill>
            </a:endParaRPr>
          </a:p>
        </p:txBody>
      </p:sp>
      <p:sp>
        <p:nvSpPr>
          <p:cNvPr id="67" name="TextBox 66">
            <a:extLst>
              <a:ext uri="{FF2B5EF4-FFF2-40B4-BE49-F238E27FC236}">
                <a16:creationId xmlns:a16="http://schemas.microsoft.com/office/drawing/2014/main" id="{6215A354-BDC0-A2B1-AA00-71E741A880B0}"/>
              </a:ext>
            </a:extLst>
          </p:cNvPr>
          <p:cNvSpPr txBox="1"/>
          <p:nvPr/>
        </p:nvSpPr>
        <p:spPr>
          <a:xfrm>
            <a:off x="1403836" y="2482477"/>
            <a:ext cx="877163" cy="369332"/>
          </a:xfrm>
          <a:prstGeom prst="rect">
            <a:avLst/>
          </a:prstGeom>
          <a:noFill/>
        </p:spPr>
        <p:txBody>
          <a:bodyPr wrap="none" rtlCol="0">
            <a:spAutoFit/>
          </a:bodyPr>
          <a:lstStyle/>
          <a:p>
            <a:r>
              <a:rPr lang="en-US" dirty="0">
                <a:solidFill>
                  <a:srgbClr val="EA4335"/>
                </a:solidFill>
              </a:rPr>
              <a:t>P0, P6</a:t>
            </a:r>
            <a:endParaRPr lang="en-IN" dirty="0">
              <a:solidFill>
                <a:srgbClr val="EA4335"/>
              </a:solidFill>
            </a:endParaRPr>
          </a:p>
        </p:txBody>
      </p:sp>
      <p:sp>
        <p:nvSpPr>
          <p:cNvPr id="68" name="TextBox 67">
            <a:extLst>
              <a:ext uri="{FF2B5EF4-FFF2-40B4-BE49-F238E27FC236}">
                <a16:creationId xmlns:a16="http://schemas.microsoft.com/office/drawing/2014/main" id="{25F437C5-9AF5-5D44-8B14-4CC56405620A}"/>
              </a:ext>
            </a:extLst>
          </p:cNvPr>
          <p:cNvSpPr txBox="1"/>
          <p:nvPr/>
        </p:nvSpPr>
        <p:spPr>
          <a:xfrm>
            <a:off x="1841988" y="2918192"/>
            <a:ext cx="466794" cy="369332"/>
          </a:xfrm>
          <a:prstGeom prst="rect">
            <a:avLst/>
          </a:prstGeom>
          <a:noFill/>
        </p:spPr>
        <p:txBody>
          <a:bodyPr wrap="none" rtlCol="0">
            <a:spAutoFit/>
          </a:bodyPr>
          <a:lstStyle/>
          <a:p>
            <a:r>
              <a:rPr lang="en-US" dirty="0">
                <a:solidFill>
                  <a:srgbClr val="EA4335"/>
                </a:solidFill>
              </a:rPr>
              <a:t>P5</a:t>
            </a:r>
            <a:endParaRPr lang="en-IN" dirty="0">
              <a:solidFill>
                <a:srgbClr val="EA4335"/>
              </a:solidFill>
            </a:endParaRPr>
          </a:p>
        </p:txBody>
      </p:sp>
      <p:sp>
        <p:nvSpPr>
          <p:cNvPr id="31" name="Oval 30">
            <a:extLst>
              <a:ext uri="{FF2B5EF4-FFF2-40B4-BE49-F238E27FC236}">
                <a16:creationId xmlns:a16="http://schemas.microsoft.com/office/drawing/2014/main" id="{C2642477-6EBE-A7BD-A3B4-3AB44CF07038}"/>
              </a:ext>
            </a:extLst>
          </p:cNvPr>
          <p:cNvSpPr/>
          <p:nvPr/>
        </p:nvSpPr>
        <p:spPr>
          <a:xfrm>
            <a:off x="3467261" y="1998103"/>
            <a:ext cx="277904" cy="277904"/>
          </a:xfrm>
          <a:prstGeom prst="ellipse">
            <a:avLst/>
          </a:prstGeom>
          <a:solidFill>
            <a:srgbClr val="9751CB"/>
          </a:solidFill>
          <a:ln w="9525" cap="flat">
            <a:solidFill>
              <a:srgbClr val="7030A0"/>
            </a:solidFill>
            <a:prstDash val="solid"/>
            <a:miter/>
          </a:ln>
        </p:spPr>
        <p:txBody>
          <a:bodyPr rtlCol="0" anchor="ctr"/>
          <a:lstStyle/>
          <a:p>
            <a:pPr algn="l"/>
            <a:endParaRPr lang="en-IN">
              <a:solidFill>
                <a:srgbClr val="2F6DFF"/>
              </a:solidFill>
            </a:endParaRPr>
          </a:p>
        </p:txBody>
      </p:sp>
      <p:sp>
        <p:nvSpPr>
          <p:cNvPr id="33" name="Oval 32">
            <a:extLst>
              <a:ext uri="{FF2B5EF4-FFF2-40B4-BE49-F238E27FC236}">
                <a16:creationId xmlns:a16="http://schemas.microsoft.com/office/drawing/2014/main" id="{A2129AB1-8584-7BF1-62C9-34D499418515}"/>
              </a:ext>
            </a:extLst>
          </p:cNvPr>
          <p:cNvSpPr/>
          <p:nvPr/>
        </p:nvSpPr>
        <p:spPr>
          <a:xfrm>
            <a:off x="4234965" y="1998103"/>
            <a:ext cx="277904" cy="277904"/>
          </a:xfrm>
          <a:prstGeom prst="ellipse">
            <a:avLst/>
          </a:prstGeom>
          <a:solidFill>
            <a:srgbClr val="9751CB"/>
          </a:solidFill>
          <a:ln w="9525" cap="flat">
            <a:solidFill>
              <a:srgbClr val="7030A0"/>
            </a:solidFill>
            <a:prstDash val="solid"/>
            <a:miter/>
          </a:ln>
        </p:spPr>
        <p:txBody>
          <a:bodyPr rtlCol="0" anchor="ctr"/>
          <a:lstStyle/>
          <a:p>
            <a:pPr algn="l"/>
            <a:endParaRPr lang="en-IN">
              <a:solidFill>
                <a:srgbClr val="2F6DFF"/>
              </a:solidFill>
            </a:endParaRPr>
          </a:p>
        </p:txBody>
      </p:sp>
      <p:sp>
        <p:nvSpPr>
          <p:cNvPr id="30" name="Oval 29">
            <a:extLst>
              <a:ext uri="{FF2B5EF4-FFF2-40B4-BE49-F238E27FC236}">
                <a16:creationId xmlns:a16="http://schemas.microsoft.com/office/drawing/2014/main" id="{548A2F29-0006-0A92-7275-1BA4897E03DE}"/>
              </a:ext>
            </a:extLst>
          </p:cNvPr>
          <p:cNvSpPr/>
          <p:nvPr/>
        </p:nvSpPr>
        <p:spPr>
          <a:xfrm>
            <a:off x="6514697" y="2968530"/>
            <a:ext cx="277904" cy="277904"/>
          </a:xfrm>
          <a:prstGeom prst="ellipse">
            <a:avLst/>
          </a:prstGeom>
          <a:solidFill>
            <a:srgbClr val="9751CB"/>
          </a:solidFill>
          <a:ln w="9525" cap="flat">
            <a:solidFill>
              <a:srgbClr val="7030A0"/>
            </a:solidFill>
            <a:prstDash val="solid"/>
            <a:miter/>
          </a:ln>
        </p:spPr>
        <p:txBody>
          <a:bodyPr rtlCol="0" anchor="ctr"/>
          <a:lstStyle/>
          <a:p>
            <a:pPr algn="l"/>
            <a:endParaRPr lang="en-IN" dirty="0">
              <a:solidFill>
                <a:srgbClr val="2F6DFF"/>
              </a:solidFill>
            </a:endParaRPr>
          </a:p>
        </p:txBody>
      </p:sp>
      <p:sp>
        <p:nvSpPr>
          <p:cNvPr id="9" name="Oval 8">
            <a:extLst>
              <a:ext uri="{FF2B5EF4-FFF2-40B4-BE49-F238E27FC236}">
                <a16:creationId xmlns:a16="http://schemas.microsoft.com/office/drawing/2014/main" id="{0BC2E565-B81C-E825-57C3-14420A680AC1}"/>
              </a:ext>
            </a:extLst>
          </p:cNvPr>
          <p:cNvSpPr/>
          <p:nvPr/>
        </p:nvSpPr>
        <p:spPr>
          <a:xfrm>
            <a:off x="7345718" y="2563806"/>
            <a:ext cx="277904" cy="277904"/>
          </a:xfrm>
          <a:prstGeom prst="ellipse">
            <a:avLst/>
          </a:prstGeom>
          <a:solidFill>
            <a:srgbClr val="9751CB"/>
          </a:solidFill>
          <a:ln w="9525" cap="flat">
            <a:solidFill>
              <a:srgbClr val="7030A0"/>
            </a:solidFill>
            <a:prstDash val="solid"/>
            <a:miter/>
          </a:ln>
        </p:spPr>
        <p:txBody>
          <a:bodyPr rtlCol="0" anchor="ctr"/>
          <a:lstStyle/>
          <a:p>
            <a:pPr algn="l"/>
            <a:endParaRPr lang="en-IN">
              <a:solidFill>
                <a:srgbClr val="2F6DFF"/>
              </a:solidFill>
            </a:endParaRPr>
          </a:p>
        </p:txBody>
      </p:sp>
      <p:sp>
        <p:nvSpPr>
          <p:cNvPr id="70" name="TextBox 69">
            <a:extLst>
              <a:ext uri="{FF2B5EF4-FFF2-40B4-BE49-F238E27FC236}">
                <a16:creationId xmlns:a16="http://schemas.microsoft.com/office/drawing/2014/main" id="{C7B20C49-A6A7-2E60-E851-60033D4F00C1}"/>
              </a:ext>
            </a:extLst>
          </p:cNvPr>
          <p:cNvSpPr txBox="1"/>
          <p:nvPr/>
        </p:nvSpPr>
        <p:spPr>
          <a:xfrm>
            <a:off x="325355" y="1122131"/>
            <a:ext cx="6093813"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rPr>
              <a:t>If we plot a sinusoidal curve by varying the variable indicating word position on the x-axis. We would end up with following curve as shown</a:t>
            </a:r>
            <a:endParaRPr kumimoji="0" lang="en-IN" sz="1400" b="0" i="0" u="none" strike="noStrike" kern="1200" cap="none" spc="0" normalizeH="0" baseline="0" noProof="0" dirty="0">
              <a:ln>
                <a:noFill/>
              </a:ln>
              <a:solidFill>
                <a:prstClr val="black"/>
              </a:solidFill>
              <a:effectLst/>
              <a:uLnTx/>
              <a:uFillTx/>
              <a:latin typeface="Arial"/>
            </a:endParaRPr>
          </a:p>
        </p:txBody>
      </p:sp>
      <p:sp>
        <p:nvSpPr>
          <p:cNvPr id="72" name="TextBox 71">
            <a:extLst>
              <a:ext uri="{FF2B5EF4-FFF2-40B4-BE49-F238E27FC236}">
                <a16:creationId xmlns:a16="http://schemas.microsoft.com/office/drawing/2014/main" id="{52EFEF36-2CFF-66AC-5DEB-89B60D842F5F}"/>
              </a:ext>
            </a:extLst>
          </p:cNvPr>
          <p:cNvSpPr txBox="1"/>
          <p:nvPr/>
        </p:nvSpPr>
        <p:spPr>
          <a:xfrm>
            <a:off x="5883406" y="3384746"/>
            <a:ext cx="152869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rPr>
              <a:t>Word Positions</a:t>
            </a:r>
            <a:endParaRPr kumimoji="0" lang="en-IN" sz="1400" b="0" i="0" u="none" strike="noStrike" kern="120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2238089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21650B-79A0-D32B-7B08-05A6FF259C2C}"/>
              </a:ext>
            </a:extLst>
          </p:cNvPr>
          <p:cNvPicPr>
            <a:picLocks noChangeAspect="1"/>
          </p:cNvPicPr>
          <p:nvPr/>
        </p:nvPicPr>
        <p:blipFill rotWithShape="1">
          <a:blip r:embed="rId2">
            <a:extLst>
              <a:ext uri="{28A0092B-C50C-407E-A947-70E740481C1C}">
                <a14:useLocalDpi xmlns:a14="http://schemas.microsoft.com/office/drawing/2010/main" val="0"/>
              </a:ext>
            </a:extLst>
          </a:blip>
          <a:srcRect t="73231"/>
          <a:stretch/>
        </p:blipFill>
        <p:spPr>
          <a:xfrm>
            <a:off x="2141698" y="1912442"/>
            <a:ext cx="8816473" cy="1580633"/>
          </a:xfrm>
          <a:prstGeom prst="rect">
            <a:avLst/>
          </a:prstGeom>
        </p:spPr>
      </p:pic>
      <p:sp>
        <p:nvSpPr>
          <p:cNvPr id="8" name="TextBox 7">
            <a:extLst>
              <a:ext uri="{FF2B5EF4-FFF2-40B4-BE49-F238E27FC236}">
                <a16:creationId xmlns:a16="http://schemas.microsoft.com/office/drawing/2014/main" id="{2CAA6B4A-79C8-DB88-07B1-8AF1F077E153}"/>
              </a:ext>
            </a:extLst>
          </p:cNvPr>
          <p:cNvSpPr txBox="1"/>
          <p:nvPr/>
        </p:nvSpPr>
        <p:spPr>
          <a:xfrm>
            <a:off x="2141698" y="304727"/>
            <a:ext cx="658359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Positional Encoder in Transformer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12" name="TextBox 11">
            <a:extLst>
              <a:ext uri="{FF2B5EF4-FFF2-40B4-BE49-F238E27FC236}">
                <a16:creationId xmlns:a16="http://schemas.microsoft.com/office/drawing/2014/main" id="{7E16F1E3-2DF7-738F-3F86-79072C7AD680}"/>
              </a:ext>
            </a:extLst>
          </p:cNvPr>
          <p:cNvSpPr txBox="1"/>
          <p:nvPr/>
        </p:nvSpPr>
        <p:spPr>
          <a:xfrm>
            <a:off x="2545405" y="3797079"/>
            <a:ext cx="467903" cy="307777"/>
          </a:xfrm>
          <a:prstGeom prst="rect">
            <a:avLst/>
          </a:prstGeom>
          <a:noFill/>
        </p:spPr>
        <p:txBody>
          <a:bodyPr wrap="square" rtlCol="0">
            <a:spAutoFit/>
          </a:bodyPr>
          <a:lstStyle/>
          <a:p>
            <a:pPr algn="ctr"/>
            <a:r>
              <a:rPr lang="en-US" sz="1400" dirty="0">
                <a:solidFill>
                  <a:srgbClr val="EA4335"/>
                </a:solidFill>
              </a:rPr>
              <a:t>P0</a:t>
            </a:r>
            <a:endParaRPr lang="en-IN" sz="1400" dirty="0">
              <a:solidFill>
                <a:srgbClr val="EA4335"/>
              </a:solidFill>
            </a:endParaRPr>
          </a:p>
        </p:txBody>
      </p:sp>
      <p:graphicFrame>
        <p:nvGraphicFramePr>
          <p:cNvPr id="13" name="Table 23">
            <a:extLst>
              <a:ext uri="{FF2B5EF4-FFF2-40B4-BE49-F238E27FC236}">
                <a16:creationId xmlns:a16="http://schemas.microsoft.com/office/drawing/2014/main" id="{D6315FE8-57B7-0BD3-4C15-DDCABFCDFD36}"/>
              </a:ext>
            </a:extLst>
          </p:cNvPr>
          <p:cNvGraphicFramePr>
            <a:graphicFrameLocks noGrp="1"/>
          </p:cNvGraphicFramePr>
          <p:nvPr/>
        </p:nvGraphicFramePr>
        <p:xfrm>
          <a:off x="2602192" y="4121268"/>
          <a:ext cx="354330" cy="1995160"/>
        </p:xfrm>
        <a:graphic>
          <a:graphicData uri="http://schemas.openxmlformats.org/drawingml/2006/table">
            <a:tbl>
              <a:tblPr firstRow="1" bandRow="1">
                <a:tableStyleId>{5940675A-B579-460E-94D1-54222C63F5DA}</a:tableStyleId>
              </a:tblPr>
              <a:tblGrid>
                <a:gridCol w="354330">
                  <a:extLst>
                    <a:ext uri="{9D8B030D-6E8A-4147-A177-3AD203B41FA5}">
                      <a16:colId xmlns:a16="http://schemas.microsoft.com/office/drawing/2014/main" val="2678846320"/>
                    </a:ext>
                  </a:extLst>
                </a:gridCol>
              </a:tblGrid>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sp>
        <p:nvSpPr>
          <p:cNvPr id="14" name="TextBox 13">
            <a:extLst>
              <a:ext uri="{FF2B5EF4-FFF2-40B4-BE49-F238E27FC236}">
                <a16:creationId xmlns:a16="http://schemas.microsoft.com/office/drawing/2014/main" id="{B87AB5BC-50D2-6DAA-0761-ABB4B95EC4EF}"/>
              </a:ext>
            </a:extLst>
          </p:cNvPr>
          <p:cNvSpPr txBox="1"/>
          <p:nvPr/>
        </p:nvSpPr>
        <p:spPr>
          <a:xfrm>
            <a:off x="4139966" y="3797079"/>
            <a:ext cx="467903" cy="307777"/>
          </a:xfrm>
          <a:prstGeom prst="rect">
            <a:avLst/>
          </a:prstGeom>
          <a:noFill/>
        </p:spPr>
        <p:txBody>
          <a:bodyPr wrap="square" rtlCol="0">
            <a:spAutoFit/>
          </a:bodyPr>
          <a:lstStyle/>
          <a:p>
            <a:pPr algn="ctr"/>
            <a:r>
              <a:rPr lang="en-US" sz="1400" dirty="0">
                <a:solidFill>
                  <a:srgbClr val="EA4335"/>
                </a:solidFill>
              </a:rPr>
              <a:t>P2</a:t>
            </a:r>
            <a:endParaRPr lang="en-IN" sz="1400" dirty="0">
              <a:solidFill>
                <a:srgbClr val="EA4335"/>
              </a:solidFill>
            </a:endParaRPr>
          </a:p>
        </p:txBody>
      </p:sp>
      <p:graphicFrame>
        <p:nvGraphicFramePr>
          <p:cNvPr id="15" name="Table 23">
            <a:extLst>
              <a:ext uri="{FF2B5EF4-FFF2-40B4-BE49-F238E27FC236}">
                <a16:creationId xmlns:a16="http://schemas.microsoft.com/office/drawing/2014/main" id="{EE8ED916-AF1E-C589-251F-6780B283A07D}"/>
              </a:ext>
            </a:extLst>
          </p:cNvPr>
          <p:cNvGraphicFramePr>
            <a:graphicFrameLocks noGrp="1"/>
          </p:cNvGraphicFramePr>
          <p:nvPr/>
        </p:nvGraphicFramePr>
        <p:xfrm>
          <a:off x="4196753" y="4121268"/>
          <a:ext cx="354330" cy="1995160"/>
        </p:xfrm>
        <a:graphic>
          <a:graphicData uri="http://schemas.openxmlformats.org/drawingml/2006/table">
            <a:tbl>
              <a:tblPr firstRow="1" bandRow="1">
                <a:tableStyleId>{5940675A-B579-460E-94D1-54222C63F5DA}</a:tableStyleId>
              </a:tblPr>
              <a:tblGrid>
                <a:gridCol w="354330">
                  <a:extLst>
                    <a:ext uri="{9D8B030D-6E8A-4147-A177-3AD203B41FA5}">
                      <a16:colId xmlns:a16="http://schemas.microsoft.com/office/drawing/2014/main" val="2678846320"/>
                    </a:ext>
                  </a:extLst>
                </a:gridCol>
              </a:tblGrid>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sp>
        <p:nvSpPr>
          <p:cNvPr id="18" name="TextBox 17">
            <a:extLst>
              <a:ext uri="{FF2B5EF4-FFF2-40B4-BE49-F238E27FC236}">
                <a16:creationId xmlns:a16="http://schemas.microsoft.com/office/drawing/2014/main" id="{160A3637-D43B-B77C-85D7-FE20C12001A8}"/>
              </a:ext>
            </a:extLst>
          </p:cNvPr>
          <p:cNvSpPr txBox="1"/>
          <p:nvPr/>
        </p:nvSpPr>
        <p:spPr>
          <a:xfrm>
            <a:off x="3372262" y="3797079"/>
            <a:ext cx="467903" cy="307777"/>
          </a:xfrm>
          <a:prstGeom prst="rect">
            <a:avLst/>
          </a:prstGeom>
          <a:noFill/>
        </p:spPr>
        <p:txBody>
          <a:bodyPr wrap="square" rtlCol="0">
            <a:spAutoFit/>
          </a:bodyPr>
          <a:lstStyle/>
          <a:p>
            <a:pPr algn="ctr"/>
            <a:r>
              <a:rPr lang="en-US" sz="1400" dirty="0">
                <a:solidFill>
                  <a:srgbClr val="EA4335"/>
                </a:solidFill>
              </a:rPr>
              <a:t>P1</a:t>
            </a:r>
            <a:endParaRPr lang="en-IN" sz="1400" dirty="0">
              <a:solidFill>
                <a:srgbClr val="EA4335"/>
              </a:solidFill>
            </a:endParaRPr>
          </a:p>
        </p:txBody>
      </p:sp>
      <p:graphicFrame>
        <p:nvGraphicFramePr>
          <p:cNvPr id="19" name="Table 23">
            <a:extLst>
              <a:ext uri="{FF2B5EF4-FFF2-40B4-BE49-F238E27FC236}">
                <a16:creationId xmlns:a16="http://schemas.microsoft.com/office/drawing/2014/main" id="{021F16FE-C64B-D8B2-3AFC-F41D2A78DF7D}"/>
              </a:ext>
            </a:extLst>
          </p:cNvPr>
          <p:cNvGraphicFramePr>
            <a:graphicFrameLocks noGrp="1"/>
          </p:cNvGraphicFramePr>
          <p:nvPr/>
        </p:nvGraphicFramePr>
        <p:xfrm>
          <a:off x="3429049" y="4121268"/>
          <a:ext cx="354330" cy="1995160"/>
        </p:xfrm>
        <a:graphic>
          <a:graphicData uri="http://schemas.openxmlformats.org/drawingml/2006/table">
            <a:tbl>
              <a:tblPr firstRow="1" bandRow="1">
                <a:tableStyleId>{5940675A-B579-460E-94D1-54222C63F5DA}</a:tableStyleId>
              </a:tblPr>
              <a:tblGrid>
                <a:gridCol w="354330">
                  <a:extLst>
                    <a:ext uri="{9D8B030D-6E8A-4147-A177-3AD203B41FA5}">
                      <a16:colId xmlns:a16="http://schemas.microsoft.com/office/drawing/2014/main" val="2678846320"/>
                    </a:ext>
                  </a:extLst>
                </a:gridCol>
              </a:tblGrid>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sp>
        <p:nvSpPr>
          <p:cNvPr id="20" name="TextBox 19">
            <a:extLst>
              <a:ext uri="{FF2B5EF4-FFF2-40B4-BE49-F238E27FC236}">
                <a16:creationId xmlns:a16="http://schemas.microsoft.com/office/drawing/2014/main" id="{5543FBD8-D587-7CCD-16E4-099D7D76BB48}"/>
              </a:ext>
            </a:extLst>
          </p:cNvPr>
          <p:cNvSpPr txBox="1"/>
          <p:nvPr/>
        </p:nvSpPr>
        <p:spPr>
          <a:xfrm>
            <a:off x="7250719" y="3797079"/>
            <a:ext cx="467903" cy="307777"/>
          </a:xfrm>
          <a:prstGeom prst="rect">
            <a:avLst/>
          </a:prstGeom>
          <a:noFill/>
        </p:spPr>
        <p:txBody>
          <a:bodyPr wrap="square" rtlCol="0">
            <a:spAutoFit/>
          </a:bodyPr>
          <a:lstStyle/>
          <a:p>
            <a:pPr algn="ctr"/>
            <a:r>
              <a:rPr lang="en-US" sz="1400" dirty="0">
                <a:solidFill>
                  <a:srgbClr val="EA4335"/>
                </a:solidFill>
              </a:rPr>
              <a:t>P6</a:t>
            </a:r>
            <a:endParaRPr lang="en-IN" sz="1400" dirty="0">
              <a:solidFill>
                <a:srgbClr val="EA4335"/>
              </a:solidFill>
            </a:endParaRPr>
          </a:p>
        </p:txBody>
      </p:sp>
      <p:graphicFrame>
        <p:nvGraphicFramePr>
          <p:cNvPr id="21" name="Table 23">
            <a:extLst>
              <a:ext uri="{FF2B5EF4-FFF2-40B4-BE49-F238E27FC236}">
                <a16:creationId xmlns:a16="http://schemas.microsoft.com/office/drawing/2014/main" id="{1BC85EC2-FF54-DDF5-F5C4-28DE4AFD843D}"/>
              </a:ext>
            </a:extLst>
          </p:cNvPr>
          <p:cNvGraphicFramePr>
            <a:graphicFrameLocks noGrp="1"/>
          </p:cNvGraphicFramePr>
          <p:nvPr/>
        </p:nvGraphicFramePr>
        <p:xfrm>
          <a:off x="7307506" y="4121268"/>
          <a:ext cx="354330" cy="1995160"/>
        </p:xfrm>
        <a:graphic>
          <a:graphicData uri="http://schemas.openxmlformats.org/drawingml/2006/table">
            <a:tbl>
              <a:tblPr firstRow="1" bandRow="1">
                <a:tableStyleId>{5940675A-B579-460E-94D1-54222C63F5DA}</a:tableStyleId>
              </a:tblPr>
              <a:tblGrid>
                <a:gridCol w="354330">
                  <a:extLst>
                    <a:ext uri="{9D8B030D-6E8A-4147-A177-3AD203B41FA5}">
                      <a16:colId xmlns:a16="http://schemas.microsoft.com/office/drawing/2014/main" val="2678846320"/>
                    </a:ext>
                  </a:extLst>
                </a:gridCol>
              </a:tblGrid>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sp>
        <p:nvSpPr>
          <p:cNvPr id="28" name="TextBox 27">
            <a:extLst>
              <a:ext uri="{FF2B5EF4-FFF2-40B4-BE49-F238E27FC236}">
                <a16:creationId xmlns:a16="http://schemas.microsoft.com/office/drawing/2014/main" id="{58711EE8-500A-AC55-DBE8-5361BFB43D02}"/>
              </a:ext>
            </a:extLst>
          </p:cNvPr>
          <p:cNvSpPr txBox="1"/>
          <p:nvPr/>
        </p:nvSpPr>
        <p:spPr>
          <a:xfrm>
            <a:off x="6479755" y="3797079"/>
            <a:ext cx="467903" cy="307777"/>
          </a:xfrm>
          <a:prstGeom prst="rect">
            <a:avLst/>
          </a:prstGeom>
          <a:noFill/>
        </p:spPr>
        <p:txBody>
          <a:bodyPr wrap="square" rtlCol="0">
            <a:spAutoFit/>
          </a:bodyPr>
          <a:lstStyle/>
          <a:p>
            <a:pPr algn="ctr"/>
            <a:r>
              <a:rPr lang="en-US" sz="1400" dirty="0">
                <a:solidFill>
                  <a:srgbClr val="EA4335"/>
                </a:solidFill>
              </a:rPr>
              <a:t>P5</a:t>
            </a:r>
            <a:endParaRPr lang="en-IN" sz="1400" dirty="0">
              <a:solidFill>
                <a:srgbClr val="EA4335"/>
              </a:solidFill>
            </a:endParaRPr>
          </a:p>
        </p:txBody>
      </p:sp>
      <p:graphicFrame>
        <p:nvGraphicFramePr>
          <p:cNvPr id="29" name="Table 23">
            <a:extLst>
              <a:ext uri="{FF2B5EF4-FFF2-40B4-BE49-F238E27FC236}">
                <a16:creationId xmlns:a16="http://schemas.microsoft.com/office/drawing/2014/main" id="{BBD4CB59-B02B-D5DA-EDD1-874A25C564A7}"/>
              </a:ext>
            </a:extLst>
          </p:cNvPr>
          <p:cNvGraphicFramePr>
            <a:graphicFrameLocks noGrp="1"/>
          </p:cNvGraphicFramePr>
          <p:nvPr/>
        </p:nvGraphicFramePr>
        <p:xfrm>
          <a:off x="6536542" y="4121268"/>
          <a:ext cx="354330" cy="1995160"/>
        </p:xfrm>
        <a:graphic>
          <a:graphicData uri="http://schemas.openxmlformats.org/drawingml/2006/table">
            <a:tbl>
              <a:tblPr firstRow="1" bandRow="1">
                <a:tableStyleId>{5940675A-B579-460E-94D1-54222C63F5DA}</a:tableStyleId>
              </a:tblPr>
              <a:tblGrid>
                <a:gridCol w="354330">
                  <a:extLst>
                    <a:ext uri="{9D8B030D-6E8A-4147-A177-3AD203B41FA5}">
                      <a16:colId xmlns:a16="http://schemas.microsoft.com/office/drawing/2014/main" val="2678846320"/>
                    </a:ext>
                  </a:extLst>
                </a:gridCol>
              </a:tblGrid>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cxnSp>
        <p:nvCxnSpPr>
          <p:cNvPr id="40" name="Straight Connector 39">
            <a:extLst>
              <a:ext uri="{FF2B5EF4-FFF2-40B4-BE49-F238E27FC236}">
                <a16:creationId xmlns:a16="http://schemas.microsoft.com/office/drawing/2014/main" id="{E5F776D3-4E8F-DE27-3B3A-1DC6BA850688}"/>
              </a:ext>
            </a:extLst>
          </p:cNvPr>
          <p:cNvCxnSpPr>
            <a:cxnSpLocks/>
          </p:cNvCxnSpPr>
          <p:nvPr/>
        </p:nvCxnSpPr>
        <p:spPr>
          <a:xfrm>
            <a:off x="2392926" y="2691744"/>
            <a:ext cx="5079552" cy="0"/>
          </a:xfrm>
          <a:prstGeom prst="line">
            <a:avLst/>
          </a:prstGeom>
          <a:ln w="38100">
            <a:solidFill>
              <a:srgbClr val="EA4335"/>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8B620FB-4578-39B7-3AB1-574665568E25}"/>
              </a:ext>
            </a:extLst>
          </p:cNvPr>
          <p:cNvCxnSpPr>
            <a:cxnSpLocks/>
          </p:cNvCxnSpPr>
          <p:nvPr/>
        </p:nvCxnSpPr>
        <p:spPr>
          <a:xfrm>
            <a:off x="2392926" y="2137055"/>
            <a:ext cx="1842039" cy="0"/>
          </a:xfrm>
          <a:prstGeom prst="line">
            <a:avLst/>
          </a:prstGeom>
          <a:ln w="38100">
            <a:solidFill>
              <a:srgbClr val="EA4335"/>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A85C57D-6C96-67AD-2E8F-54741FA5697F}"/>
              </a:ext>
            </a:extLst>
          </p:cNvPr>
          <p:cNvCxnSpPr>
            <a:cxnSpLocks/>
            <a:endCxn id="30" idx="6"/>
          </p:cNvCxnSpPr>
          <p:nvPr/>
        </p:nvCxnSpPr>
        <p:spPr>
          <a:xfrm>
            <a:off x="2392926" y="3107482"/>
            <a:ext cx="4399675" cy="0"/>
          </a:xfrm>
          <a:prstGeom prst="line">
            <a:avLst/>
          </a:prstGeom>
          <a:ln w="38100">
            <a:solidFill>
              <a:srgbClr val="EA4335"/>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A6B2094-3031-12EE-DA63-ACE7EA098FDE}"/>
              </a:ext>
            </a:extLst>
          </p:cNvPr>
          <p:cNvCxnSpPr>
            <a:cxnSpLocks/>
          </p:cNvCxnSpPr>
          <p:nvPr/>
        </p:nvCxnSpPr>
        <p:spPr>
          <a:xfrm>
            <a:off x="2794119" y="1998103"/>
            <a:ext cx="0" cy="121484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6E26B94-B6FF-BCF4-01E7-A72CB06D0A2E}"/>
              </a:ext>
            </a:extLst>
          </p:cNvPr>
          <p:cNvSpPr/>
          <p:nvPr/>
        </p:nvSpPr>
        <p:spPr>
          <a:xfrm>
            <a:off x="2640404" y="2528191"/>
            <a:ext cx="277904" cy="277904"/>
          </a:xfrm>
          <a:prstGeom prst="ellipse">
            <a:avLst/>
          </a:prstGeom>
          <a:solidFill>
            <a:srgbClr val="9751CB"/>
          </a:solidFill>
          <a:ln w="9525" cap="flat">
            <a:solidFill>
              <a:srgbClr val="7030A0"/>
            </a:solidFill>
            <a:prstDash val="solid"/>
            <a:miter/>
          </a:ln>
        </p:spPr>
        <p:txBody>
          <a:bodyPr rtlCol="0" anchor="ctr"/>
          <a:lstStyle/>
          <a:p>
            <a:pPr algn="l"/>
            <a:endParaRPr lang="en-IN">
              <a:solidFill>
                <a:srgbClr val="2F6DFF"/>
              </a:solidFill>
            </a:endParaRPr>
          </a:p>
        </p:txBody>
      </p:sp>
      <p:cxnSp>
        <p:nvCxnSpPr>
          <p:cNvPr id="61" name="Straight Connector 60">
            <a:extLst>
              <a:ext uri="{FF2B5EF4-FFF2-40B4-BE49-F238E27FC236}">
                <a16:creationId xmlns:a16="http://schemas.microsoft.com/office/drawing/2014/main" id="{92CC5A1A-2CFC-F442-8DCF-E10FF8062DA3}"/>
              </a:ext>
            </a:extLst>
          </p:cNvPr>
          <p:cNvCxnSpPr>
            <a:cxnSpLocks/>
          </p:cNvCxnSpPr>
          <p:nvPr/>
        </p:nvCxnSpPr>
        <p:spPr>
          <a:xfrm>
            <a:off x="3598029" y="1998103"/>
            <a:ext cx="0" cy="121484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6175514-E57D-8789-B1D6-DDB34D0B167A}"/>
              </a:ext>
            </a:extLst>
          </p:cNvPr>
          <p:cNvCxnSpPr>
            <a:cxnSpLocks/>
          </p:cNvCxnSpPr>
          <p:nvPr/>
        </p:nvCxnSpPr>
        <p:spPr>
          <a:xfrm>
            <a:off x="4348599" y="1998103"/>
            <a:ext cx="0" cy="121484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CD53478-583B-6498-8B04-2CFAEA165596}"/>
              </a:ext>
            </a:extLst>
          </p:cNvPr>
          <p:cNvCxnSpPr>
            <a:cxnSpLocks/>
          </p:cNvCxnSpPr>
          <p:nvPr/>
        </p:nvCxnSpPr>
        <p:spPr>
          <a:xfrm>
            <a:off x="6653649" y="1998103"/>
            <a:ext cx="0" cy="121484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E121969-A9DE-C459-A575-784655652779}"/>
              </a:ext>
            </a:extLst>
          </p:cNvPr>
          <p:cNvCxnSpPr>
            <a:cxnSpLocks/>
          </p:cNvCxnSpPr>
          <p:nvPr/>
        </p:nvCxnSpPr>
        <p:spPr>
          <a:xfrm>
            <a:off x="7455654" y="1998103"/>
            <a:ext cx="0" cy="121484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3962050-A11B-33E9-16BC-A2EC1FB57D1E}"/>
              </a:ext>
            </a:extLst>
          </p:cNvPr>
          <p:cNvSpPr txBox="1"/>
          <p:nvPr/>
        </p:nvSpPr>
        <p:spPr>
          <a:xfrm>
            <a:off x="1431932" y="1952389"/>
            <a:ext cx="877163" cy="369332"/>
          </a:xfrm>
          <a:prstGeom prst="rect">
            <a:avLst/>
          </a:prstGeom>
          <a:noFill/>
        </p:spPr>
        <p:txBody>
          <a:bodyPr wrap="none" rtlCol="0">
            <a:spAutoFit/>
          </a:bodyPr>
          <a:lstStyle/>
          <a:p>
            <a:r>
              <a:rPr lang="en-US" dirty="0">
                <a:solidFill>
                  <a:srgbClr val="EA4335"/>
                </a:solidFill>
              </a:rPr>
              <a:t>P1, P2</a:t>
            </a:r>
            <a:endParaRPr lang="en-IN" dirty="0">
              <a:solidFill>
                <a:srgbClr val="EA4335"/>
              </a:solidFill>
            </a:endParaRPr>
          </a:p>
        </p:txBody>
      </p:sp>
      <p:sp>
        <p:nvSpPr>
          <p:cNvPr id="67" name="TextBox 66">
            <a:extLst>
              <a:ext uri="{FF2B5EF4-FFF2-40B4-BE49-F238E27FC236}">
                <a16:creationId xmlns:a16="http://schemas.microsoft.com/office/drawing/2014/main" id="{6215A354-BDC0-A2B1-AA00-71E741A880B0}"/>
              </a:ext>
            </a:extLst>
          </p:cNvPr>
          <p:cNvSpPr txBox="1"/>
          <p:nvPr/>
        </p:nvSpPr>
        <p:spPr>
          <a:xfrm>
            <a:off x="1403836" y="2482477"/>
            <a:ext cx="877163" cy="369332"/>
          </a:xfrm>
          <a:prstGeom prst="rect">
            <a:avLst/>
          </a:prstGeom>
          <a:noFill/>
        </p:spPr>
        <p:txBody>
          <a:bodyPr wrap="none" rtlCol="0">
            <a:spAutoFit/>
          </a:bodyPr>
          <a:lstStyle/>
          <a:p>
            <a:r>
              <a:rPr lang="en-US" dirty="0">
                <a:solidFill>
                  <a:srgbClr val="EA4335"/>
                </a:solidFill>
              </a:rPr>
              <a:t>P0, P6</a:t>
            </a:r>
            <a:endParaRPr lang="en-IN" dirty="0">
              <a:solidFill>
                <a:srgbClr val="EA4335"/>
              </a:solidFill>
            </a:endParaRPr>
          </a:p>
        </p:txBody>
      </p:sp>
      <p:sp>
        <p:nvSpPr>
          <p:cNvPr id="68" name="TextBox 67">
            <a:extLst>
              <a:ext uri="{FF2B5EF4-FFF2-40B4-BE49-F238E27FC236}">
                <a16:creationId xmlns:a16="http://schemas.microsoft.com/office/drawing/2014/main" id="{25F437C5-9AF5-5D44-8B14-4CC56405620A}"/>
              </a:ext>
            </a:extLst>
          </p:cNvPr>
          <p:cNvSpPr txBox="1"/>
          <p:nvPr/>
        </p:nvSpPr>
        <p:spPr>
          <a:xfrm>
            <a:off x="1841988" y="2918192"/>
            <a:ext cx="466794" cy="369332"/>
          </a:xfrm>
          <a:prstGeom prst="rect">
            <a:avLst/>
          </a:prstGeom>
          <a:noFill/>
        </p:spPr>
        <p:txBody>
          <a:bodyPr wrap="none" rtlCol="0">
            <a:spAutoFit/>
          </a:bodyPr>
          <a:lstStyle/>
          <a:p>
            <a:r>
              <a:rPr lang="en-US" dirty="0">
                <a:solidFill>
                  <a:srgbClr val="EA4335"/>
                </a:solidFill>
              </a:rPr>
              <a:t>P5</a:t>
            </a:r>
            <a:endParaRPr lang="en-IN" dirty="0">
              <a:solidFill>
                <a:srgbClr val="EA4335"/>
              </a:solidFill>
            </a:endParaRPr>
          </a:p>
        </p:txBody>
      </p:sp>
      <p:sp>
        <p:nvSpPr>
          <p:cNvPr id="31" name="Oval 30">
            <a:extLst>
              <a:ext uri="{FF2B5EF4-FFF2-40B4-BE49-F238E27FC236}">
                <a16:creationId xmlns:a16="http://schemas.microsoft.com/office/drawing/2014/main" id="{C2642477-6EBE-A7BD-A3B4-3AB44CF07038}"/>
              </a:ext>
            </a:extLst>
          </p:cNvPr>
          <p:cNvSpPr/>
          <p:nvPr/>
        </p:nvSpPr>
        <p:spPr>
          <a:xfrm>
            <a:off x="3467261" y="1998103"/>
            <a:ext cx="277904" cy="277904"/>
          </a:xfrm>
          <a:prstGeom prst="ellipse">
            <a:avLst/>
          </a:prstGeom>
          <a:solidFill>
            <a:srgbClr val="9751CB"/>
          </a:solidFill>
          <a:ln w="9525" cap="flat">
            <a:solidFill>
              <a:srgbClr val="7030A0"/>
            </a:solidFill>
            <a:prstDash val="solid"/>
            <a:miter/>
          </a:ln>
        </p:spPr>
        <p:txBody>
          <a:bodyPr rtlCol="0" anchor="ctr"/>
          <a:lstStyle/>
          <a:p>
            <a:pPr algn="l"/>
            <a:endParaRPr lang="en-IN">
              <a:solidFill>
                <a:srgbClr val="2F6DFF"/>
              </a:solidFill>
            </a:endParaRPr>
          </a:p>
        </p:txBody>
      </p:sp>
      <p:sp>
        <p:nvSpPr>
          <p:cNvPr id="33" name="Oval 32">
            <a:extLst>
              <a:ext uri="{FF2B5EF4-FFF2-40B4-BE49-F238E27FC236}">
                <a16:creationId xmlns:a16="http://schemas.microsoft.com/office/drawing/2014/main" id="{A2129AB1-8584-7BF1-62C9-34D499418515}"/>
              </a:ext>
            </a:extLst>
          </p:cNvPr>
          <p:cNvSpPr/>
          <p:nvPr/>
        </p:nvSpPr>
        <p:spPr>
          <a:xfrm>
            <a:off x="4234965" y="1998103"/>
            <a:ext cx="277904" cy="277904"/>
          </a:xfrm>
          <a:prstGeom prst="ellipse">
            <a:avLst/>
          </a:prstGeom>
          <a:solidFill>
            <a:srgbClr val="9751CB"/>
          </a:solidFill>
          <a:ln w="9525" cap="flat">
            <a:solidFill>
              <a:srgbClr val="7030A0"/>
            </a:solidFill>
            <a:prstDash val="solid"/>
            <a:miter/>
          </a:ln>
        </p:spPr>
        <p:txBody>
          <a:bodyPr rtlCol="0" anchor="ctr"/>
          <a:lstStyle/>
          <a:p>
            <a:pPr algn="l"/>
            <a:endParaRPr lang="en-IN">
              <a:solidFill>
                <a:srgbClr val="2F6DFF"/>
              </a:solidFill>
            </a:endParaRPr>
          </a:p>
        </p:txBody>
      </p:sp>
      <p:sp>
        <p:nvSpPr>
          <p:cNvPr id="30" name="Oval 29">
            <a:extLst>
              <a:ext uri="{FF2B5EF4-FFF2-40B4-BE49-F238E27FC236}">
                <a16:creationId xmlns:a16="http://schemas.microsoft.com/office/drawing/2014/main" id="{548A2F29-0006-0A92-7275-1BA4897E03DE}"/>
              </a:ext>
            </a:extLst>
          </p:cNvPr>
          <p:cNvSpPr/>
          <p:nvPr/>
        </p:nvSpPr>
        <p:spPr>
          <a:xfrm>
            <a:off x="6514697" y="2968530"/>
            <a:ext cx="277904" cy="277904"/>
          </a:xfrm>
          <a:prstGeom prst="ellipse">
            <a:avLst/>
          </a:prstGeom>
          <a:solidFill>
            <a:srgbClr val="9751CB"/>
          </a:solidFill>
          <a:ln w="9525" cap="flat">
            <a:solidFill>
              <a:srgbClr val="7030A0"/>
            </a:solidFill>
            <a:prstDash val="solid"/>
            <a:miter/>
          </a:ln>
        </p:spPr>
        <p:txBody>
          <a:bodyPr rtlCol="0" anchor="ctr"/>
          <a:lstStyle/>
          <a:p>
            <a:pPr algn="l"/>
            <a:endParaRPr lang="en-IN" dirty="0">
              <a:solidFill>
                <a:srgbClr val="2F6DFF"/>
              </a:solidFill>
            </a:endParaRPr>
          </a:p>
        </p:txBody>
      </p:sp>
      <p:sp>
        <p:nvSpPr>
          <p:cNvPr id="9" name="Oval 8">
            <a:extLst>
              <a:ext uri="{FF2B5EF4-FFF2-40B4-BE49-F238E27FC236}">
                <a16:creationId xmlns:a16="http://schemas.microsoft.com/office/drawing/2014/main" id="{0BC2E565-B81C-E825-57C3-14420A680AC1}"/>
              </a:ext>
            </a:extLst>
          </p:cNvPr>
          <p:cNvSpPr/>
          <p:nvPr/>
        </p:nvSpPr>
        <p:spPr>
          <a:xfrm>
            <a:off x="7345718" y="2563806"/>
            <a:ext cx="277904" cy="277904"/>
          </a:xfrm>
          <a:prstGeom prst="ellipse">
            <a:avLst/>
          </a:prstGeom>
          <a:solidFill>
            <a:srgbClr val="9751CB"/>
          </a:solidFill>
          <a:ln w="9525" cap="flat">
            <a:solidFill>
              <a:srgbClr val="7030A0"/>
            </a:solidFill>
            <a:prstDash val="solid"/>
            <a:miter/>
          </a:ln>
        </p:spPr>
        <p:txBody>
          <a:bodyPr rtlCol="0" anchor="ctr"/>
          <a:lstStyle/>
          <a:p>
            <a:pPr algn="l"/>
            <a:endParaRPr lang="en-IN">
              <a:solidFill>
                <a:srgbClr val="2F6DFF"/>
              </a:solidFill>
            </a:endParaRPr>
          </a:p>
        </p:txBody>
      </p:sp>
      <p:sp>
        <p:nvSpPr>
          <p:cNvPr id="70" name="TextBox 69">
            <a:extLst>
              <a:ext uri="{FF2B5EF4-FFF2-40B4-BE49-F238E27FC236}">
                <a16:creationId xmlns:a16="http://schemas.microsoft.com/office/drawing/2014/main" id="{C7B20C49-A6A7-2E60-E851-60033D4F00C1}"/>
              </a:ext>
            </a:extLst>
          </p:cNvPr>
          <p:cNvSpPr txBox="1"/>
          <p:nvPr/>
        </p:nvSpPr>
        <p:spPr>
          <a:xfrm>
            <a:off x="325355" y="1122131"/>
            <a:ext cx="6093813"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rPr>
              <a:t>By measuring the height of the sine curve on y-axis based on the word positions on the x-axis, we get position embeddings for each word</a:t>
            </a:r>
            <a:endParaRPr kumimoji="0" lang="en-IN" sz="1400" b="0" i="0" u="none" strike="noStrike" kern="1200" cap="none" spc="0" normalizeH="0" baseline="0" noProof="0" dirty="0">
              <a:ln>
                <a:noFill/>
              </a:ln>
              <a:solidFill>
                <a:prstClr val="black"/>
              </a:solidFill>
              <a:effectLst/>
              <a:uLnTx/>
              <a:uFillTx/>
              <a:latin typeface="Arial"/>
            </a:endParaRPr>
          </a:p>
        </p:txBody>
      </p:sp>
      <p:sp>
        <p:nvSpPr>
          <p:cNvPr id="71" name="TextBox 70">
            <a:extLst>
              <a:ext uri="{FF2B5EF4-FFF2-40B4-BE49-F238E27FC236}">
                <a16:creationId xmlns:a16="http://schemas.microsoft.com/office/drawing/2014/main" id="{FCD618FF-399A-32ED-F8A6-88772B4F852A}"/>
              </a:ext>
            </a:extLst>
          </p:cNvPr>
          <p:cNvSpPr txBox="1"/>
          <p:nvPr/>
        </p:nvSpPr>
        <p:spPr>
          <a:xfrm>
            <a:off x="8135256" y="3714407"/>
            <a:ext cx="3475679" cy="138499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F6DFF"/>
                </a:solidFill>
                <a:effectLst/>
                <a:uLnTx/>
                <a:uFillTx/>
                <a:latin typeface="Arial"/>
              </a:rPr>
              <a:t>But, we can see clearly that word position </a:t>
            </a:r>
            <a:r>
              <a:rPr kumimoji="0" lang="en-US" sz="1400" b="1" i="0" u="none" strike="noStrike" kern="1200" cap="none" spc="0" normalizeH="0" baseline="0" noProof="0" dirty="0">
                <a:ln>
                  <a:noFill/>
                </a:ln>
                <a:solidFill>
                  <a:srgbClr val="EA4335"/>
                </a:solidFill>
                <a:effectLst/>
                <a:uLnTx/>
                <a:uFillTx/>
                <a:latin typeface="Arial"/>
              </a:rPr>
              <a:t>P0 </a:t>
            </a:r>
            <a:r>
              <a:rPr lang="en-US" sz="1400" b="1" dirty="0">
                <a:solidFill>
                  <a:srgbClr val="2F6DFF"/>
                </a:solidFill>
                <a:latin typeface="Arial"/>
              </a:rPr>
              <a:t>and</a:t>
            </a:r>
            <a:r>
              <a:rPr kumimoji="0" lang="en-US" sz="1400" b="1" i="0" u="none" strike="noStrike" kern="1200" cap="none" spc="0" normalizeH="0" baseline="0" noProof="0" dirty="0">
                <a:ln>
                  <a:noFill/>
                </a:ln>
                <a:solidFill>
                  <a:srgbClr val="2F6DFF"/>
                </a:solidFill>
                <a:effectLst/>
                <a:uLnTx/>
                <a:uFillTx/>
                <a:latin typeface="Arial"/>
              </a:rPr>
              <a:t> </a:t>
            </a:r>
            <a:r>
              <a:rPr kumimoji="0" lang="en-US" sz="1400" b="1" i="0" u="none" strike="noStrike" kern="1200" cap="none" spc="0" normalizeH="0" baseline="0" noProof="0" dirty="0">
                <a:ln>
                  <a:noFill/>
                </a:ln>
                <a:solidFill>
                  <a:srgbClr val="EA4335"/>
                </a:solidFill>
                <a:effectLst/>
                <a:uLnTx/>
                <a:uFillTx/>
                <a:latin typeface="Arial"/>
              </a:rPr>
              <a:t>P6</a:t>
            </a:r>
            <a:r>
              <a:rPr kumimoji="0" lang="en-US" sz="1400" b="1" i="0" u="none" strike="noStrike" kern="1200" cap="none" spc="0" normalizeH="0" baseline="0" noProof="0" dirty="0">
                <a:ln>
                  <a:noFill/>
                </a:ln>
                <a:solidFill>
                  <a:srgbClr val="2F6DFF"/>
                </a:solidFill>
                <a:effectLst/>
                <a:uLnTx/>
                <a:uFillTx/>
                <a:latin typeface="Arial"/>
              </a:rPr>
              <a:t> </a:t>
            </a:r>
            <a:r>
              <a:rPr lang="en-US" sz="1400" b="1" dirty="0">
                <a:solidFill>
                  <a:srgbClr val="2F6DFF"/>
                </a:solidFill>
                <a:latin typeface="Arial"/>
              </a:rPr>
              <a:t>gives us the same result even though the positions are different.</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2F6DFF"/>
              </a:solidFill>
              <a:effectLst/>
              <a:uLnTx/>
              <a:uFillTx/>
              <a:latin typeface="Arial"/>
            </a:endParaRPr>
          </a:p>
          <a:p>
            <a:pPr>
              <a:defRPr/>
            </a:pPr>
            <a:r>
              <a:rPr lang="en-US" sz="1400" b="1" noProof="0" dirty="0">
                <a:solidFill>
                  <a:srgbClr val="2F6DFF"/>
                </a:solidFill>
                <a:latin typeface="Arial"/>
              </a:rPr>
              <a:t>And, similarly for </a:t>
            </a:r>
            <a:r>
              <a:rPr lang="en-US" sz="1400" b="1" noProof="0" dirty="0">
                <a:solidFill>
                  <a:srgbClr val="EA4335"/>
                </a:solidFill>
                <a:latin typeface="Arial"/>
              </a:rPr>
              <a:t>P1</a:t>
            </a:r>
            <a:r>
              <a:rPr lang="en-US" sz="1400" b="1" noProof="0" dirty="0">
                <a:solidFill>
                  <a:srgbClr val="2F6DFF"/>
                </a:solidFill>
                <a:latin typeface="Arial"/>
              </a:rPr>
              <a:t> and </a:t>
            </a:r>
            <a:r>
              <a:rPr lang="en-US" sz="1400" b="1" noProof="0" dirty="0">
                <a:solidFill>
                  <a:srgbClr val="EA4335"/>
                </a:solidFill>
                <a:latin typeface="Arial"/>
              </a:rPr>
              <a:t>P2</a:t>
            </a:r>
            <a:endParaRPr lang="en-IN" sz="1400" dirty="0">
              <a:solidFill>
                <a:srgbClr val="EA4335"/>
              </a:solidFill>
            </a:endParaRPr>
          </a:p>
        </p:txBody>
      </p:sp>
      <p:sp>
        <p:nvSpPr>
          <p:cNvPr id="72" name="TextBox 71">
            <a:extLst>
              <a:ext uri="{FF2B5EF4-FFF2-40B4-BE49-F238E27FC236}">
                <a16:creationId xmlns:a16="http://schemas.microsoft.com/office/drawing/2014/main" id="{52EFEF36-2CFF-66AC-5DEB-89B60D842F5F}"/>
              </a:ext>
            </a:extLst>
          </p:cNvPr>
          <p:cNvSpPr txBox="1"/>
          <p:nvPr/>
        </p:nvSpPr>
        <p:spPr>
          <a:xfrm>
            <a:off x="5883406" y="3384746"/>
            <a:ext cx="152869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rPr>
              <a:t>Word Positions</a:t>
            </a:r>
            <a:endParaRPr kumimoji="0" lang="en-IN" sz="1400" b="0" i="0" u="none" strike="noStrike" kern="120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1177755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21650B-79A0-D32B-7B08-05A6FF259C2C}"/>
              </a:ext>
            </a:extLst>
          </p:cNvPr>
          <p:cNvPicPr>
            <a:picLocks noChangeAspect="1"/>
          </p:cNvPicPr>
          <p:nvPr/>
        </p:nvPicPr>
        <p:blipFill rotWithShape="1">
          <a:blip r:embed="rId2">
            <a:extLst>
              <a:ext uri="{28A0092B-C50C-407E-A947-70E740481C1C}">
                <a14:useLocalDpi xmlns:a14="http://schemas.microsoft.com/office/drawing/2010/main" val="0"/>
              </a:ext>
            </a:extLst>
          </a:blip>
          <a:srcRect t="73231"/>
          <a:stretch/>
        </p:blipFill>
        <p:spPr>
          <a:xfrm>
            <a:off x="2141698" y="1912442"/>
            <a:ext cx="8816473" cy="1580633"/>
          </a:xfrm>
          <a:prstGeom prst="rect">
            <a:avLst/>
          </a:prstGeom>
        </p:spPr>
      </p:pic>
      <p:sp>
        <p:nvSpPr>
          <p:cNvPr id="8" name="TextBox 7">
            <a:extLst>
              <a:ext uri="{FF2B5EF4-FFF2-40B4-BE49-F238E27FC236}">
                <a16:creationId xmlns:a16="http://schemas.microsoft.com/office/drawing/2014/main" id="{2CAA6B4A-79C8-DB88-07B1-8AF1F077E153}"/>
              </a:ext>
            </a:extLst>
          </p:cNvPr>
          <p:cNvSpPr txBox="1"/>
          <p:nvPr/>
        </p:nvSpPr>
        <p:spPr>
          <a:xfrm>
            <a:off x="2141698" y="304727"/>
            <a:ext cx="658359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Positional Encoder in Transformer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12" name="TextBox 11">
            <a:extLst>
              <a:ext uri="{FF2B5EF4-FFF2-40B4-BE49-F238E27FC236}">
                <a16:creationId xmlns:a16="http://schemas.microsoft.com/office/drawing/2014/main" id="{7E16F1E3-2DF7-738F-3F86-79072C7AD680}"/>
              </a:ext>
            </a:extLst>
          </p:cNvPr>
          <p:cNvSpPr txBox="1"/>
          <p:nvPr/>
        </p:nvSpPr>
        <p:spPr>
          <a:xfrm>
            <a:off x="2545405" y="3797079"/>
            <a:ext cx="467903" cy="307777"/>
          </a:xfrm>
          <a:prstGeom prst="rect">
            <a:avLst/>
          </a:prstGeom>
          <a:noFill/>
        </p:spPr>
        <p:txBody>
          <a:bodyPr wrap="square" rtlCol="0">
            <a:spAutoFit/>
          </a:bodyPr>
          <a:lstStyle/>
          <a:p>
            <a:pPr algn="ctr"/>
            <a:r>
              <a:rPr lang="en-US" sz="1400" dirty="0">
                <a:solidFill>
                  <a:srgbClr val="EA4335"/>
                </a:solidFill>
              </a:rPr>
              <a:t>P0</a:t>
            </a:r>
            <a:endParaRPr lang="en-IN" sz="1400" dirty="0">
              <a:solidFill>
                <a:srgbClr val="EA4335"/>
              </a:solidFill>
            </a:endParaRPr>
          </a:p>
        </p:txBody>
      </p:sp>
      <p:graphicFrame>
        <p:nvGraphicFramePr>
          <p:cNvPr id="13" name="Table 23">
            <a:extLst>
              <a:ext uri="{FF2B5EF4-FFF2-40B4-BE49-F238E27FC236}">
                <a16:creationId xmlns:a16="http://schemas.microsoft.com/office/drawing/2014/main" id="{D6315FE8-57B7-0BD3-4C15-DDCABFCDFD36}"/>
              </a:ext>
            </a:extLst>
          </p:cNvPr>
          <p:cNvGraphicFramePr>
            <a:graphicFrameLocks noGrp="1"/>
          </p:cNvGraphicFramePr>
          <p:nvPr/>
        </p:nvGraphicFramePr>
        <p:xfrm>
          <a:off x="2602192" y="4121268"/>
          <a:ext cx="354330" cy="1995160"/>
        </p:xfrm>
        <a:graphic>
          <a:graphicData uri="http://schemas.openxmlformats.org/drawingml/2006/table">
            <a:tbl>
              <a:tblPr firstRow="1" bandRow="1">
                <a:tableStyleId>{5940675A-B579-460E-94D1-54222C63F5DA}</a:tableStyleId>
              </a:tblPr>
              <a:tblGrid>
                <a:gridCol w="354330">
                  <a:extLst>
                    <a:ext uri="{9D8B030D-6E8A-4147-A177-3AD203B41FA5}">
                      <a16:colId xmlns:a16="http://schemas.microsoft.com/office/drawing/2014/main" val="2678846320"/>
                    </a:ext>
                  </a:extLst>
                </a:gridCol>
              </a:tblGrid>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sp>
        <p:nvSpPr>
          <p:cNvPr id="14" name="TextBox 13">
            <a:extLst>
              <a:ext uri="{FF2B5EF4-FFF2-40B4-BE49-F238E27FC236}">
                <a16:creationId xmlns:a16="http://schemas.microsoft.com/office/drawing/2014/main" id="{B87AB5BC-50D2-6DAA-0761-ABB4B95EC4EF}"/>
              </a:ext>
            </a:extLst>
          </p:cNvPr>
          <p:cNvSpPr txBox="1"/>
          <p:nvPr/>
        </p:nvSpPr>
        <p:spPr>
          <a:xfrm>
            <a:off x="4139966" y="3797079"/>
            <a:ext cx="467903" cy="307777"/>
          </a:xfrm>
          <a:prstGeom prst="rect">
            <a:avLst/>
          </a:prstGeom>
          <a:noFill/>
        </p:spPr>
        <p:txBody>
          <a:bodyPr wrap="square" rtlCol="0">
            <a:spAutoFit/>
          </a:bodyPr>
          <a:lstStyle/>
          <a:p>
            <a:pPr algn="ctr"/>
            <a:r>
              <a:rPr lang="en-US" sz="1400" dirty="0">
                <a:solidFill>
                  <a:srgbClr val="EA4335"/>
                </a:solidFill>
              </a:rPr>
              <a:t>P2</a:t>
            </a:r>
            <a:endParaRPr lang="en-IN" sz="1400" dirty="0">
              <a:solidFill>
                <a:srgbClr val="EA4335"/>
              </a:solidFill>
            </a:endParaRPr>
          </a:p>
        </p:txBody>
      </p:sp>
      <p:graphicFrame>
        <p:nvGraphicFramePr>
          <p:cNvPr id="15" name="Table 23">
            <a:extLst>
              <a:ext uri="{FF2B5EF4-FFF2-40B4-BE49-F238E27FC236}">
                <a16:creationId xmlns:a16="http://schemas.microsoft.com/office/drawing/2014/main" id="{EE8ED916-AF1E-C589-251F-6780B283A07D}"/>
              </a:ext>
            </a:extLst>
          </p:cNvPr>
          <p:cNvGraphicFramePr>
            <a:graphicFrameLocks noGrp="1"/>
          </p:cNvGraphicFramePr>
          <p:nvPr/>
        </p:nvGraphicFramePr>
        <p:xfrm>
          <a:off x="4196753" y="4121268"/>
          <a:ext cx="354330" cy="1995160"/>
        </p:xfrm>
        <a:graphic>
          <a:graphicData uri="http://schemas.openxmlformats.org/drawingml/2006/table">
            <a:tbl>
              <a:tblPr firstRow="1" bandRow="1">
                <a:tableStyleId>{5940675A-B579-460E-94D1-54222C63F5DA}</a:tableStyleId>
              </a:tblPr>
              <a:tblGrid>
                <a:gridCol w="354330">
                  <a:extLst>
                    <a:ext uri="{9D8B030D-6E8A-4147-A177-3AD203B41FA5}">
                      <a16:colId xmlns:a16="http://schemas.microsoft.com/office/drawing/2014/main" val="2678846320"/>
                    </a:ext>
                  </a:extLst>
                </a:gridCol>
              </a:tblGrid>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sp>
        <p:nvSpPr>
          <p:cNvPr id="18" name="TextBox 17">
            <a:extLst>
              <a:ext uri="{FF2B5EF4-FFF2-40B4-BE49-F238E27FC236}">
                <a16:creationId xmlns:a16="http://schemas.microsoft.com/office/drawing/2014/main" id="{160A3637-D43B-B77C-85D7-FE20C12001A8}"/>
              </a:ext>
            </a:extLst>
          </p:cNvPr>
          <p:cNvSpPr txBox="1"/>
          <p:nvPr/>
        </p:nvSpPr>
        <p:spPr>
          <a:xfrm>
            <a:off x="3372262" y="3797079"/>
            <a:ext cx="467903" cy="307777"/>
          </a:xfrm>
          <a:prstGeom prst="rect">
            <a:avLst/>
          </a:prstGeom>
          <a:noFill/>
        </p:spPr>
        <p:txBody>
          <a:bodyPr wrap="square" rtlCol="0">
            <a:spAutoFit/>
          </a:bodyPr>
          <a:lstStyle/>
          <a:p>
            <a:pPr algn="ctr"/>
            <a:r>
              <a:rPr lang="en-US" sz="1400" dirty="0">
                <a:solidFill>
                  <a:srgbClr val="EA4335"/>
                </a:solidFill>
              </a:rPr>
              <a:t>P1</a:t>
            </a:r>
            <a:endParaRPr lang="en-IN" sz="1400" dirty="0">
              <a:solidFill>
                <a:srgbClr val="EA4335"/>
              </a:solidFill>
            </a:endParaRPr>
          </a:p>
        </p:txBody>
      </p:sp>
      <p:graphicFrame>
        <p:nvGraphicFramePr>
          <p:cNvPr id="19" name="Table 23">
            <a:extLst>
              <a:ext uri="{FF2B5EF4-FFF2-40B4-BE49-F238E27FC236}">
                <a16:creationId xmlns:a16="http://schemas.microsoft.com/office/drawing/2014/main" id="{021F16FE-C64B-D8B2-3AFC-F41D2A78DF7D}"/>
              </a:ext>
            </a:extLst>
          </p:cNvPr>
          <p:cNvGraphicFramePr>
            <a:graphicFrameLocks noGrp="1"/>
          </p:cNvGraphicFramePr>
          <p:nvPr/>
        </p:nvGraphicFramePr>
        <p:xfrm>
          <a:off x="3429049" y="4121268"/>
          <a:ext cx="354330" cy="1995160"/>
        </p:xfrm>
        <a:graphic>
          <a:graphicData uri="http://schemas.openxmlformats.org/drawingml/2006/table">
            <a:tbl>
              <a:tblPr firstRow="1" bandRow="1">
                <a:tableStyleId>{5940675A-B579-460E-94D1-54222C63F5DA}</a:tableStyleId>
              </a:tblPr>
              <a:tblGrid>
                <a:gridCol w="354330">
                  <a:extLst>
                    <a:ext uri="{9D8B030D-6E8A-4147-A177-3AD203B41FA5}">
                      <a16:colId xmlns:a16="http://schemas.microsoft.com/office/drawing/2014/main" val="2678846320"/>
                    </a:ext>
                  </a:extLst>
                </a:gridCol>
              </a:tblGrid>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sp>
        <p:nvSpPr>
          <p:cNvPr id="20" name="TextBox 19">
            <a:extLst>
              <a:ext uri="{FF2B5EF4-FFF2-40B4-BE49-F238E27FC236}">
                <a16:creationId xmlns:a16="http://schemas.microsoft.com/office/drawing/2014/main" id="{5543FBD8-D587-7CCD-16E4-099D7D76BB48}"/>
              </a:ext>
            </a:extLst>
          </p:cNvPr>
          <p:cNvSpPr txBox="1"/>
          <p:nvPr/>
        </p:nvSpPr>
        <p:spPr>
          <a:xfrm>
            <a:off x="7250719" y="3797079"/>
            <a:ext cx="467903" cy="307777"/>
          </a:xfrm>
          <a:prstGeom prst="rect">
            <a:avLst/>
          </a:prstGeom>
          <a:noFill/>
        </p:spPr>
        <p:txBody>
          <a:bodyPr wrap="square" rtlCol="0">
            <a:spAutoFit/>
          </a:bodyPr>
          <a:lstStyle/>
          <a:p>
            <a:pPr algn="ctr"/>
            <a:r>
              <a:rPr lang="en-US" sz="1400" dirty="0">
                <a:solidFill>
                  <a:srgbClr val="EA4335"/>
                </a:solidFill>
              </a:rPr>
              <a:t>P6</a:t>
            </a:r>
            <a:endParaRPr lang="en-IN" sz="1400" dirty="0">
              <a:solidFill>
                <a:srgbClr val="EA4335"/>
              </a:solidFill>
            </a:endParaRPr>
          </a:p>
        </p:txBody>
      </p:sp>
      <p:graphicFrame>
        <p:nvGraphicFramePr>
          <p:cNvPr id="21" name="Table 23">
            <a:extLst>
              <a:ext uri="{FF2B5EF4-FFF2-40B4-BE49-F238E27FC236}">
                <a16:creationId xmlns:a16="http://schemas.microsoft.com/office/drawing/2014/main" id="{1BC85EC2-FF54-DDF5-F5C4-28DE4AFD843D}"/>
              </a:ext>
            </a:extLst>
          </p:cNvPr>
          <p:cNvGraphicFramePr>
            <a:graphicFrameLocks noGrp="1"/>
          </p:cNvGraphicFramePr>
          <p:nvPr/>
        </p:nvGraphicFramePr>
        <p:xfrm>
          <a:off x="7307506" y="4121268"/>
          <a:ext cx="354330" cy="1995160"/>
        </p:xfrm>
        <a:graphic>
          <a:graphicData uri="http://schemas.openxmlformats.org/drawingml/2006/table">
            <a:tbl>
              <a:tblPr firstRow="1" bandRow="1">
                <a:tableStyleId>{5940675A-B579-460E-94D1-54222C63F5DA}</a:tableStyleId>
              </a:tblPr>
              <a:tblGrid>
                <a:gridCol w="354330">
                  <a:extLst>
                    <a:ext uri="{9D8B030D-6E8A-4147-A177-3AD203B41FA5}">
                      <a16:colId xmlns:a16="http://schemas.microsoft.com/office/drawing/2014/main" val="2678846320"/>
                    </a:ext>
                  </a:extLst>
                </a:gridCol>
              </a:tblGrid>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sp>
        <p:nvSpPr>
          <p:cNvPr id="28" name="TextBox 27">
            <a:extLst>
              <a:ext uri="{FF2B5EF4-FFF2-40B4-BE49-F238E27FC236}">
                <a16:creationId xmlns:a16="http://schemas.microsoft.com/office/drawing/2014/main" id="{58711EE8-500A-AC55-DBE8-5361BFB43D02}"/>
              </a:ext>
            </a:extLst>
          </p:cNvPr>
          <p:cNvSpPr txBox="1"/>
          <p:nvPr/>
        </p:nvSpPr>
        <p:spPr>
          <a:xfrm>
            <a:off x="6479755" y="3797079"/>
            <a:ext cx="467903" cy="307777"/>
          </a:xfrm>
          <a:prstGeom prst="rect">
            <a:avLst/>
          </a:prstGeom>
          <a:noFill/>
        </p:spPr>
        <p:txBody>
          <a:bodyPr wrap="square" rtlCol="0">
            <a:spAutoFit/>
          </a:bodyPr>
          <a:lstStyle/>
          <a:p>
            <a:pPr algn="ctr"/>
            <a:r>
              <a:rPr lang="en-US" sz="1400" dirty="0">
                <a:solidFill>
                  <a:srgbClr val="EA4335"/>
                </a:solidFill>
              </a:rPr>
              <a:t>P5</a:t>
            </a:r>
            <a:endParaRPr lang="en-IN" sz="1400" dirty="0">
              <a:solidFill>
                <a:srgbClr val="EA4335"/>
              </a:solidFill>
            </a:endParaRPr>
          </a:p>
        </p:txBody>
      </p:sp>
      <p:graphicFrame>
        <p:nvGraphicFramePr>
          <p:cNvPr id="29" name="Table 23">
            <a:extLst>
              <a:ext uri="{FF2B5EF4-FFF2-40B4-BE49-F238E27FC236}">
                <a16:creationId xmlns:a16="http://schemas.microsoft.com/office/drawing/2014/main" id="{BBD4CB59-B02B-D5DA-EDD1-874A25C564A7}"/>
              </a:ext>
            </a:extLst>
          </p:cNvPr>
          <p:cNvGraphicFramePr>
            <a:graphicFrameLocks noGrp="1"/>
          </p:cNvGraphicFramePr>
          <p:nvPr/>
        </p:nvGraphicFramePr>
        <p:xfrm>
          <a:off x="6536542" y="4121268"/>
          <a:ext cx="354330" cy="1995160"/>
        </p:xfrm>
        <a:graphic>
          <a:graphicData uri="http://schemas.openxmlformats.org/drawingml/2006/table">
            <a:tbl>
              <a:tblPr firstRow="1" bandRow="1">
                <a:tableStyleId>{5940675A-B579-460E-94D1-54222C63F5DA}</a:tableStyleId>
              </a:tblPr>
              <a:tblGrid>
                <a:gridCol w="354330">
                  <a:extLst>
                    <a:ext uri="{9D8B030D-6E8A-4147-A177-3AD203B41FA5}">
                      <a16:colId xmlns:a16="http://schemas.microsoft.com/office/drawing/2014/main" val="2678846320"/>
                    </a:ext>
                  </a:extLst>
                </a:gridCol>
              </a:tblGrid>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cxnSp>
        <p:nvCxnSpPr>
          <p:cNvPr id="40" name="Straight Connector 39">
            <a:extLst>
              <a:ext uri="{FF2B5EF4-FFF2-40B4-BE49-F238E27FC236}">
                <a16:creationId xmlns:a16="http://schemas.microsoft.com/office/drawing/2014/main" id="{E5F776D3-4E8F-DE27-3B3A-1DC6BA850688}"/>
              </a:ext>
            </a:extLst>
          </p:cNvPr>
          <p:cNvCxnSpPr>
            <a:cxnSpLocks/>
          </p:cNvCxnSpPr>
          <p:nvPr/>
        </p:nvCxnSpPr>
        <p:spPr>
          <a:xfrm>
            <a:off x="2392926" y="2691744"/>
            <a:ext cx="5079552" cy="0"/>
          </a:xfrm>
          <a:prstGeom prst="line">
            <a:avLst/>
          </a:prstGeom>
          <a:ln w="38100">
            <a:solidFill>
              <a:srgbClr val="EA4335"/>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8B620FB-4578-39B7-3AB1-574665568E25}"/>
              </a:ext>
            </a:extLst>
          </p:cNvPr>
          <p:cNvCxnSpPr>
            <a:cxnSpLocks/>
          </p:cNvCxnSpPr>
          <p:nvPr/>
        </p:nvCxnSpPr>
        <p:spPr>
          <a:xfrm>
            <a:off x="2392926" y="2137055"/>
            <a:ext cx="1842039" cy="0"/>
          </a:xfrm>
          <a:prstGeom prst="line">
            <a:avLst/>
          </a:prstGeom>
          <a:ln w="38100">
            <a:solidFill>
              <a:srgbClr val="EA4335"/>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A85C57D-6C96-67AD-2E8F-54741FA5697F}"/>
              </a:ext>
            </a:extLst>
          </p:cNvPr>
          <p:cNvCxnSpPr>
            <a:cxnSpLocks/>
            <a:endCxn id="30" idx="6"/>
          </p:cNvCxnSpPr>
          <p:nvPr/>
        </p:nvCxnSpPr>
        <p:spPr>
          <a:xfrm>
            <a:off x="2392926" y="3107482"/>
            <a:ext cx="4399675" cy="0"/>
          </a:xfrm>
          <a:prstGeom prst="line">
            <a:avLst/>
          </a:prstGeom>
          <a:ln w="38100">
            <a:solidFill>
              <a:srgbClr val="EA4335"/>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A6B2094-3031-12EE-DA63-ACE7EA098FDE}"/>
              </a:ext>
            </a:extLst>
          </p:cNvPr>
          <p:cNvCxnSpPr>
            <a:cxnSpLocks/>
          </p:cNvCxnSpPr>
          <p:nvPr/>
        </p:nvCxnSpPr>
        <p:spPr>
          <a:xfrm>
            <a:off x="2794119" y="1998103"/>
            <a:ext cx="0" cy="121484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6E26B94-B6FF-BCF4-01E7-A72CB06D0A2E}"/>
              </a:ext>
            </a:extLst>
          </p:cNvPr>
          <p:cNvSpPr/>
          <p:nvPr/>
        </p:nvSpPr>
        <p:spPr>
          <a:xfrm>
            <a:off x="2640404" y="2528191"/>
            <a:ext cx="277904" cy="277904"/>
          </a:xfrm>
          <a:prstGeom prst="ellipse">
            <a:avLst/>
          </a:prstGeom>
          <a:solidFill>
            <a:srgbClr val="9751CB"/>
          </a:solidFill>
          <a:ln w="9525" cap="flat">
            <a:solidFill>
              <a:srgbClr val="7030A0"/>
            </a:solidFill>
            <a:prstDash val="solid"/>
            <a:miter/>
          </a:ln>
        </p:spPr>
        <p:txBody>
          <a:bodyPr rtlCol="0" anchor="ctr"/>
          <a:lstStyle/>
          <a:p>
            <a:pPr algn="l"/>
            <a:endParaRPr lang="en-IN">
              <a:solidFill>
                <a:srgbClr val="2F6DFF"/>
              </a:solidFill>
            </a:endParaRPr>
          </a:p>
        </p:txBody>
      </p:sp>
      <p:cxnSp>
        <p:nvCxnSpPr>
          <p:cNvPr id="61" name="Straight Connector 60">
            <a:extLst>
              <a:ext uri="{FF2B5EF4-FFF2-40B4-BE49-F238E27FC236}">
                <a16:creationId xmlns:a16="http://schemas.microsoft.com/office/drawing/2014/main" id="{92CC5A1A-2CFC-F442-8DCF-E10FF8062DA3}"/>
              </a:ext>
            </a:extLst>
          </p:cNvPr>
          <p:cNvCxnSpPr>
            <a:cxnSpLocks/>
          </p:cNvCxnSpPr>
          <p:nvPr/>
        </p:nvCxnSpPr>
        <p:spPr>
          <a:xfrm>
            <a:off x="3598029" y="1998103"/>
            <a:ext cx="0" cy="121484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6175514-E57D-8789-B1D6-DDB34D0B167A}"/>
              </a:ext>
            </a:extLst>
          </p:cNvPr>
          <p:cNvCxnSpPr>
            <a:cxnSpLocks/>
          </p:cNvCxnSpPr>
          <p:nvPr/>
        </p:nvCxnSpPr>
        <p:spPr>
          <a:xfrm>
            <a:off x="4348599" y="1998103"/>
            <a:ext cx="0" cy="121484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CD53478-583B-6498-8B04-2CFAEA165596}"/>
              </a:ext>
            </a:extLst>
          </p:cNvPr>
          <p:cNvCxnSpPr>
            <a:cxnSpLocks/>
          </p:cNvCxnSpPr>
          <p:nvPr/>
        </p:nvCxnSpPr>
        <p:spPr>
          <a:xfrm>
            <a:off x="6653649" y="1998103"/>
            <a:ext cx="0" cy="121484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E121969-A9DE-C459-A575-784655652779}"/>
              </a:ext>
            </a:extLst>
          </p:cNvPr>
          <p:cNvCxnSpPr>
            <a:cxnSpLocks/>
          </p:cNvCxnSpPr>
          <p:nvPr/>
        </p:nvCxnSpPr>
        <p:spPr>
          <a:xfrm>
            <a:off x="7455654" y="1998103"/>
            <a:ext cx="0" cy="121484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3962050-A11B-33E9-16BC-A2EC1FB57D1E}"/>
              </a:ext>
            </a:extLst>
          </p:cNvPr>
          <p:cNvSpPr txBox="1"/>
          <p:nvPr/>
        </p:nvSpPr>
        <p:spPr>
          <a:xfrm>
            <a:off x="1431932" y="1952389"/>
            <a:ext cx="877163" cy="369332"/>
          </a:xfrm>
          <a:prstGeom prst="rect">
            <a:avLst/>
          </a:prstGeom>
          <a:noFill/>
        </p:spPr>
        <p:txBody>
          <a:bodyPr wrap="none" rtlCol="0">
            <a:spAutoFit/>
          </a:bodyPr>
          <a:lstStyle/>
          <a:p>
            <a:r>
              <a:rPr lang="en-US" dirty="0">
                <a:solidFill>
                  <a:srgbClr val="EA4335"/>
                </a:solidFill>
              </a:rPr>
              <a:t>P1, P2</a:t>
            </a:r>
            <a:endParaRPr lang="en-IN" dirty="0">
              <a:solidFill>
                <a:srgbClr val="EA4335"/>
              </a:solidFill>
            </a:endParaRPr>
          </a:p>
        </p:txBody>
      </p:sp>
      <p:sp>
        <p:nvSpPr>
          <p:cNvPr id="67" name="TextBox 66">
            <a:extLst>
              <a:ext uri="{FF2B5EF4-FFF2-40B4-BE49-F238E27FC236}">
                <a16:creationId xmlns:a16="http://schemas.microsoft.com/office/drawing/2014/main" id="{6215A354-BDC0-A2B1-AA00-71E741A880B0}"/>
              </a:ext>
            </a:extLst>
          </p:cNvPr>
          <p:cNvSpPr txBox="1"/>
          <p:nvPr/>
        </p:nvSpPr>
        <p:spPr>
          <a:xfrm>
            <a:off x="1403836" y="2482477"/>
            <a:ext cx="877163" cy="369332"/>
          </a:xfrm>
          <a:prstGeom prst="rect">
            <a:avLst/>
          </a:prstGeom>
          <a:noFill/>
        </p:spPr>
        <p:txBody>
          <a:bodyPr wrap="none" rtlCol="0">
            <a:spAutoFit/>
          </a:bodyPr>
          <a:lstStyle/>
          <a:p>
            <a:r>
              <a:rPr lang="en-US" dirty="0">
                <a:solidFill>
                  <a:srgbClr val="EA4335"/>
                </a:solidFill>
              </a:rPr>
              <a:t>P0, P6</a:t>
            </a:r>
            <a:endParaRPr lang="en-IN" dirty="0">
              <a:solidFill>
                <a:srgbClr val="EA4335"/>
              </a:solidFill>
            </a:endParaRPr>
          </a:p>
        </p:txBody>
      </p:sp>
      <p:sp>
        <p:nvSpPr>
          <p:cNvPr id="68" name="TextBox 67">
            <a:extLst>
              <a:ext uri="{FF2B5EF4-FFF2-40B4-BE49-F238E27FC236}">
                <a16:creationId xmlns:a16="http://schemas.microsoft.com/office/drawing/2014/main" id="{25F437C5-9AF5-5D44-8B14-4CC56405620A}"/>
              </a:ext>
            </a:extLst>
          </p:cNvPr>
          <p:cNvSpPr txBox="1"/>
          <p:nvPr/>
        </p:nvSpPr>
        <p:spPr>
          <a:xfrm>
            <a:off x="1841988" y="2918192"/>
            <a:ext cx="466794" cy="369332"/>
          </a:xfrm>
          <a:prstGeom prst="rect">
            <a:avLst/>
          </a:prstGeom>
          <a:noFill/>
        </p:spPr>
        <p:txBody>
          <a:bodyPr wrap="none" rtlCol="0">
            <a:spAutoFit/>
          </a:bodyPr>
          <a:lstStyle/>
          <a:p>
            <a:r>
              <a:rPr lang="en-US" dirty="0">
                <a:solidFill>
                  <a:srgbClr val="EA4335"/>
                </a:solidFill>
              </a:rPr>
              <a:t>P5</a:t>
            </a:r>
            <a:endParaRPr lang="en-IN" dirty="0">
              <a:solidFill>
                <a:srgbClr val="EA4335"/>
              </a:solidFill>
            </a:endParaRPr>
          </a:p>
        </p:txBody>
      </p:sp>
      <p:sp>
        <p:nvSpPr>
          <p:cNvPr id="31" name="Oval 30">
            <a:extLst>
              <a:ext uri="{FF2B5EF4-FFF2-40B4-BE49-F238E27FC236}">
                <a16:creationId xmlns:a16="http://schemas.microsoft.com/office/drawing/2014/main" id="{C2642477-6EBE-A7BD-A3B4-3AB44CF07038}"/>
              </a:ext>
            </a:extLst>
          </p:cNvPr>
          <p:cNvSpPr/>
          <p:nvPr/>
        </p:nvSpPr>
        <p:spPr>
          <a:xfrm>
            <a:off x="3467261" y="1998103"/>
            <a:ext cx="277904" cy="277904"/>
          </a:xfrm>
          <a:prstGeom prst="ellipse">
            <a:avLst/>
          </a:prstGeom>
          <a:solidFill>
            <a:srgbClr val="9751CB"/>
          </a:solidFill>
          <a:ln w="9525" cap="flat">
            <a:solidFill>
              <a:srgbClr val="7030A0"/>
            </a:solidFill>
            <a:prstDash val="solid"/>
            <a:miter/>
          </a:ln>
        </p:spPr>
        <p:txBody>
          <a:bodyPr rtlCol="0" anchor="ctr"/>
          <a:lstStyle/>
          <a:p>
            <a:pPr algn="l"/>
            <a:endParaRPr lang="en-IN">
              <a:solidFill>
                <a:srgbClr val="2F6DFF"/>
              </a:solidFill>
            </a:endParaRPr>
          </a:p>
        </p:txBody>
      </p:sp>
      <p:sp>
        <p:nvSpPr>
          <p:cNvPr id="33" name="Oval 32">
            <a:extLst>
              <a:ext uri="{FF2B5EF4-FFF2-40B4-BE49-F238E27FC236}">
                <a16:creationId xmlns:a16="http://schemas.microsoft.com/office/drawing/2014/main" id="{A2129AB1-8584-7BF1-62C9-34D499418515}"/>
              </a:ext>
            </a:extLst>
          </p:cNvPr>
          <p:cNvSpPr/>
          <p:nvPr/>
        </p:nvSpPr>
        <p:spPr>
          <a:xfrm>
            <a:off x="4234965" y="1998103"/>
            <a:ext cx="277904" cy="277904"/>
          </a:xfrm>
          <a:prstGeom prst="ellipse">
            <a:avLst/>
          </a:prstGeom>
          <a:solidFill>
            <a:srgbClr val="9751CB"/>
          </a:solidFill>
          <a:ln w="9525" cap="flat">
            <a:solidFill>
              <a:srgbClr val="7030A0"/>
            </a:solidFill>
            <a:prstDash val="solid"/>
            <a:miter/>
          </a:ln>
        </p:spPr>
        <p:txBody>
          <a:bodyPr rtlCol="0" anchor="ctr"/>
          <a:lstStyle/>
          <a:p>
            <a:pPr algn="l"/>
            <a:endParaRPr lang="en-IN">
              <a:solidFill>
                <a:srgbClr val="2F6DFF"/>
              </a:solidFill>
            </a:endParaRPr>
          </a:p>
        </p:txBody>
      </p:sp>
      <p:sp>
        <p:nvSpPr>
          <p:cNvPr id="30" name="Oval 29">
            <a:extLst>
              <a:ext uri="{FF2B5EF4-FFF2-40B4-BE49-F238E27FC236}">
                <a16:creationId xmlns:a16="http://schemas.microsoft.com/office/drawing/2014/main" id="{548A2F29-0006-0A92-7275-1BA4897E03DE}"/>
              </a:ext>
            </a:extLst>
          </p:cNvPr>
          <p:cNvSpPr/>
          <p:nvPr/>
        </p:nvSpPr>
        <p:spPr>
          <a:xfrm>
            <a:off x="6514697" y="2968530"/>
            <a:ext cx="277904" cy="277904"/>
          </a:xfrm>
          <a:prstGeom prst="ellipse">
            <a:avLst/>
          </a:prstGeom>
          <a:solidFill>
            <a:srgbClr val="9751CB"/>
          </a:solidFill>
          <a:ln w="9525" cap="flat">
            <a:solidFill>
              <a:srgbClr val="7030A0"/>
            </a:solidFill>
            <a:prstDash val="solid"/>
            <a:miter/>
          </a:ln>
        </p:spPr>
        <p:txBody>
          <a:bodyPr rtlCol="0" anchor="ctr"/>
          <a:lstStyle/>
          <a:p>
            <a:pPr algn="l"/>
            <a:endParaRPr lang="en-IN" dirty="0">
              <a:solidFill>
                <a:srgbClr val="2F6DFF"/>
              </a:solidFill>
            </a:endParaRPr>
          </a:p>
        </p:txBody>
      </p:sp>
      <p:sp>
        <p:nvSpPr>
          <p:cNvPr id="9" name="Oval 8">
            <a:extLst>
              <a:ext uri="{FF2B5EF4-FFF2-40B4-BE49-F238E27FC236}">
                <a16:creationId xmlns:a16="http://schemas.microsoft.com/office/drawing/2014/main" id="{0BC2E565-B81C-E825-57C3-14420A680AC1}"/>
              </a:ext>
            </a:extLst>
          </p:cNvPr>
          <p:cNvSpPr/>
          <p:nvPr/>
        </p:nvSpPr>
        <p:spPr>
          <a:xfrm>
            <a:off x="7345718" y="2563806"/>
            <a:ext cx="277904" cy="277904"/>
          </a:xfrm>
          <a:prstGeom prst="ellipse">
            <a:avLst/>
          </a:prstGeom>
          <a:solidFill>
            <a:srgbClr val="9751CB"/>
          </a:solidFill>
          <a:ln w="9525" cap="flat">
            <a:solidFill>
              <a:srgbClr val="7030A0"/>
            </a:solidFill>
            <a:prstDash val="solid"/>
            <a:miter/>
          </a:ln>
        </p:spPr>
        <p:txBody>
          <a:bodyPr rtlCol="0" anchor="ctr"/>
          <a:lstStyle/>
          <a:p>
            <a:pPr algn="l"/>
            <a:endParaRPr lang="en-IN">
              <a:solidFill>
                <a:srgbClr val="2F6DFF"/>
              </a:solidFill>
            </a:endParaRPr>
          </a:p>
        </p:txBody>
      </p:sp>
      <p:sp>
        <p:nvSpPr>
          <p:cNvPr id="71" name="TextBox 70">
            <a:extLst>
              <a:ext uri="{FF2B5EF4-FFF2-40B4-BE49-F238E27FC236}">
                <a16:creationId xmlns:a16="http://schemas.microsoft.com/office/drawing/2014/main" id="{FCD618FF-399A-32ED-F8A6-88772B4F852A}"/>
              </a:ext>
            </a:extLst>
          </p:cNvPr>
          <p:cNvSpPr txBox="1"/>
          <p:nvPr/>
        </p:nvSpPr>
        <p:spPr>
          <a:xfrm>
            <a:off x="103014" y="1157518"/>
            <a:ext cx="3944741" cy="36933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34A853"/>
                </a:solidFill>
                <a:effectLst/>
                <a:uLnTx/>
                <a:uFillTx/>
                <a:latin typeface="Arial"/>
              </a:rPr>
              <a:t>So, </a:t>
            </a:r>
            <a:r>
              <a:rPr lang="en-US" b="1" dirty="0">
                <a:solidFill>
                  <a:srgbClr val="34A853"/>
                </a:solidFill>
                <a:latin typeface="Arial"/>
              </a:rPr>
              <a:t>l</a:t>
            </a:r>
            <a:r>
              <a:rPr kumimoji="0" lang="en-US" b="1" i="0" u="none" strike="noStrike" kern="1200" cap="none" spc="0" normalizeH="0" baseline="0" noProof="0" dirty="0" err="1">
                <a:ln>
                  <a:noFill/>
                </a:ln>
                <a:solidFill>
                  <a:srgbClr val="34A853"/>
                </a:solidFill>
                <a:effectLst/>
                <a:uLnTx/>
                <a:uFillTx/>
                <a:latin typeface="Arial"/>
              </a:rPr>
              <a:t>et’s</a:t>
            </a:r>
            <a:r>
              <a:rPr kumimoji="0" lang="en-US" b="1" i="0" u="none" strike="noStrike" kern="1200" cap="none" spc="0" normalizeH="0" baseline="0" noProof="0" dirty="0">
                <a:ln>
                  <a:noFill/>
                </a:ln>
                <a:solidFill>
                  <a:srgbClr val="34A853"/>
                </a:solidFill>
                <a:effectLst/>
                <a:uLnTx/>
                <a:uFillTx/>
                <a:latin typeface="Arial"/>
              </a:rPr>
              <a:t> focus</a:t>
            </a:r>
            <a:r>
              <a:rPr lang="en-US" b="1" dirty="0">
                <a:solidFill>
                  <a:srgbClr val="34A853"/>
                </a:solidFill>
                <a:latin typeface="Arial"/>
              </a:rPr>
              <a:t> only on </a:t>
            </a:r>
            <a:r>
              <a:rPr lang="en-US" b="1" dirty="0">
                <a:solidFill>
                  <a:srgbClr val="EA4335"/>
                </a:solidFill>
                <a:latin typeface="Arial"/>
              </a:rPr>
              <a:t>P0</a:t>
            </a:r>
            <a:r>
              <a:rPr lang="en-US" b="1" dirty="0">
                <a:solidFill>
                  <a:srgbClr val="2F6DFF"/>
                </a:solidFill>
                <a:latin typeface="Arial"/>
              </a:rPr>
              <a:t> </a:t>
            </a:r>
            <a:r>
              <a:rPr lang="en-US" b="1" dirty="0">
                <a:solidFill>
                  <a:srgbClr val="34A853"/>
                </a:solidFill>
                <a:latin typeface="Arial"/>
              </a:rPr>
              <a:t>and</a:t>
            </a:r>
            <a:r>
              <a:rPr lang="en-US" b="1" dirty="0">
                <a:solidFill>
                  <a:srgbClr val="2F6DFF"/>
                </a:solidFill>
                <a:latin typeface="Arial"/>
              </a:rPr>
              <a:t> </a:t>
            </a:r>
            <a:r>
              <a:rPr lang="en-US" b="1" dirty="0">
                <a:solidFill>
                  <a:srgbClr val="EA4335"/>
                </a:solidFill>
                <a:latin typeface="Arial"/>
              </a:rPr>
              <a:t>P6</a:t>
            </a:r>
            <a:endParaRPr lang="en-IN" dirty="0">
              <a:solidFill>
                <a:srgbClr val="EA4335"/>
              </a:solidFill>
            </a:endParaRPr>
          </a:p>
        </p:txBody>
      </p:sp>
      <p:sp>
        <p:nvSpPr>
          <p:cNvPr id="72" name="TextBox 71">
            <a:extLst>
              <a:ext uri="{FF2B5EF4-FFF2-40B4-BE49-F238E27FC236}">
                <a16:creationId xmlns:a16="http://schemas.microsoft.com/office/drawing/2014/main" id="{52EFEF36-2CFF-66AC-5DEB-89B60D842F5F}"/>
              </a:ext>
            </a:extLst>
          </p:cNvPr>
          <p:cNvSpPr txBox="1"/>
          <p:nvPr/>
        </p:nvSpPr>
        <p:spPr>
          <a:xfrm>
            <a:off x="5883406" y="3384746"/>
            <a:ext cx="152869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rPr>
              <a:t>Word Positions</a:t>
            </a:r>
            <a:endParaRPr kumimoji="0" lang="en-IN" sz="1400" b="0" i="0" u="none" strike="noStrike" kern="120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2987787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21DCFE-29DB-1EFE-D036-97BBA5DF90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1866" y="1081006"/>
            <a:ext cx="6587455" cy="3524933"/>
          </a:xfrm>
          <a:prstGeom prst="rect">
            <a:avLst/>
          </a:prstGeom>
        </p:spPr>
      </p:pic>
      <p:sp>
        <p:nvSpPr>
          <p:cNvPr id="8" name="TextBox 7">
            <a:extLst>
              <a:ext uri="{FF2B5EF4-FFF2-40B4-BE49-F238E27FC236}">
                <a16:creationId xmlns:a16="http://schemas.microsoft.com/office/drawing/2014/main" id="{2CAA6B4A-79C8-DB88-07B1-8AF1F077E153}"/>
              </a:ext>
            </a:extLst>
          </p:cNvPr>
          <p:cNvSpPr txBox="1"/>
          <p:nvPr/>
        </p:nvSpPr>
        <p:spPr>
          <a:xfrm>
            <a:off x="2141698" y="304727"/>
            <a:ext cx="658359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Positional Encoder in Transformer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12" name="TextBox 11">
            <a:extLst>
              <a:ext uri="{FF2B5EF4-FFF2-40B4-BE49-F238E27FC236}">
                <a16:creationId xmlns:a16="http://schemas.microsoft.com/office/drawing/2014/main" id="{7E16F1E3-2DF7-738F-3F86-79072C7AD680}"/>
              </a:ext>
            </a:extLst>
          </p:cNvPr>
          <p:cNvSpPr txBox="1"/>
          <p:nvPr/>
        </p:nvSpPr>
        <p:spPr>
          <a:xfrm>
            <a:off x="2423898" y="4643849"/>
            <a:ext cx="391631" cy="276999"/>
          </a:xfrm>
          <a:prstGeom prst="rect">
            <a:avLst/>
          </a:prstGeom>
          <a:noFill/>
        </p:spPr>
        <p:txBody>
          <a:bodyPr wrap="square" rtlCol="0">
            <a:spAutoFit/>
          </a:bodyPr>
          <a:lstStyle/>
          <a:p>
            <a:pPr algn="ctr"/>
            <a:r>
              <a:rPr lang="en-US" sz="1200" dirty="0">
                <a:solidFill>
                  <a:srgbClr val="EA4335"/>
                </a:solidFill>
              </a:rPr>
              <a:t>P0</a:t>
            </a:r>
            <a:endParaRPr lang="en-IN" sz="1200" dirty="0">
              <a:solidFill>
                <a:srgbClr val="EA4335"/>
              </a:solidFill>
            </a:endParaRPr>
          </a:p>
        </p:txBody>
      </p:sp>
      <p:graphicFrame>
        <p:nvGraphicFramePr>
          <p:cNvPr id="13" name="Table 23">
            <a:extLst>
              <a:ext uri="{FF2B5EF4-FFF2-40B4-BE49-F238E27FC236}">
                <a16:creationId xmlns:a16="http://schemas.microsoft.com/office/drawing/2014/main" id="{D6315FE8-57B7-0BD3-4C15-DDCABFCDFD36}"/>
              </a:ext>
            </a:extLst>
          </p:cNvPr>
          <p:cNvGraphicFramePr>
            <a:graphicFrameLocks noGrp="1"/>
          </p:cNvGraphicFramePr>
          <p:nvPr>
            <p:extLst>
              <p:ext uri="{D42A27DB-BD31-4B8C-83A1-F6EECF244321}">
                <p14:modId xmlns:p14="http://schemas.microsoft.com/office/powerpoint/2010/main" val="2895391545"/>
              </p:ext>
            </p:extLst>
          </p:nvPr>
        </p:nvGraphicFramePr>
        <p:xfrm>
          <a:off x="2480685" y="4968038"/>
          <a:ext cx="296571" cy="1669930"/>
        </p:xfrm>
        <a:graphic>
          <a:graphicData uri="http://schemas.openxmlformats.org/drawingml/2006/table">
            <a:tbl>
              <a:tblPr firstRow="1" bandRow="1">
                <a:tableStyleId>{5940675A-B579-460E-94D1-54222C63F5DA}</a:tableStyleId>
              </a:tblPr>
              <a:tblGrid>
                <a:gridCol w="296571">
                  <a:extLst>
                    <a:ext uri="{9D8B030D-6E8A-4147-A177-3AD203B41FA5}">
                      <a16:colId xmlns:a16="http://schemas.microsoft.com/office/drawing/2014/main" val="2678846320"/>
                    </a:ext>
                  </a:extLst>
                </a:gridCol>
              </a:tblGrid>
              <a:tr h="333986">
                <a:tc>
                  <a:txBody>
                    <a:bodyPr/>
                    <a:lstStyle/>
                    <a:p>
                      <a:pPr algn="ctr"/>
                      <a:endParaRPr lang="en-IN" sz="700" b="1" dirty="0"/>
                    </a:p>
                  </a:txBody>
                  <a:tcPr marL="76534" marR="76534" marT="38267" marB="38267" anchor="ctr">
                    <a:solidFill>
                      <a:srgbClr val="F3D5FF"/>
                    </a:solidFill>
                  </a:tcPr>
                </a:tc>
                <a:extLst>
                  <a:ext uri="{0D108BD9-81ED-4DB2-BD59-A6C34878D82A}">
                    <a16:rowId xmlns:a16="http://schemas.microsoft.com/office/drawing/2014/main" val="1048760423"/>
                  </a:ext>
                </a:extLst>
              </a:tr>
              <a:tr h="333986">
                <a:tc>
                  <a:txBody>
                    <a:bodyPr/>
                    <a:lstStyle/>
                    <a:p>
                      <a:pPr algn="ctr"/>
                      <a:endParaRPr lang="en-IN" sz="700" b="1" dirty="0"/>
                    </a:p>
                  </a:txBody>
                  <a:tcPr marL="76534" marR="76534" marT="38267" marB="38267" anchor="ctr">
                    <a:solidFill>
                      <a:srgbClr val="F3D5FF"/>
                    </a:solidFill>
                  </a:tcPr>
                </a:tc>
                <a:extLst>
                  <a:ext uri="{0D108BD9-81ED-4DB2-BD59-A6C34878D82A}">
                    <a16:rowId xmlns:a16="http://schemas.microsoft.com/office/drawing/2014/main" val="2678581315"/>
                  </a:ext>
                </a:extLst>
              </a:tr>
              <a:tr h="333986">
                <a:tc>
                  <a:txBody>
                    <a:bodyPr/>
                    <a:lstStyle/>
                    <a:p>
                      <a:pPr algn="ctr"/>
                      <a:endParaRPr lang="en-IN" sz="700" b="1" dirty="0"/>
                    </a:p>
                  </a:txBody>
                  <a:tcPr marL="76534" marR="76534" marT="38267" marB="38267" anchor="ctr">
                    <a:solidFill>
                      <a:srgbClr val="F3D5FF"/>
                    </a:solidFill>
                  </a:tcPr>
                </a:tc>
                <a:extLst>
                  <a:ext uri="{0D108BD9-81ED-4DB2-BD59-A6C34878D82A}">
                    <a16:rowId xmlns:a16="http://schemas.microsoft.com/office/drawing/2014/main" val="378662452"/>
                  </a:ext>
                </a:extLst>
              </a:tr>
              <a:tr h="333986">
                <a:tc>
                  <a:txBody>
                    <a:bodyPr/>
                    <a:lstStyle/>
                    <a:p>
                      <a:pPr algn="ctr"/>
                      <a:endParaRPr lang="en-IN" sz="700" b="1" dirty="0"/>
                    </a:p>
                  </a:txBody>
                  <a:tcPr marL="76534" marR="76534" marT="38267" marB="38267" anchor="ctr">
                    <a:solidFill>
                      <a:srgbClr val="F3D5FF"/>
                    </a:solidFill>
                  </a:tcPr>
                </a:tc>
                <a:extLst>
                  <a:ext uri="{0D108BD9-81ED-4DB2-BD59-A6C34878D82A}">
                    <a16:rowId xmlns:a16="http://schemas.microsoft.com/office/drawing/2014/main" val="2480511951"/>
                  </a:ext>
                </a:extLst>
              </a:tr>
              <a:tr h="333986">
                <a:tc>
                  <a:txBody>
                    <a:bodyPr/>
                    <a:lstStyle/>
                    <a:p>
                      <a:pPr algn="ctr"/>
                      <a:endParaRPr lang="en-IN" sz="700" b="1" dirty="0"/>
                    </a:p>
                  </a:txBody>
                  <a:tcPr marL="76534" marR="76534" marT="38267" marB="38267" anchor="ctr">
                    <a:solidFill>
                      <a:srgbClr val="F3D5FF"/>
                    </a:solidFill>
                  </a:tcPr>
                </a:tc>
                <a:extLst>
                  <a:ext uri="{0D108BD9-81ED-4DB2-BD59-A6C34878D82A}">
                    <a16:rowId xmlns:a16="http://schemas.microsoft.com/office/drawing/2014/main" val="1771594280"/>
                  </a:ext>
                </a:extLst>
              </a:tr>
            </a:tbl>
          </a:graphicData>
        </a:graphic>
      </p:graphicFrame>
      <p:sp>
        <p:nvSpPr>
          <p:cNvPr id="20" name="TextBox 19">
            <a:extLst>
              <a:ext uri="{FF2B5EF4-FFF2-40B4-BE49-F238E27FC236}">
                <a16:creationId xmlns:a16="http://schemas.microsoft.com/office/drawing/2014/main" id="{5543FBD8-D587-7CCD-16E4-099D7D76BB48}"/>
              </a:ext>
            </a:extLst>
          </p:cNvPr>
          <p:cNvSpPr txBox="1"/>
          <p:nvPr/>
        </p:nvSpPr>
        <p:spPr>
          <a:xfrm>
            <a:off x="5937226" y="4643849"/>
            <a:ext cx="391631" cy="276999"/>
          </a:xfrm>
          <a:prstGeom prst="rect">
            <a:avLst/>
          </a:prstGeom>
          <a:noFill/>
        </p:spPr>
        <p:txBody>
          <a:bodyPr wrap="square" rtlCol="0">
            <a:spAutoFit/>
          </a:bodyPr>
          <a:lstStyle/>
          <a:p>
            <a:pPr algn="ctr"/>
            <a:r>
              <a:rPr lang="en-US" sz="1200" dirty="0">
                <a:solidFill>
                  <a:srgbClr val="EA4335"/>
                </a:solidFill>
              </a:rPr>
              <a:t>P6</a:t>
            </a:r>
            <a:endParaRPr lang="en-IN" sz="1200" dirty="0">
              <a:solidFill>
                <a:srgbClr val="EA4335"/>
              </a:solidFill>
            </a:endParaRPr>
          </a:p>
        </p:txBody>
      </p:sp>
      <p:graphicFrame>
        <p:nvGraphicFramePr>
          <p:cNvPr id="21" name="Table 23">
            <a:extLst>
              <a:ext uri="{FF2B5EF4-FFF2-40B4-BE49-F238E27FC236}">
                <a16:creationId xmlns:a16="http://schemas.microsoft.com/office/drawing/2014/main" id="{1BC85EC2-FF54-DDF5-F5C4-28DE4AFD843D}"/>
              </a:ext>
            </a:extLst>
          </p:cNvPr>
          <p:cNvGraphicFramePr>
            <a:graphicFrameLocks noGrp="1"/>
          </p:cNvGraphicFramePr>
          <p:nvPr>
            <p:extLst>
              <p:ext uri="{D42A27DB-BD31-4B8C-83A1-F6EECF244321}">
                <p14:modId xmlns:p14="http://schemas.microsoft.com/office/powerpoint/2010/main" val="1280176734"/>
              </p:ext>
            </p:extLst>
          </p:nvPr>
        </p:nvGraphicFramePr>
        <p:xfrm>
          <a:off x="5994013" y="4968038"/>
          <a:ext cx="296571" cy="1669930"/>
        </p:xfrm>
        <a:graphic>
          <a:graphicData uri="http://schemas.openxmlformats.org/drawingml/2006/table">
            <a:tbl>
              <a:tblPr firstRow="1" bandRow="1">
                <a:tableStyleId>{5940675A-B579-460E-94D1-54222C63F5DA}</a:tableStyleId>
              </a:tblPr>
              <a:tblGrid>
                <a:gridCol w="296571">
                  <a:extLst>
                    <a:ext uri="{9D8B030D-6E8A-4147-A177-3AD203B41FA5}">
                      <a16:colId xmlns:a16="http://schemas.microsoft.com/office/drawing/2014/main" val="2678846320"/>
                    </a:ext>
                  </a:extLst>
                </a:gridCol>
              </a:tblGrid>
              <a:tr h="333986">
                <a:tc>
                  <a:txBody>
                    <a:bodyPr/>
                    <a:lstStyle/>
                    <a:p>
                      <a:pPr algn="ctr"/>
                      <a:endParaRPr lang="en-IN" sz="700" b="1" dirty="0"/>
                    </a:p>
                  </a:txBody>
                  <a:tcPr marL="76534" marR="76534" marT="38267" marB="38267" anchor="ctr">
                    <a:solidFill>
                      <a:srgbClr val="F3D5FF"/>
                    </a:solidFill>
                  </a:tcPr>
                </a:tc>
                <a:extLst>
                  <a:ext uri="{0D108BD9-81ED-4DB2-BD59-A6C34878D82A}">
                    <a16:rowId xmlns:a16="http://schemas.microsoft.com/office/drawing/2014/main" val="1048760423"/>
                  </a:ext>
                </a:extLst>
              </a:tr>
              <a:tr h="333986">
                <a:tc>
                  <a:txBody>
                    <a:bodyPr/>
                    <a:lstStyle/>
                    <a:p>
                      <a:pPr algn="ctr"/>
                      <a:endParaRPr lang="en-IN" sz="700" b="1" dirty="0"/>
                    </a:p>
                  </a:txBody>
                  <a:tcPr marL="76534" marR="76534" marT="38267" marB="38267" anchor="ctr">
                    <a:solidFill>
                      <a:srgbClr val="F3D5FF"/>
                    </a:solidFill>
                  </a:tcPr>
                </a:tc>
                <a:extLst>
                  <a:ext uri="{0D108BD9-81ED-4DB2-BD59-A6C34878D82A}">
                    <a16:rowId xmlns:a16="http://schemas.microsoft.com/office/drawing/2014/main" val="2678581315"/>
                  </a:ext>
                </a:extLst>
              </a:tr>
              <a:tr h="333986">
                <a:tc>
                  <a:txBody>
                    <a:bodyPr/>
                    <a:lstStyle/>
                    <a:p>
                      <a:pPr algn="ctr"/>
                      <a:endParaRPr lang="en-IN" sz="700" b="1" dirty="0"/>
                    </a:p>
                  </a:txBody>
                  <a:tcPr marL="76534" marR="76534" marT="38267" marB="38267" anchor="ctr">
                    <a:solidFill>
                      <a:srgbClr val="F3D5FF"/>
                    </a:solidFill>
                  </a:tcPr>
                </a:tc>
                <a:extLst>
                  <a:ext uri="{0D108BD9-81ED-4DB2-BD59-A6C34878D82A}">
                    <a16:rowId xmlns:a16="http://schemas.microsoft.com/office/drawing/2014/main" val="378662452"/>
                  </a:ext>
                </a:extLst>
              </a:tr>
              <a:tr h="333986">
                <a:tc>
                  <a:txBody>
                    <a:bodyPr/>
                    <a:lstStyle/>
                    <a:p>
                      <a:pPr algn="ctr"/>
                      <a:endParaRPr lang="en-IN" sz="700" b="1" dirty="0"/>
                    </a:p>
                  </a:txBody>
                  <a:tcPr marL="76534" marR="76534" marT="38267" marB="38267" anchor="ctr">
                    <a:solidFill>
                      <a:srgbClr val="F3D5FF"/>
                    </a:solidFill>
                  </a:tcPr>
                </a:tc>
                <a:extLst>
                  <a:ext uri="{0D108BD9-81ED-4DB2-BD59-A6C34878D82A}">
                    <a16:rowId xmlns:a16="http://schemas.microsoft.com/office/drawing/2014/main" val="2480511951"/>
                  </a:ext>
                </a:extLst>
              </a:tr>
              <a:tr h="333986">
                <a:tc>
                  <a:txBody>
                    <a:bodyPr/>
                    <a:lstStyle/>
                    <a:p>
                      <a:pPr algn="ctr"/>
                      <a:endParaRPr lang="en-IN" sz="700" b="1" dirty="0"/>
                    </a:p>
                  </a:txBody>
                  <a:tcPr marL="76534" marR="76534" marT="38267" marB="38267" anchor="ctr">
                    <a:solidFill>
                      <a:srgbClr val="F3D5FF"/>
                    </a:solidFill>
                  </a:tcPr>
                </a:tc>
                <a:extLst>
                  <a:ext uri="{0D108BD9-81ED-4DB2-BD59-A6C34878D82A}">
                    <a16:rowId xmlns:a16="http://schemas.microsoft.com/office/drawing/2014/main" val="1771594280"/>
                  </a:ext>
                </a:extLst>
              </a:tr>
            </a:tbl>
          </a:graphicData>
        </a:graphic>
      </p:graphicFrame>
      <p:cxnSp>
        <p:nvCxnSpPr>
          <p:cNvPr id="40" name="Straight Connector 39">
            <a:extLst>
              <a:ext uri="{FF2B5EF4-FFF2-40B4-BE49-F238E27FC236}">
                <a16:creationId xmlns:a16="http://schemas.microsoft.com/office/drawing/2014/main" id="{E5F776D3-4E8F-DE27-3B3A-1DC6BA850688}"/>
              </a:ext>
            </a:extLst>
          </p:cNvPr>
          <p:cNvCxnSpPr>
            <a:cxnSpLocks/>
          </p:cNvCxnSpPr>
          <p:nvPr/>
        </p:nvCxnSpPr>
        <p:spPr>
          <a:xfrm>
            <a:off x="2347543" y="1760064"/>
            <a:ext cx="3794755"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8B620FB-4578-39B7-3AB1-574665568E25}"/>
              </a:ext>
            </a:extLst>
          </p:cNvPr>
          <p:cNvCxnSpPr>
            <a:cxnSpLocks/>
            <a:endCxn id="22" idx="2"/>
          </p:cNvCxnSpPr>
          <p:nvPr/>
        </p:nvCxnSpPr>
        <p:spPr>
          <a:xfrm>
            <a:off x="2347543" y="1531811"/>
            <a:ext cx="198796"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3962050-A11B-33E9-16BC-A2EC1FB57D1E}"/>
              </a:ext>
            </a:extLst>
          </p:cNvPr>
          <p:cNvSpPr txBox="1"/>
          <p:nvPr/>
        </p:nvSpPr>
        <p:spPr>
          <a:xfrm>
            <a:off x="1918396" y="3074636"/>
            <a:ext cx="372218" cy="276999"/>
          </a:xfrm>
          <a:prstGeom prst="rect">
            <a:avLst/>
          </a:prstGeom>
          <a:noFill/>
        </p:spPr>
        <p:txBody>
          <a:bodyPr wrap="none" rtlCol="0">
            <a:spAutoFit/>
          </a:bodyPr>
          <a:lstStyle/>
          <a:p>
            <a:r>
              <a:rPr lang="en-US" sz="1200" dirty="0">
                <a:solidFill>
                  <a:srgbClr val="EA4335"/>
                </a:solidFill>
              </a:rPr>
              <a:t>P0</a:t>
            </a:r>
            <a:endParaRPr lang="en-IN" sz="1200" dirty="0">
              <a:solidFill>
                <a:srgbClr val="EA4335"/>
              </a:solidFill>
            </a:endParaRPr>
          </a:p>
        </p:txBody>
      </p:sp>
      <p:sp>
        <p:nvSpPr>
          <p:cNvPr id="67" name="TextBox 66">
            <a:extLst>
              <a:ext uri="{FF2B5EF4-FFF2-40B4-BE49-F238E27FC236}">
                <a16:creationId xmlns:a16="http://schemas.microsoft.com/office/drawing/2014/main" id="{6215A354-BDC0-A2B1-AA00-71E741A880B0}"/>
              </a:ext>
            </a:extLst>
          </p:cNvPr>
          <p:cNvSpPr txBox="1"/>
          <p:nvPr/>
        </p:nvSpPr>
        <p:spPr>
          <a:xfrm>
            <a:off x="1650302" y="3998987"/>
            <a:ext cx="646331" cy="276999"/>
          </a:xfrm>
          <a:prstGeom prst="rect">
            <a:avLst/>
          </a:prstGeom>
          <a:noFill/>
        </p:spPr>
        <p:txBody>
          <a:bodyPr wrap="none" rtlCol="0">
            <a:spAutoFit/>
          </a:bodyPr>
          <a:lstStyle/>
          <a:p>
            <a:r>
              <a:rPr lang="en-US" sz="1200" dirty="0">
                <a:solidFill>
                  <a:srgbClr val="EA4335"/>
                </a:solidFill>
              </a:rPr>
              <a:t>P0, P6</a:t>
            </a:r>
            <a:endParaRPr lang="en-IN" sz="1200" dirty="0">
              <a:solidFill>
                <a:srgbClr val="EA4335"/>
              </a:solidFill>
            </a:endParaRPr>
          </a:p>
        </p:txBody>
      </p:sp>
      <p:sp>
        <p:nvSpPr>
          <p:cNvPr id="68" name="TextBox 67">
            <a:extLst>
              <a:ext uri="{FF2B5EF4-FFF2-40B4-BE49-F238E27FC236}">
                <a16:creationId xmlns:a16="http://schemas.microsoft.com/office/drawing/2014/main" id="{25F437C5-9AF5-5D44-8B14-4CC56405620A}"/>
              </a:ext>
            </a:extLst>
          </p:cNvPr>
          <p:cNvSpPr txBox="1"/>
          <p:nvPr/>
        </p:nvSpPr>
        <p:spPr>
          <a:xfrm>
            <a:off x="1922084" y="3266140"/>
            <a:ext cx="372218" cy="276999"/>
          </a:xfrm>
          <a:prstGeom prst="rect">
            <a:avLst/>
          </a:prstGeom>
          <a:noFill/>
        </p:spPr>
        <p:txBody>
          <a:bodyPr wrap="none" rtlCol="0">
            <a:spAutoFit/>
          </a:bodyPr>
          <a:lstStyle/>
          <a:p>
            <a:r>
              <a:rPr lang="en-US" sz="1200" dirty="0">
                <a:solidFill>
                  <a:srgbClr val="EA4335"/>
                </a:solidFill>
              </a:rPr>
              <a:t>P6</a:t>
            </a:r>
            <a:endParaRPr lang="en-IN" sz="1200" dirty="0">
              <a:solidFill>
                <a:srgbClr val="EA4335"/>
              </a:solidFill>
            </a:endParaRPr>
          </a:p>
        </p:txBody>
      </p:sp>
      <p:sp>
        <p:nvSpPr>
          <p:cNvPr id="69" name="TextBox 68">
            <a:extLst>
              <a:ext uri="{FF2B5EF4-FFF2-40B4-BE49-F238E27FC236}">
                <a16:creationId xmlns:a16="http://schemas.microsoft.com/office/drawing/2014/main" id="{630C78AE-2057-2D88-17B1-F56EFD7CB25B}"/>
              </a:ext>
            </a:extLst>
          </p:cNvPr>
          <p:cNvSpPr txBox="1"/>
          <p:nvPr/>
        </p:nvSpPr>
        <p:spPr>
          <a:xfrm>
            <a:off x="903774" y="2114552"/>
            <a:ext cx="675185" cy="400110"/>
          </a:xfrm>
          <a:prstGeom prst="rect">
            <a:avLst/>
          </a:prstGeom>
          <a:noFill/>
        </p:spPr>
        <p:txBody>
          <a:bodyPr wrap="none" rtlCol="0">
            <a:spAutoFit/>
          </a:bodyPr>
          <a:lstStyle/>
          <a:p>
            <a:r>
              <a:rPr lang="en-US" sz="2000" dirty="0" err="1">
                <a:solidFill>
                  <a:srgbClr val="34A853"/>
                </a:solidFill>
              </a:rPr>
              <a:t>i</a:t>
            </a:r>
            <a:r>
              <a:rPr lang="en-US" sz="2000" dirty="0">
                <a:solidFill>
                  <a:srgbClr val="34A853"/>
                </a:solidFill>
              </a:rPr>
              <a:t> = 1</a:t>
            </a:r>
            <a:endParaRPr lang="en-IN" sz="2000" dirty="0">
              <a:solidFill>
                <a:srgbClr val="34A853"/>
              </a:solidFill>
            </a:endParaRPr>
          </a:p>
        </p:txBody>
      </p:sp>
      <p:sp>
        <p:nvSpPr>
          <p:cNvPr id="6" name="Oval 5">
            <a:extLst>
              <a:ext uri="{FF2B5EF4-FFF2-40B4-BE49-F238E27FC236}">
                <a16:creationId xmlns:a16="http://schemas.microsoft.com/office/drawing/2014/main" id="{ADD0BBB3-F590-0A82-B6B5-2C45FA47B5BB}"/>
              </a:ext>
            </a:extLst>
          </p:cNvPr>
          <p:cNvSpPr/>
          <p:nvPr/>
        </p:nvSpPr>
        <p:spPr>
          <a:xfrm>
            <a:off x="2546339" y="3115352"/>
            <a:ext cx="176780" cy="176780"/>
          </a:xfrm>
          <a:prstGeom prst="ellipse">
            <a:avLst/>
          </a:prstGeom>
          <a:solidFill>
            <a:srgbClr val="9751CB"/>
          </a:solidFill>
          <a:ln w="9525" cap="flat">
            <a:noFill/>
            <a:prstDash val="solid"/>
            <a:miter/>
          </a:ln>
        </p:spPr>
        <p:txBody>
          <a:bodyPr rtlCol="0" anchor="ctr"/>
          <a:lstStyle/>
          <a:p>
            <a:pPr algn="l"/>
            <a:endParaRPr lang="en-IN">
              <a:solidFill>
                <a:srgbClr val="2F6DFF"/>
              </a:solidFill>
            </a:endParaRPr>
          </a:p>
        </p:txBody>
      </p:sp>
      <p:sp>
        <p:nvSpPr>
          <p:cNvPr id="16" name="Oval 15">
            <a:extLst>
              <a:ext uri="{FF2B5EF4-FFF2-40B4-BE49-F238E27FC236}">
                <a16:creationId xmlns:a16="http://schemas.microsoft.com/office/drawing/2014/main" id="{867E7448-A341-4975-9699-AE15B5AC171E}"/>
              </a:ext>
            </a:extLst>
          </p:cNvPr>
          <p:cNvSpPr/>
          <p:nvPr/>
        </p:nvSpPr>
        <p:spPr>
          <a:xfrm>
            <a:off x="6053908" y="1671674"/>
            <a:ext cx="176780" cy="176780"/>
          </a:xfrm>
          <a:prstGeom prst="ellipse">
            <a:avLst/>
          </a:prstGeom>
          <a:solidFill>
            <a:srgbClr val="9751CB"/>
          </a:solidFill>
          <a:ln w="9525" cap="flat">
            <a:noFill/>
            <a:prstDash val="solid"/>
            <a:miter/>
          </a:ln>
        </p:spPr>
        <p:txBody>
          <a:bodyPr rtlCol="0" anchor="ctr"/>
          <a:lstStyle/>
          <a:p>
            <a:pPr algn="l"/>
            <a:endParaRPr lang="en-IN">
              <a:solidFill>
                <a:srgbClr val="2F6DFF"/>
              </a:solidFill>
            </a:endParaRPr>
          </a:p>
        </p:txBody>
      </p:sp>
      <p:sp>
        <p:nvSpPr>
          <p:cNvPr id="17" name="Oval 16">
            <a:extLst>
              <a:ext uri="{FF2B5EF4-FFF2-40B4-BE49-F238E27FC236}">
                <a16:creationId xmlns:a16="http://schemas.microsoft.com/office/drawing/2014/main" id="{FB65EF70-A06A-5DCB-89D8-CA9B309A6BDB}"/>
              </a:ext>
            </a:extLst>
          </p:cNvPr>
          <p:cNvSpPr/>
          <p:nvPr/>
        </p:nvSpPr>
        <p:spPr>
          <a:xfrm>
            <a:off x="2546339" y="2314607"/>
            <a:ext cx="176780" cy="176780"/>
          </a:xfrm>
          <a:prstGeom prst="ellipse">
            <a:avLst/>
          </a:prstGeom>
          <a:solidFill>
            <a:srgbClr val="9751CB"/>
          </a:solidFill>
          <a:ln w="9525" cap="flat">
            <a:noFill/>
            <a:prstDash val="solid"/>
            <a:miter/>
          </a:ln>
        </p:spPr>
        <p:txBody>
          <a:bodyPr rtlCol="0" anchor="ctr"/>
          <a:lstStyle/>
          <a:p>
            <a:pPr algn="l"/>
            <a:endParaRPr lang="en-IN">
              <a:solidFill>
                <a:srgbClr val="2F6DFF"/>
              </a:solidFill>
            </a:endParaRPr>
          </a:p>
        </p:txBody>
      </p:sp>
      <p:sp>
        <p:nvSpPr>
          <p:cNvPr id="22" name="Oval 21">
            <a:extLst>
              <a:ext uri="{FF2B5EF4-FFF2-40B4-BE49-F238E27FC236}">
                <a16:creationId xmlns:a16="http://schemas.microsoft.com/office/drawing/2014/main" id="{770E1656-71E1-81B2-8E25-32B0723CB5E9}"/>
              </a:ext>
            </a:extLst>
          </p:cNvPr>
          <p:cNvSpPr/>
          <p:nvPr/>
        </p:nvSpPr>
        <p:spPr>
          <a:xfrm>
            <a:off x="2546339" y="1443421"/>
            <a:ext cx="176780" cy="176780"/>
          </a:xfrm>
          <a:prstGeom prst="ellipse">
            <a:avLst/>
          </a:prstGeom>
          <a:solidFill>
            <a:srgbClr val="9751CB"/>
          </a:solidFill>
          <a:ln w="9525" cap="flat">
            <a:noFill/>
            <a:prstDash val="solid"/>
            <a:miter/>
          </a:ln>
        </p:spPr>
        <p:txBody>
          <a:bodyPr rtlCol="0" anchor="ctr"/>
          <a:lstStyle/>
          <a:p>
            <a:pPr algn="l"/>
            <a:endParaRPr lang="en-IN">
              <a:solidFill>
                <a:srgbClr val="2F6DFF"/>
              </a:solidFill>
            </a:endParaRPr>
          </a:p>
        </p:txBody>
      </p:sp>
      <p:cxnSp>
        <p:nvCxnSpPr>
          <p:cNvPr id="26" name="Straight Connector 25">
            <a:extLst>
              <a:ext uri="{FF2B5EF4-FFF2-40B4-BE49-F238E27FC236}">
                <a16:creationId xmlns:a16="http://schemas.microsoft.com/office/drawing/2014/main" id="{513B4C70-3DAD-0782-5244-40D20D0837E7}"/>
              </a:ext>
            </a:extLst>
          </p:cNvPr>
          <p:cNvCxnSpPr>
            <a:cxnSpLocks/>
          </p:cNvCxnSpPr>
          <p:nvPr/>
        </p:nvCxnSpPr>
        <p:spPr>
          <a:xfrm>
            <a:off x="2347542" y="2632554"/>
            <a:ext cx="3794755"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2099E5D-6DAC-2DAF-67C2-B6F65FCDBF94}"/>
              </a:ext>
            </a:extLst>
          </p:cNvPr>
          <p:cNvSpPr/>
          <p:nvPr/>
        </p:nvSpPr>
        <p:spPr>
          <a:xfrm>
            <a:off x="6044651" y="2526260"/>
            <a:ext cx="176780" cy="176780"/>
          </a:xfrm>
          <a:prstGeom prst="ellipse">
            <a:avLst/>
          </a:prstGeom>
          <a:solidFill>
            <a:srgbClr val="9751CB"/>
          </a:solidFill>
          <a:ln w="9525" cap="flat">
            <a:noFill/>
            <a:prstDash val="solid"/>
            <a:miter/>
          </a:ln>
        </p:spPr>
        <p:txBody>
          <a:bodyPr rtlCol="0" anchor="ctr"/>
          <a:lstStyle/>
          <a:p>
            <a:pPr algn="l"/>
            <a:endParaRPr lang="en-IN">
              <a:solidFill>
                <a:srgbClr val="2F6DFF"/>
              </a:solidFill>
            </a:endParaRPr>
          </a:p>
        </p:txBody>
      </p:sp>
      <p:cxnSp>
        <p:nvCxnSpPr>
          <p:cNvPr id="27" name="Straight Connector 26">
            <a:extLst>
              <a:ext uri="{FF2B5EF4-FFF2-40B4-BE49-F238E27FC236}">
                <a16:creationId xmlns:a16="http://schemas.microsoft.com/office/drawing/2014/main" id="{51C778A8-47ED-A85F-449E-1382C491D5DE}"/>
              </a:ext>
            </a:extLst>
          </p:cNvPr>
          <p:cNvCxnSpPr>
            <a:cxnSpLocks/>
          </p:cNvCxnSpPr>
          <p:nvPr/>
        </p:nvCxnSpPr>
        <p:spPr>
          <a:xfrm>
            <a:off x="2347542" y="3386934"/>
            <a:ext cx="3794755"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D3AD426-DDCA-3EF2-AB5F-EBB04A782520}"/>
              </a:ext>
            </a:extLst>
          </p:cNvPr>
          <p:cNvSpPr/>
          <p:nvPr/>
        </p:nvSpPr>
        <p:spPr>
          <a:xfrm>
            <a:off x="6053908" y="3292132"/>
            <a:ext cx="176780" cy="176780"/>
          </a:xfrm>
          <a:prstGeom prst="ellipse">
            <a:avLst/>
          </a:prstGeom>
          <a:solidFill>
            <a:srgbClr val="9751CB"/>
          </a:solidFill>
          <a:ln w="9525" cap="flat">
            <a:noFill/>
            <a:prstDash val="solid"/>
            <a:miter/>
          </a:ln>
        </p:spPr>
        <p:txBody>
          <a:bodyPr rtlCol="0" anchor="ctr"/>
          <a:lstStyle/>
          <a:p>
            <a:pPr algn="l"/>
            <a:endParaRPr lang="en-IN">
              <a:solidFill>
                <a:srgbClr val="2F6DFF"/>
              </a:solidFill>
            </a:endParaRPr>
          </a:p>
        </p:txBody>
      </p:sp>
      <p:cxnSp>
        <p:nvCxnSpPr>
          <p:cNvPr id="32" name="Straight Connector 31">
            <a:extLst>
              <a:ext uri="{FF2B5EF4-FFF2-40B4-BE49-F238E27FC236}">
                <a16:creationId xmlns:a16="http://schemas.microsoft.com/office/drawing/2014/main" id="{683C37C2-ACEF-8735-0340-2E32B97C9E91}"/>
              </a:ext>
            </a:extLst>
          </p:cNvPr>
          <p:cNvCxnSpPr>
            <a:cxnSpLocks/>
          </p:cNvCxnSpPr>
          <p:nvPr/>
        </p:nvCxnSpPr>
        <p:spPr>
          <a:xfrm>
            <a:off x="2347542" y="4137487"/>
            <a:ext cx="3794755"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52CF5FC2-EE16-A6BB-202E-C4480CAC235A}"/>
              </a:ext>
            </a:extLst>
          </p:cNvPr>
          <p:cNvSpPr/>
          <p:nvPr/>
        </p:nvSpPr>
        <p:spPr>
          <a:xfrm>
            <a:off x="6044651" y="4072488"/>
            <a:ext cx="176780" cy="176780"/>
          </a:xfrm>
          <a:prstGeom prst="ellipse">
            <a:avLst/>
          </a:prstGeom>
          <a:solidFill>
            <a:srgbClr val="9751CB"/>
          </a:solidFill>
          <a:ln w="9525" cap="flat">
            <a:noFill/>
            <a:prstDash val="solid"/>
            <a:miter/>
          </a:ln>
        </p:spPr>
        <p:txBody>
          <a:bodyPr rtlCol="0" anchor="ctr"/>
          <a:lstStyle/>
          <a:p>
            <a:pPr algn="l"/>
            <a:endParaRPr lang="en-IN">
              <a:solidFill>
                <a:srgbClr val="2F6DFF"/>
              </a:solidFill>
            </a:endParaRPr>
          </a:p>
        </p:txBody>
      </p:sp>
      <p:sp>
        <p:nvSpPr>
          <p:cNvPr id="11" name="Oval 10">
            <a:extLst>
              <a:ext uri="{FF2B5EF4-FFF2-40B4-BE49-F238E27FC236}">
                <a16:creationId xmlns:a16="http://schemas.microsoft.com/office/drawing/2014/main" id="{D6E26B94-B6FF-BCF4-01E7-A72CB06D0A2E}"/>
              </a:ext>
            </a:extLst>
          </p:cNvPr>
          <p:cNvSpPr/>
          <p:nvPr/>
        </p:nvSpPr>
        <p:spPr>
          <a:xfrm>
            <a:off x="2546339" y="4036424"/>
            <a:ext cx="176780" cy="176780"/>
          </a:xfrm>
          <a:prstGeom prst="ellipse">
            <a:avLst/>
          </a:prstGeom>
          <a:solidFill>
            <a:srgbClr val="9751CB"/>
          </a:solidFill>
          <a:ln w="9525" cap="flat">
            <a:noFill/>
            <a:prstDash val="solid"/>
            <a:miter/>
          </a:ln>
        </p:spPr>
        <p:txBody>
          <a:bodyPr rtlCol="0" anchor="ctr"/>
          <a:lstStyle/>
          <a:p>
            <a:pPr algn="l"/>
            <a:endParaRPr lang="en-IN">
              <a:solidFill>
                <a:srgbClr val="2F6DFF"/>
              </a:solidFill>
            </a:endParaRPr>
          </a:p>
        </p:txBody>
      </p:sp>
      <p:cxnSp>
        <p:nvCxnSpPr>
          <p:cNvPr id="34" name="Straight Connector 33">
            <a:extLst>
              <a:ext uri="{FF2B5EF4-FFF2-40B4-BE49-F238E27FC236}">
                <a16:creationId xmlns:a16="http://schemas.microsoft.com/office/drawing/2014/main" id="{76EF559D-4DC9-59DB-C92B-4CDB5B8AB552}"/>
              </a:ext>
            </a:extLst>
          </p:cNvPr>
          <p:cNvCxnSpPr>
            <a:cxnSpLocks/>
          </p:cNvCxnSpPr>
          <p:nvPr/>
        </p:nvCxnSpPr>
        <p:spPr>
          <a:xfrm>
            <a:off x="2359894" y="2407004"/>
            <a:ext cx="198796"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AFD9B23-1DB3-B62A-586A-F926AFEE8B67}"/>
              </a:ext>
            </a:extLst>
          </p:cNvPr>
          <p:cNvCxnSpPr>
            <a:cxnSpLocks/>
          </p:cNvCxnSpPr>
          <p:nvPr/>
        </p:nvCxnSpPr>
        <p:spPr>
          <a:xfrm>
            <a:off x="2353195" y="3201061"/>
            <a:ext cx="198796" cy="0"/>
          </a:xfrm>
          <a:prstGeom prst="line">
            <a:avLst/>
          </a:prstGeom>
          <a:ln w="38100">
            <a:solidFill>
              <a:srgbClr val="7030A0"/>
            </a:solidFill>
            <a:prstDash val="sysDot"/>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602894A-AF70-6F9B-D6AB-3D8838DA8721}"/>
              </a:ext>
            </a:extLst>
          </p:cNvPr>
          <p:cNvSpPr txBox="1"/>
          <p:nvPr/>
        </p:nvSpPr>
        <p:spPr>
          <a:xfrm>
            <a:off x="903774" y="1317235"/>
            <a:ext cx="675185" cy="400110"/>
          </a:xfrm>
          <a:prstGeom prst="rect">
            <a:avLst/>
          </a:prstGeom>
          <a:noFill/>
        </p:spPr>
        <p:txBody>
          <a:bodyPr wrap="none" rtlCol="0">
            <a:spAutoFit/>
          </a:bodyPr>
          <a:lstStyle/>
          <a:p>
            <a:r>
              <a:rPr lang="en-US" sz="2000" dirty="0" err="1">
                <a:solidFill>
                  <a:srgbClr val="34A853"/>
                </a:solidFill>
              </a:rPr>
              <a:t>i</a:t>
            </a:r>
            <a:r>
              <a:rPr lang="en-US" sz="2000" dirty="0">
                <a:solidFill>
                  <a:srgbClr val="34A853"/>
                </a:solidFill>
              </a:rPr>
              <a:t> = 0</a:t>
            </a:r>
            <a:endParaRPr lang="en-IN" sz="2000" dirty="0">
              <a:solidFill>
                <a:srgbClr val="34A853"/>
              </a:solidFill>
            </a:endParaRPr>
          </a:p>
        </p:txBody>
      </p:sp>
      <p:sp>
        <p:nvSpPr>
          <p:cNvPr id="37" name="TextBox 36">
            <a:extLst>
              <a:ext uri="{FF2B5EF4-FFF2-40B4-BE49-F238E27FC236}">
                <a16:creationId xmlns:a16="http://schemas.microsoft.com/office/drawing/2014/main" id="{0E32A376-0E9A-8102-CC7D-91F17D9EAF45}"/>
              </a:ext>
            </a:extLst>
          </p:cNvPr>
          <p:cNvSpPr txBox="1"/>
          <p:nvPr/>
        </p:nvSpPr>
        <p:spPr>
          <a:xfrm>
            <a:off x="903775" y="2951525"/>
            <a:ext cx="675185" cy="400110"/>
          </a:xfrm>
          <a:prstGeom prst="rect">
            <a:avLst/>
          </a:prstGeom>
          <a:noFill/>
        </p:spPr>
        <p:txBody>
          <a:bodyPr wrap="none" rtlCol="0">
            <a:spAutoFit/>
          </a:bodyPr>
          <a:lstStyle/>
          <a:p>
            <a:r>
              <a:rPr lang="en-US" sz="2000" dirty="0" err="1">
                <a:solidFill>
                  <a:srgbClr val="34A853"/>
                </a:solidFill>
              </a:rPr>
              <a:t>i</a:t>
            </a:r>
            <a:r>
              <a:rPr lang="en-US" sz="2000" dirty="0">
                <a:solidFill>
                  <a:srgbClr val="34A853"/>
                </a:solidFill>
              </a:rPr>
              <a:t> = 2</a:t>
            </a:r>
            <a:endParaRPr lang="en-IN" sz="2000" dirty="0">
              <a:solidFill>
                <a:srgbClr val="34A853"/>
              </a:solidFill>
            </a:endParaRPr>
          </a:p>
        </p:txBody>
      </p:sp>
      <p:sp>
        <p:nvSpPr>
          <p:cNvPr id="38" name="TextBox 37">
            <a:extLst>
              <a:ext uri="{FF2B5EF4-FFF2-40B4-BE49-F238E27FC236}">
                <a16:creationId xmlns:a16="http://schemas.microsoft.com/office/drawing/2014/main" id="{1B0B4F3F-4946-3AAC-0BE9-AA8630E89086}"/>
              </a:ext>
            </a:extLst>
          </p:cNvPr>
          <p:cNvSpPr txBox="1"/>
          <p:nvPr/>
        </p:nvSpPr>
        <p:spPr>
          <a:xfrm>
            <a:off x="1918396" y="2285357"/>
            <a:ext cx="372218" cy="276999"/>
          </a:xfrm>
          <a:prstGeom prst="rect">
            <a:avLst/>
          </a:prstGeom>
          <a:noFill/>
        </p:spPr>
        <p:txBody>
          <a:bodyPr wrap="none" rtlCol="0">
            <a:spAutoFit/>
          </a:bodyPr>
          <a:lstStyle/>
          <a:p>
            <a:r>
              <a:rPr lang="en-US" sz="1200" dirty="0">
                <a:solidFill>
                  <a:srgbClr val="EA4335"/>
                </a:solidFill>
              </a:rPr>
              <a:t>P0</a:t>
            </a:r>
            <a:endParaRPr lang="en-IN" sz="1200" dirty="0">
              <a:solidFill>
                <a:srgbClr val="EA4335"/>
              </a:solidFill>
            </a:endParaRPr>
          </a:p>
        </p:txBody>
      </p:sp>
      <p:sp>
        <p:nvSpPr>
          <p:cNvPr id="39" name="TextBox 38">
            <a:extLst>
              <a:ext uri="{FF2B5EF4-FFF2-40B4-BE49-F238E27FC236}">
                <a16:creationId xmlns:a16="http://schemas.microsoft.com/office/drawing/2014/main" id="{24496AB6-820F-6F49-4015-AEA2F2296EA9}"/>
              </a:ext>
            </a:extLst>
          </p:cNvPr>
          <p:cNvSpPr txBox="1"/>
          <p:nvPr/>
        </p:nvSpPr>
        <p:spPr>
          <a:xfrm>
            <a:off x="1918396" y="2500339"/>
            <a:ext cx="372218" cy="276999"/>
          </a:xfrm>
          <a:prstGeom prst="rect">
            <a:avLst/>
          </a:prstGeom>
          <a:noFill/>
        </p:spPr>
        <p:txBody>
          <a:bodyPr wrap="none" rtlCol="0">
            <a:spAutoFit/>
          </a:bodyPr>
          <a:lstStyle/>
          <a:p>
            <a:r>
              <a:rPr lang="en-US" sz="1200" dirty="0">
                <a:solidFill>
                  <a:srgbClr val="EA4335"/>
                </a:solidFill>
              </a:rPr>
              <a:t>P6</a:t>
            </a:r>
            <a:endParaRPr lang="en-IN" sz="1200" dirty="0">
              <a:solidFill>
                <a:srgbClr val="EA4335"/>
              </a:solidFill>
            </a:endParaRPr>
          </a:p>
        </p:txBody>
      </p:sp>
      <p:sp>
        <p:nvSpPr>
          <p:cNvPr id="43" name="TextBox 42">
            <a:extLst>
              <a:ext uri="{FF2B5EF4-FFF2-40B4-BE49-F238E27FC236}">
                <a16:creationId xmlns:a16="http://schemas.microsoft.com/office/drawing/2014/main" id="{5E98E2B4-9238-964A-4226-FFC06A9F4A85}"/>
              </a:ext>
            </a:extLst>
          </p:cNvPr>
          <p:cNvSpPr txBox="1"/>
          <p:nvPr/>
        </p:nvSpPr>
        <p:spPr>
          <a:xfrm>
            <a:off x="1888233" y="1623373"/>
            <a:ext cx="372218" cy="276999"/>
          </a:xfrm>
          <a:prstGeom prst="rect">
            <a:avLst/>
          </a:prstGeom>
          <a:noFill/>
        </p:spPr>
        <p:txBody>
          <a:bodyPr wrap="none" rtlCol="0">
            <a:spAutoFit/>
          </a:bodyPr>
          <a:lstStyle/>
          <a:p>
            <a:r>
              <a:rPr lang="en-US" sz="1200" dirty="0">
                <a:solidFill>
                  <a:srgbClr val="EA4335"/>
                </a:solidFill>
              </a:rPr>
              <a:t>P6</a:t>
            </a:r>
            <a:endParaRPr lang="en-IN" sz="1200" dirty="0">
              <a:solidFill>
                <a:srgbClr val="EA4335"/>
              </a:solidFill>
            </a:endParaRPr>
          </a:p>
        </p:txBody>
      </p:sp>
      <p:sp>
        <p:nvSpPr>
          <p:cNvPr id="44" name="TextBox 43">
            <a:extLst>
              <a:ext uri="{FF2B5EF4-FFF2-40B4-BE49-F238E27FC236}">
                <a16:creationId xmlns:a16="http://schemas.microsoft.com/office/drawing/2014/main" id="{CE548258-1FB2-0892-A5A4-8F533399F7A9}"/>
              </a:ext>
            </a:extLst>
          </p:cNvPr>
          <p:cNvSpPr txBox="1"/>
          <p:nvPr/>
        </p:nvSpPr>
        <p:spPr>
          <a:xfrm>
            <a:off x="1883522" y="1378791"/>
            <a:ext cx="372218" cy="276999"/>
          </a:xfrm>
          <a:prstGeom prst="rect">
            <a:avLst/>
          </a:prstGeom>
          <a:noFill/>
        </p:spPr>
        <p:txBody>
          <a:bodyPr wrap="none" rtlCol="0">
            <a:spAutoFit/>
          </a:bodyPr>
          <a:lstStyle/>
          <a:p>
            <a:r>
              <a:rPr lang="en-US" sz="1200" dirty="0">
                <a:solidFill>
                  <a:srgbClr val="EA4335"/>
                </a:solidFill>
              </a:rPr>
              <a:t>P0</a:t>
            </a:r>
            <a:endParaRPr lang="en-IN" sz="1200" dirty="0">
              <a:solidFill>
                <a:srgbClr val="EA4335"/>
              </a:solidFill>
            </a:endParaRPr>
          </a:p>
        </p:txBody>
      </p:sp>
      <p:sp>
        <p:nvSpPr>
          <p:cNvPr id="45" name="TextBox 44">
            <a:extLst>
              <a:ext uri="{FF2B5EF4-FFF2-40B4-BE49-F238E27FC236}">
                <a16:creationId xmlns:a16="http://schemas.microsoft.com/office/drawing/2014/main" id="{1F128327-96A2-F585-3398-E0D97BDCEFF2}"/>
              </a:ext>
            </a:extLst>
          </p:cNvPr>
          <p:cNvSpPr txBox="1"/>
          <p:nvPr/>
        </p:nvSpPr>
        <p:spPr>
          <a:xfrm>
            <a:off x="907452" y="3856859"/>
            <a:ext cx="675185" cy="400110"/>
          </a:xfrm>
          <a:prstGeom prst="rect">
            <a:avLst/>
          </a:prstGeom>
          <a:noFill/>
        </p:spPr>
        <p:txBody>
          <a:bodyPr wrap="none" rtlCol="0">
            <a:spAutoFit/>
          </a:bodyPr>
          <a:lstStyle/>
          <a:p>
            <a:r>
              <a:rPr lang="en-US" sz="2000" dirty="0" err="1">
                <a:solidFill>
                  <a:srgbClr val="34A853"/>
                </a:solidFill>
              </a:rPr>
              <a:t>i</a:t>
            </a:r>
            <a:r>
              <a:rPr lang="en-US" sz="2000" dirty="0">
                <a:solidFill>
                  <a:srgbClr val="34A853"/>
                </a:solidFill>
              </a:rPr>
              <a:t> = 3</a:t>
            </a:r>
            <a:endParaRPr lang="en-IN" sz="2000" dirty="0">
              <a:solidFill>
                <a:srgbClr val="34A853"/>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FE2A2B1-B543-25FA-CA11-4D2BB8CFF0BF}"/>
                  </a:ext>
                </a:extLst>
              </p:cNvPr>
              <p:cNvSpPr txBox="1"/>
              <p:nvPr/>
            </p:nvSpPr>
            <p:spPr>
              <a:xfrm>
                <a:off x="6726139" y="5565737"/>
                <a:ext cx="2985176"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𝑃𝐸</m:t>
                          </m:r>
                        </m:e>
                        <m:sub>
                          <m:r>
                            <a:rPr lang="en-US" sz="2000" b="0" i="1" smtClean="0">
                              <a:latin typeface="Cambria Math" panose="02040503050406030204" pitchFamily="18" charset="0"/>
                            </a:rPr>
                            <m:t>(</m:t>
                          </m:r>
                          <m:r>
                            <a:rPr lang="en-US" sz="2000" b="0" i="1" smtClean="0">
                              <a:latin typeface="Cambria Math" panose="02040503050406030204" pitchFamily="18" charset="0"/>
                            </a:rPr>
                            <m:t>𝑝𝑜𝑠</m:t>
                          </m:r>
                          <m:r>
                            <a:rPr lang="en-US" sz="2000" b="0" i="1" smtClean="0">
                              <a:latin typeface="Cambria Math" panose="02040503050406030204" pitchFamily="18" charset="0"/>
                            </a:rPr>
                            <m:t>,2</m:t>
                          </m:r>
                          <m:r>
                            <a:rPr lang="en-US" sz="2000" b="0" i="1" smtClean="0">
                              <a:latin typeface="Cambria Math" panose="02040503050406030204" pitchFamily="18" charset="0"/>
                            </a:rPr>
                            <m:t>𝑖</m:t>
                          </m:r>
                          <m:r>
                            <a:rPr lang="en-US" sz="2000" b="0" i="1" smtClean="0">
                              <a:latin typeface="Cambria Math" panose="02040503050406030204" pitchFamily="18" charset="0"/>
                            </a:rPr>
                            <m:t>)</m:t>
                          </m:r>
                        </m:sub>
                      </m:sSub>
                      <m:r>
                        <a:rPr lang="en-IN" sz="2000" i="1" smtClean="0">
                          <a:latin typeface="Cambria Math" panose="02040503050406030204" pitchFamily="18" charset="0"/>
                        </a:rPr>
                        <m:t>=</m:t>
                      </m:r>
                      <m:r>
                        <m:rPr>
                          <m:sty m:val="p"/>
                        </m:rPr>
                        <a:rPr lang="en-US" sz="2000" b="0" i="0" smtClean="0">
                          <a:latin typeface="Cambria Math" panose="02040503050406030204" pitchFamily="18" charset="0"/>
                        </a:rPr>
                        <m:t>sin</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𝑝𝑜𝑠</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10000</m:t>
                                  </m:r>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𝑖</m:t>
                                      </m:r>
                                    </m:num>
                                    <m:den>
                                      <m:r>
                                        <a:rPr lang="en-US" sz="2000" b="0" i="1" smtClean="0">
                                          <a:latin typeface="Cambria Math" panose="02040503050406030204" pitchFamily="18" charset="0"/>
                                        </a:rPr>
                                        <m:t>𝑑</m:t>
                                      </m:r>
                                    </m:den>
                                  </m:f>
                                </m:sup>
                              </m:sSup>
                            </m:den>
                          </m:f>
                        </m:e>
                      </m:d>
                    </m:oMath>
                  </m:oMathPara>
                </a14:m>
                <a:endParaRPr lang="en-IN" sz="2000" dirty="0"/>
              </a:p>
            </p:txBody>
          </p:sp>
        </mc:Choice>
        <mc:Fallback xmlns="">
          <p:sp>
            <p:nvSpPr>
              <p:cNvPr id="46" name="TextBox 45">
                <a:extLst>
                  <a:ext uri="{FF2B5EF4-FFF2-40B4-BE49-F238E27FC236}">
                    <a16:creationId xmlns:a16="http://schemas.microsoft.com/office/drawing/2014/main" id="{2FE2A2B1-B543-25FA-CA11-4D2BB8CFF0BF}"/>
                  </a:ext>
                </a:extLst>
              </p:cNvPr>
              <p:cNvSpPr txBox="1">
                <a:spLocks noRot="1" noChangeAspect="1" noMove="1" noResize="1" noEditPoints="1" noAdjustHandles="1" noChangeArrowheads="1" noChangeShapeType="1" noTextEdit="1"/>
              </p:cNvSpPr>
              <p:nvPr/>
            </p:nvSpPr>
            <p:spPr>
              <a:xfrm>
                <a:off x="6726139" y="5565737"/>
                <a:ext cx="2985176" cy="691536"/>
              </a:xfrm>
              <a:prstGeom prst="rect">
                <a:avLst/>
              </a:prstGeom>
              <a:blipFill>
                <a:blip r:embed="rId3"/>
                <a:stretch>
                  <a:fillRect b="-885"/>
                </a:stretch>
              </a:blipFill>
            </p:spPr>
            <p:txBody>
              <a:bodyPr/>
              <a:lstStyle/>
              <a:p>
                <a:r>
                  <a:rPr lang="en-IN">
                    <a:noFill/>
                  </a:rPr>
                  <a:t> </a:t>
                </a:r>
              </a:p>
            </p:txBody>
          </p:sp>
        </mc:Fallback>
      </mc:AlternateContent>
      <p:sp>
        <p:nvSpPr>
          <p:cNvPr id="48" name="TextBox 47">
            <a:extLst>
              <a:ext uri="{FF2B5EF4-FFF2-40B4-BE49-F238E27FC236}">
                <a16:creationId xmlns:a16="http://schemas.microsoft.com/office/drawing/2014/main" id="{C4ADBFF6-8EC9-8212-D036-76BC09BF1468}"/>
              </a:ext>
            </a:extLst>
          </p:cNvPr>
          <p:cNvSpPr txBox="1"/>
          <p:nvPr/>
        </p:nvSpPr>
        <p:spPr>
          <a:xfrm>
            <a:off x="8908214" y="1806775"/>
            <a:ext cx="2791105" cy="203132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t>By varying the ‘</a:t>
            </a:r>
            <a:r>
              <a:rPr lang="en-US" sz="1400" b="1" dirty="0" err="1"/>
              <a:t>i</a:t>
            </a:r>
            <a:r>
              <a:rPr lang="en-US" sz="1400" b="1" dirty="0"/>
              <a:t>’ in the given formula we get sine curves of different frequencies.</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400" b="1" dirty="0"/>
          </a:p>
          <a:p>
            <a:pPr marL="0" marR="0" lvl="0" indent="0" defTabSz="914400" rtl="0" eaLnBrk="1" fontAlgn="auto" latinLnBrk="0" hangingPunct="1">
              <a:lnSpc>
                <a:spcPct val="100000"/>
              </a:lnSpc>
              <a:spcBef>
                <a:spcPts val="0"/>
              </a:spcBef>
              <a:spcAft>
                <a:spcPts val="0"/>
              </a:spcAft>
              <a:buClrTx/>
              <a:buSzTx/>
              <a:buFontTx/>
              <a:buNone/>
              <a:tabLst/>
              <a:defRPr/>
            </a:pPr>
            <a:r>
              <a:rPr lang="en-US" sz="1400" b="1" dirty="0"/>
              <a:t>Hence, we start noticing the difference between the position encoding for P0 and P6 on y-axis at higher frequencies</a:t>
            </a:r>
            <a:endParaRPr lang="en-IN" sz="1400" b="1" dirty="0"/>
          </a:p>
        </p:txBody>
      </p:sp>
    </p:spTree>
    <p:extLst>
      <p:ext uri="{BB962C8B-B14F-4D97-AF65-F5344CB8AC3E}">
        <p14:creationId xmlns:p14="http://schemas.microsoft.com/office/powerpoint/2010/main" val="757826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39CD8D-47BE-B690-A99A-91C67CE24026}"/>
              </a:ext>
            </a:extLst>
          </p:cNvPr>
          <p:cNvSpPr txBox="1"/>
          <p:nvPr/>
        </p:nvSpPr>
        <p:spPr>
          <a:xfrm>
            <a:off x="2141698" y="304727"/>
            <a:ext cx="658359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Positional Encoder in Transformer</a:t>
            </a:r>
            <a:endParaRPr kumimoji="0" lang="en-IN" sz="3200" b="0" i="0" u="none" strike="noStrike" kern="1200" cap="none" spc="0" normalizeH="0" baseline="0" noProof="0" dirty="0">
              <a:ln>
                <a:noFill/>
              </a:ln>
              <a:solidFill>
                <a:prstClr val="black"/>
              </a:solidFill>
              <a:effectLst/>
              <a:uLnTx/>
              <a:uFillTx/>
              <a:latin typeface="Aria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E36CC04-F199-65A2-007C-6DE20CE4D893}"/>
                  </a:ext>
                </a:extLst>
              </p:cNvPr>
              <p:cNvSpPr txBox="1"/>
              <p:nvPr/>
            </p:nvSpPr>
            <p:spPr>
              <a:xfrm>
                <a:off x="6637517" y="2299594"/>
                <a:ext cx="2985176"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𝑃𝐸</m:t>
                          </m:r>
                        </m:e>
                        <m:sub>
                          <m:r>
                            <a:rPr lang="en-US" sz="2000" b="0" i="1" smtClean="0">
                              <a:latin typeface="Cambria Math" panose="02040503050406030204" pitchFamily="18" charset="0"/>
                            </a:rPr>
                            <m:t>(</m:t>
                          </m:r>
                          <m:r>
                            <a:rPr lang="en-US" sz="2000" b="0" i="1" smtClean="0">
                              <a:latin typeface="Cambria Math" panose="02040503050406030204" pitchFamily="18" charset="0"/>
                            </a:rPr>
                            <m:t>𝑝𝑜𝑠</m:t>
                          </m:r>
                          <m:r>
                            <a:rPr lang="en-US" sz="2000" b="0" i="1" smtClean="0">
                              <a:latin typeface="Cambria Math" panose="02040503050406030204" pitchFamily="18" charset="0"/>
                            </a:rPr>
                            <m:t>,2</m:t>
                          </m:r>
                          <m:r>
                            <a:rPr lang="en-US" sz="2000" b="0" i="1" smtClean="0">
                              <a:latin typeface="Cambria Math" panose="02040503050406030204" pitchFamily="18" charset="0"/>
                            </a:rPr>
                            <m:t>𝑖</m:t>
                          </m:r>
                          <m:r>
                            <a:rPr lang="en-US" sz="2000" b="0" i="1" smtClean="0">
                              <a:latin typeface="Cambria Math" panose="02040503050406030204" pitchFamily="18" charset="0"/>
                            </a:rPr>
                            <m:t>)</m:t>
                          </m:r>
                        </m:sub>
                      </m:sSub>
                      <m:r>
                        <a:rPr lang="en-IN" sz="2000" i="1" smtClean="0">
                          <a:latin typeface="Cambria Math" panose="02040503050406030204" pitchFamily="18" charset="0"/>
                        </a:rPr>
                        <m:t>=</m:t>
                      </m:r>
                      <m:r>
                        <m:rPr>
                          <m:sty m:val="p"/>
                        </m:rPr>
                        <a:rPr lang="en-US" sz="2000" b="0" i="0" smtClean="0">
                          <a:latin typeface="Cambria Math" panose="02040503050406030204" pitchFamily="18" charset="0"/>
                        </a:rPr>
                        <m:t>sin</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𝑝𝑜𝑠</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10000</m:t>
                                  </m:r>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𝑖</m:t>
                                      </m:r>
                                    </m:num>
                                    <m:den>
                                      <m:r>
                                        <a:rPr lang="en-US" sz="2000" b="0" i="1" smtClean="0">
                                          <a:latin typeface="Cambria Math" panose="02040503050406030204" pitchFamily="18" charset="0"/>
                                        </a:rPr>
                                        <m:t>𝑑</m:t>
                                      </m:r>
                                    </m:den>
                                  </m:f>
                                </m:sup>
                              </m:sSup>
                            </m:den>
                          </m:f>
                        </m:e>
                      </m:d>
                    </m:oMath>
                  </m:oMathPara>
                </a14:m>
                <a:endParaRPr lang="en-IN" sz="2000" dirty="0"/>
              </a:p>
            </p:txBody>
          </p:sp>
        </mc:Choice>
        <mc:Fallback xmlns="">
          <p:sp>
            <p:nvSpPr>
              <p:cNvPr id="5" name="TextBox 4">
                <a:extLst>
                  <a:ext uri="{FF2B5EF4-FFF2-40B4-BE49-F238E27FC236}">
                    <a16:creationId xmlns:a16="http://schemas.microsoft.com/office/drawing/2014/main" id="{CE36CC04-F199-65A2-007C-6DE20CE4D893}"/>
                  </a:ext>
                </a:extLst>
              </p:cNvPr>
              <p:cNvSpPr txBox="1">
                <a:spLocks noRot="1" noChangeAspect="1" noMove="1" noResize="1" noEditPoints="1" noAdjustHandles="1" noChangeArrowheads="1" noChangeShapeType="1" noTextEdit="1"/>
              </p:cNvSpPr>
              <p:nvPr/>
            </p:nvSpPr>
            <p:spPr>
              <a:xfrm>
                <a:off x="6637517" y="2299594"/>
                <a:ext cx="2985176" cy="691536"/>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73EE601-34EF-A731-2A99-F91ADB40A3EA}"/>
                  </a:ext>
                </a:extLst>
              </p:cNvPr>
              <p:cNvSpPr txBox="1"/>
              <p:nvPr/>
            </p:nvSpPr>
            <p:spPr>
              <a:xfrm>
                <a:off x="6714565" y="4052873"/>
                <a:ext cx="3267305" cy="6915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𝑃𝐸</m:t>
                          </m:r>
                        </m:e>
                        <m:sub>
                          <m:r>
                            <a:rPr lang="en-US" sz="2000" b="0" i="1" smtClean="0">
                              <a:latin typeface="Cambria Math" panose="02040503050406030204" pitchFamily="18" charset="0"/>
                            </a:rPr>
                            <m:t>(</m:t>
                          </m:r>
                          <m:r>
                            <a:rPr lang="en-US" sz="2000" b="0" i="1" smtClean="0">
                              <a:latin typeface="Cambria Math" panose="02040503050406030204" pitchFamily="18" charset="0"/>
                            </a:rPr>
                            <m:t>𝑝𝑜𝑠</m:t>
                          </m:r>
                          <m:r>
                            <a:rPr lang="en-US" sz="2000" b="0" i="1" smtClean="0">
                              <a:latin typeface="Cambria Math" panose="02040503050406030204" pitchFamily="18" charset="0"/>
                            </a:rPr>
                            <m:t>,2</m:t>
                          </m:r>
                          <m:r>
                            <a:rPr lang="en-US" sz="2000" b="0" i="1" smtClean="0">
                              <a:latin typeface="Cambria Math" panose="02040503050406030204" pitchFamily="18" charset="0"/>
                            </a:rPr>
                            <m:t>𝑖</m:t>
                          </m:r>
                          <m:r>
                            <a:rPr lang="en-US" sz="2000" b="0" i="1" smtClean="0">
                              <a:latin typeface="Cambria Math" panose="02040503050406030204" pitchFamily="18" charset="0"/>
                            </a:rPr>
                            <m:t>+1)</m:t>
                          </m:r>
                        </m:sub>
                      </m:sSub>
                      <m:r>
                        <a:rPr lang="en-IN" sz="2000" i="1" smtClean="0">
                          <a:latin typeface="Cambria Math" panose="02040503050406030204" pitchFamily="18" charset="0"/>
                        </a:rPr>
                        <m:t>=</m:t>
                      </m:r>
                      <m:r>
                        <m:rPr>
                          <m:sty m:val="p"/>
                        </m:rPr>
                        <a:rPr lang="en-US" sz="2000" b="0" i="0" smtClean="0">
                          <a:latin typeface="Cambria Math" panose="02040503050406030204" pitchFamily="18" charset="0"/>
                        </a:rPr>
                        <m:t>cos</m:t>
                      </m:r>
                      <m:d>
                        <m:dPr>
                          <m:ctrlPr>
                            <a:rPr lang="en-US" sz="2000" b="0" i="1" smtClean="0">
                              <a:latin typeface="Cambria Math" panose="02040503050406030204" pitchFamily="18" charset="0"/>
                            </a:rPr>
                          </m:ctrlPr>
                        </m:d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𝑝𝑜𝑠</m:t>
                              </m:r>
                            </m:num>
                            <m:den>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10000</m:t>
                                  </m:r>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0" i="1" smtClean="0">
                                          <a:latin typeface="Cambria Math" panose="02040503050406030204" pitchFamily="18" charset="0"/>
                                        </a:rPr>
                                        <m:t>𝑖</m:t>
                                      </m:r>
                                    </m:num>
                                    <m:den>
                                      <m:r>
                                        <a:rPr lang="en-US" sz="2000" b="0" i="1" smtClean="0">
                                          <a:latin typeface="Cambria Math" panose="02040503050406030204" pitchFamily="18" charset="0"/>
                                        </a:rPr>
                                        <m:t>𝑑</m:t>
                                      </m:r>
                                    </m:den>
                                  </m:f>
                                </m:sup>
                              </m:sSup>
                            </m:den>
                          </m:f>
                        </m:e>
                      </m:d>
                    </m:oMath>
                  </m:oMathPara>
                </a14:m>
                <a:endParaRPr lang="en-IN" sz="2000" dirty="0"/>
              </a:p>
            </p:txBody>
          </p:sp>
        </mc:Choice>
        <mc:Fallback xmlns="">
          <p:sp>
            <p:nvSpPr>
              <p:cNvPr id="6" name="TextBox 5">
                <a:extLst>
                  <a:ext uri="{FF2B5EF4-FFF2-40B4-BE49-F238E27FC236}">
                    <a16:creationId xmlns:a16="http://schemas.microsoft.com/office/drawing/2014/main" id="{273EE601-34EF-A731-2A99-F91ADB40A3EA}"/>
                  </a:ext>
                </a:extLst>
              </p:cNvPr>
              <p:cNvSpPr txBox="1">
                <a:spLocks noRot="1" noChangeAspect="1" noMove="1" noResize="1" noEditPoints="1" noAdjustHandles="1" noChangeArrowheads="1" noChangeShapeType="1" noTextEdit="1"/>
              </p:cNvSpPr>
              <p:nvPr/>
            </p:nvSpPr>
            <p:spPr>
              <a:xfrm>
                <a:off x="6714565" y="4052873"/>
                <a:ext cx="3267305" cy="691536"/>
              </a:xfrm>
              <a:prstGeom prst="rect">
                <a:avLst/>
              </a:prstGeom>
              <a:blipFill>
                <a:blip r:embed="rId3"/>
                <a:stretch>
                  <a:fillRect b="-885"/>
                </a:stretch>
              </a:blipFill>
            </p:spPr>
            <p:txBody>
              <a:bodyPr/>
              <a:lstStyle/>
              <a:p>
                <a:r>
                  <a:rPr lang="en-IN">
                    <a:noFill/>
                  </a:rPr>
                  <a:t> </a:t>
                </a:r>
              </a:p>
            </p:txBody>
          </p:sp>
        </mc:Fallback>
      </mc:AlternateContent>
      <p:sp>
        <p:nvSpPr>
          <p:cNvPr id="7" name="TextBox 6">
            <a:extLst>
              <a:ext uri="{FF2B5EF4-FFF2-40B4-BE49-F238E27FC236}">
                <a16:creationId xmlns:a16="http://schemas.microsoft.com/office/drawing/2014/main" id="{F4CA6D4A-856A-BA75-5FC2-9130B396A53E}"/>
              </a:ext>
            </a:extLst>
          </p:cNvPr>
          <p:cNvSpPr txBox="1"/>
          <p:nvPr/>
        </p:nvSpPr>
        <p:spPr>
          <a:xfrm>
            <a:off x="278789" y="1213009"/>
            <a:ext cx="8300434" cy="646331"/>
          </a:xfrm>
          <a:prstGeom prst="rect">
            <a:avLst/>
          </a:prstGeom>
          <a:noFill/>
        </p:spPr>
        <p:txBody>
          <a:bodyPr wrap="square" rtlCol="0">
            <a:spAutoFit/>
          </a:bodyPr>
          <a:lstStyle/>
          <a:p>
            <a:r>
              <a:rPr lang="en-US" dirty="0"/>
              <a:t>The authors did not only use sine curve but a combination of both sine and cosine curves based on the value of ‘</a:t>
            </a:r>
            <a:r>
              <a:rPr lang="en-US" dirty="0" err="1"/>
              <a:t>i</a:t>
            </a:r>
            <a:r>
              <a:rPr lang="en-US" dirty="0"/>
              <a:t>’.</a:t>
            </a:r>
          </a:p>
        </p:txBody>
      </p:sp>
      <p:sp>
        <p:nvSpPr>
          <p:cNvPr id="9" name="TextBox 8">
            <a:extLst>
              <a:ext uri="{FF2B5EF4-FFF2-40B4-BE49-F238E27FC236}">
                <a16:creationId xmlns:a16="http://schemas.microsoft.com/office/drawing/2014/main" id="{9D5DF72E-7353-BB99-23BB-59D7E0DDC2E1}"/>
              </a:ext>
            </a:extLst>
          </p:cNvPr>
          <p:cNvSpPr txBox="1"/>
          <p:nvPr/>
        </p:nvSpPr>
        <p:spPr>
          <a:xfrm>
            <a:off x="376518" y="4189075"/>
            <a:ext cx="4867835" cy="646331"/>
          </a:xfrm>
          <a:prstGeom prst="rect">
            <a:avLst/>
          </a:prstGeom>
          <a:noFill/>
        </p:spPr>
        <p:txBody>
          <a:bodyPr wrap="square">
            <a:spAutoFit/>
          </a:bodyPr>
          <a:lstStyle/>
          <a:p>
            <a:r>
              <a:rPr lang="en-US" b="1" dirty="0">
                <a:solidFill>
                  <a:srgbClr val="34A853"/>
                </a:solidFill>
              </a:rPr>
              <a:t>And, for even values they used cosine curve</a:t>
            </a:r>
            <a:endParaRPr lang="en-IN" b="1" dirty="0">
              <a:solidFill>
                <a:srgbClr val="34A853"/>
              </a:solidFill>
            </a:endParaRPr>
          </a:p>
        </p:txBody>
      </p:sp>
      <p:sp>
        <p:nvSpPr>
          <p:cNvPr id="11" name="TextBox 10">
            <a:extLst>
              <a:ext uri="{FF2B5EF4-FFF2-40B4-BE49-F238E27FC236}">
                <a16:creationId xmlns:a16="http://schemas.microsoft.com/office/drawing/2014/main" id="{639CA0EC-37BA-E92F-1275-71514D0AADCF}"/>
              </a:ext>
            </a:extLst>
          </p:cNvPr>
          <p:cNvSpPr txBox="1"/>
          <p:nvPr/>
        </p:nvSpPr>
        <p:spPr>
          <a:xfrm>
            <a:off x="376518" y="2299594"/>
            <a:ext cx="6096000" cy="369332"/>
          </a:xfrm>
          <a:prstGeom prst="rect">
            <a:avLst/>
          </a:prstGeom>
          <a:noFill/>
        </p:spPr>
        <p:txBody>
          <a:bodyPr wrap="square">
            <a:spAutoFit/>
          </a:bodyPr>
          <a:lstStyle/>
          <a:p>
            <a:r>
              <a:rPr lang="en-US" b="1" dirty="0">
                <a:solidFill>
                  <a:srgbClr val="2F6DFF"/>
                </a:solidFill>
              </a:rPr>
              <a:t>For odd values they used sine curve</a:t>
            </a:r>
          </a:p>
        </p:txBody>
      </p:sp>
      <p:cxnSp>
        <p:nvCxnSpPr>
          <p:cNvPr id="13" name="Straight Arrow Connector 12">
            <a:extLst>
              <a:ext uri="{FF2B5EF4-FFF2-40B4-BE49-F238E27FC236}">
                <a16:creationId xmlns:a16="http://schemas.microsoft.com/office/drawing/2014/main" id="{813929C5-CA0A-C07C-BDA3-992062CB684C}"/>
              </a:ext>
            </a:extLst>
          </p:cNvPr>
          <p:cNvCxnSpPr/>
          <p:nvPr/>
        </p:nvCxnSpPr>
        <p:spPr>
          <a:xfrm>
            <a:off x="5334001" y="2554941"/>
            <a:ext cx="1138517" cy="0"/>
          </a:xfrm>
          <a:prstGeom prst="straightConnector1">
            <a:avLst/>
          </a:prstGeom>
          <a:ln w="57150">
            <a:solidFill>
              <a:srgbClr val="EA433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8FE801C-118F-6343-B8EE-3017B4EDFC03}"/>
              </a:ext>
            </a:extLst>
          </p:cNvPr>
          <p:cNvCxnSpPr/>
          <p:nvPr/>
        </p:nvCxnSpPr>
        <p:spPr>
          <a:xfrm>
            <a:off x="5334001" y="4364776"/>
            <a:ext cx="1138517" cy="0"/>
          </a:xfrm>
          <a:prstGeom prst="straightConnector1">
            <a:avLst/>
          </a:prstGeom>
          <a:ln w="57150">
            <a:solidFill>
              <a:srgbClr val="EA433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4790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3">
            <a:extLst>
              <a:ext uri="{FF2B5EF4-FFF2-40B4-BE49-F238E27FC236}">
                <a16:creationId xmlns:a16="http://schemas.microsoft.com/office/drawing/2014/main" id="{2E133C90-5603-7DF2-B2F5-2AD2B941B2FA}"/>
              </a:ext>
            </a:extLst>
          </p:cNvPr>
          <p:cNvGraphicFramePr>
            <a:graphicFrameLocks noGrp="1"/>
          </p:cNvGraphicFramePr>
          <p:nvPr>
            <p:extLst>
              <p:ext uri="{D42A27DB-BD31-4B8C-83A1-F6EECF244321}">
                <p14:modId xmlns:p14="http://schemas.microsoft.com/office/powerpoint/2010/main" val="2161862759"/>
              </p:ext>
            </p:extLst>
          </p:nvPr>
        </p:nvGraphicFramePr>
        <p:xfrm>
          <a:off x="2031999" y="2936181"/>
          <a:ext cx="8128002" cy="206248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1992175068"/>
                    </a:ext>
                  </a:extLst>
                </a:gridCol>
                <a:gridCol w="1354667">
                  <a:extLst>
                    <a:ext uri="{9D8B030D-6E8A-4147-A177-3AD203B41FA5}">
                      <a16:colId xmlns:a16="http://schemas.microsoft.com/office/drawing/2014/main" val="4097666618"/>
                    </a:ext>
                  </a:extLst>
                </a:gridCol>
                <a:gridCol w="1354667">
                  <a:extLst>
                    <a:ext uri="{9D8B030D-6E8A-4147-A177-3AD203B41FA5}">
                      <a16:colId xmlns:a16="http://schemas.microsoft.com/office/drawing/2014/main" val="737943781"/>
                    </a:ext>
                  </a:extLst>
                </a:gridCol>
                <a:gridCol w="1354667">
                  <a:extLst>
                    <a:ext uri="{9D8B030D-6E8A-4147-A177-3AD203B41FA5}">
                      <a16:colId xmlns:a16="http://schemas.microsoft.com/office/drawing/2014/main" val="1736000562"/>
                    </a:ext>
                  </a:extLst>
                </a:gridCol>
                <a:gridCol w="1354667">
                  <a:extLst>
                    <a:ext uri="{9D8B030D-6E8A-4147-A177-3AD203B41FA5}">
                      <a16:colId xmlns:a16="http://schemas.microsoft.com/office/drawing/2014/main" val="3371549752"/>
                    </a:ext>
                  </a:extLst>
                </a:gridCol>
                <a:gridCol w="1354667">
                  <a:extLst>
                    <a:ext uri="{9D8B030D-6E8A-4147-A177-3AD203B41FA5}">
                      <a16:colId xmlns:a16="http://schemas.microsoft.com/office/drawing/2014/main" val="1514656277"/>
                    </a:ext>
                  </a:extLst>
                </a:gridCol>
              </a:tblGrid>
              <a:tr h="370840">
                <a:tc>
                  <a:txBody>
                    <a:bodyPr/>
                    <a:lstStyle/>
                    <a:p>
                      <a:pPr algn="r"/>
                      <a:r>
                        <a:rPr lang="en-US" sz="1600" dirty="0"/>
                        <a:t>i</a:t>
                      </a:r>
                    </a:p>
                    <a:p>
                      <a:pPr algn="l"/>
                      <a:r>
                        <a:rPr lang="en-US" sz="1600" dirty="0"/>
                        <a:t>pos</a:t>
                      </a:r>
                      <a:endParaRPr lang="en-IN" sz="1600" dirty="0"/>
                    </a:p>
                  </a:txBody>
                  <a:tcPr anchor="ctr">
                    <a:lnTlToBr w="12700" cap="flat" cmpd="sng" algn="ctr">
                      <a:solidFill>
                        <a:schemeClr val="tx1"/>
                      </a:solidFill>
                      <a:prstDash val="solid"/>
                      <a:round/>
                      <a:headEnd type="none" w="med" len="med"/>
                      <a:tailEnd type="none" w="med" len="med"/>
                    </a:lnTlToBr>
                    <a:solidFill>
                      <a:srgbClr val="F4D3FB"/>
                    </a:solidFill>
                  </a:tcPr>
                </a:tc>
                <a:tc>
                  <a:txBody>
                    <a:bodyPr/>
                    <a:lstStyle/>
                    <a:p>
                      <a:pPr algn="ctr"/>
                      <a:r>
                        <a:rPr lang="en-US" sz="1600" dirty="0"/>
                        <a:t>0</a:t>
                      </a:r>
                      <a:endParaRPr lang="en-IN" sz="1600" dirty="0"/>
                    </a:p>
                  </a:txBody>
                  <a:tcPr anchor="ctr">
                    <a:solidFill>
                      <a:srgbClr val="F4D3FB"/>
                    </a:solidFill>
                  </a:tcPr>
                </a:tc>
                <a:tc>
                  <a:txBody>
                    <a:bodyPr/>
                    <a:lstStyle/>
                    <a:p>
                      <a:pPr algn="ctr"/>
                      <a:r>
                        <a:rPr lang="en-US" sz="1600" dirty="0"/>
                        <a:t>1</a:t>
                      </a:r>
                      <a:endParaRPr lang="en-IN" sz="1600" dirty="0"/>
                    </a:p>
                  </a:txBody>
                  <a:tcPr anchor="ctr">
                    <a:solidFill>
                      <a:srgbClr val="F4D3FB"/>
                    </a:solidFill>
                  </a:tcPr>
                </a:tc>
                <a:tc>
                  <a:txBody>
                    <a:bodyPr/>
                    <a:lstStyle/>
                    <a:p>
                      <a:pPr algn="ctr"/>
                      <a:r>
                        <a:rPr lang="en-US" sz="1600" dirty="0"/>
                        <a:t>2</a:t>
                      </a:r>
                      <a:endParaRPr lang="en-IN" sz="1600" dirty="0"/>
                    </a:p>
                  </a:txBody>
                  <a:tcPr anchor="ctr">
                    <a:solidFill>
                      <a:srgbClr val="F4D3FB"/>
                    </a:solidFill>
                  </a:tcPr>
                </a:tc>
                <a:tc>
                  <a:txBody>
                    <a:bodyPr/>
                    <a:lstStyle/>
                    <a:p>
                      <a:pPr algn="ctr"/>
                      <a:r>
                        <a:rPr lang="en-US" sz="1600" dirty="0"/>
                        <a:t>3</a:t>
                      </a:r>
                      <a:endParaRPr lang="en-IN" sz="1600" dirty="0"/>
                    </a:p>
                  </a:txBody>
                  <a:tcPr anchor="ctr">
                    <a:solidFill>
                      <a:srgbClr val="F4D3FB"/>
                    </a:solidFill>
                  </a:tcPr>
                </a:tc>
                <a:tc>
                  <a:txBody>
                    <a:bodyPr/>
                    <a:lstStyle/>
                    <a:p>
                      <a:pPr algn="ctr"/>
                      <a:r>
                        <a:rPr lang="en-US" sz="1600" dirty="0"/>
                        <a:t>4</a:t>
                      </a:r>
                      <a:endParaRPr lang="en-IN" sz="1600" dirty="0"/>
                    </a:p>
                  </a:txBody>
                  <a:tcPr anchor="ctr">
                    <a:solidFill>
                      <a:srgbClr val="F4D3FB"/>
                    </a:solidFill>
                  </a:tcPr>
                </a:tc>
                <a:extLst>
                  <a:ext uri="{0D108BD9-81ED-4DB2-BD59-A6C34878D82A}">
                    <a16:rowId xmlns:a16="http://schemas.microsoft.com/office/drawing/2014/main" val="1957647474"/>
                  </a:ext>
                </a:extLst>
              </a:tr>
              <a:tr h="370840">
                <a:tc>
                  <a:txBody>
                    <a:bodyPr/>
                    <a:lstStyle/>
                    <a:p>
                      <a:pPr algn="ctr"/>
                      <a:r>
                        <a:rPr lang="en-US" sz="1600" dirty="0"/>
                        <a:t>0</a:t>
                      </a:r>
                      <a:endParaRPr lang="en-IN" sz="1600" dirty="0"/>
                    </a:p>
                  </a:txBody>
                  <a:tcPr anchor="ctr">
                    <a:solidFill>
                      <a:srgbClr val="F4D3FB"/>
                    </a:solidFill>
                  </a:tcPr>
                </a:tc>
                <a:tc>
                  <a:txBody>
                    <a:bodyPr/>
                    <a:lstStyle/>
                    <a:p>
                      <a:pPr algn="ctr"/>
                      <a:r>
                        <a:rPr lang="en-US" sz="1600" dirty="0"/>
                        <a:t>0</a:t>
                      </a:r>
                      <a:endParaRPr lang="en-IN" sz="1600" dirty="0"/>
                    </a:p>
                  </a:txBody>
                  <a:tcPr anchor="ctr"/>
                </a:tc>
                <a:tc>
                  <a:txBody>
                    <a:bodyPr/>
                    <a:lstStyle/>
                    <a:p>
                      <a:pPr algn="ctr"/>
                      <a:r>
                        <a:rPr lang="en-US" sz="1600" dirty="0"/>
                        <a:t>1</a:t>
                      </a:r>
                      <a:endParaRPr lang="en-IN" sz="1600" dirty="0"/>
                    </a:p>
                  </a:txBody>
                  <a:tcPr anchor="ctr"/>
                </a:tc>
                <a:tc>
                  <a:txBody>
                    <a:bodyPr/>
                    <a:lstStyle/>
                    <a:p>
                      <a:pPr algn="ctr"/>
                      <a:r>
                        <a:rPr lang="en-US" sz="1600" dirty="0"/>
                        <a:t>0</a:t>
                      </a:r>
                      <a:endParaRPr lang="en-IN" sz="1600" dirty="0"/>
                    </a:p>
                  </a:txBody>
                  <a:tcPr anchor="ctr"/>
                </a:tc>
                <a:tc>
                  <a:txBody>
                    <a:bodyPr/>
                    <a:lstStyle/>
                    <a:p>
                      <a:pPr algn="ctr"/>
                      <a:r>
                        <a:rPr lang="en-US" sz="1600" dirty="0"/>
                        <a:t>1</a:t>
                      </a:r>
                      <a:endParaRPr lang="en-IN" sz="1600" dirty="0"/>
                    </a:p>
                  </a:txBody>
                  <a:tcPr anchor="ctr"/>
                </a:tc>
                <a:tc>
                  <a:txBody>
                    <a:bodyPr/>
                    <a:lstStyle/>
                    <a:p>
                      <a:pPr algn="ctr"/>
                      <a:r>
                        <a:rPr lang="en-US" sz="1600" dirty="0"/>
                        <a:t>0</a:t>
                      </a:r>
                      <a:endParaRPr lang="en-IN" sz="1600" dirty="0"/>
                    </a:p>
                  </a:txBody>
                  <a:tcPr anchor="ctr"/>
                </a:tc>
                <a:extLst>
                  <a:ext uri="{0D108BD9-81ED-4DB2-BD59-A6C34878D82A}">
                    <a16:rowId xmlns:a16="http://schemas.microsoft.com/office/drawing/2014/main" val="1932168025"/>
                  </a:ext>
                </a:extLst>
              </a:tr>
              <a:tr h="370840">
                <a:tc>
                  <a:txBody>
                    <a:bodyPr/>
                    <a:lstStyle/>
                    <a:p>
                      <a:pPr algn="ctr"/>
                      <a:r>
                        <a:rPr lang="en-US" sz="1600" dirty="0"/>
                        <a:t>1</a:t>
                      </a:r>
                      <a:endParaRPr lang="en-IN" sz="1600" dirty="0"/>
                    </a:p>
                  </a:txBody>
                  <a:tcPr anchor="ctr">
                    <a:solidFill>
                      <a:srgbClr val="F4D3FB"/>
                    </a:solidFill>
                  </a:tcPr>
                </a:tc>
                <a:tc>
                  <a:txBody>
                    <a:bodyPr/>
                    <a:lstStyle/>
                    <a:p>
                      <a:pPr algn="ctr"/>
                      <a:r>
                        <a:rPr lang="en-IN" sz="1600" dirty="0"/>
                        <a:t>0.84147098</a:t>
                      </a:r>
                    </a:p>
                  </a:txBody>
                  <a:tcPr anchor="ctr"/>
                </a:tc>
                <a:tc>
                  <a:txBody>
                    <a:bodyPr/>
                    <a:lstStyle/>
                    <a:p>
                      <a:pPr algn="ctr"/>
                      <a:r>
                        <a:rPr lang="en-IN" sz="1600" dirty="0"/>
                        <a:t>0.54030231</a:t>
                      </a:r>
                    </a:p>
                  </a:txBody>
                  <a:tcPr anchor="ctr"/>
                </a:tc>
                <a:tc>
                  <a:txBody>
                    <a:bodyPr/>
                    <a:lstStyle/>
                    <a:p>
                      <a:pPr algn="ctr"/>
                      <a:r>
                        <a:rPr lang="en-IN" sz="1600" dirty="0"/>
                        <a:t>0.02511622</a:t>
                      </a:r>
                    </a:p>
                  </a:txBody>
                  <a:tcPr anchor="ctr"/>
                </a:tc>
                <a:tc>
                  <a:txBody>
                    <a:bodyPr/>
                    <a:lstStyle/>
                    <a:p>
                      <a:pPr algn="ctr"/>
                      <a:r>
                        <a:rPr lang="en-IN" sz="1600" dirty="0"/>
                        <a:t>0.02511622</a:t>
                      </a:r>
                    </a:p>
                  </a:txBody>
                  <a:tcPr anchor="ctr"/>
                </a:tc>
                <a:tc>
                  <a:txBody>
                    <a:bodyPr/>
                    <a:lstStyle/>
                    <a:p>
                      <a:pPr algn="ctr"/>
                      <a:r>
                        <a:rPr lang="en-US" sz="1600" dirty="0"/>
                        <a:t>0</a:t>
                      </a:r>
                      <a:endParaRPr lang="en-IN" sz="1600" dirty="0"/>
                    </a:p>
                  </a:txBody>
                  <a:tcPr anchor="ctr"/>
                </a:tc>
                <a:extLst>
                  <a:ext uri="{0D108BD9-81ED-4DB2-BD59-A6C34878D82A}">
                    <a16:rowId xmlns:a16="http://schemas.microsoft.com/office/drawing/2014/main" val="563752773"/>
                  </a:ext>
                </a:extLst>
              </a:tr>
              <a:tr h="370840">
                <a:tc>
                  <a:txBody>
                    <a:bodyPr/>
                    <a:lstStyle/>
                    <a:p>
                      <a:pPr algn="ctr"/>
                      <a:r>
                        <a:rPr lang="en-US" sz="1600" dirty="0"/>
                        <a:t>2</a:t>
                      </a:r>
                      <a:endParaRPr lang="en-IN" sz="1600" dirty="0"/>
                    </a:p>
                  </a:txBody>
                  <a:tcPr anchor="ctr">
                    <a:solidFill>
                      <a:srgbClr val="F4D3FB"/>
                    </a:solidFill>
                  </a:tcPr>
                </a:tc>
                <a:tc>
                  <a:txBody>
                    <a:bodyPr/>
                    <a:lstStyle/>
                    <a:p>
                      <a:pPr algn="ctr"/>
                      <a:r>
                        <a:rPr lang="en-IN" sz="1600" dirty="0"/>
                        <a:t>0.90929743</a:t>
                      </a:r>
                    </a:p>
                  </a:txBody>
                  <a:tcPr anchor="ctr"/>
                </a:tc>
                <a:tc>
                  <a:txBody>
                    <a:bodyPr/>
                    <a:lstStyle/>
                    <a:p>
                      <a:pPr algn="ctr"/>
                      <a:r>
                        <a:rPr lang="en-IN" sz="1600" dirty="0"/>
                        <a:t>-0.41614684</a:t>
                      </a:r>
                    </a:p>
                  </a:txBody>
                  <a:tcPr anchor="ctr"/>
                </a:tc>
                <a:tc>
                  <a:txBody>
                    <a:bodyPr/>
                    <a:lstStyle/>
                    <a:p>
                      <a:pPr algn="ctr"/>
                      <a:r>
                        <a:rPr lang="en-IN" sz="1600" dirty="0"/>
                        <a:t>0.0502166</a:t>
                      </a:r>
                    </a:p>
                  </a:txBody>
                  <a:tcPr anchor="ctr"/>
                </a:tc>
                <a:tc>
                  <a:txBody>
                    <a:bodyPr/>
                    <a:lstStyle/>
                    <a:p>
                      <a:pPr algn="ctr"/>
                      <a:r>
                        <a:rPr lang="en-IN" sz="1600" dirty="0"/>
                        <a:t>0.99873835</a:t>
                      </a:r>
                    </a:p>
                  </a:txBody>
                  <a:tcPr anchor="ctr"/>
                </a:tc>
                <a:tc>
                  <a:txBody>
                    <a:bodyPr/>
                    <a:lstStyle/>
                    <a:p>
                      <a:pPr algn="ctr"/>
                      <a:r>
                        <a:rPr lang="en-US" sz="1600" dirty="0"/>
                        <a:t>0</a:t>
                      </a:r>
                      <a:endParaRPr lang="en-IN" sz="1600" dirty="0"/>
                    </a:p>
                  </a:txBody>
                  <a:tcPr anchor="ctr"/>
                </a:tc>
                <a:extLst>
                  <a:ext uri="{0D108BD9-81ED-4DB2-BD59-A6C34878D82A}">
                    <a16:rowId xmlns:a16="http://schemas.microsoft.com/office/drawing/2014/main" val="3965463808"/>
                  </a:ext>
                </a:extLst>
              </a:tr>
              <a:tr h="370840">
                <a:tc>
                  <a:txBody>
                    <a:bodyPr/>
                    <a:lstStyle/>
                    <a:p>
                      <a:pPr algn="ctr"/>
                      <a:r>
                        <a:rPr lang="en-US" sz="1600" dirty="0"/>
                        <a:t>3</a:t>
                      </a:r>
                      <a:endParaRPr lang="en-IN" sz="1600" dirty="0"/>
                    </a:p>
                  </a:txBody>
                  <a:tcPr anchor="ctr">
                    <a:solidFill>
                      <a:srgbClr val="F4D3FB"/>
                    </a:solidFill>
                  </a:tcPr>
                </a:tc>
                <a:tc>
                  <a:txBody>
                    <a:bodyPr/>
                    <a:lstStyle/>
                    <a:p>
                      <a:pPr algn="ctr"/>
                      <a:r>
                        <a:rPr lang="en-IN" sz="1600" dirty="0"/>
                        <a:t>0.14112001</a:t>
                      </a:r>
                    </a:p>
                  </a:txBody>
                  <a:tcPr anchor="ctr"/>
                </a:tc>
                <a:tc>
                  <a:txBody>
                    <a:bodyPr/>
                    <a:lstStyle/>
                    <a:p>
                      <a:pPr algn="ctr"/>
                      <a:r>
                        <a:rPr lang="en-IN" sz="1600" dirty="0"/>
                        <a:t>-0.9899925</a:t>
                      </a:r>
                    </a:p>
                  </a:txBody>
                  <a:tcPr anchor="ctr"/>
                </a:tc>
                <a:tc>
                  <a:txBody>
                    <a:bodyPr/>
                    <a:lstStyle/>
                    <a:p>
                      <a:pPr algn="ctr"/>
                      <a:r>
                        <a:rPr lang="en-IN" sz="1600" dirty="0"/>
                        <a:t>-0.9899925</a:t>
                      </a:r>
                    </a:p>
                  </a:txBody>
                  <a:tcPr anchor="ctr"/>
                </a:tc>
                <a:tc>
                  <a:txBody>
                    <a:bodyPr/>
                    <a:lstStyle/>
                    <a:p>
                      <a:pPr algn="ctr"/>
                      <a:r>
                        <a:rPr lang="en-IN" sz="1600" dirty="0"/>
                        <a:t>0.99716204</a:t>
                      </a:r>
                    </a:p>
                  </a:txBody>
                  <a:tcPr anchor="ctr"/>
                </a:tc>
                <a:tc>
                  <a:txBody>
                    <a:bodyPr/>
                    <a:lstStyle/>
                    <a:p>
                      <a:pPr algn="ctr"/>
                      <a:r>
                        <a:rPr lang="en-US" sz="1600" dirty="0"/>
                        <a:t>0</a:t>
                      </a:r>
                      <a:endParaRPr lang="en-IN" sz="1600" dirty="0"/>
                    </a:p>
                  </a:txBody>
                  <a:tcPr anchor="ctr"/>
                </a:tc>
                <a:extLst>
                  <a:ext uri="{0D108BD9-81ED-4DB2-BD59-A6C34878D82A}">
                    <a16:rowId xmlns:a16="http://schemas.microsoft.com/office/drawing/2014/main" val="2326745865"/>
                  </a:ext>
                </a:extLst>
              </a:tr>
            </a:tbl>
          </a:graphicData>
        </a:graphic>
      </p:graphicFrame>
      <p:sp>
        <p:nvSpPr>
          <p:cNvPr id="4" name="TextBox 3">
            <a:extLst>
              <a:ext uri="{FF2B5EF4-FFF2-40B4-BE49-F238E27FC236}">
                <a16:creationId xmlns:a16="http://schemas.microsoft.com/office/drawing/2014/main" id="{E139CD8D-47BE-B690-A99A-91C67CE24026}"/>
              </a:ext>
            </a:extLst>
          </p:cNvPr>
          <p:cNvSpPr txBox="1"/>
          <p:nvPr/>
        </p:nvSpPr>
        <p:spPr>
          <a:xfrm>
            <a:off x="2141698" y="304727"/>
            <a:ext cx="658359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Positional Encoder in Transformer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5" name="TextBox 4">
            <a:extLst>
              <a:ext uri="{FF2B5EF4-FFF2-40B4-BE49-F238E27FC236}">
                <a16:creationId xmlns:a16="http://schemas.microsoft.com/office/drawing/2014/main" id="{DB2C2D84-9415-0EFC-7500-B21F24B7312A}"/>
              </a:ext>
            </a:extLst>
          </p:cNvPr>
          <p:cNvSpPr txBox="1"/>
          <p:nvPr/>
        </p:nvSpPr>
        <p:spPr>
          <a:xfrm>
            <a:off x="278789" y="1213009"/>
            <a:ext cx="8300434" cy="646331"/>
          </a:xfrm>
          <a:prstGeom prst="rect">
            <a:avLst/>
          </a:prstGeom>
          <a:noFill/>
        </p:spPr>
        <p:txBody>
          <a:bodyPr wrap="square" rtlCol="0">
            <a:spAutoFit/>
          </a:bodyPr>
          <a:lstStyle/>
          <a:p>
            <a:r>
              <a:rPr lang="en-US" dirty="0"/>
              <a:t>After solving the combination of both sine and cosine curves, we get the following table</a:t>
            </a:r>
          </a:p>
        </p:txBody>
      </p:sp>
    </p:spTree>
    <p:extLst>
      <p:ext uri="{BB962C8B-B14F-4D97-AF65-F5344CB8AC3E}">
        <p14:creationId xmlns:p14="http://schemas.microsoft.com/office/powerpoint/2010/main" val="229805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39CD8D-47BE-B690-A99A-91C67CE24026}"/>
              </a:ext>
            </a:extLst>
          </p:cNvPr>
          <p:cNvSpPr txBox="1"/>
          <p:nvPr/>
        </p:nvSpPr>
        <p:spPr>
          <a:xfrm>
            <a:off x="2141698" y="304727"/>
            <a:ext cx="658359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Positional Encoder in Transformer</a:t>
            </a:r>
            <a:endParaRPr kumimoji="0" lang="en-IN" sz="3200" b="0" i="0" u="none" strike="noStrike" kern="1200" cap="none" spc="0" normalizeH="0" baseline="0" noProof="0" dirty="0">
              <a:ln>
                <a:noFill/>
              </a:ln>
              <a:solidFill>
                <a:prstClr val="black"/>
              </a:solidFill>
              <a:effectLst/>
              <a:uLnTx/>
              <a:uFillTx/>
              <a:latin typeface="Arial"/>
            </a:endParaRPr>
          </a:p>
        </p:txBody>
      </p:sp>
      <p:sp>
        <p:nvSpPr>
          <p:cNvPr id="41" name="TextBox 40">
            <a:extLst>
              <a:ext uri="{FF2B5EF4-FFF2-40B4-BE49-F238E27FC236}">
                <a16:creationId xmlns:a16="http://schemas.microsoft.com/office/drawing/2014/main" id="{4116C596-D90C-9078-357F-7281F4C74EF1}"/>
              </a:ext>
            </a:extLst>
          </p:cNvPr>
          <p:cNvSpPr txBox="1"/>
          <p:nvPr/>
        </p:nvSpPr>
        <p:spPr>
          <a:xfrm>
            <a:off x="278789" y="1213009"/>
            <a:ext cx="8300434" cy="369332"/>
          </a:xfrm>
          <a:prstGeom prst="rect">
            <a:avLst/>
          </a:prstGeom>
          <a:noFill/>
        </p:spPr>
        <p:txBody>
          <a:bodyPr wrap="square" rtlCol="0">
            <a:spAutoFit/>
          </a:bodyPr>
          <a:lstStyle/>
          <a:p>
            <a:r>
              <a:rPr lang="en-US" dirty="0"/>
              <a:t>And this diagram</a:t>
            </a:r>
          </a:p>
        </p:txBody>
      </p:sp>
      <p:pic>
        <p:nvPicPr>
          <p:cNvPr id="45" name="Picture 44">
            <a:extLst>
              <a:ext uri="{FF2B5EF4-FFF2-40B4-BE49-F238E27FC236}">
                <a16:creationId xmlns:a16="http://schemas.microsoft.com/office/drawing/2014/main" id="{F3F1C58D-1EF8-E1DB-536A-2F0B04280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0848" y="1669144"/>
            <a:ext cx="7175456" cy="4691016"/>
          </a:xfrm>
          <a:prstGeom prst="rect">
            <a:avLst/>
          </a:prstGeom>
        </p:spPr>
      </p:pic>
      <p:sp>
        <p:nvSpPr>
          <p:cNvPr id="46" name="TextBox 45">
            <a:extLst>
              <a:ext uri="{FF2B5EF4-FFF2-40B4-BE49-F238E27FC236}">
                <a16:creationId xmlns:a16="http://schemas.microsoft.com/office/drawing/2014/main" id="{79504229-21E2-9DFC-00DD-B8DBD41535F5}"/>
              </a:ext>
            </a:extLst>
          </p:cNvPr>
          <p:cNvSpPr txBox="1"/>
          <p:nvPr/>
        </p:nvSpPr>
        <p:spPr>
          <a:xfrm>
            <a:off x="1630067" y="1940860"/>
            <a:ext cx="1316331" cy="369332"/>
          </a:xfrm>
          <a:prstGeom prst="rect">
            <a:avLst/>
          </a:prstGeom>
          <a:noFill/>
        </p:spPr>
        <p:txBody>
          <a:bodyPr wrap="square" rtlCol="0">
            <a:spAutoFit/>
          </a:bodyPr>
          <a:lstStyle/>
          <a:p>
            <a:pPr algn="ctr"/>
            <a:r>
              <a:rPr lang="en-US" dirty="0"/>
              <a:t>pos = 0</a:t>
            </a:r>
          </a:p>
        </p:txBody>
      </p:sp>
      <p:sp>
        <p:nvSpPr>
          <p:cNvPr id="47" name="TextBox 46">
            <a:extLst>
              <a:ext uri="{FF2B5EF4-FFF2-40B4-BE49-F238E27FC236}">
                <a16:creationId xmlns:a16="http://schemas.microsoft.com/office/drawing/2014/main" id="{832D3115-9DE7-7059-C130-8DFB9C3F0772}"/>
              </a:ext>
            </a:extLst>
          </p:cNvPr>
          <p:cNvSpPr txBox="1"/>
          <p:nvPr/>
        </p:nvSpPr>
        <p:spPr>
          <a:xfrm>
            <a:off x="1630067" y="2818365"/>
            <a:ext cx="1316331" cy="369332"/>
          </a:xfrm>
          <a:prstGeom prst="rect">
            <a:avLst/>
          </a:prstGeom>
          <a:noFill/>
        </p:spPr>
        <p:txBody>
          <a:bodyPr wrap="square" rtlCol="0">
            <a:spAutoFit/>
          </a:bodyPr>
          <a:lstStyle/>
          <a:p>
            <a:pPr algn="ctr"/>
            <a:r>
              <a:rPr lang="en-US" dirty="0"/>
              <a:t>pos = 1</a:t>
            </a:r>
          </a:p>
        </p:txBody>
      </p:sp>
      <p:sp>
        <p:nvSpPr>
          <p:cNvPr id="48" name="TextBox 47">
            <a:extLst>
              <a:ext uri="{FF2B5EF4-FFF2-40B4-BE49-F238E27FC236}">
                <a16:creationId xmlns:a16="http://schemas.microsoft.com/office/drawing/2014/main" id="{5A438F73-09A1-C067-3CA8-B0D1C75D1D5B}"/>
              </a:ext>
            </a:extLst>
          </p:cNvPr>
          <p:cNvSpPr txBox="1"/>
          <p:nvPr/>
        </p:nvSpPr>
        <p:spPr>
          <a:xfrm>
            <a:off x="1630067" y="3734954"/>
            <a:ext cx="1316331" cy="369332"/>
          </a:xfrm>
          <a:prstGeom prst="rect">
            <a:avLst/>
          </a:prstGeom>
          <a:noFill/>
        </p:spPr>
        <p:txBody>
          <a:bodyPr wrap="square" rtlCol="0">
            <a:spAutoFit/>
          </a:bodyPr>
          <a:lstStyle/>
          <a:p>
            <a:pPr algn="ctr"/>
            <a:r>
              <a:rPr lang="en-US" dirty="0"/>
              <a:t>pos = 2</a:t>
            </a:r>
          </a:p>
        </p:txBody>
      </p:sp>
      <p:sp>
        <p:nvSpPr>
          <p:cNvPr id="49" name="TextBox 48">
            <a:extLst>
              <a:ext uri="{FF2B5EF4-FFF2-40B4-BE49-F238E27FC236}">
                <a16:creationId xmlns:a16="http://schemas.microsoft.com/office/drawing/2014/main" id="{3C68B122-C3BC-E5CD-71C5-3995979C599A}"/>
              </a:ext>
            </a:extLst>
          </p:cNvPr>
          <p:cNvSpPr txBox="1"/>
          <p:nvPr/>
        </p:nvSpPr>
        <p:spPr>
          <a:xfrm>
            <a:off x="1630068" y="4651543"/>
            <a:ext cx="1316331" cy="369332"/>
          </a:xfrm>
          <a:prstGeom prst="rect">
            <a:avLst/>
          </a:prstGeom>
          <a:noFill/>
        </p:spPr>
        <p:txBody>
          <a:bodyPr wrap="square" rtlCol="0">
            <a:spAutoFit/>
          </a:bodyPr>
          <a:lstStyle/>
          <a:p>
            <a:pPr algn="ctr"/>
            <a:r>
              <a:rPr lang="en-US" dirty="0"/>
              <a:t>pos = 3</a:t>
            </a:r>
          </a:p>
        </p:txBody>
      </p:sp>
      <p:sp>
        <p:nvSpPr>
          <p:cNvPr id="50" name="TextBox 49">
            <a:extLst>
              <a:ext uri="{FF2B5EF4-FFF2-40B4-BE49-F238E27FC236}">
                <a16:creationId xmlns:a16="http://schemas.microsoft.com/office/drawing/2014/main" id="{3424B0B5-516E-9822-B7A0-2E6A8F90C287}"/>
              </a:ext>
            </a:extLst>
          </p:cNvPr>
          <p:cNvSpPr txBox="1"/>
          <p:nvPr/>
        </p:nvSpPr>
        <p:spPr>
          <a:xfrm>
            <a:off x="1630067" y="5556624"/>
            <a:ext cx="1316331" cy="369332"/>
          </a:xfrm>
          <a:prstGeom prst="rect">
            <a:avLst/>
          </a:prstGeom>
          <a:noFill/>
        </p:spPr>
        <p:txBody>
          <a:bodyPr wrap="square" rtlCol="0">
            <a:spAutoFit/>
          </a:bodyPr>
          <a:lstStyle/>
          <a:p>
            <a:pPr algn="ctr"/>
            <a:r>
              <a:rPr lang="en-US" dirty="0"/>
              <a:t>pos = 4</a:t>
            </a:r>
          </a:p>
        </p:txBody>
      </p:sp>
      <p:sp>
        <p:nvSpPr>
          <p:cNvPr id="51" name="TextBox 50">
            <a:extLst>
              <a:ext uri="{FF2B5EF4-FFF2-40B4-BE49-F238E27FC236}">
                <a16:creationId xmlns:a16="http://schemas.microsoft.com/office/drawing/2014/main" id="{4580FB90-3A9B-F6BF-7D75-A81CBB2AE90D}"/>
              </a:ext>
            </a:extLst>
          </p:cNvPr>
          <p:cNvSpPr txBox="1"/>
          <p:nvPr/>
        </p:nvSpPr>
        <p:spPr>
          <a:xfrm>
            <a:off x="5770410" y="6297239"/>
            <a:ext cx="1316331" cy="461665"/>
          </a:xfrm>
          <a:prstGeom prst="rect">
            <a:avLst/>
          </a:prstGeom>
          <a:noFill/>
        </p:spPr>
        <p:txBody>
          <a:bodyPr wrap="square" rtlCol="0">
            <a:spAutoFit/>
          </a:bodyPr>
          <a:lstStyle/>
          <a:p>
            <a:pPr algn="ctr"/>
            <a:r>
              <a:rPr lang="en-US" sz="2400" b="1" dirty="0" err="1">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i</a:t>
            </a:r>
            <a:endParaRPr 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cxnSp>
        <p:nvCxnSpPr>
          <p:cNvPr id="53" name="Straight Arrow Connector 52">
            <a:extLst>
              <a:ext uri="{FF2B5EF4-FFF2-40B4-BE49-F238E27FC236}">
                <a16:creationId xmlns:a16="http://schemas.microsoft.com/office/drawing/2014/main" id="{6290A293-A4FE-8352-F91F-A8D3F8128640}"/>
              </a:ext>
            </a:extLst>
          </p:cNvPr>
          <p:cNvCxnSpPr/>
          <p:nvPr/>
        </p:nvCxnSpPr>
        <p:spPr>
          <a:xfrm>
            <a:off x="6644640" y="6528071"/>
            <a:ext cx="1513840"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714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16EB68FC-F0A8-4A4B-A6C7-F0FFDC196DA2}"/>
              </a:ext>
            </a:extLst>
          </p:cNvPr>
          <p:cNvSpPr txBox="1"/>
          <p:nvPr/>
        </p:nvSpPr>
        <p:spPr>
          <a:xfrm>
            <a:off x="1467796" y="786521"/>
            <a:ext cx="4941968" cy="76944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solidFill>
                  <a:prstClr val="white"/>
                </a:solidFill>
                <a:effectLst/>
                <a:uLnTx/>
                <a:uFillTx/>
                <a:latin typeface="Arial"/>
                <a:cs typeface="Arial" panose="020B0604020202020204" pitchFamily="34" charset="0"/>
              </a:rPr>
              <a:t>BACKGROUND</a:t>
            </a:r>
            <a:endParaRPr kumimoji="0" lang="ko-KR" altLang="en-US" sz="4400" b="1" i="0" u="none" strike="noStrike" kern="1200" cap="none" spc="0" normalizeH="0" baseline="0" noProof="0" dirty="0">
              <a:ln>
                <a:noFill/>
              </a:ln>
              <a:solidFill>
                <a:prstClr val="white"/>
              </a:solidFill>
              <a:effectLst/>
              <a:uLnTx/>
              <a:uFillTx/>
              <a:latin typeface="Arial"/>
              <a:cs typeface="Arial" panose="020B0604020202020204" pitchFamily="34" charset="0"/>
            </a:endParaRPr>
          </a:p>
        </p:txBody>
      </p:sp>
      <p:sp>
        <p:nvSpPr>
          <p:cNvPr id="2" name="TextBox 1">
            <a:extLst>
              <a:ext uri="{FF2B5EF4-FFF2-40B4-BE49-F238E27FC236}">
                <a16:creationId xmlns:a16="http://schemas.microsoft.com/office/drawing/2014/main" id="{1BCDCF55-3431-C9EF-EB9C-2CC868DAF1E7}"/>
              </a:ext>
            </a:extLst>
          </p:cNvPr>
          <p:cNvSpPr txBox="1"/>
          <p:nvPr/>
        </p:nvSpPr>
        <p:spPr>
          <a:xfrm>
            <a:off x="381747" y="2853638"/>
            <a:ext cx="8475382" cy="3370666"/>
          </a:xfrm>
          <a:prstGeom prst="rect">
            <a:avLst/>
          </a:prstGeom>
          <a:noFill/>
        </p:spPr>
        <p:txBody>
          <a:bodyPr wrap="square">
            <a:spAutoFit/>
          </a:bodyPr>
          <a:lstStyle/>
          <a:p>
            <a:pPr>
              <a:lnSpc>
                <a:spcPct val="150000"/>
              </a:lnSpc>
            </a:pPr>
            <a:r>
              <a:rPr lang="en-US" sz="1600" dirty="0">
                <a:latin typeface="Arial" panose="020B0604020202020204" pitchFamily="34" charset="0"/>
                <a:cs typeface="Arial" panose="020B0604020202020204" pitchFamily="34" charset="0"/>
              </a:rPr>
              <a:t>Hinglish is a hybrid language that combines elements of Hindi and English, and it is widely spoken in India, particularly among the younger generation. While Hinglish is not a formally recognized language, it is an important means of communication in many parts of India, and it can be challenging for non-native speakers to understand.</a:t>
            </a:r>
          </a:p>
          <a:p>
            <a:pPr marL="0" indent="0" algn="ctr">
              <a:lnSpc>
                <a:spcPct val="150000"/>
              </a:lnSpc>
              <a:buNone/>
            </a:pPr>
            <a:endParaRPr lang="en-US" sz="1600" dirty="0">
              <a:latin typeface="Arial" panose="020B0604020202020204" pitchFamily="34" charset="0"/>
              <a:cs typeface="Arial" panose="020B0604020202020204" pitchFamily="34" charset="0"/>
            </a:endParaRPr>
          </a:p>
          <a:p>
            <a:pPr>
              <a:lnSpc>
                <a:spcPct val="150000"/>
              </a:lnSpc>
            </a:pPr>
            <a:r>
              <a:rPr lang="en-US" sz="1600" dirty="0">
                <a:latin typeface="Arial" panose="020B0604020202020204" pitchFamily="34" charset="0"/>
                <a:cs typeface="Arial" panose="020B0604020202020204" pitchFamily="34" charset="0"/>
              </a:rPr>
              <a:t>To address this challenge, there has been growing interest in developing natural language processing (NLP) tools and resources for Hinglish. These include machine translation systems that can translate English text into Hinglish, as well as language models that can understand and generate Hinglish text.</a:t>
            </a:r>
          </a:p>
        </p:txBody>
      </p:sp>
    </p:spTree>
    <p:extLst>
      <p:ext uri="{BB962C8B-B14F-4D97-AF65-F5344CB8AC3E}">
        <p14:creationId xmlns:p14="http://schemas.microsoft.com/office/powerpoint/2010/main" val="34313585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39CD8D-47BE-B690-A99A-91C67CE24026}"/>
              </a:ext>
            </a:extLst>
          </p:cNvPr>
          <p:cNvSpPr txBox="1"/>
          <p:nvPr/>
        </p:nvSpPr>
        <p:spPr>
          <a:xfrm>
            <a:off x="2141698" y="304727"/>
            <a:ext cx="658359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Positional Encoder in Transformer</a:t>
            </a:r>
            <a:endParaRPr kumimoji="0" lang="en-IN" sz="3200" b="0" i="0" u="none" strike="noStrike" kern="1200" cap="none" spc="0" normalizeH="0" baseline="0" noProof="0" dirty="0">
              <a:ln>
                <a:noFill/>
              </a:ln>
              <a:solidFill>
                <a:prstClr val="black"/>
              </a:solidFill>
              <a:effectLst/>
              <a:uLnTx/>
              <a:uFillTx/>
              <a:latin typeface="Arial"/>
            </a:endParaRPr>
          </a:p>
        </p:txBody>
      </p:sp>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sp>
        <p:nvSpPr>
          <p:cNvPr id="41" name="TextBox 40">
            <a:extLst>
              <a:ext uri="{FF2B5EF4-FFF2-40B4-BE49-F238E27FC236}">
                <a16:creationId xmlns:a16="http://schemas.microsoft.com/office/drawing/2014/main" id="{4116C596-D90C-9078-357F-7281F4C74EF1}"/>
              </a:ext>
            </a:extLst>
          </p:cNvPr>
          <p:cNvSpPr txBox="1"/>
          <p:nvPr/>
        </p:nvSpPr>
        <p:spPr>
          <a:xfrm>
            <a:off x="291081" y="1185361"/>
            <a:ext cx="7901574" cy="369332"/>
          </a:xfrm>
          <a:prstGeom prst="rect">
            <a:avLst/>
          </a:prstGeom>
          <a:noFill/>
        </p:spPr>
        <p:txBody>
          <a:bodyPr wrap="square" rtlCol="0">
            <a:spAutoFit/>
          </a:bodyPr>
          <a:lstStyle/>
          <a:p>
            <a:r>
              <a:rPr lang="en-US" dirty="0"/>
              <a:t>We’ll can clearly notice the difference in frequencies at pos=20 and d=512</a:t>
            </a:r>
          </a:p>
        </p:txBody>
      </p:sp>
      <p:sp>
        <p:nvSpPr>
          <p:cNvPr id="51" name="TextBox 50">
            <a:extLst>
              <a:ext uri="{FF2B5EF4-FFF2-40B4-BE49-F238E27FC236}">
                <a16:creationId xmlns:a16="http://schemas.microsoft.com/office/drawing/2014/main" id="{4580FB90-3A9B-F6BF-7D75-A81CBB2AE90D}"/>
              </a:ext>
            </a:extLst>
          </p:cNvPr>
          <p:cNvSpPr txBox="1"/>
          <p:nvPr/>
        </p:nvSpPr>
        <p:spPr>
          <a:xfrm>
            <a:off x="7896743" y="5336189"/>
            <a:ext cx="477990" cy="461665"/>
          </a:xfrm>
          <a:prstGeom prst="rect">
            <a:avLst/>
          </a:prstGeom>
          <a:noFill/>
        </p:spPr>
        <p:txBody>
          <a:bodyPr wrap="square" rtlCol="0">
            <a:spAutoFit/>
          </a:bodyPr>
          <a:lstStyle/>
          <a:p>
            <a:pPr algn="ctr"/>
            <a:r>
              <a:rPr lang="en-US" sz="2400" b="1" dirty="0" err="1">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i</a:t>
            </a:r>
            <a:endParaRPr 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cxnSp>
        <p:nvCxnSpPr>
          <p:cNvPr id="53" name="Straight Arrow Connector 52">
            <a:extLst>
              <a:ext uri="{FF2B5EF4-FFF2-40B4-BE49-F238E27FC236}">
                <a16:creationId xmlns:a16="http://schemas.microsoft.com/office/drawing/2014/main" id="{6290A293-A4FE-8352-F91F-A8D3F8128640}"/>
              </a:ext>
            </a:extLst>
          </p:cNvPr>
          <p:cNvCxnSpPr/>
          <p:nvPr/>
        </p:nvCxnSpPr>
        <p:spPr>
          <a:xfrm>
            <a:off x="8377464" y="5567021"/>
            <a:ext cx="1513840"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1E78E640-7B83-CE08-AE5A-71883959D8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638"/>
          <a:stretch/>
        </p:blipFill>
        <p:spPr bwMode="auto">
          <a:xfrm>
            <a:off x="291081" y="1644476"/>
            <a:ext cx="5785717" cy="36917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F4E9216-A3A8-A7C6-B3E2-6AC62606C6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174"/>
          <a:stretch/>
        </p:blipFill>
        <p:spPr bwMode="auto">
          <a:xfrm>
            <a:off x="6076799" y="1644476"/>
            <a:ext cx="5619090" cy="36917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3ABF1B-B3A8-F347-9483-AAD503068CB7}"/>
              </a:ext>
            </a:extLst>
          </p:cNvPr>
          <p:cNvSpPr txBox="1"/>
          <p:nvPr/>
        </p:nvSpPr>
        <p:spPr>
          <a:xfrm>
            <a:off x="1934610" y="5336128"/>
            <a:ext cx="477990" cy="461665"/>
          </a:xfrm>
          <a:prstGeom prst="rect">
            <a:avLst/>
          </a:prstGeom>
          <a:noFill/>
        </p:spPr>
        <p:txBody>
          <a:bodyPr wrap="square" rtlCol="0">
            <a:spAutoFit/>
          </a:bodyPr>
          <a:lstStyle/>
          <a:p>
            <a:pPr algn="ctr"/>
            <a:r>
              <a:rPr lang="en-US" sz="2400" b="1" dirty="0" err="1">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rPr>
              <a:t>i</a:t>
            </a:r>
            <a:endParaRPr lang="en-US" sz="2400" b="1" dirty="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endParaRPr>
          </a:p>
        </p:txBody>
      </p:sp>
      <p:cxnSp>
        <p:nvCxnSpPr>
          <p:cNvPr id="6" name="Straight Arrow Connector 5">
            <a:extLst>
              <a:ext uri="{FF2B5EF4-FFF2-40B4-BE49-F238E27FC236}">
                <a16:creationId xmlns:a16="http://schemas.microsoft.com/office/drawing/2014/main" id="{1439A0BD-F926-3747-9BE8-DD695A044175}"/>
              </a:ext>
            </a:extLst>
          </p:cNvPr>
          <p:cNvCxnSpPr/>
          <p:nvPr/>
        </p:nvCxnSpPr>
        <p:spPr>
          <a:xfrm>
            <a:off x="2415331" y="5566960"/>
            <a:ext cx="1513840"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96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39CD8D-47BE-B690-A99A-91C67CE24026}"/>
              </a:ext>
            </a:extLst>
          </p:cNvPr>
          <p:cNvSpPr txBox="1"/>
          <p:nvPr/>
        </p:nvSpPr>
        <p:spPr>
          <a:xfrm>
            <a:off x="2141698" y="304727"/>
            <a:ext cx="658359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Positional Encoder in Transformer</a:t>
            </a:r>
            <a:endParaRPr kumimoji="0" lang="en-IN" sz="3200" b="0" i="0" u="none" strike="noStrike" kern="1200" cap="none" spc="0" normalizeH="0" baseline="0" noProof="0" dirty="0">
              <a:ln>
                <a:noFill/>
              </a:ln>
              <a:solidFill>
                <a:prstClr val="black"/>
              </a:solidFill>
              <a:effectLst/>
              <a:uLnTx/>
              <a:uFillTx/>
              <a:latin typeface="Arial"/>
            </a:endParaRPr>
          </a:p>
        </p:txBody>
      </p:sp>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sp>
        <p:nvSpPr>
          <p:cNvPr id="41" name="TextBox 40">
            <a:extLst>
              <a:ext uri="{FF2B5EF4-FFF2-40B4-BE49-F238E27FC236}">
                <a16:creationId xmlns:a16="http://schemas.microsoft.com/office/drawing/2014/main" id="{4116C596-D90C-9078-357F-7281F4C74EF1}"/>
              </a:ext>
            </a:extLst>
          </p:cNvPr>
          <p:cNvSpPr txBox="1"/>
          <p:nvPr/>
        </p:nvSpPr>
        <p:spPr>
          <a:xfrm>
            <a:off x="278789" y="1213009"/>
            <a:ext cx="8300434" cy="369332"/>
          </a:xfrm>
          <a:prstGeom prst="rect">
            <a:avLst/>
          </a:prstGeom>
          <a:noFill/>
        </p:spPr>
        <p:txBody>
          <a:bodyPr wrap="square" rtlCol="0">
            <a:spAutoFit/>
          </a:bodyPr>
          <a:lstStyle/>
          <a:p>
            <a:r>
              <a:rPr lang="en-US" dirty="0"/>
              <a:t>The author of the paper used pos = 100 and d = 512</a:t>
            </a:r>
          </a:p>
        </p:txBody>
      </p:sp>
      <p:pic>
        <p:nvPicPr>
          <p:cNvPr id="2" name="Picture 1">
            <a:extLst>
              <a:ext uri="{FF2B5EF4-FFF2-40B4-BE49-F238E27FC236}">
                <a16:creationId xmlns:a16="http://schemas.microsoft.com/office/drawing/2014/main" id="{CABAF7AD-ECEC-AD9F-2C4C-A5264AABBF8C}"/>
              </a:ext>
            </a:extLst>
          </p:cNvPr>
          <p:cNvPicPr>
            <a:picLocks noChangeAspect="1"/>
          </p:cNvPicPr>
          <p:nvPr/>
        </p:nvPicPr>
        <p:blipFill>
          <a:blip r:embed="rId2"/>
          <a:stretch>
            <a:fillRect/>
          </a:stretch>
        </p:blipFill>
        <p:spPr>
          <a:xfrm>
            <a:off x="1076062" y="2280218"/>
            <a:ext cx="10039876" cy="2297564"/>
          </a:xfrm>
          <a:prstGeom prst="rect">
            <a:avLst/>
          </a:prstGeom>
        </p:spPr>
      </p:pic>
      <p:sp>
        <p:nvSpPr>
          <p:cNvPr id="3" name="TextBox 2">
            <a:extLst>
              <a:ext uri="{FF2B5EF4-FFF2-40B4-BE49-F238E27FC236}">
                <a16:creationId xmlns:a16="http://schemas.microsoft.com/office/drawing/2014/main" id="{FF46333D-014E-095B-0E80-8FE829F87ECE}"/>
              </a:ext>
            </a:extLst>
          </p:cNvPr>
          <p:cNvSpPr txBox="1"/>
          <p:nvPr/>
        </p:nvSpPr>
        <p:spPr>
          <a:xfrm>
            <a:off x="4743213" y="2080163"/>
            <a:ext cx="277023" cy="400110"/>
          </a:xfrm>
          <a:prstGeom prst="rect">
            <a:avLst/>
          </a:prstGeom>
          <a:noFill/>
        </p:spPr>
        <p:txBody>
          <a:bodyPr wrap="square" rtlCol="0">
            <a:spAutoFit/>
          </a:bodyPr>
          <a:lstStyle/>
          <a:p>
            <a:pPr algn="ctr"/>
            <a:r>
              <a:rPr lang="en-US" sz="2000" b="1" dirty="0" err="1">
                <a:latin typeface="Calibri" panose="020F0502020204030204" pitchFamily="34" charset="0"/>
                <a:ea typeface="Calibri" panose="020F0502020204030204" pitchFamily="34" charset="0"/>
                <a:cs typeface="Calibri" panose="020F0502020204030204" pitchFamily="34" charset="0"/>
              </a:rPr>
              <a:t>i</a:t>
            </a: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CD1D2BF-BFE1-DE37-FF17-02347244D751}"/>
              </a:ext>
            </a:extLst>
          </p:cNvPr>
          <p:cNvSpPr txBox="1"/>
          <p:nvPr/>
        </p:nvSpPr>
        <p:spPr>
          <a:xfrm rot="5400000">
            <a:off x="762739" y="2773002"/>
            <a:ext cx="626646" cy="400110"/>
          </a:xfrm>
          <a:prstGeom prst="rect">
            <a:avLst/>
          </a:prstGeom>
          <a:noFill/>
        </p:spPr>
        <p:txBody>
          <a:bodyPr wrap="square" rtlCol="0">
            <a:spAutoFit/>
          </a:bodyPr>
          <a:lstStyle/>
          <a:p>
            <a:pPr algn="ctr"/>
            <a:r>
              <a:rPr lang="en-US" sz="2000" b="1" dirty="0">
                <a:latin typeface="Calibri" panose="020F0502020204030204" pitchFamily="34" charset="0"/>
                <a:ea typeface="Calibri" panose="020F0502020204030204" pitchFamily="34" charset="0"/>
                <a:cs typeface="Calibri" panose="020F0502020204030204" pitchFamily="34" charset="0"/>
              </a:rPr>
              <a:t>pos</a:t>
            </a:r>
          </a:p>
        </p:txBody>
      </p:sp>
      <p:cxnSp>
        <p:nvCxnSpPr>
          <p:cNvPr id="6" name="Straight Arrow Connector 5">
            <a:extLst>
              <a:ext uri="{FF2B5EF4-FFF2-40B4-BE49-F238E27FC236}">
                <a16:creationId xmlns:a16="http://schemas.microsoft.com/office/drawing/2014/main" id="{A8CC23A2-2136-AC9D-FA38-3DCFE37F2F03}"/>
              </a:ext>
            </a:extLst>
          </p:cNvPr>
          <p:cNvCxnSpPr/>
          <p:nvPr/>
        </p:nvCxnSpPr>
        <p:spPr>
          <a:xfrm>
            <a:off x="5020236" y="2280218"/>
            <a:ext cx="1513840"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C4FFF36-B128-171F-56F7-B15E2EA5F09F}"/>
              </a:ext>
            </a:extLst>
          </p:cNvPr>
          <p:cNvCxnSpPr>
            <a:cxnSpLocks/>
          </p:cNvCxnSpPr>
          <p:nvPr/>
        </p:nvCxnSpPr>
        <p:spPr>
          <a:xfrm>
            <a:off x="968486" y="3286380"/>
            <a:ext cx="0" cy="918067"/>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85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graphicFrame>
        <p:nvGraphicFramePr>
          <p:cNvPr id="4" name="Table 23">
            <a:extLst>
              <a:ext uri="{FF2B5EF4-FFF2-40B4-BE49-F238E27FC236}">
                <a16:creationId xmlns:a16="http://schemas.microsoft.com/office/drawing/2014/main" id="{842FBA80-4776-0727-801F-C180B5BB41A3}"/>
              </a:ext>
            </a:extLst>
          </p:cNvPr>
          <p:cNvGraphicFramePr>
            <a:graphicFrameLocks noGrp="1"/>
          </p:cNvGraphicFramePr>
          <p:nvPr/>
        </p:nvGraphicFramePr>
        <p:xfrm>
          <a:off x="1848189" y="1111098"/>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7.2</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048760423"/>
                  </a:ext>
                </a:extLst>
              </a:tr>
              <a:tr h="399032">
                <a:tc>
                  <a:txBody>
                    <a:bodyPr/>
                    <a:lstStyle/>
                    <a:p>
                      <a:pPr algn="ctr"/>
                      <a:r>
                        <a:rPr lang="en-US" sz="800" b="1" dirty="0"/>
                        <a:t>2.5</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678581315"/>
                  </a:ext>
                </a:extLst>
              </a:tr>
              <a:tr h="399032">
                <a:tc>
                  <a:txBody>
                    <a:bodyPr/>
                    <a:lstStyle/>
                    <a:p>
                      <a:pPr algn="ctr"/>
                      <a:r>
                        <a:rPr lang="en-US" sz="800" b="1" dirty="0"/>
                        <a:t>2.0</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378662452"/>
                  </a:ext>
                </a:extLst>
              </a:tr>
              <a:tr h="399032">
                <a:tc>
                  <a:txBody>
                    <a:bodyPr/>
                    <a:lstStyle/>
                    <a:p>
                      <a:pPr algn="ctr"/>
                      <a:r>
                        <a:rPr lang="en-US" sz="800" b="1" dirty="0"/>
                        <a:t>1.8</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480511951"/>
                  </a:ext>
                </a:extLst>
              </a:tr>
              <a:tr h="399032">
                <a:tc>
                  <a:txBody>
                    <a:bodyPr/>
                    <a:lstStyle/>
                    <a:p>
                      <a:pPr algn="ctr"/>
                      <a:r>
                        <a:rPr lang="en-US" sz="800" b="1" dirty="0"/>
                        <a:t>0.2</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771594280"/>
                  </a:ext>
                </a:extLst>
              </a:tr>
            </a:tbl>
          </a:graphicData>
        </a:graphic>
      </p:graphicFrame>
      <p:graphicFrame>
        <p:nvGraphicFramePr>
          <p:cNvPr id="9" name="Table 23">
            <a:extLst>
              <a:ext uri="{FF2B5EF4-FFF2-40B4-BE49-F238E27FC236}">
                <a16:creationId xmlns:a16="http://schemas.microsoft.com/office/drawing/2014/main" id="{2D942A32-99D2-7734-7D6D-3ADF9A915FEF}"/>
              </a:ext>
            </a:extLst>
          </p:cNvPr>
          <p:cNvGraphicFramePr>
            <a:graphicFrameLocks noGrp="1"/>
          </p:cNvGraphicFramePr>
          <p:nvPr/>
        </p:nvGraphicFramePr>
        <p:xfrm>
          <a:off x="4248931" y="1108317"/>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1.6</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048760423"/>
                  </a:ext>
                </a:extLst>
              </a:tr>
              <a:tr h="399032">
                <a:tc>
                  <a:txBody>
                    <a:bodyPr/>
                    <a:lstStyle/>
                    <a:p>
                      <a:pPr algn="ctr"/>
                      <a:r>
                        <a:rPr lang="en-US" sz="800" b="1" dirty="0"/>
                        <a:t>3.3</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678581315"/>
                  </a:ext>
                </a:extLst>
              </a:tr>
              <a:tr h="399032">
                <a:tc>
                  <a:txBody>
                    <a:bodyPr/>
                    <a:lstStyle/>
                    <a:p>
                      <a:pPr algn="ctr"/>
                      <a:r>
                        <a:rPr lang="en-US" sz="800" b="1" dirty="0"/>
                        <a:t>4.1</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378662452"/>
                  </a:ext>
                </a:extLst>
              </a:tr>
              <a:tr h="399032">
                <a:tc>
                  <a:txBody>
                    <a:bodyPr/>
                    <a:lstStyle/>
                    <a:p>
                      <a:pPr algn="ctr"/>
                      <a:r>
                        <a:rPr lang="en-US" sz="800" b="1" dirty="0"/>
                        <a:t>2.1</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480511951"/>
                  </a:ext>
                </a:extLst>
              </a:tr>
              <a:tr h="399032">
                <a:tc>
                  <a:txBody>
                    <a:bodyPr/>
                    <a:lstStyle/>
                    <a:p>
                      <a:pPr algn="ctr"/>
                      <a:r>
                        <a:rPr lang="en-US" sz="800" b="1" dirty="0"/>
                        <a:t>3.5</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771594280"/>
                  </a:ext>
                </a:extLst>
              </a:tr>
            </a:tbl>
          </a:graphicData>
        </a:graphic>
      </p:graphicFrame>
      <p:graphicFrame>
        <p:nvGraphicFramePr>
          <p:cNvPr id="13" name="Table 23">
            <a:extLst>
              <a:ext uri="{FF2B5EF4-FFF2-40B4-BE49-F238E27FC236}">
                <a16:creationId xmlns:a16="http://schemas.microsoft.com/office/drawing/2014/main" id="{6C4E27E4-B13B-3920-1862-7DB1D43549B4}"/>
              </a:ext>
            </a:extLst>
          </p:cNvPr>
          <p:cNvGraphicFramePr>
            <a:graphicFrameLocks noGrp="1"/>
          </p:cNvGraphicFramePr>
          <p:nvPr/>
        </p:nvGraphicFramePr>
        <p:xfrm>
          <a:off x="6649673" y="1117190"/>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0.1</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048760423"/>
                  </a:ext>
                </a:extLst>
              </a:tr>
              <a:tr h="399032">
                <a:tc>
                  <a:txBody>
                    <a:bodyPr/>
                    <a:lstStyle/>
                    <a:p>
                      <a:pPr algn="ctr"/>
                      <a:r>
                        <a:rPr lang="en-US" sz="800" b="1" dirty="0"/>
                        <a:t>3.0</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678581315"/>
                  </a:ext>
                </a:extLst>
              </a:tr>
              <a:tr h="399032">
                <a:tc>
                  <a:txBody>
                    <a:bodyPr/>
                    <a:lstStyle/>
                    <a:p>
                      <a:pPr algn="ctr"/>
                      <a:r>
                        <a:rPr lang="en-US" sz="800" b="1" dirty="0"/>
                        <a:t>7.8</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378662452"/>
                  </a:ext>
                </a:extLst>
              </a:tr>
              <a:tr h="399032">
                <a:tc>
                  <a:txBody>
                    <a:bodyPr/>
                    <a:lstStyle/>
                    <a:p>
                      <a:pPr algn="ctr"/>
                      <a:r>
                        <a:rPr lang="en-US" sz="800" b="1" dirty="0"/>
                        <a:t>0.2</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480511951"/>
                  </a:ext>
                </a:extLst>
              </a:tr>
              <a:tr h="399032">
                <a:tc>
                  <a:txBody>
                    <a:bodyPr/>
                    <a:lstStyle/>
                    <a:p>
                      <a:pPr algn="ctr"/>
                      <a:r>
                        <a:rPr lang="en-US" sz="800" b="1" dirty="0"/>
                        <a:t>8.1</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771594280"/>
                  </a:ext>
                </a:extLst>
              </a:tr>
            </a:tbl>
          </a:graphicData>
        </a:graphic>
      </p:graphicFrame>
      <p:graphicFrame>
        <p:nvGraphicFramePr>
          <p:cNvPr id="15" name="Table 23">
            <a:extLst>
              <a:ext uri="{FF2B5EF4-FFF2-40B4-BE49-F238E27FC236}">
                <a16:creationId xmlns:a16="http://schemas.microsoft.com/office/drawing/2014/main" id="{334DA0B2-C6F6-62FD-3F26-FD09421CD1AC}"/>
              </a:ext>
            </a:extLst>
          </p:cNvPr>
          <p:cNvGraphicFramePr>
            <a:graphicFrameLocks noGrp="1"/>
          </p:cNvGraphicFramePr>
          <p:nvPr/>
        </p:nvGraphicFramePr>
        <p:xfrm>
          <a:off x="8993885" y="1117190"/>
          <a:ext cx="354852" cy="1995160"/>
        </p:xfrm>
        <a:graphic>
          <a:graphicData uri="http://schemas.openxmlformats.org/drawingml/2006/table">
            <a:tbl>
              <a:tblPr firstRow="1" bandRow="1">
                <a:tableStyleId>{5940675A-B579-460E-94D1-54222C63F5DA}</a:tableStyleId>
              </a:tblPr>
              <a:tblGrid>
                <a:gridCol w="354852">
                  <a:extLst>
                    <a:ext uri="{9D8B030D-6E8A-4147-A177-3AD203B41FA5}">
                      <a16:colId xmlns:a16="http://schemas.microsoft.com/office/drawing/2014/main" val="2678846320"/>
                    </a:ext>
                  </a:extLst>
                </a:gridCol>
              </a:tblGrid>
              <a:tr h="399032">
                <a:tc>
                  <a:txBody>
                    <a:bodyPr/>
                    <a:lstStyle/>
                    <a:p>
                      <a:pPr algn="ctr"/>
                      <a:r>
                        <a:rPr lang="en-US" sz="800" b="1" dirty="0"/>
                        <a:t>0.4</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048760423"/>
                  </a:ext>
                </a:extLst>
              </a:tr>
              <a:tr h="399032">
                <a:tc>
                  <a:txBody>
                    <a:bodyPr/>
                    <a:lstStyle/>
                    <a:p>
                      <a:pPr algn="ctr"/>
                      <a:r>
                        <a:rPr lang="en-US" sz="800" b="1" dirty="0"/>
                        <a:t>2.7</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678581315"/>
                  </a:ext>
                </a:extLst>
              </a:tr>
              <a:tr h="399032">
                <a:tc>
                  <a:txBody>
                    <a:bodyPr/>
                    <a:lstStyle/>
                    <a:p>
                      <a:pPr algn="ctr"/>
                      <a:r>
                        <a:rPr lang="en-US" sz="800" b="1" dirty="0"/>
                        <a:t>7.3</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378662452"/>
                  </a:ext>
                </a:extLst>
              </a:tr>
              <a:tr h="399032">
                <a:tc>
                  <a:txBody>
                    <a:bodyPr/>
                    <a:lstStyle/>
                    <a:p>
                      <a:pPr algn="ctr"/>
                      <a:r>
                        <a:rPr lang="en-US" sz="800" b="1" dirty="0"/>
                        <a:t>1.0</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2480511951"/>
                  </a:ext>
                </a:extLst>
              </a:tr>
              <a:tr h="399032">
                <a:tc>
                  <a:txBody>
                    <a:bodyPr/>
                    <a:lstStyle/>
                    <a:p>
                      <a:pPr algn="ctr"/>
                      <a:r>
                        <a:rPr lang="en-US" sz="800" b="1" dirty="0"/>
                        <a:t>8.4</a:t>
                      </a:r>
                      <a:endParaRPr lang="en-IN" sz="800" b="1" dirty="0"/>
                    </a:p>
                  </a:txBody>
                  <a:tcPr anchor="ctr">
                    <a:solidFill>
                      <a:schemeClr val="accent5">
                        <a:lumMod val="20000"/>
                        <a:lumOff val="80000"/>
                      </a:schemeClr>
                    </a:solidFill>
                  </a:tcPr>
                </a:tc>
                <a:extLst>
                  <a:ext uri="{0D108BD9-81ED-4DB2-BD59-A6C34878D82A}">
                    <a16:rowId xmlns:a16="http://schemas.microsoft.com/office/drawing/2014/main" val="1771594280"/>
                  </a:ext>
                </a:extLst>
              </a:tr>
            </a:tbl>
          </a:graphicData>
        </a:graphic>
      </p:graphicFrame>
      <p:sp>
        <p:nvSpPr>
          <p:cNvPr id="21" name="TextBox 20">
            <a:extLst>
              <a:ext uri="{FF2B5EF4-FFF2-40B4-BE49-F238E27FC236}">
                <a16:creationId xmlns:a16="http://schemas.microsoft.com/office/drawing/2014/main" id="{9C739D2D-BEE6-C545-3435-DEDD54D9AF3C}"/>
              </a:ext>
            </a:extLst>
          </p:cNvPr>
          <p:cNvSpPr txBox="1"/>
          <p:nvPr/>
        </p:nvSpPr>
        <p:spPr>
          <a:xfrm>
            <a:off x="1791663" y="3112350"/>
            <a:ext cx="467903" cy="307777"/>
          </a:xfrm>
          <a:prstGeom prst="rect">
            <a:avLst/>
          </a:prstGeom>
          <a:noFill/>
        </p:spPr>
        <p:txBody>
          <a:bodyPr wrap="square" rtlCol="0">
            <a:spAutoFit/>
          </a:bodyPr>
          <a:lstStyle/>
          <a:p>
            <a:pPr algn="ctr"/>
            <a:r>
              <a:rPr lang="en-US" sz="1400" dirty="0">
                <a:solidFill>
                  <a:srgbClr val="2F6DFF"/>
                </a:solidFill>
              </a:rPr>
              <a:t>E0</a:t>
            </a:r>
            <a:endParaRPr lang="en-IN" sz="1400" dirty="0">
              <a:solidFill>
                <a:srgbClr val="2F6DFF"/>
              </a:solidFill>
            </a:endParaRPr>
          </a:p>
        </p:txBody>
      </p:sp>
      <p:sp>
        <p:nvSpPr>
          <p:cNvPr id="23" name="TextBox 22">
            <a:extLst>
              <a:ext uri="{FF2B5EF4-FFF2-40B4-BE49-F238E27FC236}">
                <a16:creationId xmlns:a16="http://schemas.microsoft.com/office/drawing/2014/main" id="{18EA270D-85EF-CDAD-0FD6-140476C82DF1}"/>
              </a:ext>
            </a:extLst>
          </p:cNvPr>
          <p:cNvSpPr txBox="1"/>
          <p:nvPr/>
        </p:nvSpPr>
        <p:spPr>
          <a:xfrm>
            <a:off x="4192405" y="3112350"/>
            <a:ext cx="467903" cy="307777"/>
          </a:xfrm>
          <a:prstGeom prst="rect">
            <a:avLst/>
          </a:prstGeom>
          <a:noFill/>
        </p:spPr>
        <p:txBody>
          <a:bodyPr wrap="square" rtlCol="0">
            <a:spAutoFit/>
          </a:bodyPr>
          <a:lstStyle/>
          <a:p>
            <a:pPr algn="ctr"/>
            <a:r>
              <a:rPr lang="en-US" sz="1400" dirty="0">
                <a:solidFill>
                  <a:srgbClr val="2F6DFF"/>
                </a:solidFill>
              </a:rPr>
              <a:t>E1</a:t>
            </a:r>
            <a:endParaRPr lang="en-IN" sz="1400" dirty="0">
              <a:solidFill>
                <a:srgbClr val="2F6DFF"/>
              </a:solidFill>
            </a:endParaRPr>
          </a:p>
        </p:txBody>
      </p:sp>
      <p:sp>
        <p:nvSpPr>
          <p:cNvPr id="24" name="TextBox 23">
            <a:extLst>
              <a:ext uri="{FF2B5EF4-FFF2-40B4-BE49-F238E27FC236}">
                <a16:creationId xmlns:a16="http://schemas.microsoft.com/office/drawing/2014/main" id="{8096860B-F7C4-57F1-99A0-9730320AEF94}"/>
              </a:ext>
            </a:extLst>
          </p:cNvPr>
          <p:cNvSpPr txBox="1"/>
          <p:nvPr/>
        </p:nvSpPr>
        <p:spPr>
          <a:xfrm>
            <a:off x="6593145" y="3112350"/>
            <a:ext cx="467903" cy="307777"/>
          </a:xfrm>
          <a:prstGeom prst="rect">
            <a:avLst/>
          </a:prstGeom>
          <a:noFill/>
        </p:spPr>
        <p:txBody>
          <a:bodyPr wrap="square" rtlCol="0">
            <a:spAutoFit/>
          </a:bodyPr>
          <a:lstStyle/>
          <a:p>
            <a:pPr algn="ctr"/>
            <a:r>
              <a:rPr lang="en-US" sz="1400" dirty="0">
                <a:solidFill>
                  <a:srgbClr val="2F6DFF"/>
                </a:solidFill>
              </a:rPr>
              <a:t>E2</a:t>
            </a:r>
            <a:endParaRPr lang="en-IN" sz="1400" dirty="0">
              <a:solidFill>
                <a:srgbClr val="2F6DFF"/>
              </a:solidFill>
            </a:endParaRPr>
          </a:p>
        </p:txBody>
      </p:sp>
      <p:sp>
        <p:nvSpPr>
          <p:cNvPr id="25" name="TextBox 24">
            <a:extLst>
              <a:ext uri="{FF2B5EF4-FFF2-40B4-BE49-F238E27FC236}">
                <a16:creationId xmlns:a16="http://schemas.microsoft.com/office/drawing/2014/main" id="{0EB9A22C-1567-F7F1-C9E9-2BD9AC8B818F}"/>
              </a:ext>
            </a:extLst>
          </p:cNvPr>
          <p:cNvSpPr txBox="1"/>
          <p:nvPr/>
        </p:nvSpPr>
        <p:spPr>
          <a:xfrm>
            <a:off x="8937359" y="3121223"/>
            <a:ext cx="467903" cy="307777"/>
          </a:xfrm>
          <a:prstGeom prst="rect">
            <a:avLst/>
          </a:prstGeom>
          <a:noFill/>
        </p:spPr>
        <p:txBody>
          <a:bodyPr wrap="square" rtlCol="0">
            <a:spAutoFit/>
          </a:bodyPr>
          <a:lstStyle/>
          <a:p>
            <a:pPr algn="ctr"/>
            <a:r>
              <a:rPr lang="en-US" sz="1400" dirty="0">
                <a:solidFill>
                  <a:srgbClr val="2F6DFF"/>
                </a:solidFill>
              </a:rPr>
              <a:t>E3</a:t>
            </a:r>
            <a:endParaRPr lang="en-IN" sz="1400" dirty="0">
              <a:solidFill>
                <a:srgbClr val="2F6DFF"/>
              </a:solidFill>
            </a:endParaRPr>
          </a:p>
        </p:txBody>
      </p:sp>
      <p:sp>
        <p:nvSpPr>
          <p:cNvPr id="8" name="TextBox 7">
            <a:extLst>
              <a:ext uri="{FF2B5EF4-FFF2-40B4-BE49-F238E27FC236}">
                <a16:creationId xmlns:a16="http://schemas.microsoft.com/office/drawing/2014/main" id="{2CAA6B4A-79C8-DB88-07B1-8AF1F077E153}"/>
              </a:ext>
            </a:extLst>
          </p:cNvPr>
          <p:cNvSpPr txBox="1"/>
          <p:nvPr/>
        </p:nvSpPr>
        <p:spPr>
          <a:xfrm>
            <a:off x="2141698" y="304727"/>
            <a:ext cx="6583597"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Positional Encoder in Transformer</a:t>
            </a:r>
            <a:endParaRPr kumimoji="0" lang="en-IN" sz="3200" b="0" i="0" u="none" strike="noStrike" kern="1200" cap="none" spc="0" normalizeH="0" baseline="0" noProof="0" dirty="0">
              <a:ln>
                <a:noFill/>
              </a:ln>
              <a:solidFill>
                <a:prstClr val="black"/>
              </a:solidFill>
              <a:effectLst/>
              <a:uLnTx/>
              <a:uFillTx/>
              <a:latin typeface="Arial"/>
            </a:endParaRPr>
          </a:p>
        </p:txBody>
      </p:sp>
      <p:graphicFrame>
        <p:nvGraphicFramePr>
          <p:cNvPr id="3" name="Table 23">
            <a:extLst>
              <a:ext uri="{FF2B5EF4-FFF2-40B4-BE49-F238E27FC236}">
                <a16:creationId xmlns:a16="http://schemas.microsoft.com/office/drawing/2014/main" id="{5D1BEEE5-4921-CC9B-4D9F-381E2776911D}"/>
              </a:ext>
            </a:extLst>
          </p:cNvPr>
          <p:cNvGraphicFramePr>
            <a:graphicFrameLocks noGrp="1"/>
          </p:cNvGraphicFramePr>
          <p:nvPr>
            <p:extLst>
              <p:ext uri="{D42A27DB-BD31-4B8C-83A1-F6EECF244321}">
                <p14:modId xmlns:p14="http://schemas.microsoft.com/office/powerpoint/2010/main" val="1108615939"/>
              </p:ext>
            </p:extLst>
          </p:nvPr>
        </p:nvGraphicFramePr>
        <p:xfrm>
          <a:off x="2797481" y="1111098"/>
          <a:ext cx="411375" cy="1995160"/>
        </p:xfrm>
        <a:graphic>
          <a:graphicData uri="http://schemas.openxmlformats.org/drawingml/2006/table">
            <a:tbl>
              <a:tblPr firstRow="1" bandRow="1">
                <a:tableStyleId>{5940675A-B579-460E-94D1-54222C63F5DA}</a:tableStyleId>
              </a:tblPr>
              <a:tblGrid>
                <a:gridCol w="411375">
                  <a:extLst>
                    <a:ext uri="{9D8B030D-6E8A-4147-A177-3AD203B41FA5}">
                      <a16:colId xmlns:a16="http://schemas.microsoft.com/office/drawing/2014/main" val="2678846320"/>
                    </a:ext>
                  </a:extLst>
                </a:gridCol>
              </a:tblGrid>
              <a:tr h="399032">
                <a:tc>
                  <a:txBody>
                    <a:bodyPr/>
                    <a:lstStyle/>
                    <a:p>
                      <a:pPr algn="ctr"/>
                      <a:r>
                        <a:rPr lang="en-US" sz="800" b="1" dirty="0"/>
                        <a:t>0.</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r>
                        <a:rPr lang="en-US" sz="800" b="1" dirty="0"/>
                        <a:t>1.</a:t>
                      </a: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r>
                        <a:rPr lang="en-US" sz="800" b="1" dirty="0"/>
                        <a:t>0.</a:t>
                      </a: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r>
                        <a:rPr lang="en-US" sz="800" b="1" dirty="0"/>
                        <a:t>1.</a:t>
                      </a: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r>
                        <a:rPr lang="en-US" sz="800" b="1" dirty="0"/>
                        <a:t>0.</a:t>
                      </a: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graphicFrame>
        <p:nvGraphicFramePr>
          <p:cNvPr id="5" name="Table 23">
            <a:extLst>
              <a:ext uri="{FF2B5EF4-FFF2-40B4-BE49-F238E27FC236}">
                <a16:creationId xmlns:a16="http://schemas.microsoft.com/office/drawing/2014/main" id="{0C6F32CF-D369-EE07-7285-DA59CC3A340B}"/>
              </a:ext>
            </a:extLst>
          </p:cNvPr>
          <p:cNvGraphicFramePr>
            <a:graphicFrameLocks noGrp="1"/>
          </p:cNvGraphicFramePr>
          <p:nvPr>
            <p:extLst>
              <p:ext uri="{D42A27DB-BD31-4B8C-83A1-F6EECF244321}">
                <p14:modId xmlns:p14="http://schemas.microsoft.com/office/powerpoint/2010/main" val="4287190403"/>
              </p:ext>
            </p:extLst>
          </p:nvPr>
        </p:nvGraphicFramePr>
        <p:xfrm>
          <a:off x="5198223" y="1108317"/>
          <a:ext cx="411377" cy="1995160"/>
        </p:xfrm>
        <a:graphic>
          <a:graphicData uri="http://schemas.openxmlformats.org/drawingml/2006/table">
            <a:tbl>
              <a:tblPr firstRow="1" bandRow="1">
                <a:tableStyleId>{5940675A-B579-460E-94D1-54222C63F5DA}</a:tableStyleId>
              </a:tblPr>
              <a:tblGrid>
                <a:gridCol w="411377">
                  <a:extLst>
                    <a:ext uri="{9D8B030D-6E8A-4147-A177-3AD203B41FA5}">
                      <a16:colId xmlns:a16="http://schemas.microsoft.com/office/drawing/2014/main" val="2678846320"/>
                    </a:ext>
                  </a:extLst>
                </a:gridCol>
              </a:tblGrid>
              <a:tr h="399032">
                <a:tc>
                  <a:txBody>
                    <a:bodyPr/>
                    <a:lstStyle/>
                    <a:p>
                      <a:pPr algn="ctr"/>
                      <a:r>
                        <a:rPr lang="en-US" sz="800" b="1" dirty="0"/>
                        <a:t>0.84</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r>
                        <a:rPr lang="en-US" sz="800" b="1" dirty="0"/>
                        <a:t>0.54</a:t>
                      </a: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r>
                        <a:rPr lang="en-US" sz="800" b="1" dirty="0"/>
                        <a:t>0.02</a:t>
                      </a: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r>
                        <a:rPr lang="en-US" sz="800" b="1" dirty="0"/>
                        <a:t>0.99</a:t>
                      </a: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r>
                        <a:rPr lang="en-US" sz="800" b="1" dirty="0"/>
                        <a:t>0.</a:t>
                      </a: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graphicFrame>
        <p:nvGraphicFramePr>
          <p:cNvPr id="6" name="Table 23">
            <a:extLst>
              <a:ext uri="{FF2B5EF4-FFF2-40B4-BE49-F238E27FC236}">
                <a16:creationId xmlns:a16="http://schemas.microsoft.com/office/drawing/2014/main" id="{DEC577A3-EE25-05D3-5D8D-0815ABAE4972}"/>
              </a:ext>
            </a:extLst>
          </p:cNvPr>
          <p:cNvGraphicFramePr>
            <a:graphicFrameLocks noGrp="1"/>
          </p:cNvGraphicFramePr>
          <p:nvPr>
            <p:extLst>
              <p:ext uri="{D42A27DB-BD31-4B8C-83A1-F6EECF244321}">
                <p14:modId xmlns:p14="http://schemas.microsoft.com/office/powerpoint/2010/main" val="520844780"/>
              </p:ext>
            </p:extLst>
          </p:nvPr>
        </p:nvGraphicFramePr>
        <p:xfrm>
          <a:off x="7598965" y="1117190"/>
          <a:ext cx="411375" cy="1995160"/>
        </p:xfrm>
        <a:graphic>
          <a:graphicData uri="http://schemas.openxmlformats.org/drawingml/2006/table">
            <a:tbl>
              <a:tblPr firstRow="1" bandRow="1">
                <a:tableStyleId>{5940675A-B579-460E-94D1-54222C63F5DA}</a:tableStyleId>
              </a:tblPr>
              <a:tblGrid>
                <a:gridCol w="411375">
                  <a:extLst>
                    <a:ext uri="{9D8B030D-6E8A-4147-A177-3AD203B41FA5}">
                      <a16:colId xmlns:a16="http://schemas.microsoft.com/office/drawing/2014/main" val="2678846320"/>
                    </a:ext>
                  </a:extLst>
                </a:gridCol>
              </a:tblGrid>
              <a:tr h="399032">
                <a:tc>
                  <a:txBody>
                    <a:bodyPr/>
                    <a:lstStyle/>
                    <a:p>
                      <a:pPr algn="ctr"/>
                      <a:r>
                        <a:rPr lang="en-US" sz="800" b="1" dirty="0"/>
                        <a:t>0.90</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r>
                        <a:rPr lang="en-US" sz="800" b="1" dirty="0"/>
                        <a:t>-0.4</a:t>
                      </a: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r>
                        <a:rPr lang="en-US" sz="800" b="1" dirty="0"/>
                        <a:t>0.05</a:t>
                      </a: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r>
                        <a:rPr lang="en-US" sz="800" b="1" dirty="0"/>
                        <a:t>0.99</a:t>
                      </a: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r>
                        <a:rPr lang="en-US" sz="800" b="1" dirty="0"/>
                        <a:t>0.</a:t>
                      </a: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graphicFrame>
        <p:nvGraphicFramePr>
          <p:cNvPr id="7" name="Table 23">
            <a:extLst>
              <a:ext uri="{FF2B5EF4-FFF2-40B4-BE49-F238E27FC236}">
                <a16:creationId xmlns:a16="http://schemas.microsoft.com/office/drawing/2014/main" id="{C2AC26C3-CB76-D6B1-4F01-C490B12041FA}"/>
              </a:ext>
            </a:extLst>
          </p:cNvPr>
          <p:cNvGraphicFramePr>
            <a:graphicFrameLocks noGrp="1"/>
          </p:cNvGraphicFramePr>
          <p:nvPr>
            <p:extLst>
              <p:ext uri="{D42A27DB-BD31-4B8C-83A1-F6EECF244321}">
                <p14:modId xmlns:p14="http://schemas.microsoft.com/office/powerpoint/2010/main" val="2544796776"/>
              </p:ext>
            </p:extLst>
          </p:nvPr>
        </p:nvGraphicFramePr>
        <p:xfrm>
          <a:off x="9943177" y="1117190"/>
          <a:ext cx="411377" cy="1995160"/>
        </p:xfrm>
        <a:graphic>
          <a:graphicData uri="http://schemas.openxmlformats.org/drawingml/2006/table">
            <a:tbl>
              <a:tblPr firstRow="1" bandRow="1">
                <a:tableStyleId>{5940675A-B579-460E-94D1-54222C63F5DA}</a:tableStyleId>
              </a:tblPr>
              <a:tblGrid>
                <a:gridCol w="411377">
                  <a:extLst>
                    <a:ext uri="{9D8B030D-6E8A-4147-A177-3AD203B41FA5}">
                      <a16:colId xmlns:a16="http://schemas.microsoft.com/office/drawing/2014/main" val="2678846320"/>
                    </a:ext>
                  </a:extLst>
                </a:gridCol>
              </a:tblGrid>
              <a:tr h="399032">
                <a:tc>
                  <a:txBody>
                    <a:bodyPr/>
                    <a:lstStyle/>
                    <a:p>
                      <a:pPr algn="ctr"/>
                      <a:r>
                        <a:rPr lang="en-US" sz="800" b="1" dirty="0"/>
                        <a:t>0.14</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r>
                        <a:rPr lang="en-US" sz="800" b="1" dirty="0"/>
                        <a:t>-0.9</a:t>
                      </a: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r>
                        <a:rPr lang="en-US" sz="800" b="1" dirty="0"/>
                        <a:t>0.07</a:t>
                      </a: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r>
                        <a:rPr lang="en-US" sz="800" b="1" dirty="0"/>
                        <a:t>0.99</a:t>
                      </a: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r>
                        <a:rPr lang="en-US" sz="800" b="1" dirty="0"/>
                        <a:t>0.</a:t>
                      </a: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sp>
        <p:nvSpPr>
          <p:cNvPr id="10" name="TextBox 9">
            <a:extLst>
              <a:ext uri="{FF2B5EF4-FFF2-40B4-BE49-F238E27FC236}">
                <a16:creationId xmlns:a16="http://schemas.microsoft.com/office/drawing/2014/main" id="{48B4818E-4EAB-9966-B3B6-C826B2F66225}"/>
              </a:ext>
            </a:extLst>
          </p:cNvPr>
          <p:cNvSpPr txBox="1"/>
          <p:nvPr/>
        </p:nvSpPr>
        <p:spPr>
          <a:xfrm>
            <a:off x="2740956" y="3112350"/>
            <a:ext cx="467903" cy="307777"/>
          </a:xfrm>
          <a:prstGeom prst="rect">
            <a:avLst/>
          </a:prstGeom>
          <a:noFill/>
        </p:spPr>
        <p:txBody>
          <a:bodyPr wrap="square" rtlCol="0">
            <a:spAutoFit/>
          </a:bodyPr>
          <a:lstStyle/>
          <a:p>
            <a:pPr algn="ctr"/>
            <a:r>
              <a:rPr lang="en-US" sz="1400" dirty="0">
                <a:solidFill>
                  <a:srgbClr val="EA4335"/>
                </a:solidFill>
              </a:rPr>
              <a:t>P0</a:t>
            </a:r>
            <a:endParaRPr lang="en-IN" sz="1400" dirty="0">
              <a:solidFill>
                <a:srgbClr val="EA4335"/>
              </a:solidFill>
            </a:endParaRPr>
          </a:p>
        </p:txBody>
      </p:sp>
      <p:sp>
        <p:nvSpPr>
          <p:cNvPr id="11" name="TextBox 10">
            <a:extLst>
              <a:ext uri="{FF2B5EF4-FFF2-40B4-BE49-F238E27FC236}">
                <a16:creationId xmlns:a16="http://schemas.microsoft.com/office/drawing/2014/main" id="{FC091700-8D3B-CD72-6524-EADD7AC67684}"/>
              </a:ext>
            </a:extLst>
          </p:cNvPr>
          <p:cNvSpPr txBox="1"/>
          <p:nvPr/>
        </p:nvSpPr>
        <p:spPr>
          <a:xfrm>
            <a:off x="5141698" y="3112350"/>
            <a:ext cx="467903" cy="307777"/>
          </a:xfrm>
          <a:prstGeom prst="rect">
            <a:avLst/>
          </a:prstGeom>
          <a:noFill/>
        </p:spPr>
        <p:txBody>
          <a:bodyPr wrap="square" rtlCol="0">
            <a:spAutoFit/>
          </a:bodyPr>
          <a:lstStyle/>
          <a:p>
            <a:pPr algn="ctr"/>
            <a:r>
              <a:rPr lang="en-US" sz="1400" dirty="0">
                <a:solidFill>
                  <a:srgbClr val="EA4335"/>
                </a:solidFill>
              </a:rPr>
              <a:t>P1</a:t>
            </a:r>
            <a:endParaRPr lang="en-IN" sz="1400" dirty="0">
              <a:solidFill>
                <a:srgbClr val="EA4335"/>
              </a:solidFill>
            </a:endParaRPr>
          </a:p>
        </p:txBody>
      </p:sp>
      <p:sp>
        <p:nvSpPr>
          <p:cNvPr id="12" name="TextBox 11">
            <a:extLst>
              <a:ext uri="{FF2B5EF4-FFF2-40B4-BE49-F238E27FC236}">
                <a16:creationId xmlns:a16="http://schemas.microsoft.com/office/drawing/2014/main" id="{44731740-EA47-F961-92C9-837FDDA86E4F}"/>
              </a:ext>
            </a:extLst>
          </p:cNvPr>
          <p:cNvSpPr txBox="1"/>
          <p:nvPr/>
        </p:nvSpPr>
        <p:spPr>
          <a:xfrm>
            <a:off x="7542438" y="3112350"/>
            <a:ext cx="467903" cy="307777"/>
          </a:xfrm>
          <a:prstGeom prst="rect">
            <a:avLst/>
          </a:prstGeom>
          <a:noFill/>
        </p:spPr>
        <p:txBody>
          <a:bodyPr wrap="square" rtlCol="0">
            <a:spAutoFit/>
          </a:bodyPr>
          <a:lstStyle/>
          <a:p>
            <a:pPr algn="ctr"/>
            <a:r>
              <a:rPr lang="en-US" sz="1400" dirty="0">
                <a:solidFill>
                  <a:srgbClr val="EA4335"/>
                </a:solidFill>
              </a:rPr>
              <a:t>P2</a:t>
            </a:r>
            <a:endParaRPr lang="en-IN" sz="1400" dirty="0">
              <a:solidFill>
                <a:srgbClr val="EA4335"/>
              </a:solidFill>
            </a:endParaRPr>
          </a:p>
        </p:txBody>
      </p:sp>
      <p:sp>
        <p:nvSpPr>
          <p:cNvPr id="14" name="TextBox 13">
            <a:extLst>
              <a:ext uri="{FF2B5EF4-FFF2-40B4-BE49-F238E27FC236}">
                <a16:creationId xmlns:a16="http://schemas.microsoft.com/office/drawing/2014/main" id="{0CE5ED9F-07F4-F3C9-5A13-8F4109E5A920}"/>
              </a:ext>
            </a:extLst>
          </p:cNvPr>
          <p:cNvSpPr txBox="1"/>
          <p:nvPr/>
        </p:nvSpPr>
        <p:spPr>
          <a:xfrm>
            <a:off x="9886652" y="3121223"/>
            <a:ext cx="467903" cy="307777"/>
          </a:xfrm>
          <a:prstGeom prst="rect">
            <a:avLst/>
          </a:prstGeom>
          <a:noFill/>
        </p:spPr>
        <p:txBody>
          <a:bodyPr wrap="square" rtlCol="0">
            <a:spAutoFit/>
          </a:bodyPr>
          <a:lstStyle/>
          <a:p>
            <a:pPr algn="ctr"/>
            <a:r>
              <a:rPr lang="en-US" sz="1400" dirty="0">
                <a:solidFill>
                  <a:srgbClr val="EA4335"/>
                </a:solidFill>
              </a:rPr>
              <a:t>P3</a:t>
            </a:r>
            <a:endParaRPr lang="en-IN" sz="1400" dirty="0">
              <a:solidFill>
                <a:srgbClr val="EA4335"/>
              </a:solidFill>
            </a:endParaRPr>
          </a:p>
        </p:txBody>
      </p:sp>
      <p:sp>
        <p:nvSpPr>
          <p:cNvPr id="16" name="TextBox 15">
            <a:extLst>
              <a:ext uri="{FF2B5EF4-FFF2-40B4-BE49-F238E27FC236}">
                <a16:creationId xmlns:a16="http://schemas.microsoft.com/office/drawing/2014/main" id="{422BF7F0-DC66-9D45-F81D-53E9EA6FFB3B}"/>
              </a:ext>
            </a:extLst>
          </p:cNvPr>
          <p:cNvSpPr txBox="1"/>
          <p:nvPr/>
        </p:nvSpPr>
        <p:spPr>
          <a:xfrm>
            <a:off x="2188880" y="1782731"/>
            <a:ext cx="6227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u="none" strike="noStrike" kern="1200" cap="none" spc="0" normalizeH="0" baseline="0" noProof="0" dirty="0">
                <a:ln>
                  <a:noFill/>
                </a:ln>
                <a:solidFill>
                  <a:prstClr val="black"/>
                </a:solidFill>
                <a:effectLst/>
                <a:uLnTx/>
                <a:uFillTx/>
                <a:latin typeface="Arial"/>
              </a:rPr>
              <a:t>+</a:t>
            </a:r>
            <a:endParaRPr kumimoji="0" lang="en-IN" sz="3600" u="none" strike="noStrike" kern="1200" cap="none" spc="0" normalizeH="0" baseline="0" noProof="0" dirty="0">
              <a:ln>
                <a:noFill/>
              </a:ln>
              <a:solidFill>
                <a:prstClr val="black"/>
              </a:solidFill>
              <a:effectLst/>
              <a:uLnTx/>
              <a:uFillTx/>
              <a:latin typeface="Arial"/>
            </a:endParaRPr>
          </a:p>
        </p:txBody>
      </p:sp>
      <p:sp>
        <p:nvSpPr>
          <p:cNvPr id="18" name="TextBox 17">
            <a:extLst>
              <a:ext uri="{FF2B5EF4-FFF2-40B4-BE49-F238E27FC236}">
                <a16:creationId xmlns:a16="http://schemas.microsoft.com/office/drawing/2014/main" id="{69B2A094-1A88-D1A4-DB75-451180F35F09}"/>
              </a:ext>
            </a:extLst>
          </p:cNvPr>
          <p:cNvSpPr txBox="1"/>
          <p:nvPr/>
        </p:nvSpPr>
        <p:spPr>
          <a:xfrm>
            <a:off x="4608911" y="1782731"/>
            <a:ext cx="6227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u="none" strike="noStrike" kern="1200" cap="none" spc="0" normalizeH="0" baseline="0" noProof="0" dirty="0">
                <a:ln>
                  <a:noFill/>
                </a:ln>
                <a:solidFill>
                  <a:prstClr val="black"/>
                </a:solidFill>
                <a:effectLst/>
                <a:uLnTx/>
                <a:uFillTx/>
                <a:latin typeface="Arial"/>
              </a:rPr>
              <a:t>+</a:t>
            </a:r>
            <a:endParaRPr kumimoji="0" lang="en-IN" sz="3600" u="none" strike="noStrike" kern="1200" cap="none" spc="0" normalizeH="0" baseline="0" noProof="0" dirty="0">
              <a:ln>
                <a:noFill/>
              </a:ln>
              <a:solidFill>
                <a:prstClr val="black"/>
              </a:solidFill>
              <a:effectLst/>
              <a:uLnTx/>
              <a:uFillTx/>
              <a:latin typeface="Arial"/>
            </a:endParaRPr>
          </a:p>
        </p:txBody>
      </p:sp>
      <p:sp>
        <p:nvSpPr>
          <p:cNvPr id="19" name="TextBox 18">
            <a:extLst>
              <a:ext uri="{FF2B5EF4-FFF2-40B4-BE49-F238E27FC236}">
                <a16:creationId xmlns:a16="http://schemas.microsoft.com/office/drawing/2014/main" id="{42B7C4FC-EEFC-99D6-56C9-7D31E992AC8C}"/>
              </a:ext>
            </a:extLst>
          </p:cNvPr>
          <p:cNvSpPr txBox="1"/>
          <p:nvPr/>
        </p:nvSpPr>
        <p:spPr>
          <a:xfrm>
            <a:off x="7004525" y="1782731"/>
            <a:ext cx="6227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u="none" strike="noStrike" kern="1200" cap="none" spc="0" normalizeH="0" baseline="0" noProof="0" dirty="0">
                <a:ln>
                  <a:noFill/>
                </a:ln>
                <a:solidFill>
                  <a:prstClr val="black"/>
                </a:solidFill>
                <a:effectLst/>
                <a:uLnTx/>
                <a:uFillTx/>
                <a:latin typeface="Arial"/>
              </a:rPr>
              <a:t>+</a:t>
            </a:r>
            <a:endParaRPr kumimoji="0" lang="en-IN" sz="3600" u="none" strike="noStrike" kern="1200" cap="none" spc="0" normalizeH="0" baseline="0" noProof="0" dirty="0">
              <a:ln>
                <a:noFill/>
              </a:ln>
              <a:solidFill>
                <a:prstClr val="black"/>
              </a:solidFill>
              <a:effectLst/>
              <a:uLnTx/>
              <a:uFillTx/>
              <a:latin typeface="Arial"/>
            </a:endParaRPr>
          </a:p>
        </p:txBody>
      </p:sp>
      <p:sp>
        <p:nvSpPr>
          <p:cNvPr id="20" name="TextBox 19">
            <a:extLst>
              <a:ext uri="{FF2B5EF4-FFF2-40B4-BE49-F238E27FC236}">
                <a16:creationId xmlns:a16="http://schemas.microsoft.com/office/drawing/2014/main" id="{D533E04E-9AD6-5E8D-0033-26D088405188}"/>
              </a:ext>
            </a:extLst>
          </p:cNvPr>
          <p:cNvSpPr txBox="1"/>
          <p:nvPr/>
        </p:nvSpPr>
        <p:spPr>
          <a:xfrm>
            <a:off x="9341922" y="1791604"/>
            <a:ext cx="6227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u="none" strike="noStrike" kern="1200" cap="none" spc="0" normalizeH="0" baseline="0" noProof="0" dirty="0">
                <a:ln>
                  <a:noFill/>
                </a:ln>
                <a:solidFill>
                  <a:prstClr val="black"/>
                </a:solidFill>
                <a:effectLst/>
                <a:uLnTx/>
                <a:uFillTx/>
                <a:latin typeface="Arial"/>
              </a:rPr>
              <a:t>+</a:t>
            </a:r>
            <a:endParaRPr kumimoji="0" lang="en-IN" sz="3600" u="none" strike="noStrike" kern="1200" cap="none" spc="0" normalizeH="0" baseline="0" noProof="0" dirty="0">
              <a:ln>
                <a:noFill/>
              </a:ln>
              <a:solidFill>
                <a:prstClr val="black"/>
              </a:solidFill>
              <a:effectLst/>
              <a:uLnTx/>
              <a:uFillTx/>
              <a:latin typeface="Arial"/>
            </a:endParaRPr>
          </a:p>
        </p:txBody>
      </p:sp>
      <p:graphicFrame>
        <p:nvGraphicFramePr>
          <p:cNvPr id="22" name="Table 23">
            <a:extLst>
              <a:ext uri="{FF2B5EF4-FFF2-40B4-BE49-F238E27FC236}">
                <a16:creationId xmlns:a16="http://schemas.microsoft.com/office/drawing/2014/main" id="{0CD4B1BA-B709-4C46-45F9-452237E5973F}"/>
              </a:ext>
            </a:extLst>
          </p:cNvPr>
          <p:cNvGraphicFramePr>
            <a:graphicFrameLocks noGrp="1"/>
          </p:cNvGraphicFramePr>
          <p:nvPr>
            <p:extLst>
              <p:ext uri="{D42A27DB-BD31-4B8C-83A1-F6EECF244321}">
                <p14:modId xmlns:p14="http://schemas.microsoft.com/office/powerpoint/2010/main" val="2502542013"/>
              </p:ext>
            </p:extLst>
          </p:nvPr>
        </p:nvGraphicFramePr>
        <p:xfrm>
          <a:off x="4843893" y="4441062"/>
          <a:ext cx="467379" cy="1995160"/>
        </p:xfrm>
        <a:graphic>
          <a:graphicData uri="http://schemas.openxmlformats.org/drawingml/2006/table">
            <a:tbl>
              <a:tblPr firstRow="1" bandRow="1">
                <a:tableStyleId>{5940675A-B579-460E-94D1-54222C63F5DA}</a:tableStyleId>
              </a:tblPr>
              <a:tblGrid>
                <a:gridCol w="467379">
                  <a:extLst>
                    <a:ext uri="{9D8B030D-6E8A-4147-A177-3AD203B41FA5}">
                      <a16:colId xmlns:a16="http://schemas.microsoft.com/office/drawing/2014/main" val="2678846320"/>
                    </a:ext>
                  </a:extLst>
                </a:gridCol>
              </a:tblGrid>
              <a:tr h="399032">
                <a:tc>
                  <a:txBody>
                    <a:bodyPr/>
                    <a:lstStyle/>
                    <a:p>
                      <a:pPr algn="ctr"/>
                      <a:r>
                        <a:rPr lang="en-US" sz="800" b="1" dirty="0"/>
                        <a:t> 7.2</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r>
                        <a:rPr lang="en-US" sz="800" b="1" dirty="0"/>
                        <a:t> 2.5</a:t>
                      </a: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r>
                        <a:rPr lang="en-US" sz="800" b="1" dirty="0"/>
                        <a:t> 2.0</a:t>
                      </a: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r>
                        <a:rPr lang="en-US" sz="800" b="1" dirty="0"/>
                        <a:t> 1.8</a:t>
                      </a: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r>
                        <a:rPr lang="en-US" sz="800" b="1" dirty="0"/>
                        <a:t> 0.2</a:t>
                      </a: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graphicFrame>
        <p:nvGraphicFramePr>
          <p:cNvPr id="26" name="Table 23">
            <a:extLst>
              <a:ext uri="{FF2B5EF4-FFF2-40B4-BE49-F238E27FC236}">
                <a16:creationId xmlns:a16="http://schemas.microsoft.com/office/drawing/2014/main" id="{8064AEA7-7972-78CF-3F05-D93317963301}"/>
              </a:ext>
            </a:extLst>
          </p:cNvPr>
          <p:cNvGraphicFramePr>
            <a:graphicFrameLocks noGrp="1"/>
          </p:cNvGraphicFramePr>
          <p:nvPr>
            <p:extLst>
              <p:ext uri="{D42A27DB-BD31-4B8C-83A1-F6EECF244321}">
                <p14:modId xmlns:p14="http://schemas.microsoft.com/office/powerpoint/2010/main" val="35294399"/>
              </p:ext>
            </p:extLst>
          </p:nvPr>
        </p:nvGraphicFramePr>
        <p:xfrm>
          <a:off x="5576028" y="4441062"/>
          <a:ext cx="467903" cy="1995160"/>
        </p:xfrm>
        <a:graphic>
          <a:graphicData uri="http://schemas.openxmlformats.org/drawingml/2006/table">
            <a:tbl>
              <a:tblPr firstRow="1" bandRow="1">
                <a:tableStyleId>{5940675A-B579-460E-94D1-54222C63F5DA}</a:tableStyleId>
              </a:tblPr>
              <a:tblGrid>
                <a:gridCol w="467903">
                  <a:extLst>
                    <a:ext uri="{9D8B030D-6E8A-4147-A177-3AD203B41FA5}">
                      <a16:colId xmlns:a16="http://schemas.microsoft.com/office/drawing/2014/main" val="2678846320"/>
                    </a:ext>
                  </a:extLst>
                </a:gridCol>
              </a:tblGrid>
              <a:tr h="399032">
                <a:tc>
                  <a:txBody>
                    <a:bodyPr/>
                    <a:lstStyle/>
                    <a:p>
                      <a:pPr algn="ctr"/>
                      <a:r>
                        <a:rPr lang="en-US" sz="800" b="1" dirty="0"/>
                        <a:t> 2.44</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r>
                        <a:rPr lang="en-US" sz="800" b="1" dirty="0"/>
                        <a:t>3.84 </a:t>
                      </a: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r>
                        <a:rPr lang="en-US" sz="800" b="1" dirty="0"/>
                        <a:t> 4.12</a:t>
                      </a: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r>
                        <a:rPr lang="en-US" sz="800" b="1" dirty="0"/>
                        <a:t> 3.09</a:t>
                      </a: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r>
                        <a:rPr lang="en-US" sz="800" b="1" dirty="0"/>
                        <a:t> 3.5</a:t>
                      </a: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graphicFrame>
        <p:nvGraphicFramePr>
          <p:cNvPr id="27" name="Table 23">
            <a:extLst>
              <a:ext uri="{FF2B5EF4-FFF2-40B4-BE49-F238E27FC236}">
                <a16:creationId xmlns:a16="http://schemas.microsoft.com/office/drawing/2014/main" id="{BCE75A33-384E-4761-5CC4-8FE6AB87A42F}"/>
              </a:ext>
            </a:extLst>
          </p:cNvPr>
          <p:cNvGraphicFramePr>
            <a:graphicFrameLocks noGrp="1"/>
          </p:cNvGraphicFramePr>
          <p:nvPr>
            <p:extLst>
              <p:ext uri="{D42A27DB-BD31-4B8C-83A1-F6EECF244321}">
                <p14:modId xmlns:p14="http://schemas.microsoft.com/office/powerpoint/2010/main" val="1460554636"/>
              </p:ext>
            </p:extLst>
          </p:nvPr>
        </p:nvGraphicFramePr>
        <p:xfrm>
          <a:off x="6308686" y="4441062"/>
          <a:ext cx="467902" cy="1995160"/>
        </p:xfrm>
        <a:graphic>
          <a:graphicData uri="http://schemas.openxmlformats.org/drawingml/2006/table">
            <a:tbl>
              <a:tblPr firstRow="1" bandRow="1">
                <a:tableStyleId>{5940675A-B579-460E-94D1-54222C63F5DA}</a:tableStyleId>
              </a:tblPr>
              <a:tblGrid>
                <a:gridCol w="467902">
                  <a:extLst>
                    <a:ext uri="{9D8B030D-6E8A-4147-A177-3AD203B41FA5}">
                      <a16:colId xmlns:a16="http://schemas.microsoft.com/office/drawing/2014/main" val="2678846320"/>
                    </a:ext>
                  </a:extLst>
                </a:gridCol>
              </a:tblGrid>
              <a:tr h="399032">
                <a:tc>
                  <a:txBody>
                    <a:bodyPr/>
                    <a:lstStyle/>
                    <a:p>
                      <a:pPr algn="ctr"/>
                      <a:r>
                        <a:rPr lang="en-US" sz="800" b="1" dirty="0"/>
                        <a:t>1. </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r>
                        <a:rPr lang="en-US" sz="800" b="1" dirty="0"/>
                        <a:t>2.6</a:t>
                      </a: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r>
                        <a:rPr lang="en-US" sz="800" b="1" dirty="0"/>
                        <a:t>7.85</a:t>
                      </a: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r>
                        <a:rPr lang="en-US" sz="800" b="1" dirty="0"/>
                        <a:t>1.19</a:t>
                      </a: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r>
                        <a:rPr lang="en-US" sz="800" b="1" dirty="0"/>
                        <a:t>8.1</a:t>
                      </a: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graphicFrame>
        <p:nvGraphicFramePr>
          <p:cNvPr id="28" name="Table 23">
            <a:extLst>
              <a:ext uri="{FF2B5EF4-FFF2-40B4-BE49-F238E27FC236}">
                <a16:creationId xmlns:a16="http://schemas.microsoft.com/office/drawing/2014/main" id="{A21FAEE3-3719-8CA8-3F2C-24B101CBE674}"/>
              </a:ext>
            </a:extLst>
          </p:cNvPr>
          <p:cNvGraphicFramePr>
            <a:graphicFrameLocks noGrp="1"/>
          </p:cNvGraphicFramePr>
          <p:nvPr>
            <p:extLst>
              <p:ext uri="{D42A27DB-BD31-4B8C-83A1-F6EECF244321}">
                <p14:modId xmlns:p14="http://schemas.microsoft.com/office/powerpoint/2010/main" val="1947293958"/>
              </p:ext>
            </p:extLst>
          </p:nvPr>
        </p:nvGraphicFramePr>
        <p:xfrm>
          <a:off x="7041342" y="4441062"/>
          <a:ext cx="467901" cy="1995160"/>
        </p:xfrm>
        <a:graphic>
          <a:graphicData uri="http://schemas.openxmlformats.org/drawingml/2006/table">
            <a:tbl>
              <a:tblPr firstRow="1" bandRow="1">
                <a:tableStyleId>{5940675A-B579-460E-94D1-54222C63F5DA}</a:tableStyleId>
              </a:tblPr>
              <a:tblGrid>
                <a:gridCol w="467901">
                  <a:extLst>
                    <a:ext uri="{9D8B030D-6E8A-4147-A177-3AD203B41FA5}">
                      <a16:colId xmlns:a16="http://schemas.microsoft.com/office/drawing/2014/main" val="2678846320"/>
                    </a:ext>
                  </a:extLst>
                </a:gridCol>
              </a:tblGrid>
              <a:tr h="399032">
                <a:tc>
                  <a:txBody>
                    <a:bodyPr/>
                    <a:lstStyle/>
                    <a:p>
                      <a:pPr algn="ctr"/>
                      <a:r>
                        <a:rPr lang="en-US" sz="800" b="1" dirty="0"/>
                        <a:t>0.54</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r>
                        <a:rPr lang="en-US" sz="800" b="1" dirty="0"/>
                        <a:t>1.8</a:t>
                      </a: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r>
                        <a:rPr lang="en-US" sz="800" b="1" dirty="0"/>
                        <a:t>7.37</a:t>
                      </a: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r>
                        <a:rPr lang="en-US" sz="800" b="1" dirty="0"/>
                        <a:t>1.99</a:t>
                      </a: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r>
                        <a:rPr lang="en-US" sz="800" b="1" dirty="0"/>
                        <a:t>8.4</a:t>
                      </a: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p:cxnSp>
        <p:nvCxnSpPr>
          <p:cNvPr id="30" name="Straight Arrow Connector 29">
            <a:extLst>
              <a:ext uri="{FF2B5EF4-FFF2-40B4-BE49-F238E27FC236}">
                <a16:creationId xmlns:a16="http://schemas.microsoft.com/office/drawing/2014/main" id="{7E8FA6CE-39A7-6C50-8539-08AB4F4E47B2}"/>
              </a:ext>
            </a:extLst>
          </p:cNvPr>
          <p:cNvCxnSpPr/>
          <p:nvPr/>
        </p:nvCxnSpPr>
        <p:spPr>
          <a:xfrm>
            <a:off x="6096000" y="3227294"/>
            <a:ext cx="0" cy="76607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7E389DF-2355-35E5-F82C-D7629EC6BD88}"/>
                  </a:ext>
                </a:extLst>
              </p:cNvPr>
              <p:cNvSpPr txBox="1"/>
              <p:nvPr/>
            </p:nvSpPr>
            <p:spPr>
              <a:xfrm>
                <a:off x="4912280" y="4069922"/>
                <a:ext cx="330603" cy="337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0</m:t>
                          </m:r>
                        </m:sup>
                      </m:sSubSup>
                    </m:oMath>
                  </m:oMathPara>
                </a14:m>
                <a:endParaRPr lang="en-IN" sz="2000" dirty="0">
                  <a:solidFill>
                    <a:srgbClr val="7030A0"/>
                  </a:solidFill>
                </a:endParaRPr>
              </a:p>
            </p:txBody>
          </p:sp>
        </mc:Choice>
        <mc:Fallback xmlns="">
          <p:sp>
            <p:nvSpPr>
              <p:cNvPr id="36" name="TextBox 35">
                <a:extLst>
                  <a:ext uri="{FF2B5EF4-FFF2-40B4-BE49-F238E27FC236}">
                    <a16:creationId xmlns:a16="http://schemas.microsoft.com/office/drawing/2014/main" id="{37E389DF-2355-35E5-F82C-D7629EC6BD88}"/>
                  </a:ext>
                </a:extLst>
              </p:cNvPr>
              <p:cNvSpPr txBox="1">
                <a:spLocks noRot="1" noChangeAspect="1" noMove="1" noResize="1" noEditPoints="1" noAdjustHandles="1" noChangeArrowheads="1" noChangeShapeType="1" noTextEdit="1"/>
              </p:cNvSpPr>
              <p:nvPr/>
            </p:nvSpPr>
            <p:spPr>
              <a:xfrm>
                <a:off x="4912280" y="4069922"/>
                <a:ext cx="330603" cy="337657"/>
              </a:xfrm>
              <a:prstGeom prst="rect">
                <a:avLst/>
              </a:prstGeom>
              <a:blipFill>
                <a:blip r:embed="rId2"/>
                <a:stretch>
                  <a:fillRect l="-9259" r="-5556" b="-2181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79C6AB0-08CB-FBDB-C1CD-D4E8D8AA3A9A}"/>
                  </a:ext>
                </a:extLst>
              </p:cNvPr>
              <p:cNvSpPr txBox="1"/>
              <p:nvPr/>
            </p:nvSpPr>
            <p:spPr>
              <a:xfrm>
                <a:off x="5651570" y="4070565"/>
                <a:ext cx="325089" cy="3370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1</m:t>
                          </m:r>
                        </m:sup>
                      </m:sSubSup>
                    </m:oMath>
                  </m:oMathPara>
                </a14:m>
                <a:endParaRPr lang="en-IN" sz="2000" dirty="0">
                  <a:solidFill>
                    <a:srgbClr val="7030A0"/>
                  </a:solidFill>
                </a:endParaRPr>
              </a:p>
            </p:txBody>
          </p:sp>
        </mc:Choice>
        <mc:Fallback xmlns="">
          <p:sp>
            <p:nvSpPr>
              <p:cNvPr id="37" name="TextBox 36">
                <a:extLst>
                  <a:ext uri="{FF2B5EF4-FFF2-40B4-BE49-F238E27FC236}">
                    <a16:creationId xmlns:a16="http://schemas.microsoft.com/office/drawing/2014/main" id="{479C6AB0-08CB-FBDB-C1CD-D4E8D8AA3A9A}"/>
                  </a:ext>
                </a:extLst>
              </p:cNvPr>
              <p:cNvSpPr txBox="1">
                <a:spLocks noRot="1" noChangeAspect="1" noMove="1" noResize="1" noEditPoints="1" noAdjustHandles="1" noChangeArrowheads="1" noChangeShapeType="1" noTextEdit="1"/>
              </p:cNvSpPr>
              <p:nvPr/>
            </p:nvSpPr>
            <p:spPr>
              <a:xfrm>
                <a:off x="5651570" y="4070565"/>
                <a:ext cx="325089" cy="337015"/>
              </a:xfrm>
              <a:prstGeom prst="rect">
                <a:avLst/>
              </a:prstGeom>
              <a:blipFill>
                <a:blip r:embed="rId3"/>
                <a:stretch>
                  <a:fillRect l="-7547" r="-7547" b="-2181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B4BBA42F-EC63-99AF-D116-0DB9E915A854}"/>
                  </a:ext>
                </a:extLst>
              </p:cNvPr>
              <p:cNvSpPr txBox="1"/>
              <p:nvPr/>
            </p:nvSpPr>
            <p:spPr>
              <a:xfrm>
                <a:off x="6377335" y="4069923"/>
                <a:ext cx="330603" cy="337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2</m:t>
                          </m:r>
                        </m:sup>
                      </m:sSubSup>
                    </m:oMath>
                  </m:oMathPara>
                </a14:m>
                <a:endParaRPr lang="en-IN" sz="2000" dirty="0">
                  <a:solidFill>
                    <a:srgbClr val="7030A0"/>
                  </a:solidFill>
                </a:endParaRPr>
              </a:p>
            </p:txBody>
          </p:sp>
        </mc:Choice>
        <mc:Fallback xmlns="">
          <p:sp>
            <p:nvSpPr>
              <p:cNvPr id="38" name="TextBox 37">
                <a:extLst>
                  <a:ext uri="{FF2B5EF4-FFF2-40B4-BE49-F238E27FC236}">
                    <a16:creationId xmlns:a16="http://schemas.microsoft.com/office/drawing/2014/main" id="{B4BBA42F-EC63-99AF-D116-0DB9E915A854}"/>
                  </a:ext>
                </a:extLst>
              </p:cNvPr>
              <p:cNvSpPr txBox="1">
                <a:spLocks noRot="1" noChangeAspect="1" noMove="1" noResize="1" noEditPoints="1" noAdjustHandles="1" noChangeArrowheads="1" noChangeShapeType="1" noTextEdit="1"/>
              </p:cNvSpPr>
              <p:nvPr/>
            </p:nvSpPr>
            <p:spPr>
              <a:xfrm>
                <a:off x="6377335" y="4069923"/>
                <a:ext cx="330603" cy="337657"/>
              </a:xfrm>
              <a:prstGeom prst="rect">
                <a:avLst/>
              </a:prstGeom>
              <a:blipFill>
                <a:blip r:embed="rId4"/>
                <a:stretch>
                  <a:fillRect l="-7407" r="-7407" b="-2181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4A6AF72-1D40-0CC5-4BA3-4410C1144681}"/>
                  </a:ext>
                </a:extLst>
              </p:cNvPr>
              <p:cNvSpPr txBox="1"/>
              <p:nvPr/>
            </p:nvSpPr>
            <p:spPr>
              <a:xfrm>
                <a:off x="7109990" y="4069923"/>
                <a:ext cx="330603" cy="337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3</m:t>
                          </m:r>
                        </m:sup>
                      </m:sSubSup>
                    </m:oMath>
                  </m:oMathPara>
                </a14:m>
                <a:endParaRPr lang="en-IN" sz="2000" dirty="0">
                  <a:solidFill>
                    <a:srgbClr val="7030A0"/>
                  </a:solidFill>
                </a:endParaRPr>
              </a:p>
            </p:txBody>
          </p:sp>
        </mc:Choice>
        <mc:Fallback xmlns="">
          <p:sp>
            <p:nvSpPr>
              <p:cNvPr id="39" name="TextBox 38">
                <a:extLst>
                  <a:ext uri="{FF2B5EF4-FFF2-40B4-BE49-F238E27FC236}">
                    <a16:creationId xmlns:a16="http://schemas.microsoft.com/office/drawing/2014/main" id="{B4A6AF72-1D40-0CC5-4BA3-4410C1144681}"/>
                  </a:ext>
                </a:extLst>
              </p:cNvPr>
              <p:cNvSpPr txBox="1">
                <a:spLocks noRot="1" noChangeAspect="1" noMove="1" noResize="1" noEditPoints="1" noAdjustHandles="1" noChangeArrowheads="1" noChangeShapeType="1" noTextEdit="1"/>
              </p:cNvSpPr>
              <p:nvPr/>
            </p:nvSpPr>
            <p:spPr>
              <a:xfrm>
                <a:off x="7109990" y="4069923"/>
                <a:ext cx="330603" cy="337657"/>
              </a:xfrm>
              <a:prstGeom prst="rect">
                <a:avLst/>
              </a:prstGeom>
              <a:blipFill>
                <a:blip r:embed="rId5"/>
                <a:stretch>
                  <a:fillRect l="-7273" r="-5455" b="-21818"/>
                </a:stretch>
              </a:blipFill>
            </p:spPr>
            <p:txBody>
              <a:bodyPr/>
              <a:lstStyle/>
              <a:p>
                <a:r>
                  <a:rPr lang="en-IN">
                    <a:noFill/>
                  </a:rPr>
                  <a:t> </a:t>
                </a:r>
              </a:p>
            </p:txBody>
          </p:sp>
        </mc:Fallback>
      </mc:AlternateContent>
    </p:spTree>
    <p:extLst>
      <p:ext uri="{BB962C8B-B14F-4D97-AF65-F5344CB8AC3E}">
        <p14:creationId xmlns:p14="http://schemas.microsoft.com/office/powerpoint/2010/main" val="3340543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extBox 212">
            <a:extLst>
              <a:ext uri="{FF2B5EF4-FFF2-40B4-BE49-F238E27FC236}">
                <a16:creationId xmlns:a16="http://schemas.microsoft.com/office/drawing/2014/main" id="{F345204A-640A-1398-5541-5E916D605CAD}"/>
              </a:ext>
            </a:extLst>
          </p:cNvPr>
          <p:cNvSpPr txBox="1"/>
          <p:nvPr/>
        </p:nvSpPr>
        <p:spPr>
          <a:xfrm>
            <a:off x="1041774" y="179294"/>
            <a:ext cx="2884444" cy="707886"/>
          </a:xfrm>
          <a:prstGeom prst="rect">
            <a:avLst/>
          </a:prstGeom>
          <a:noFill/>
        </p:spPr>
        <p:txBody>
          <a:bodyPr wrap="none" rtlCol="0">
            <a:spAutoFit/>
          </a:bodyPr>
          <a:lstStyle/>
          <a:p>
            <a:r>
              <a:rPr lang="en-US" sz="4000" dirty="0">
                <a:solidFill>
                  <a:schemeClr val="bg1"/>
                </a:solidFill>
                <a:latin typeface="Comic Sans MS" panose="030F0702030302020204" pitchFamily="66" charset="0"/>
              </a:rPr>
              <a:t>Let’s Recap</a:t>
            </a:r>
            <a:endParaRPr lang="en-IN" sz="4000" dirty="0">
              <a:solidFill>
                <a:schemeClr val="bg1"/>
              </a:solidFill>
              <a:latin typeface="Comic Sans MS" panose="030F0702030302020204" pitchFamily="66" charset="0"/>
            </a:endParaRPr>
          </a:p>
        </p:txBody>
      </p:sp>
      <p:sp>
        <p:nvSpPr>
          <p:cNvPr id="214" name="TextBox 213">
            <a:extLst>
              <a:ext uri="{FF2B5EF4-FFF2-40B4-BE49-F238E27FC236}">
                <a16:creationId xmlns:a16="http://schemas.microsoft.com/office/drawing/2014/main" id="{4B1A93E7-CBC7-9EB8-CF6D-65DF28697D01}"/>
              </a:ext>
            </a:extLst>
          </p:cNvPr>
          <p:cNvSpPr txBox="1"/>
          <p:nvPr/>
        </p:nvSpPr>
        <p:spPr>
          <a:xfrm>
            <a:off x="4407081" y="887180"/>
            <a:ext cx="3377848" cy="369332"/>
          </a:xfrm>
          <a:prstGeom prst="rect">
            <a:avLst/>
          </a:prstGeom>
          <a:noFill/>
        </p:spPr>
        <p:txBody>
          <a:bodyPr wrap="none" rtlCol="0">
            <a:spAutoFit/>
          </a:bodyPr>
          <a:lstStyle/>
          <a:p>
            <a:pPr algn="ctr"/>
            <a:r>
              <a:rPr lang="en-US" dirty="0">
                <a:solidFill>
                  <a:schemeClr val="bg1"/>
                </a:solidFill>
                <a:latin typeface="Arial" panose="020B0604020202020204" pitchFamily="34" charset="0"/>
                <a:cs typeface="Arial" panose="020B0604020202020204" pitchFamily="34" charset="0"/>
              </a:rPr>
              <a:t>I        love        cheese       cake</a:t>
            </a:r>
            <a:endParaRPr lang="en-IN" dirty="0">
              <a:solidFill>
                <a:schemeClr val="bg1"/>
              </a:solidFill>
              <a:latin typeface="Arial" panose="020B0604020202020204" pitchFamily="34" charset="0"/>
              <a:cs typeface="Arial" panose="020B0604020202020204" pitchFamily="34" charset="0"/>
            </a:endParaRPr>
          </a:p>
        </p:txBody>
      </p:sp>
      <p:sp>
        <p:nvSpPr>
          <p:cNvPr id="221" name="Rectangle: Rounded Corners 220">
            <a:extLst>
              <a:ext uri="{FF2B5EF4-FFF2-40B4-BE49-F238E27FC236}">
                <a16:creationId xmlns:a16="http://schemas.microsoft.com/office/drawing/2014/main" id="{80762E36-2E25-F4F6-E7F7-DCCD86B45514}"/>
              </a:ext>
            </a:extLst>
          </p:cNvPr>
          <p:cNvSpPr/>
          <p:nvPr/>
        </p:nvSpPr>
        <p:spPr>
          <a:xfrm>
            <a:off x="3368766" y="2027558"/>
            <a:ext cx="5454467" cy="476250"/>
          </a:xfrm>
          <a:prstGeom prst="roundRect">
            <a:avLst/>
          </a:prstGeom>
          <a:noFill/>
          <a:ln w="38100" cap="flat">
            <a:solidFill>
              <a:schemeClr val="bg1"/>
            </a:solidFill>
            <a:prstDash val="solid"/>
            <a:miter/>
          </a:ln>
        </p:spPr>
        <p:txBody>
          <a:bodyPr rtlCol="0" anchor="ctr"/>
          <a:lstStyle/>
          <a:p>
            <a:pPr algn="ctr"/>
            <a:r>
              <a:rPr lang="en-US" sz="2000" b="1" dirty="0">
                <a:solidFill>
                  <a:schemeClr val="bg1"/>
                </a:solidFill>
                <a:latin typeface="Ink Free" panose="03080402000500000000" pitchFamily="66" charset="0"/>
              </a:rPr>
              <a:t>Input Embedding</a:t>
            </a:r>
            <a:endParaRPr lang="en-IN" sz="2000" b="1" dirty="0">
              <a:solidFill>
                <a:schemeClr val="bg1"/>
              </a:solidFill>
              <a:latin typeface="Ink Free" panose="03080402000500000000" pitchFamily="66" charset="0"/>
            </a:endParaRPr>
          </a:p>
        </p:txBody>
      </p:sp>
      <p:cxnSp>
        <p:nvCxnSpPr>
          <p:cNvPr id="3" name="Straight Arrow Connector 2">
            <a:extLst>
              <a:ext uri="{FF2B5EF4-FFF2-40B4-BE49-F238E27FC236}">
                <a16:creationId xmlns:a16="http://schemas.microsoft.com/office/drawing/2014/main" id="{315D0CE3-E17D-2D4F-4E33-70397B5DB05E}"/>
              </a:ext>
            </a:extLst>
          </p:cNvPr>
          <p:cNvCxnSpPr>
            <a:cxnSpLocks/>
          </p:cNvCxnSpPr>
          <p:nvPr/>
        </p:nvCxnSpPr>
        <p:spPr>
          <a:xfrm>
            <a:off x="4548053" y="1256511"/>
            <a:ext cx="0" cy="63984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Table 23">
            <a:extLst>
              <a:ext uri="{FF2B5EF4-FFF2-40B4-BE49-F238E27FC236}">
                <a16:creationId xmlns:a16="http://schemas.microsoft.com/office/drawing/2014/main" id="{C0E32180-972F-3D6D-D41E-A83BFBEAD637}"/>
              </a:ext>
            </a:extLst>
          </p:cNvPr>
          <p:cNvGraphicFramePr>
            <a:graphicFrameLocks noGrp="1"/>
          </p:cNvGraphicFramePr>
          <p:nvPr>
            <p:extLst>
              <p:ext uri="{D42A27DB-BD31-4B8C-83A1-F6EECF244321}">
                <p14:modId xmlns:p14="http://schemas.microsoft.com/office/powerpoint/2010/main" val="2532710127"/>
              </p:ext>
            </p:extLst>
          </p:nvPr>
        </p:nvGraphicFramePr>
        <p:xfrm>
          <a:off x="4843893" y="4441062"/>
          <a:ext cx="467379" cy="1995160"/>
        </p:xfrm>
        <a:graphic>
          <a:graphicData uri="http://schemas.openxmlformats.org/drawingml/2006/table">
            <a:tbl>
              <a:tblPr firstRow="1" bandRow="1">
                <a:tableStyleId>{5940675A-B579-460E-94D1-54222C63F5DA}</a:tableStyleId>
              </a:tblPr>
              <a:tblGrid>
                <a:gridCol w="467379">
                  <a:extLst>
                    <a:ext uri="{9D8B030D-6E8A-4147-A177-3AD203B41FA5}">
                      <a16:colId xmlns:a16="http://schemas.microsoft.com/office/drawing/2014/main" val="2678846320"/>
                    </a:ext>
                  </a:extLst>
                </a:gridCol>
              </a:tblGrid>
              <a:tr h="399032">
                <a:tc>
                  <a:txBody>
                    <a:bodyPr/>
                    <a:lstStyle/>
                    <a:p>
                      <a:pPr algn="ctr"/>
                      <a:r>
                        <a:rPr lang="en-US" sz="800" b="1" dirty="0">
                          <a:solidFill>
                            <a:schemeClr val="bg1"/>
                          </a:solidFill>
                        </a:rPr>
                        <a:t> 7.2</a:t>
                      </a:r>
                      <a:endParaRPr lang="en-IN" sz="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48760423"/>
                  </a:ext>
                </a:extLst>
              </a:tr>
              <a:tr h="399032">
                <a:tc>
                  <a:txBody>
                    <a:bodyPr/>
                    <a:lstStyle/>
                    <a:p>
                      <a:pPr algn="ctr"/>
                      <a:r>
                        <a:rPr lang="en-US" sz="800" b="1" dirty="0">
                          <a:solidFill>
                            <a:schemeClr val="bg1"/>
                          </a:solidFill>
                        </a:rPr>
                        <a:t> 2.5</a:t>
                      </a:r>
                      <a:endParaRPr lang="en-IN" sz="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78581315"/>
                  </a:ext>
                </a:extLst>
              </a:tr>
              <a:tr h="399032">
                <a:tc>
                  <a:txBody>
                    <a:bodyPr/>
                    <a:lstStyle/>
                    <a:p>
                      <a:pPr algn="ctr"/>
                      <a:r>
                        <a:rPr lang="en-US" sz="800" b="1" dirty="0">
                          <a:solidFill>
                            <a:schemeClr val="bg1"/>
                          </a:solidFill>
                        </a:rPr>
                        <a:t> 2.0</a:t>
                      </a:r>
                      <a:endParaRPr lang="en-IN" sz="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8662452"/>
                  </a:ext>
                </a:extLst>
              </a:tr>
              <a:tr h="399032">
                <a:tc>
                  <a:txBody>
                    <a:bodyPr/>
                    <a:lstStyle/>
                    <a:p>
                      <a:pPr algn="ctr"/>
                      <a:r>
                        <a:rPr lang="en-US" sz="800" b="1" dirty="0">
                          <a:solidFill>
                            <a:schemeClr val="bg1"/>
                          </a:solidFill>
                        </a:rPr>
                        <a:t> 1.8</a:t>
                      </a:r>
                      <a:endParaRPr lang="en-IN" sz="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80511951"/>
                  </a:ext>
                </a:extLst>
              </a:tr>
              <a:tr h="399032">
                <a:tc>
                  <a:txBody>
                    <a:bodyPr/>
                    <a:lstStyle/>
                    <a:p>
                      <a:pPr algn="ctr"/>
                      <a:r>
                        <a:rPr lang="en-US" sz="800" b="1" dirty="0">
                          <a:solidFill>
                            <a:schemeClr val="bg1"/>
                          </a:solidFill>
                        </a:rPr>
                        <a:t> 0.2</a:t>
                      </a:r>
                      <a:endParaRPr lang="en-IN" sz="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71594280"/>
                  </a:ext>
                </a:extLst>
              </a:tr>
            </a:tbl>
          </a:graphicData>
        </a:graphic>
      </p:graphicFrame>
      <p:graphicFrame>
        <p:nvGraphicFramePr>
          <p:cNvPr id="15" name="Table 23">
            <a:extLst>
              <a:ext uri="{FF2B5EF4-FFF2-40B4-BE49-F238E27FC236}">
                <a16:creationId xmlns:a16="http://schemas.microsoft.com/office/drawing/2014/main" id="{BA03E006-762A-0D43-EFBE-42321CFCBE8B}"/>
              </a:ext>
            </a:extLst>
          </p:cNvPr>
          <p:cNvGraphicFramePr>
            <a:graphicFrameLocks noGrp="1"/>
          </p:cNvGraphicFramePr>
          <p:nvPr>
            <p:extLst>
              <p:ext uri="{D42A27DB-BD31-4B8C-83A1-F6EECF244321}">
                <p14:modId xmlns:p14="http://schemas.microsoft.com/office/powerpoint/2010/main" val="1589195774"/>
              </p:ext>
            </p:extLst>
          </p:nvPr>
        </p:nvGraphicFramePr>
        <p:xfrm>
          <a:off x="5576028" y="4441062"/>
          <a:ext cx="467903" cy="1995160"/>
        </p:xfrm>
        <a:graphic>
          <a:graphicData uri="http://schemas.openxmlformats.org/drawingml/2006/table">
            <a:tbl>
              <a:tblPr firstRow="1" bandRow="1">
                <a:tableStyleId>{5940675A-B579-460E-94D1-54222C63F5DA}</a:tableStyleId>
              </a:tblPr>
              <a:tblGrid>
                <a:gridCol w="467903">
                  <a:extLst>
                    <a:ext uri="{9D8B030D-6E8A-4147-A177-3AD203B41FA5}">
                      <a16:colId xmlns:a16="http://schemas.microsoft.com/office/drawing/2014/main" val="2678846320"/>
                    </a:ext>
                  </a:extLst>
                </a:gridCol>
              </a:tblGrid>
              <a:tr h="399032">
                <a:tc>
                  <a:txBody>
                    <a:bodyPr/>
                    <a:lstStyle/>
                    <a:p>
                      <a:pPr algn="ctr"/>
                      <a:r>
                        <a:rPr lang="en-US" sz="800" b="1" dirty="0">
                          <a:solidFill>
                            <a:schemeClr val="bg1"/>
                          </a:solidFill>
                        </a:rPr>
                        <a:t> 2.44</a:t>
                      </a:r>
                      <a:endParaRPr lang="en-IN" sz="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48760423"/>
                  </a:ext>
                </a:extLst>
              </a:tr>
              <a:tr h="399032">
                <a:tc>
                  <a:txBody>
                    <a:bodyPr/>
                    <a:lstStyle/>
                    <a:p>
                      <a:pPr algn="ctr"/>
                      <a:r>
                        <a:rPr lang="en-US" sz="800" b="1" dirty="0">
                          <a:solidFill>
                            <a:schemeClr val="bg1"/>
                          </a:solidFill>
                        </a:rPr>
                        <a:t>3.84 </a:t>
                      </a:r>
                      <a:endParaRPr lang="en-IN" sz="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78581315"/>
                  </a:ext>
                </a:extLst>
              </a:tr>
              <a:tr h="399032">
                <a:tc>
                  <a:txBody>
                    <a:bodyPr/>
                    <a:lstStyle/>
                    <a:p>
                      <a:pPr algn="ctr"/>
                      <a:r>
                        <a:rPr lang="en-US" sz="800" b="1" dirty="0">
                          <a:solidFill>
                            <a:schemeClr val="bg1"/>
                          </a:solidFill>
                        </a:rPr>
                        <a:t> 4.12</a:t>
                      </a:r>
                      <a:endParaRPr lang="en-IN" sz="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8662452"/>
                  </a:ext>
                </a:extLst>
              </a:tr>
              <a:tr h="399032">
                <a:tc>
                  <a:txBody>
                    <a:bodyPr/>
                    <a:lstStyle/>
                    <a:p>
                      <a:pPr algn="ctr"/>
                      <a:r>
                        <a:rPr lang="en-US" sz="800" b="1" dirty="0">
                          <a:solidFill>
                            <a:schemeClr val="bg1"/>
                          </a:solidFill>
                        </a:rPr>
                        <a:t> 3.09</a:t>
                      </a:r>
                      <a:endParaRPr lang="en-IN" sz="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80511951"/>
                  </a:ext>
                </a:extLst>
              </a:tr>
              <a:tr h="399032">
                <a:tc>
                  <a:txBody>
                    <a:bodyPr/>
                    <a:lstStyle/>
                    <a:p>
                      <a:pPr algn="ctr"/>
                      <a:r>
                        <a:rPr lang="en-US" sz="800" b="1" dirty="0">
                          <a:solidFill>
                            <a:schemeClr val="bg1"/>
                          </a:solidFill>
                        </a:rPr>
                        <a:t> 3.5</a:t>
                      </a:r>
                      <a:endParaRPr lang="en-IN" sz="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71594280"/>
                  </a:ext>
                </a:extLst>
              </a:tr>
            </a:tbl>
          </a:graphicData>
        </a:graphic>
      </p:graphicFrame>
      <p:graphicFrame>
        <p:nvGraphicFramePr>
          <p:cNvPr id="16" name="Table 23">
            <a:extLst>
              <a:ext uri="{FF2B5EF4-FFF2-40B4-BE49-F238E27FC236}">
                <a16:creationId xmlns:a16="http://schemas.microsoft.com/office/drawing/2014/main" id="{611C6049-F389-38D3-88CA-A225DBA14CA6}"/>
              </a:ext>
            </a:extLst>
          </p:cNvPr>
          <p:cNvGraphicFramePr>
            <a:graphicFrameLocks noGrp="1"/>
          </p:cNvGraphicFramePr>
          <p:nvPr>
            <p:extLst>
              <p:ext uri="{D42A27DB-BD31-4B8C-83A1-F6EECF244321}">
                <p14:modId xmlns:p14="http://schemas.microsoft.com/office/powerpoint/2010/main" val="4143753917"/>
              </p:ext>
            </p:extLst>
          </p:nvPr>
        </p:nvGraphicFramePr>
        <p:xfrm>
          <a:off x="6308686" y="4441062"/>
          <a:ext cx="467902" cy="1995160"/>
        </p:xfrm>
        <a:graphic>
          <a:graphicData uri="http://schemas.openxmlformats.org/drawingml/2006/table">
            <a:tbl>
              <a:tblPr firstRow="1" bandRow="1">
                <a:tableStyleId>{5940675A-B579-460E-94D1-54222C63F5DA}</a:tableStyleId>
              </a:tblPr>
              <a:tblGrid>
                <a:gridCol w="467902">
                  <a:extLst>
                    <a:ext uri="{9D8B030D-6E8A-4147-A177-3AD203B41FA5}">
                      <a16:colId xmlns:a16="http://schemas.microsoft.com/office/drawing/2014/main" val="2678846320"/>
                    </a:ext>
                  </a:extLst>
                </a:gridCol>
              </a:tblGrid>
              <a:tr h="399032">
                <a:tc>
                  <a:txBody>
                    <a:bodyPr/>
                    <a:lstStyle/>
                    <a:p>
                      <a:pPr algn="ctr"/>
                      <a:r>
                        <a:rPr lang="en-US" sz="800" b="1" dirty="0">
                          <a:solidFill>
                            <a:schemeClr val="bg1"/>
                          </a:solidFill>
                        </a:rPr>
                        <a:t>1. </a:t>
                      </a:r>
                      <a:endParaRPr lang="en-IN" sz="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48760423"/>
                  </a:ext>
                </a:extLst>
              </a:tr>
              <a:tr h="399032">
                <a:tc>
                  <a:txBody>
                    <a:bodyPr/>
                    <a:lstStyle/>
                    <a:p>
                      <a:pPr algn="ctr"/>
                      <a:r>
                        <a:rPr lang="en-US" sz="800" b="1" dirty="0">
                          <a:solidFill>
                            <a:schemeClr val="bg1"/>
                          </a:solidFill>
                        </a:rPr>
                        <a:t>2.6</a:t>
                      </a:r>
                      <a:endParaRPr lang="en-IN" sz="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78581315"/>
                  </a:ext>
                </a:extLst>
              </a:tr>
              <a:tr h="399032">
                <a:tc>
                  <a:txBody>
                    <a:bodyPr/>
                    <a:lstStyle/>
                    <a:p>
                      <a:pPr algn="ctr"/>
                      <a:r>
                        <a:rPr lang="en-US" sz="800" b="1" dirty="0">
                          <a:solidFill>
                            <a:schemeClr val="bg1"/>
                          </a:solidFill>
                        </a:rPr>
                        <a:t>7.85</a:t>
                      </a:r>
                      <a:endParaRPr lang="en-IN" sz="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8662452"/>
                  </a:ext>
                </a:extLst>
              </a:tr>
              <a:tr h="399032">
                <a:tc>
                  <a:txBody>
                    <a:bodyPr/>
                    <a:lstStyle/>
                    <a:p>
                      <a:pPr algn="ctr"/>
                      <a:r>
                        <a:rPr lang="en-US" sz="800" b="1" dirty="0">
                          <a:solidFill>
                            <a:schemeClr val="bg1"/>
                          </a:solidFill>
                        </a:rPr>
                        <a:t>1.19</a:t>
                      </a:r>
                      <a:endParaRPr lang="en-IN" sz="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80511951"/>
                  </a:ext>
                </a:extLst>
              </a:tr>
              <a:tr h="399032">
                <a:tc>
                  <a:txBody>
                    <a:bodyPr/>
                    <a:lstStyle/>
                    <a:p>
                      <a:pPr algn="ctr"/>
                      <a:r>
                        <a:rPr lang="en-US" sz="800" b="1" dirty="0">
                          <a:solidFill>
                            <a:schemeClr val="bg1"/>
                          </a:solidFill>
                        </a:rPr>
                        <a:t>8.1</a:t>
                      </a:r>
                      <a:endParaRPr lang="en-IN" sz="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71594280"/>
                  </a:ext>
                </a:extLst>
              </a:tr>
            </a:tbl>
          </a:graphicData>
        </a:graphic>
      </p:graphicFrame>
      <p:graphicFrame>
        <p:nvGraphicFramePr>
          <p:cNvPr id="17" name="Table 23">
            <a:extLst>
              <a:ext uri="{FF2B5EF4-FFF2-40B4-BE49-F238E27FC236}">
                <a16:creationId xmlns:a16="http://schemas.microsoft.com/office/drawing/2014/main" id="{0034B87C-BAD0-BE61-8B93-525303DC673D}"/>
              </a:ext>
            </a:extLst>
          </p:cNvPr>
          <p:cNvGraphicFramePr>
            <a:graphicFrameLocks noGrp="1"/>
          </p:cNvGraphicFramePr>
          <p:nvPr>
            <p:extLst>
              <p:ext uri="{D42A27DB-BD31-4B8C-83A1-F6EECF244321}">
                <p14:modId xmlns:p14="http://schemas.microsoft.com/office/powerpoint/2010/main" val="209465294"/>
              </p:ext>
            </p:extLst>
          </p:nvPr>
        </p:nvGraphicFramePr>
        <p:xfrm>
          <a:off x="7041342" y="4441062"/>
          <a:ext cx="467901" cy="1995160"/>
        </p:xfrm>
        <a:graphic>
          <a:graphicData uri="http://schemas.openxmlformats.org/drawingml/2006/table">
            <a:tbl>
              <a:tblPr firstRow="1" bandRow="1">
                <a:tableStyleId>{5940675A-B579-460E-94D1-54222C63F5DA}</a:tableStyleId>
              </a:tblPr>
              <a:tblGrid>
                <a:gridCol w="467901">
                  <a:extLst>
                    <a:ext uri="{9D8B030D-6E8A-4147-A177-3AD203B41FA5}">
                      <a16:colId xmlns:a16="http://schemas.microsoft.com/office/drawing/2014/main" val="2678846320"/>
                    </a:ext>
                  </a:extLst>
                </a:gridCol>
              </a:tblGrid>
              <a:tr h="399032">
                <a:tc>
                  <a:txBody>
                    <a:bodyPr/>
                    <a:lstStyle/>
                    <a:p>
                      <a:pPr algn="ctr"/>
                      <a:r>
                        <a:rPr lang="en-US" sz="800" b="1" dirty="0">
                          <a:solidFill>
                            <a:schemeClr val="bg1"/>
                          </a:solidFill>
                        </a:rPr>
                        <a:t>0.54</a:t>
                      </a:r>
                      <a:endParaRPr lang="en-IN" sz="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48760423"/>
                  </a:ext>
                </a:extLst>
              </a:tr>
              <a:tr h="399032">
                <a:tc>
                  <a:txBody>
                    <a:bodyPr/>
                    <a:lstStyle/>
                    <a:p>
                      <a:pPr algn="ctr"/>
                      <a:r>
                        <a:rPr lang="en-US" sz="800" b="1" dirty="0">
                          <a:solidFill>
                            <a:schemeClr val="bg1"/>
                          </a:solidFill>
                        </a:rPr>
                        <a:t>1.8</a:t>
                      </a:r>
                      <a:endParaRPr lang="en-IN" sz="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78581315"/>
                  </a:ext>
                </a:extLst>
              </a:tr>
              <a:tr h="399032">
                <a:tc>
                  <a:txBody>
                    <a:bodyPr/>
                    <a:lstStyle/>
                    <a:p>
                      <a:pPr algn="ctr"/>
                      <a:r>
                        <a:rPr lang="en-US" sz="800" b="1" dirty="0">
                          <a:solidFill>
                            <a:schemeClr val="bg1"/>
                          </a:solidFill>
                        </a:rPr>
                        <a:t>7.37</a:t>
                      </a:r>
                      <a:endParaRPr lang="en-IN" sz="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8662452"/>
                  </a:ext>
                </a:extLst>
              </a:tr>
              <a:tr h="399032">
                <a:tc>
                  <a:txBody>
                    <a:bodyPr/>
                    <a:lstStyle/>
                    <a:p>
                      <a:pPr algn="ctr"/>
                      <a:r>
                        <a:rPr lang="en-US" sz="800" b="1" dirty="0">
                          <a:solidFill>
                            <a:schemeClr val="bg1"/>
                          </a:solidFill>
                        </a:rPr>
                        <a:t>1.99</a:t>
                      </a:r>
                      <a:endParaRPr lang="en-IN" sz="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480511951"/>
                  </a:ext>
                </a:extLst>
              </a:tr>
              <a:tr h="399032">
                <a:tc>
                  <a:txBody>
                    <a:bodyPr/>
                    <a:lstStyle/>
                    <a:p>
                      <a:pPr algn="ctr"/>
                      <a:r>
                        <a:rPr lang="en-US" sz="800" b="1" dirty="0">
                          <a:solidFill>
                            <a:schemeClr val="bg1"/>
                          </a:solidFill>
                        </a:rPr>
                        <a:t>8.4</a:t>
                      </a:r>
                      <a:endParaRPr lang="en-IN" sz="800" b="1" dirty="0">
                        <a:solidFill>
                          <a:schemeClr val="bg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71594280"/>
                  </a:ext>
                </a:extLst>
              </a:tr>
            </a:tbl>
          </a:graphicData>
        </a:graphic>
      </p:graphicFrame>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EC54AD8-DA34-BE66-C02A-31830062361C}"/>
                  </a:ext>
                </a:extLst>
              </p:cNvPr>
              <p:cNvSpPr txBox="1"/>
              <p:nvPr/>
            </p:nvSpPr>
            <p:spPr>
              <a:xfrm>
                <a:off x="4912280" y="4069922"/>
                <a:ext cx="330603" cy="337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𝑒</m:t>
                          </m:r>
                        </m:e>
                        <m:sub>
                          <m:r>
                            <a:rPr lang="en-US" sz="2000" b="0" i="1" smtClean="0">
                              <a:solidFill>
                                <a:schemeClr val="bg1"/>
                              </a:solidFill>
                              <a:latin typeface="Cambria Math" panose="02040503050406030204" pitchFamily="18" charset="0"/>
                            </a:rPr>
                            <m:t>𝑝</m:t>
                          </m:r>
                        </m:sub>
                        <m:sup>
                          <m:r>
                            <a:rPr lang="en-US" sz="2000" b="0" i="1" smtClean="0">
                              <a:solidFill>
                                <a:schemeClr val="bg1"/>
                              </a:solidFill>
                              <a:latin typeface="Cambria Math" panose="02040503050406030204" pitchFamily="18" charset="0"/>
                            </a:rPr>
                            <m:t>0</m:t>
                          </m:r>
                        </m:sup>
                      </m:sSubSup>
                    </m:oMath>
                  </m:oMathPara>
                </a14:m>
                <a:endParaRPr lang="en-IN" sz="2000" dirty="0">
                  <a:solidFill>
                    <a:schemeClr val="bg1"/>
                  </a:solidFill>
                </a:endParaRPr>
              </a:p>
            </p:txBody>
          </p:sp>
        </mc:Choice>
        <mc:Fallback xmlns="">
          <p:sp>
            <p:nvSpPr>
              <p:cNvPr id="18" name="TextBox 17">
                <a:extLst>
                  <a:ext uri="{FF2B5EF4-FFF2-40B4-BE49-F238E27FC236}">
                    <a16:creationId xmlns:a16="http://schemas.microsoft.com/office/drawing/2014/main" id="{6EC54AD8-DA34-BE66-C02A-31830062361C}"/>
                  </a:ext>
                </a:extLst>
              </p:cNvPr>
              <p:cNvSpPr txBox="1">
                <a:spLocks noRot="1" noChangeAspect="1" noMove="1" noResize="1" noEditPoints="1" noAdjustHandles="1" noChangeArrowheads="1" noChangeShapeType="1" noTextEdit="1"/>
              </p:cNvSpPr>
              <p:nvPr/>
            </p:nvSpPr>
            <p:spPr>
              <a:xfrm>
                <a:off x="4912280" y="4069922"/>
                <a:ext cx="330603" cy="337657"/>
              </a:xfrm>
              <a:prstGeom prst="rect">
                <a:avLst/>
              </a:prstGeom>
              <a:blipFill>
                <a:blip r:embed="rId2"/>
                <a:stretch>
                  <a:fillRect l="-9259" r="-5556" b="-2181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F50DAD0-8D53-7F84-3ECF-15F0404EBB5B}"/>
                  </a:ext>
                </a:extLst>
              </p:cNvPr>
              <p:cNvSpPr txBox="1"/>
              <p:nvPr/>
            </p:nvSpPr>
            <p:spPr>
              <a:xfrm>
                <a:off x="5651570" y="4070565"/>
                <a:ext cx="325089" cy="3370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𝑒</m:t>
                          </m:r>
                        </m:e>
                        <m:sub>
                          <m:r>
                            <a:rPr lang="en-US" sz="2000" b="0" i="1" smtClean="0">
                              <a:solidFill>
                                <a:schemeClr val="bg1"/>
                              </a:solidFill>
                              <a:latin typeface="Cambria Math" panose="02040503050406030204" pitchFamily="18" charset="0"/>
                            </a:rPr>
                            <m:t>𝑝</m:t>
                          </m:r>
                        </m:sub>
                        <m:sup>
                          <m:r>
                            <a:rPr lang="en-US" sz="2000" b="0" i="1" smtClean="0">
                              <a:solidFill>
                                <a:schemeClr val="bg1"/>
                              </a:solidFill>
                              <a:latin typeface="Cambria Math" panose="02040503050406030204" pitchFamily="18" charset="0"/>
                            </a:rPr>
                            <m:t>1</m:t>
                          </m:r>
                        </m:sup>
                      </m:sSubSup>
                    </m:oMath>
                  </m:oMathPara>
                </a14:m>
                <a:endParaRPr lang="en-IN" sz="2000" dirty="0">
                  <a:solidFill>
                    <a:schemeClr val="bg1"/>
                  </a:solidFill>
                </a:endParaRPr>
              </a:p>
            </p:txBody>
          </p:sp>
        </mc:Choice>
        <mc:Fallback xmlns="">
          <p:sp>
            <p:nvSpPr>
              <p:cNvPr id="19" name="TextBox 18">
                <a:extLst>
                  <a:ext uri="{FF2B5EF4-FFF2-40B4-BE49-F238E27FC236}">
                    <a16:creationId xmlns:a16="http://schemas.microsoft.com/office/drawing/2014/main" id="{0F50DAD0-8D53-7F84-3ECF-15F0404EBB5B}"/>
                  </a:ext>
                </a:extLst>
              </p:cNvPr>
              <p:cNvSpPr txBox="1">
                <a:spLocks noRot="1" noChangeAspect="1" noMove="1" noResize="1" noEditPoints="1" noAdjustHandles="1" noChangeArrowheads="1" noChangeShapeType="1" noTextEdit="1"/>
              </p:cNvSpPr>
              <p:nvPr/>
            </p:nvSpPr>
            <p:spPr>
              <a:xfrm>
                <a:off x="5651570" y="4070565"/>
                <a:ext cx="325089" cy="337015"/>
              </a:xfrm>
              <a:prstGeom prst="rect">
                <a:avLst/>
              </a:prstGeom>
              <a:blipFill>
                <a:blip r:embed="rId3"/>
                <a:stretch>
                  <a:fillRect l="-7547" r="-7547" b="-2181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8D65BAD-683F-0C5F-5387-AB2F88676DE6}"/>
                  </a:ext>
                </a:extLst>
              </p:cNvPr>
              <p:cNvSpPr txBox="1"/>
              <p:nvPr/>
            </p:nvSpPr>
            <p:spPr>
              <a:xfrm>
                <a:off x="6377335" y="4069923"/>
                <a:ext cx="330603" cy="337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𝑒</m:t>
                          </m:r>
                        </m:e>
                        <m:sub>
                          <m:r>
                            <a:rPr lang="en-US" sz="2000" b="0" i="1" smtClean="0">
                              <a:solidFill>
                                <a:schemeClr val="bg1"/>
                              </a:solidFill>
                              <a:latin typeface="Cambria Math" panose="02040503050406030204" pitchFamily="18" charset="0"/>
                            </a:rPr>
                            <m:t>𝑝</m:t>
                          </m:r>
                        </m:sub>
                        <m:sup>
                          <m:r>
                            <a:rPr lang="en-US" sz="2000" b="0" i="1" smtClean="0">
                              <a:solidFill>
                                <a:schemeClr val="bg1"/>
                              </a:solidFill>
                              <a:latin typeface="Cambria Math" panose="02040503050406030204" pitchFamily="18" charset="0"/>
                            </a:rPr>
                            <m:t>2</m:t>
                          </m:r>
                        </m:sup>
                      </m:sSubSup>
                    </m:oMath>
                  </m:oMathPara>
                </a14:m>
                <a:endParaRPr lang="en-IN" sz="2000" dirty="0">
                  <a:solidFill>
                    <a:schemeClr val="bg1"/>
                  </a:solidFill>
                </a:endParaRPr>
              </a:p>
            </p:txBody>
          </p:sp>
        </mc:Choice>
        <mc:Fallback xmlns="">
          <p:sp>
            <p:nvSpPr>
              <p:cNvPr id="24" name="TextBox 23">
                <a:extLst>
                  <a:ext uri="{FF2B5EF4-FFF2-40B4-BE49-F238E27FC236}">
                    <a16:creationId xmlns:a16="http://schemas.microsoft.com/office/drawing/2014/main" id="{68D65BAD-683F-0C5F-5387-AB2F88676DE6}"/>
                  </a:ext>
                </a:extLst>
              </p:cNvPr>
              <p:cNvSpPr txBox="1">
                <a:spLocks noRot="1" noChangeAspect="1" noMove="1" noResize="1" noEditPoints="1" noAdjustHandles="1" noChangeArrowheads="1" noChangeShapeType="1" noTextEdit="1"/>
              </p:cNvSpPr>
              <p:nvPr/>
            </p:nvSpPr>
            <p:spPr>
              <a:xfrm>
                <a:off x="6377335" y="4069923"/>
                <a:ext cx="330603" cy="337657"/>
              </a:xfrm>
              <a:prstGeom prst="rect">
                <a:avLst/>
              </a:prstGeom>
              <a:blipFill>
                <a:blip r:embed="rId4"/>
                <a:stretch>
                  <a:fillRect l="-7407" r="-7407" b="-2181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2C080D0-60FA-5F99-C4AE-CD3939783A65}"/>
                  </a:ext>
                </a:extLst>
              </p:cNvPr>
              <p:cNvSpPr txBox="1"/>
              <p:nvPr/>
            </p:nvSpPr>
            <p:spPr>
              <a:xfrm>
                <a:off x="7109990" y="4069923"/>
                <a:ext cx="330603" cy="337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𝑒</m:t>
                          </m:r>
                        </m:e>
                        <m:sub>
                          <m:r>
                            <a:rPr lang="en-US" sz="2000" b="0" i="1" smtClean="0">
                              <a:solidFill>
                                <a:schemeClr val="bg1"/>
                              </a:solidFill>
                              <a:latin typeface="Cambria Math" panose="02040503050406030204" pitchFamily="18" charset="0"/>
                            </a:rPr>
                            <m:t>𝑝</m:t>
                          </m:r>
                        </m:sub>
                        <m:sup>
                          <m:r>
                            <a:rPr lang="en-US" sz="2000" b="0" i="1" smtClean="0">
                              <a:solidFill>
                                <a:schemeClr val="bg1"/>
                              </a:solidFill>
                              <a:latin typeface="Cambria Math" panose="02040503050406030204" pitchFamily="18" charset="0"/>
                            </a:rPr>
                            <m:t>3</m:t>
                          </m:r>
                        </m:sup>
                      </m:sSubSup>
                    </m:oMath>
                  </m:oMathPara>
                </a14:m>
                <a:endParaRPr lang="en-IN" sz="2000" dirty="0">
                  <a:solidFill>
                    <a:schemeClr val="bg1"/>
                  </a:solidFill>
                </a:endParaRPr>
              </a:p>
            </p:txBody>
          </p:sp>
        </mc:Choice>
        <mc:Fallback xmlns="">
          <p:sp>
            <p:nvSpPr>
              <p:cNvPr id="25" name="TextBox 24">
                <a:extLst>
                  <a:ext uri="{FF2B5EF4-FFF2-40B4-BE49-F238E27FC236}">
                    <a16:creationId xmlns:a16="http://schemas.microsoft.com/office/drawing/2014/main" id="{82C080D0-60FA-5F99-C4AE-CD3939783A65}"/>
                  </a:ext>
                </a:extLst>
              </p:cNvPr>
              <p:cNvSpPr txBox="1">
                <a:spLocks noRot="1" noChangeAspect="1" noMove="1" noResize="1" noEditPoints="1" noAdjustHandles="1" noChangeArrowheads="1" noChangeShapeType="1" noTextEdit="1"/>
              </p:cNvSpPr>
              <p:nvPr/>
            </p:nvSpPr>
            <p:spPr>
              <a:xfrm>
                <a:off x="7109990" y="4069923"/>
                <a:ext cx="330603" cy="337657"/>
              </a:xfrm>
              <a:prstGeom prst="rect">
                <a:avLst/>
              </a:prstGeom>
              <a:blipFill>
                <a:blip r:embed="rId5"/>
                <a:stretch>
                  <a:fillRect l="-7273" r="-5455" b="-21818"/>
                </a:stretch>
              </a:blipFill>
            </p:spPr>
            <p:txBody>
              <a:bodyPr/>
              <a:lstStyle/>
              <a:p>
                <a:r>
                  <a:rPr lang="en-IN">
                    <a:noFill/>
                  </a:rPr>
                  <a:t> </a:t>
                </a:r>
              </a:p>
            </p:txBody>
          </p:sp>
        </mc:Fallback>
      </mc:AlternateContent>
      <p:cxnSp>
        <p:nvCxnSpPr>
          <p:cNvPr id="27" name="Straight Arrow Connector 26">
            <a:extLst>
              <a:ext uri="{FF2B5EF4-FFF2-40B4-BE49-F238E27FC236}">
                <a16:creationId xmlns:a16="http://schemas.microsoft.com/office/drawing/2014/main" id="{254A239A-3F38-AE33-92B2-7CC36B6E426B}"/>
              </a:ext>
            </a:extLst>
          </p:cNvPr>
          <p:cNvCxnSpPr>
            <a:cxnSpLocks/>
          </p:cNvCxnSpPr>
          <p:nvPr/>
        </p:nvCxnSpPr>
        <p:spPr>
          <a:xfrm>
            <a:off x="5258962" y="1256511"/>
            <a:ext cx="0" cy="63984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72FA138-80E3-CF6E-A3F0-678C42302D30}"/>
              </a:ext>
            </a:extLst>
          </p:cNvPr>
          <p:cNvCxnSpPr>
            <a:cxnSpLocks/>
          </p:cNvCxnSpPr>
          <p:nvPr/>
        </p:nvCxnSpPr>
        <p:spPr>
          <a:xfrm>
            <a:off x="6399912" y="1256511"/>
            <a:ext cx="0" cy="63984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B29A1A4-2412-93A5-7D7F-7A684D416993}"/>
              </a:ext>
            </a:extLst>
          </p:cNvPr>
          <p:cNvCxnSpPr>
            <a:cxnSpLocks/>
          </p:cNvCxnSpPr>
          <p:nvPr/>
        </p:nvCxnSpPr>
        <p:spPr>
          <a:xfrm>
            <a:off x="7440593" y="1256511"/>
            <a:ext cx="0" cy="63984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44" name="Group 243">
            <a:extLst>
              <a:ext uri="{FF2B5EF4-FFF2-40B4-BE49-F238E27FC236}">
                <a16:creationId xmlns:a16="http://schemas.microsoft.com/office/drawing/2014/main" id="{97AFA472-11F7-221F-1314-3C02A559EA14}"/>
              </a:ext>
            </a:extLst>
          </p:cNvPr>
          <p:cNvGrpSpPr/>
          <p:nvPr/>
        </p:nvGrpSpPr>
        <p:grpSpPr>
          <a:xfrm>
            <a:off x="5073147" y="3086942"/>
            <a:ext cx="476250" cy="476250"/>
            <a:chOff x="1290919" y="1058164"/>
            <a:chExt cx="3765176" cy="3765176"/>
          </a:xfrm>
        </p:grpSpPr>
        <p:sp>
          <p:nvSpPr>
            <p:cNvPr id="245" name="Freeform: Shape 244">
              <a:extLst>
                <a:ext uri="{FF2B5EF4-FFF2-40B4-BE49-F238E27FC236}">
                  <a16:creationId xmlns:a16="http://schemas.microsoft.com/office/drawing/2014/main" id="{A99E05ED-3A78-329C-9A9E-45A748447CDB}"/>
                </a:ext>
              </a:extLst>
            </p:cNvPr>
            <p:cNvSpPr/>
            <p:nvPr/>
          </p:nvSpPr>
          <p:spPr>
            <a:xfrm>
              <a:off x="1290919" y="2205317"/>
              <a:ext cx="3765176" cy="1470867"/>
            </a:xfrm>
            <a:custGeom>
              <a:avLst/>
              <a:gdLst>
                <a:gd name="connsiteX0" fmla="*/ 0 w 10963835"/>
                <a:gd name="connsiteY0" fmla="*/ 2813263 h 5625909"/>
                <a:gd name="connsiteX1" fmla="*/ 2716306 w 10963835"/>
                <a:gd name="connsiteY1" fmla="*/ 79028 h 5625909"/>
                <a:gd name="connsiteX2" fmla="*/ 8211670 w 10963835"/>
                <a:gd name="connsiteY2" fmla="*/ 5547499 h 5625909"/>
                <a:gd name="connsiteX3" fmla="*/ 10963835 w 10963835"/>
                <a:gd name="connsiteY3" fmla="*/ 2804299 h 5625909"/>
              </a:gdLst>
              <a:ahLst/>
              <a:cxnLst>
                <a:cxn ang="0">
                  <a:pos x="connsiteX0" y="connsiteY0"/>
                </a:cxn>
                <a:cxn ang="0">
                  <a:pos x="connsiteX1" y="connsiteY1"/>
                </a:cxn>
                <a:cxn ang="0">
                  <a:pos x="connsiteX2" y="connsiteY2"/>
                </a:cxn>
                <a:cxn ang="0">
                  <a:pos x="connsiteX3" y="connsiteY3"/>
                </a:cxn>
              </a:cxnLst>
              <a:rect l="l" t="t" r="r" b="b"/>
              <a:pathLst>
                <a:path w="10963835" h="5625909">
                  <a:moveTo>
                    <a:pt x="0" y="2813263"/>
                  </a:moveTo>
                  <a:cubicBezTo>
                    <a:pt x="673847" y="1218292"/>
                    <a:pt x="1347694" y="-376678"/>
                    <a:pt x="2716306" y="79028"/>
                  </a:cubicBezTo>
                  <a:cubicBezTo>
                    <a:pt x="4084918" y="534734"/>
                    <a:pt x="6837082" y="5093287"/>
                    <a:pt x="8211670" y="5547499"/>
                  </a:cubicBezTo>
                  <a:cubicBezTo>
                    <a:pt x="9586258" y="6001711"/>
                    <a:pt x="10275046" y="4403005"/>
                    <a:pt x="10963835" y="2804299"/>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6" name="Oval 245">
              <a:extLst>
                <a:ext uri="{FF2B5EF4-FFF2-40B4-BE49-F238E27FC236}">
                  <a16:creationId xmlns:a16="http://schemas.microsoft.com/office/drawing/2014/main" id="{96E047C8-6878-75CD-5F54-1CD7B885F05D}"/>
                </a:ext>
              </a:extLst>
            </p:cNvPr>
            <p:cNvSpPr/>
            <p:nvPr/>
          </p:nvSpPr>
          <p:spPr>
            <a:xfrm>
              <a:off x="1290919" y="1058164"/>
              <a:ext cx="3765176" cy="3765176"/>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49" name="Freeform: Shape 248">
            <a:extLst>
              <a:ext uri="{FF2B5EF4-FFF2-40B4-BE49-F238E27FC236}">
                <a16:creationId xmlns:a16="http://schemas.microsoft.com/office/drawing/2014/main" id="{E1D55010-FF7C-692C-DA94-2FB5B068022F}"/>
              </a:ext>
            </a:extLst>
          </p:cNvPr>
          <p:cNvSpPr/>
          <p:nvPr/>
        </p:nvSpPr>
        <p:spPr>
          <a:xfrm>
            <a:off x="5965421" y="3190255"/>
            <a:ext cx="261157" cy="261157"/>
          </a:xfrm>
          <a:custGeom>
            <a:avLst/>
            <a:gdLst>
              <a:gd name="connsiteX0" fmla="*/ 226360 w 528918"/>
              <a:gd name="connsiteY0" fmla="*/ 98611 h 528918"/>
              <a:gd name="connsiteX1" fmla="*/ 226360 w 528918"/>
              <a:gd name="connsiteY1" fmla="*/ 226360 h 528918"/>
              <a:gd name="connsiteX2" fmla="*/ 98611 w 528918"/>
              <a:gd name="connsiteY2" fmla="*/ 226360 h 528918"/>
              <a:gd name="connsiteX3" fmla="*/ 98611 w 528918"/>
              <a:gd name="connsiteY3" fmla="*/ 302556 h 528918"/>
              <a:gd name="connsiteX4" fmla="*/ 226360 w 528918"/>
              <a:gd name="connsiteY4" fmla="*/ 302556 h 528918"/>
              <a:gd name="connsiteX5" fmla="*/ 226360 w 528918"/>
              <a:gd name="connsiteY5" fmla="*/ 430305 h 528918"/>
              <a:gd name="connsiteX6" fmla="*/ 302556 w 528918"/>
              <a:gd name="connsiteY6" fmla="*/ 430305 h 528918"/>
              <a:gd name="connsiteX7" fmla="*/ 302556 w 528918"/>
              <a:gd name="connsiteY7" fmla="*/ 302556 h 528918"/>
              <a:gd name="connsiteX8" fmla="*/ 430305 w 528918"/>
              <a:gd name="connsiteY8" fmla="*/ 302556 h 528918"/>
              <a:gd name="connsiteX9" fmla="*/ 430305 w 528918"/>
              <a:gd name="connsiteY9" fmla="*/ 226360 h 528918"/>
              <a:gd name="connsiteX10" fmla="*/ 302556 w 528918"/>
              <a:gd name="connsiteY10" fmla="*/ 226360 h 528918"/>
              <a:gd name="connsiteX11" fmla="*/ 302556 w 528918"/>
              <a:gd name="connsiteY11" fmla="*/ 98611 h 528918"/>
              <a:gd name="connsiteX12" fmla="*/ 264459 w 528918"/>
              <a:gd name="connsiteY12" fmla="*/ 0 h 528918"/>
              <a:gd name="connsiteX13" fmla="*/ 528918 w 528918"/>
              <a:gd name="connsiteY13" fmla="*/ 264459 h 528918"/>
              <a:gd name="connsiteX14" fmla="*/ 264459 w 528918"/>
              <a:gd name="connsiteY14" fmla="*/ 528918 h 528918"/>
              <a:gd name="connsiteX15" fmla="*/ 0 w 528918"/>
              <a:gd name="connsiteY15" fmla="*/ 264459 h 528918"/>
              <a:gd name="connsiteX16" fmla="*/ 264459 w 528918"/>
              <a:gd name="connsiteY16" fmla="*/ 0 h 528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8918" h="528918">
                <a:moveTo>
                  <a:pt x="226360" y="98611"/>
                </a:moveTo>
                <a:lnTo>
                  <a:pt x="226360" y="226360"/>
                </a:lnTo>
                <a:lnTo>
                  <a:pt x="98611" y="226360"/>
                </a:lnTo>
                <a:lnTo>
                  <a:pt x="98611" y="302556"/>
                </a:lnTo>
                <a:lnTo>
                  <a:pt x="226360" y="302556"/>
                </a:lnTo>
                <a:lnTo>
                  <a:pt x="226360" y="430305"/>
                </a:lnTo>
                <a:lnTo>
                  <a:pt x="302556" y="430305"/>
                </a:lnTo>
                <a:lnTo>
                  <a:pt x="302556" y="302556"/>
                </a:lnTo>
                <a:lnTo>
                  <a:pt x="430305" y="302556"/>
                </a:lnTo>
                <a:lnTo>
                  <a:pt x="430305" y="226360"/>
                </a:lnTo>
                <a:lnTo>
                  <a:pt x="302556" y="226360"/>
                </a:lnTo>
                <a:lnTo>
                  <a:pt x="302556" y="98611"/>
                </a:lnTo>
                <a:close/>
                <a:moveTo>
                  <a:pt x="264459" y="0"/>
                </a:moveTo>
                <a:cubicBezTo>
                  <a:pt x="410516" y="0"/>
                  <a:pt x="528918" y="118402"/>
                  <a:pt x="528918" y="264459"/>
                </a:cubicBezTo>
                <a:cubicBezTo>
                  <a:pt x="528918" y="410516"/>
                  <a:pt x="410516" y="528918"/>
                  <a:pt x="264459" y="528918"/>
                </a:cubicBezTo>
                <a:cubicBezTo>
                  <a:pt x="118402" y="528918"/>
                  <a:pt x="0" y="410516"/>
                  <a:pt x="0" y="264459"/>
                </a:cubicBezTo>
                <a:cubicBezTo>
                  <a:pt x="0" y="118402"/>
                  <a:pt x="118402" y="0"/>
                  <a:pt x="264459" y="0"/>
                </a:cubicBezTo>
                <a:close/>
              </a:path>
            </a:pathLst>
          </a:custGeom>
          <a:solidFill>
            <a:schemeClr val="bg1"/>
          </a:solidFill>
          <a:ln w="9525" cap="flat">
            <a:noFill/>
            <a:prstDash val="solid"/>
            <a:miter/>
          </a:ln>
        </p:spPr>
        <p:txBody>
          <a:bodyPr wrap="square" rtlCol="0" anchor="ctr">
            <a:noAutofit/>
          </a:bodyPr>
          <a:lstStyle/>
          <a:p>
            <a:pPr algn="l"/>
            <a:endParaRPr lang="en-IN"/>
          </a:p>
        </p:txBody>
      </p:sp>
      <p:cxnSp>
        <p:nvCxnSpPr>
          <p:cNvPr id="252" name="Straight Connector 251">
            <a:extLst>
              <a:ext uri="{FF2B5EF4-FFF2-40B4-BE49-F238E27FC236}">
                <a16:creationId xmlns:a16="http://schemas.microsoft.com/office/drawing/2014/main" id="{253ED88E-8E90-F18B-3850-91F16B0CA70A}"/>
              </a:ext>
            </a:extLst>
          </p:cNvPr>
          <p:cNvCxnSpPr>
            <a:cxnSpLocks/>
            <a:endCxn id="249" idx="12"/>
          </p:cNvCxnSpPr>
          <p:nvPr/>
        </p:nvCxnSpPr>
        <p:spPr>
          <a:xfrm flipH="1">
            <a:off x="6096000" y="2503808"/>
            <a:ext cx="303912" cy="68644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8A01B2AE-E08B-55B6-8281-0DF23CC311B9}"/>
              </a:ext>
            </a:extLst>
          </p:cNvPr>
          <p:cNvCxnSpPr>
            <a:cxnSpLocks/>
            <a:endCxn id="249" idx="12"/>
          </p:cNvCxnSpPr>
          <p:nvPr/>
        </p:nvCxnSpPr>
        <p:spPr>
          <a:xfrm flipH="1">
            <a:off x="6096000" y="2503808"/>
            <a:ext cx="1363616" cy="68644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C3646E70-B25E-28C0-4ACD-9988D10F1D45}"/>
              </a:ext>
            </a:extLst>
          </p:cNvPr>
          <p:cNvCxnSpPr>
            <a:cxnSpLocks/>
            <a:endCxn id="249" idx="12"/>
          </p:cNvCxnSpPr>
          <p:nvPr/>
        </p:nvCxnSpPr>
        <p:spPr>
          <a:xfrm>
            <a:off x="5242883" y="2503808"/>
            <a:ext cx="853117" cy="68644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785BB805-C0FD-1A5D-91CB-177573763C0D}"/>
              </a:ext>
            </a:extLst>
          </p:cNvPr>
          <p:cNvCxnSpPr>
            <a:cxnSpLocks/>
            <a:endCxn id="249" idx="12"/>
          </p:cNvCxnSpPr>
          <p:nvPr/>
        </p:nvCxnSpPr>
        <p:spPr>
          <a:xfrm>
            <a:off x="4548053" y="2491682"/>
            <a:ext cx="1547947" cy="69857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59977661-B59F-50C5-1E80-48CA535B3BE9}"/>
              </a:ext>
            </a:extLst>
          </p:cNvPr>
          <p:cNvCxnSpPr>
            <a:cxnSpLocks/>
            <a:endCxn id="24" idx="0"/>
          </p:cNvCxnSpPr>
          <p:nvPr/>
        </p:nvCxnSpPr>
        <p:spPr>
          <a:xfrm>
            <a:off x="6095999" y="3451412"/>
            <a:ext cx="446638" cy="61851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50108EDE-6CCD-546D-A4DC-25657495F713}"/>
              </a:ext>
            </a:extLst>
          </p:cNvPr>
          <p:cNvCxnSpPr>
            <a:cxnSpLocks/>
            <a:stCxn id="249" idx="14"/>
          </p:cNvCxnSpPr>
          <p:nvPr/>
        </p:nvCxnSpPr>
        <p:spPr>
          <a:xfrm>
            <a:off x="6096000" y="3451412"/>
            <a:ext cx="1116662" cy="66365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8D394551-504C-E01B-94AD-21EA150BB295}"/>
              </a:ext>
            </a:extLst>
          </p:cNvPr>
          <p:cNvCxnSpPr>
            <a:cxnSpLocks/>
            <a:stCxn id="249" idx="14"/>
          </p:cNvCxnSpPr>
          <p:nvPr/>
        </p:nvCxnSpPr>
        <p:spPr>
          <a:xfrm flipH="1">
            <a:off x="5073146" y="3451412"/>
            <a:ext cx="1022854" cy="60176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5A5308F2-0521-7ED9-CFBD-1F9981232A4A}"/>
              </a:ext>
            </a:extLst>
          </p:cNvPr>
          <p:cNvCxnSpPr>
            <a:cxnSpLocks/>
            <a:stCxn id="249" idx="14"/>
            <a:endCxn id="19" idx="0"/>
          </p:cNvCxnSpPr>
          <p:nvPr/>
        </p:nvCxnSpPr>
        <p:spPr>
          <a:xfrm flipH="1">
            <a:off x="5814115" y="3451412"/>
            <a:ext cx="281885" cy="61915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9930F4E0-158C-16C1-ADE4-615A72B3BCC5}"/>
              </a:ext>
            </a:extLst>
          </p:cNvPr>
          <p:cNvCxnSpPr>
            <a:cxnSpLocks/>
            <a:stCxn id="246" idx="6"/>
            <a:endCxn id="249" idx="15"/>
          </p:cNvCxnSpPr>
          <p:nvPr/>
        </p:nvCxnSpPr>
        <p:spPr>
          <a:xfrm flipV="1">
            <a:off x="5549397" y="3320834"/>
            <a:ext cx="416024" cy="423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116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1BC67EF-049D-371C-304B-B3EA5FC23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0496" y="96559"/>
            <a:ext cx="4731757" cy="66648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144A806-E481-50BF-9280-C1C3A32239AE}"/>
              </a:ext>
            </a:extLst>
          </p:cNvPr>
          <p:cNvSpPr txBox="1"/>
          <p:nvPr/>
        </p:nvSpPr>
        <p:spPr>
          <a:xfrm>
            <a:off x="806825" y="1777334"/>
            <a:ext cx="2967316" cy="456535"/>
          </a:xfrm>
          <a:prstGeom prst="rect">
            <a:avLst/>
          </a:prstGeom>
          <a:noFill/>
        </p:spPr>
        <p:txBody>
          <a:bodyPr wrap="square">
            <a:spAutoFit/>
          </a:bodyPr>
          <a:lstStyle/>
          <a:p>
            <a:pPr>
              <a:lnSpc>
                <a:spcPct val="150000"/>
              </a:lnSpc>
            </a:pPr>
            <a:r>
              <a:rPr lang="en-US" b="1" dirty="0">
                <a:solidFill>
                  <a:prstClr val="black"/>
                </a:solidFill>
                <a:latin typeface="Arial" panose="020B0604020202020204" pitchFamily="34" charset="0"/>
                <a:cs typeface="Arial" panose="020B0604020202020204" pitchFamily="34" charset="0"/>
              </a:rPr>
              <a:t>Now lets discuss</a:t>
            </a:r>
            <a:endParaRPr kumimoji="0" lang="en-US" b="1" i="1"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endParaRPr>
          </a:p>
        </p:txBody>
      </p:sp>
      <p:sp>
        <p:nvSpPr>
          <p:cNvPr id="6" name="Freeform: Shape 5">
            <a:extLst>
              <a:ext uri="{FF2B5EF4-FFF2-40B4-BE49-F238E27FC236}">
                <a16:creationId xmlns:a16="http://schemas.microsoft.com/office/drawing/2014/main" id="{7DAFEFD7-BF22-F213-CD63-3FCFFB43578A}"/>
              </a:ext>
            </a:extLst>
          </p:cNvPr>
          <p:cNvSpPr/>
          <p:nvPr/>
        </p:nvSpPr>
        <p:spPr>
          <a:xfrm rot="5400000">
            <a:off x="10515310" y="0"/>
            <a:ext cx="1676690" cy="1676690"/>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13" name="TextBox 12">
            <a:extLst>
              <a:ext uri="{FF2B5EF4-FFF2-40B4-BE49-F238E27FC236}">
                <a16:creationId xmlns:a16="http://schemas.microsoft.com/office/drawing/2014/main" id="{74BDD9F7-E794-8F20-4933-B928FF1D6B38}"/>
              </a:ext>
            </a:extLst>
          </p:cNvPr>
          <p:cNvSpPr txBox="1"/>
          <p:nvPr/>
        </p:nvSpPr>
        <p:spPr>
          <a:xfrm>
            <a:off x="1612249" y="396877"/>
            <a:ext cx="6275240"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latin typeface="Arial"/>
                <a:cs typeface="Arial" panose="020B0604020202020204" pitchFamily="34" charset="0"/>
              </a:rPr>
              <a:t>TRANSFORMERS ARCHITECHTURE</a:t>
            </a:r>
            <a:endParaRPr kumimoji="0" lang="ko-KR" altLang="en-US" sz="2400" b="1" i="0" u="none" strike="noStrike" kern="1200" cap="none" spc="0" normalizeH="0" baseline="0" noProof="0" dirty="0">
              <a:ln>
                <a:noFill/>
              </a:ln>
              <a:effectLst/>
              <a:uLnTx/>
              <a:uFillTx/>
              <a:latin typeface="Arial"/>
              <a:cs typeface="Arial" panose="020B0604020202020204" pitchFamily="34" charset="0"/>
            </a:endParaRPr>
          </a:p>
        </p:txBody>
      </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Rectangle: Rounded Corners 1">
            <a:extLst>
              <a:ext uri="{FF2B5EF4-FFF2-40B4-BE49-F238E27FC236}">
                <a16:creationId xmlns:a16="http://schemas.microsoft.com/office/drawing/2014/main" id="{D458A559-EBC7-26B9-87B6-BC96E88FCECE}"/>
              </a:ext>
            </a:extLst>
          </p:cNvPr>
          <p:cNvSpPr/>
          <p:nvPr/>
        </p:nvSpPr>
        <p:spPr>
          <a:xfrm>
            <a:off x="7427856" y="3980329"/>
            <a:ext cx="1165412" cy="57374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D1AF6347-18A4-FAA7-D290-3782198F5519}"/>
              </a:ext>
            </a:extLst>
          </p:cNvPr>
          <p:cNvSpPr/>
          <p:nvPr/>
        </p:nvSpPr>
        <p:spPr>
          <a:xfrm>
            <a:off x="8965901" y="2770094"/>
            <a:ext cx="1165412" cy="57374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54758D6-4321-43DD-B914-D0489F78FAF0}"/>
              </a:ext>
            </a:extLst>
          </p:cNvPr>
          <p:cNvSpPr txBox="1"/>
          <p:nvPr/>
        </p:nvSpPr>
        <p:spPr>
          <a:xfrm>
            <a:off x="2723914" y="1864537"/>
            <a:ext cx="3784463" cy="369332"/>
          </a:xfrm>
          <a:prstGeom prst="rect">
            <a:avLst/>
          </a:prstGeom>
          <a:noFill/>
        </p:spPr>
        <p:txBody>
          <a:bodyPr wrap="square">
            <a:spAutoFit/>
          </a:bodyPr>
          <a:lstStyle/>
          <a:p>
            <a:r>
              <a:rPr lang="en-US" b="1" dirty="0">
                <a:solidFill>
                  <a:srgbClr val="FF0000"/>
                </a:solidFill>
                <a:latin typeface="Arial" panose="020B0604020202020204" pitchFamily="34" charset="0"/>
                <a:cs typeface="Arial" panose="020B0604020202020204" pitchFamily="34" charset="0"/>
              </a:rPr>
              <a:t>Multi-Head Attention Mechanism </a:t>
            </a:r>
            <a:endParaRPr lang="en-IN" dirty="0"/>
          </a:p>
        </p:txBody>
      </p:sp>
    </p:spTree>
    <p:extLst>
      <p:ext uri="{BB962C8B-B14F-4D97-AF65-F5344CB8AC3E}">
        <p14:creationId xmlns:p14="http://schemas.microsoft.com/office/powerpoint/2010/main" val="239815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39CD8D-47BE-B690-A99A-91C67CE24026}"/>
              </a:ext>
            </a:extLst>
          </p:cNvPr>
          <p:cNvSpPr txBox="1"/>
          <p:nvPr/>
        </p:nvSpPr>
        <p:spPr>
          <a:xfrm>
            <a:off x="2141698" y="304727"/>
            <a:ext cx="626719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Attention</a:t>
            </a:r>
            <a:endParaRPr kumimoji="0" lang="en-IN" sz="3200" b="0" i="0" u="none" strike="noStrike" kern="1200" cap="none" spc="0" normalizeH="0" baseline="0" noProof="0" dirty="0">
              <a:ln>
                <a:noFill/>
              </a:ln>
              <a:solidFill>
                <a:prstClr val="black"/>
              </a:solidFill>
              <a:effectLst/>
              <a:uLnTx/>
              <a:uFillTx/>
              <a:latin typeface="Arial"/>
            </a:endParaRPr>
          </a:p>
        </p:txBody>
      </p:sp>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sp>
        <p:nvSpPr>
          <p:cNvPr id="41" name="TextBox 40">
            <a:extLst>
              <a:ext uri="{FF2B5EF4-FFF2-40B4-BE49-F238E27FC236}">
                <a16:creationId xmlns:a16="http://schemas.microsoft.com/office/drawing/2014/main" id="{4116C596-D90C-9078-357F-7281F4C74EF1}"/>
              </a:ext>
            </a:extLst>
          </p:cNvPr>
          <p:cNvSpPr txBox="1"/>
          <p:nvPr/>
        </p:nvSpPr>
        <p:spPr>
          <a:xfrm>
            <a:off x="599196" y="1783174"/>
            <a:ext cx="7988178" cy="369332"/>
          </a:xfrm>
          <a:prstGeom prst="rect">
            <a:avLst/>
          </a:prstGeom>
          <a:noFill/>
        </p:spPr>
        <p:txBody>
          <a:bodyPr wrap="square" rtlCol="0">
            <a:spAutoFit/>
          </a:bodyPr>
          <a:lstStyle/>
          <a:p>
            <a:r>
              <a:rPr lang="en-US" dirty="0"/>
              <a:t>“Those who do not understand true pain can never understand true peace”</a:t>
            </a:r>
          </a:p>
        </p:txBody>
      </p:sp>
    </p:spTree>
    <p:extLst>
      <p:ext uri="{BB962C8B-B14F-4D97-AF65-F5344CB8AC3E}">
        <p14:creationId xmlns:p14="http://schemas.microsoft.com/office/powerpoint/2010/main" val="1478444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39CD8D-47BE-B690-A99A-91C67CE24026}"/>
              </a:ext>
            </a:extLst>
          </p:cNvPr>
          <p:cNvSpPr txBox="1"/>
          <p:nvPr/>
        </p:nvSpPr>
        <p:spPr>
          <a:xfrm>
            <a:off x="2141698" y="304727"/>
            <a:ext cx="626719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Attention</a:t>
            </a:r>
            <a:endParaRPr kumimoji="0" lang="en-IN" sz="3200" b="0" i="0" u="none" strike="noStrike" kern="1200" cap="none" spc="0" normalizeH="0" baseline="0" noProof="0" dirty="0">
              <a:ln>
                <a:noFill/>
              </a:ln>
              <a:solidFill>
                <a:prstClr val="black"/>
              </a:solidFill>
              <a:effectLst/>
              <a:uLnTx/>
              <a:uFillTx/>
              <a:latin typeface="Arial"/>
            </a:endParaRPr>
          </a:p>
        </p:txBody>
      </p:sp>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sp>
        <p:nvSpPr>
          <p:cNvPr id="41" name="TextBox 40">
            <a:extLst>
              <a:ext uri="{FF2B5EF4-FFF2-40B4-BE49-F238E27FC236}">
                <a16:creationId xmlns:a16="http://schemas.microsoft.com/office/drawing/2014/main" id="{4116C596-D90C-9078-357F-7281F4C74EF1}"/>
              </a:ext>
            </a:extLst>
          </p:cNvPr>
          <p:cNvSpPr txBox="1"/>
          <p:nvPr/>
        </p:nvSpPr>
        <p:spPr>
          <a:xfrm>
            <a:off x="599196" y="1783174"/>
            <a:ext cx="7988178" cy="369332"/>
          </a:xfrm>
          <a:prstGeom prst="rect">
            <a:avLst/>
          </a:prstGeom>
          <a:noFill/>
        </p:spPr>
        <p:txBody>
          <a:bodyPr wrap="square" rtlCol="0">
            <a:spAutoFit/>
          </a:bodyPr>
          <a:lstStyle/>
          <a:p>
            <a:r>
              <a:rPr lang="en-US" dirty="0">
                <a:solidFill>
                  <a:schemeClr val="bg2">
                    <a:lumMod val="75000"/>
                  </a:schemeClr>
                </a:solidFill>
              </a:rPr>
              <a:t>“Those who do not understand </a:t>
            </a:r>
            <a:r>
              <a:rPr lang="en-US" dirty="0"/>
              <a:t>true pain </a:t>
            </a:r>
            <a:r>
              <a:rPr lang="en-US" dirty="0">
                <a:solidFill>
                  <a:schemeClr val="bg2">
                    <a:lumMod val="75000"/>
                  </a:schemeClr>
                </a:solidFill>
              </a:rPr>
              <a:t>can </a:t>
            </a:r>
            <a:r>
              <a:rPr lang="en-US" dirty="0"/>
              <a:t>never</a:t>
            </a:r>
            <a:r>
              <a:rPr lang="en-US" dirty="0">
                <a:solidFill>
                  <a:schemeClr val="bg2">
                    <a:lumMod val="75000"/>
                  </a:schemeClr>
                </a:solidFill>
              </a:rPr>
              <a:t> understand true</a:t>
            </a:r>
            <a:r>
              <a:rPr lang="en-US" dirty="0"/>
              <a:t> peace”</a:t>
            </a:r>
          </a:p>
        </p:txBody>
      </p:sp>
      <p:sp>
        <p:nvSpPr>
          <p:cNvPr id="30" name="TextBox 29">
            <a:extLst>
              <a:ext uri="{FF2B5EF4-FFF2-40B4-BE49-F238E27FC236}">
                <a16:creationId xmlns:a16="http://schemas.microsoft.com/office/drawing/2014/main" id="{225A94B8-1EDC-9704-82C0-05C6D7C109D3}"/>
              </a:ext>
            </a:extLst>
          </p:cNvPr>
          <p:cNvSpPr txBox="1"/>
          <p:nvPr/>
        </p:nvSpPr>
        <p:spPr>
          <a:xfrm>
            <a:off x="598622" y="2597070"/>
            <a:ext cx="3704437" cy="523220"/>
          </a:xfrm>
          <a:prstGeom prst="rect">
            <a:avLst/>
          </a:prstGeom>
          <a:noFill/>
        </p:spPr>
        <p:txBody>
          <a:bodyPr wrap="square" rtlCol="0">
            <a:spAutoFit/>
          </a:bodyPr>
          <a:lstStyle/>
          <a:p>
            <a:r>
              <a:rPr lang="en-US" sz="1400" dirty="0">
                <a:solidFill>
                  <a:srgbClr val="2F6DFF"/>
                </a:solidFill>
              </a:rPr>
              <a:t>If you have watched “Naruto” then you’ll not pay equal attention to each word</a:t>
            </a:r>
          </a:p>
        </p:txBody>
      </p:sp>
    </p:spTree>
    <p:extLst>
      <p:ext uri="{BB962C8B-B14F-4D97-AF65-F5344CB8AC3E}">
        <p14:creationId xmlns:p14="http://schemas.microsoft.com/office/powerpoint/2010/main" val="311444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39CD8D-47BE-B690-A99A-91C67CE24026}"/>
              </a:ext>
            </a:extLst>
          </p:cNvPr>
          <p:cNvSpPr txBox="1"/>
          <p:nvPr/>
        </p:nvSpPr>
        <p:spPr>
          <a:xfrm>
            <a:off x="2141698" y="304727"/>
            <a:ext cx="626719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Attention</a:t>
            </a:r>
            <a:endParaRPr kumimoji="0" lang="en-IN" sz="3200" b="0" i="0" u="none" strike="noStrike" kern="1200" cap="none" spc="0" normalizeH="0" baseline="0" noProof="0" dirty="0">
              <a:ln>
                <a:noFill/>
              </a:ln>
              <a:solidFill>
                <a:prstClr val="black"/>
              </a:solidFill>
              <a:effectLst/>
              <a:uLnTx/>
              <a:uFillTx/>
              <a:latin typeface="Arial"/>
            </a:endParaRPr>
          </a:p>
        </p:txBody>
      </p:sp>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sp>
        <p:nvSpPr>
          <p:cNvPr id="41" name="TextBox 40">
            <a:extLst>
              <a:ext uri="{FF2B5EF4-FFF2-40B4-BE49-F238E27FC236}">
                <a16:creationId xmlns:a16="http://schemas.microsoft.com/office/drawing/2014/main" id="{4116C596-D90C-9078-357F-7281F4C74EF1}"/>
              </a:ext>
            </a:extLst>
          </p:cNvPr>
          <p:cNvSpPr txBox="1"/>
          <p:nvPr/>
        </p:nvSpPr>
        <p:spPr>
          <a:xfrm>
            <a:off x="599196" y="1783174"/>
            <a:ext cx="7988178" cy="369332"/>
          </a:xfrm>
          <a:prstGeom prst="rect">
            <a:avLst/>
          </a:prstGeom>
          <a:noFill/>
        </p:spPr>
        <p:txBody>
          <a:bodyPr wrap="square" rtlCol="0">
            <a:spAutoFit/>
          </a:bodyPr>
          <a:lstStyle/>
          <a:p>
            <a:r>
              <a:rPr lang="en-US" dirty="0"/>
              <a:t>“Those who do not understand true pain can never understand true peace”</a:t>
            </a:r>
          </a:p>
        </p:txBody>
      </p:sp>
      <p:pic>
        <p:nvPicPr>
          <p:cNvPr id="7" name="Picture 6">
            <a:extLst>
              <a:ext uri="{FF2B5EF4-FFF2-40B4-BE49-F238E27FC236}">
                <a16:creationId xmlns:a16="http://schemas.microsoft.com/office/drawing/2014/main" id="{03AD9310-60E3-2FAD-BC5E-F5B586617ACC}"/>
              </a:ext>
            </a:extLst>
          </p:cNvPr>
          <p:cNvPicPr>
            <a:picLocks noChangeAspect="1"/>
          </p:cNvPicPr>
          <p:nvPr/>
        </p:nvPicPr>
        <p:blipFill>
          <a:blip r:embed="rId2"/>
          <a:stretch>
            <a:fillRect/>
          </a:stretch>
        </p:blipFill>
        <p:spPr>
          <a:xfrm>
            <a:off x="4593285" y="2478627"/>
            <a:ext cx="3005430" cy="4383741"/>
          </a:xfrm>
          <a:prstGeom prst="rect">
            <a:avLst/>
          </a:prstGeom>
        </p:spPr>
      </p:pic>
      <p:sp>
        <p:nvSpPr>
          <p:cNvPr id="8" name="TextBox 7">
            <a:extLst>
              <a:ext uri="{FF2B5EF4-FFF2-40B4-BE49-F238E27FC236}">
                <a16:creationId xmlns:a16="http://schemas.microsoft.com/office/drawing/2014/main" id="{9F129F31-FE48-B3AB-18F1-DBCF839B3478}"/>
              </a:ext>
            </a:extLst>
          </p:cNvPr>
          <p:cNvSpPr txBox="1"/>
          <p:nvPr/>
        </p:nvSpPr>
        <p:spPr>
          <a:xfrm>
            <a:off x="7367601" y="2227738"/>
            <a:ext cx="1041293" cy="369332"/>
          </a:xfrm>
          <a:prstGeom prst="rect">
            <a:avLst/>
          </a:prstGeom>
          <a:noFill/>
        </p:spPr>
        <p:txBody>
          <a:bodyPr wrap="square" rtlCol="0">
            <a:spAutoFit/>
          </a:bodyPr>
          <a:lstStyle/>
          <a:p>
            <a:pPr algn="r"/>
            <a:r>
              <a:rPr lang="en-US" spc="150" dirty="0"/>
              <a:t>─ Pain</a:t>
            </a:r>
          </a:p>
        </p:txBody>
      </p:sp>
      <p:sp>
        <p:nvSpPr>
          <p:cNvPr id="2" name="TextBox 1">
            <a:extLst>
              <a:ext uri="{FF2B5EF4-FFF2-40B4-BE49-F238E27FC236}">
                <a16:creationId xmlns:a16="http://schemas.microsoft.com/office/drawing/2014/main" id="{06BA8659-F685-8164-49A0-E244C2086E2F}"/>
              </a:ext>
            </a:extLst>
          </p:cNvPr>
          <p:cNvSpPr txBox="1"/>
          <p:nvPr/>
        </p:nvSpPr>
        <p:spPr>
          <a:xfrm>
            <a:off x="598622" y="2597070"/>
            <a:ext cx="3704437" cy="523220"/>
          </a:xfrm>
          <a:prstGeom prst="rect">
            <a:avLst/>
          </a:prstGeom>
          <a:noFill/>
        </p:spPr>
        <p:txBody>
          <a:bodyPr wrap="square" rtlCol="0">
            <a:spAutoFit/>
          </a:bodyPr>
          <a:lstStyle/>
          <a:p>
            <a:r>
              <a:rPr lang="en-US" sz="1400" dirty="0">
                <a:solidFill>
                  <a:srgbClr val="2F6DFF"/>
                </a:solidFill>
              </a:rPr>
              <a:t>If you have watched “Naruto” then you’ll not pay equal attention to each word</a:t>
            </a:r>
          </a:p>
        </p:txBody>
      </p:sp>
    </p:spTree>
    <p:extLst>
      <p:ext uri="{BB962C8B-B14F-4D97-AF65-F5344CB8AC3E}">
        <p14:creationId xmlns:p14="http://schemas.microsoft.com/office/powerpoint/2010/main" val="3917708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39CD8D-47BE-B690-A99A-91C67CE24026}"/>
              </a:ext>
            </a:extLst>
          </p:cNvPr>
          <p:cNvSpPr txBox="1"/>
          <p:nvPr/>
        </p:nvSpPr>
        <p:spPr>
          <a:xfrm>
            <a:off x="2141698" y="304727"/>
            <a:ext cx="626719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Attention</a:t>
            </a:r>
            <a:endParaRPr kumimoji="0" lang="en-IN" sz="3200" b="0" i="0" u="none" strike="noStrike" kern="1200" cap="none" spc="0" normalizeH="0" baseline="0" noProof="0" dirty="0">
              <a:ln>
                <a:noFill/>
              </a:ln>
              <a:solidFill>
                <a:prstClr val="black"/>
              </a:solidFill>
              <a:effectLst/>
              <a:uLnTx/>
              <a:uFillTx/>
              <a:latin typeface="Arial"/>
            </a:endParaRPr>
          </a:p>
        </p:txBody>
      </p:sp>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sp>
        <p:nvSpPr>
          <p:cNvPr id="41" name="TextBox 40">
            <a:extLst>
              <a:ext uri="{FF2B5EF4-FFF2-40B4-BE49-F238E27FC236}">
                <a16:creationId xmlns:a16="http://schemas.microsoft.com/office/drawing/2014/main" id="{4116C596-D90C-9078-357F-7281F4C74EF1}"/>
              </a:ext>
            </a:extLst>
          </p:cNvPr>
          <p:cNvSpPr txBox="1"/>
          <p:nvPr/>
        </p:nvSpPr>
        <p:spPr>
          <a:xfrm>
            <a:off x="589069" y="1487339"/>
            <a:ext cx="8097731" cy="646331"/>
          </a:xfrm>
          <a:prstGeom prst="rect">
            <a:avLst/>
          </a:prstGeom>
          <a:noFill/>
        </p:spPr>
        <p:txBody>
          <a:bodyPr wrap="square" rtlCol="0">
            <a:spAutoFit/>
          </a:bodyPr>
          <a:lstStyle/>
          <a:p>
            <a:r>
              <a:rPr lang="en-US" dirty="0"/>
              <a:t>Therefore, the attention mechanism helps the model to focus on important words in a given input sentence</a:t>
            </a:r>
          </a:p>
        </p:txBody>
      </p:sp>
    </p:spTree>
    <p:extLst>
      <p:ext uri="{BB962C8B-B14F-4D97-AF65-F5344CB8AC3E}">
        <p14:creationId xmlns:p14="http://schemas.microsoft.com/office/powerpoint/2010/main" val="290083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39CD8D-47BE-B690-A99A-91C67CE24026}"/>
              </a:ext>
            </a:extLst>
          </p:cNvPr>
          <p:cNvSpPr txBox="1"/>
          <p:nvPr/>
        </p:nvSpPr>
        <p:spPr>
          <a:xfrm>
            <a:off x="2141698" y="304727"/>
            <a:ext cx="626719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Attention</a:t>
            </a:r>
            <a:endParaRPr kumimoji="0" lang="en-IN" sz="3200" b="0" i="0" u="none" strike="noStrike" kern="1200" cap="none" spc="0" normalizeH="0" baseline="0" noProof="0" dirty="0">
              <a:ln>
                <a:noFill/>
              </a:ln>
              <a:solidFill>
                <a:prstClr val="black"/>
              </a:solidFill>
              <a:effectLst/>
              <a:uLnTx/>
              <a:uFillTx/>
              <a:latin typeface="Arial"/>
            </a:endParaRPr>
          </a:p>
        </p:txBody>
      </p:sp>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sp>
        <p:nvSpPr>
          <p:cNvPr id="3" name="TextBox 2">
            <a:extLst>
              <a:ext uri="{FF2B5EF4-FFF2-40B4-BE49-F238E27FC236}">
                <a16:creationId xmlns:a16="http://schemas.microsoft.com/office/drawing/2014/main" id="{671AB92D-1899-2299-DD14-DE5E09377553}"/>
              </a:ext>
            </a:extLst>
          </p:cNvPr>
          <p:cNvSpPr txBox="1"/>
          <p:nvPr/>
        </p:nvSpPr>
        <p:spPr>
          <a:xfrm>
            <a:off x="589069" y="1487339"/>
            <a:ext cx="8097731" cy="369332"/>
          </a:xfrm>
          <a:prstGeom prst="rect">
            <a:avLst/>
          </a:prstGeom>
          <a:noFill/>
        </p:spPr>
        <p:txBody>
          <a:bodyPr wrap="square" rtlCol="0">
            <a:spAutoFit/>
          </a:bodyPr>
          <a:lstStyle/>
          <a:p>
            <a:pPr marL="0" algn="l" rtl="0" eaLnBrk="1" latinLnBrk="0" hangingPunct="1">
              <a:spcBef>
                <a:spcPts val="0"/>
              </a:spcBef>
              <a:spcAft>
                <a:spcPts val="0"/>
              </a:spcAft>
            </a:pPr>
            <a:r>
              <a:rPr lang="en-US" sz="1800" kern="1200" dirty="0">
                <a:solidFill>
                  <a:srgbClr val="000000"/>
                </a:solidFill>
                <a:effectLst/>
                <a:latin typeface="Arial" panose="020B0604020202020204" pitchFamily="34" charset="0"/>
                <a:ea typeface="Arial Unicode MS"/>
                <a:cs typeface="+mn-cs"/>
              </a:rPr>
              <a:t>Transformers do not use simple attention mechanism.</a:t>
            </a:r>
            <a:endParaRPr lang="en-IN" dirty="0">
              <a:effectLst/>
            </a:endParaRPr>
          </a:p>
        </p:txBody>
      </p:sp>
    </p:spTree>
    <p:extLst>
      <p:ext uri="{BB962C8B-B14F-4D97-AF65-F5344CB8AC3E}">
        <p14:creationId xmlns:p14="http://schemas.microsoft.com/office/powerpoint/2010/main" val="28768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4231C2F6-E188-C3D2-2602-C5089E771DC8}"/>
              </a:ext>
            </a:extLst>
          </p:cNvPr>
          <p:cNvSpPr/>
          <p:nvPr/>
        </p:nvSpPr>
        <p:spPr>
          <a:xfrm>
            <a:off x="183285" y="5575675"/>
            <a:ext cx="1128946" cy="1129553"/>
          </a:xfrm>
          <a:prstGeom prst="ellipse">
            <a:avLst/>
          </a:prstGeom>
          <a:solidFill>
            <a:srgbClr val="34A853"/>
          </a:solidFill>
          <a:ln w="9525" cap="flat">
            <a:noFill/>
            <a:prstDash val="solid"/>
            <a:miter/>
          </a:ln>
        </p:spPr>
        <p:txBody>
          <a:bodyPr rtlCol="0" anchor="ctr"/>
          <a:lstStyle/>
          <a:p>
            <a:pPr algn="l"/>
            <a:endParaRPr lang="en-IN"/>
          </a:p>
        </p:txBody>
      </p:sp>
      <p:sp>
        <p:nvSpPr>
          <p:cNvPr id="8" name="Oval 7">
            <a:extLst>
              <a:ext uri="{FF2B5EF4-FFF2-40B4-BE49-F238E27FC236}">
                <a16:creationId xmlns:a16="http://schemas.microsoft.com/office/drawing/2014/main" id="{D8BEF4B9-6DB9-755B-01B7-AFC092AB611B}"/>
              </a:ext>
            </a:extLst>
          </p:cNvPr>
          <p:cNvSpPr/>
          <p:nvPr/>
        </p:nvSpPr>
        <p:spPr>
          <a:xfrm>
            <a:off x="9919855" y="143436"/>
            <a:ext cx="1980134" cy="1981199"/>
          </a:xfrm>
          <a:prstGeom prst="ellipse">
            <a:avLst/>
          </a:prstGeom>
          <a:solidFill>
            <a:srgbClr val="EA4335"/>
          </a:solidFill>
          <a:ln w="9525" cap="flat">
            <a:noFill/>
            <a:prstDash val="solid"/>
            <a:miter/>
          </a:ln>
        </p:spPr>
        <p:txBody>
          <a:bodyPr rtlCol="0" anchor="ctr"/>
          <a:lstStyle/>
          <a:p>
            <a:pPr algn="l"/>
            <a:endParaRPr lang="en-IN"/>
          </a:p>
        </p:txBody>
      </p:sp>
      <p:sp>
        <p:nvSpPr>
          <p:cNvPr id="9" name="Rectangle: Rounded Corners 8">
            <a:extLst>
              <a:ext uri="{FF2B5EF4-FFF2-40B4-BE49-F238E27FC236}">
                <a16:creationId xmlns:a16="http://schemas.microsoft.com/office/drawing/2014/main" id="{E5331956-EFA0-8E6D-CFB1-5666DD9EFFAF}"/>
              </a:ext>
            </a:extLst>
          </p:cNvPr>
          <p:cNvSpPr/>
          <p:nvPr/>
        </p:nvSpPr>
        <p:spPr>
          <a:xfrm rot="2027238">
            <a:off x="10210053" y="4977288"/>
            <a:ext cx="1307652" cy="1363296"/>
          </a:xfrm>
          <a:prstGeom prst="roundRect">
            <a:avLst/>
          </a:prstGeom>
          <a:noFill/>
          <a:ln w="254000">
            <a:solidFill>
              <a:srgbClr val="FBBC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Cross 12">
            <a:extLst>
              <a:ext uri="{FF2B5EF4-FFF2-40B4-BE49-F238E27FC236}">
                <a16:creationId xmlns:a16="http://schemas.microsoft.com/office/drawing/2014/main" id="{6B003D9C-401B-8657-82E1-D490695F7FE5}"/>
              </a:ext>
            </a:extLst>
          </p:cNvPr>
          <p:cNvSpPr/>
          <p:nvPr/>
        </p:nvSpPr>
        <p:spPr>
          <a:xfrm>
            <a:off x="183285" y="268940"/>
            <a:ext cx="1245721" cy="1245721"/>
          </a:xfrm>
          <a:prstGeom prst="plus">
            <a:avLst>
              <a:gd name="adj" fmla="val 39685"/>
            </a:avLst>
          </a:prstGeom>
          <a:solidFill>
            <a:srgbClr val="2F6DFF"/>
          </a:solidFill>
          <a:ln w="1270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Wave 20">
            <a:extLst>
              <a:ext uri="{FF2B5EF4-FFF2-40B4-BE49-F238E27FC236}">
                <a16:creationId xmlns:a16="http://schemas.microsoft.com/office/drawing/2014/main" id="{ACEF4362-56FE-53E4-87CA-142861BF9CB4}"/>
              </a:ext>
            </a:extLst>
          </p:cNvPr>
          <p:cNvSpPr/>
          <p:nvPr/>
        </p:nvSpPr>
        <p:spPr>
          <a:xfrm rot="2476917">
            <a:off x="10267150" y="3160060"/>
            <a:ext cx="1428750" cy="742950"/>
          </a:xfrm>
          <a:prstGeom prst="wave">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19D4690A-ED2D-855F-BB7D-421B388CF10D}"/>
              </a:ext>
            </a:extLst>
          </p:cNvPr>
          <p:cNvSpPr txBox="1"/>
          <p:nvPr/>
        </p:nvSpPr>
        <p:spPr>
          <a:xfrm>
            <a:off x="1527165" y="1005003"/>
            <a:ext cx="8414241" cy="4847994"/>
          </a:xfrm>
          <a:prstGeom prst="rect">
            <a:avLst/>
          </a:prstGeom>
          <a:noFill/>
        </p:spPr>
        <p:txBody>
          <a:bodyPr wrap="square">
            <a:spAutoFit/>
          </a:bodyPr>
          <a:lstStyle/>
          <a:p>
            <a:pPr>
              <a:lnSpc>
                <a:spcPct val="150000"/>
              </a:lnSpc>
            </a:pPr>
            <a:r>
              <a:rPr lang="en-US" sz="1600" dirty="0">
                <a:latin typeface="Arial" panose="020B0604020202020204" pitchFamily="34" charset="0"/>
                <a:cs typeface="Arial" panose="020B0604020202020204" pitchFamily="34" charset="0"/>
              </a:rPr>
              <a:t>The development of machine translation systems for Hinglish is particularly important for a variety of reasons. First, it can improve communication between speakers of English and Hinglish, enabling better collaboration and understanding. Second, it can enable access to information and resources in English for non-native speakers of the language. Finally, it can support the development of Hinglish as a distinct language in its own right, and help to preserve and promote the language.</a:t>
            </a:r>
          </a:p>
          <a:p>
            <a:pPr>
              <a:lnSpc>
                <a:spcPct val="150000"/>
              </a:lnSpc>
            </a:pPr>
            <a:endParaRPr lang="en-US" sz="1600" dirty="0">
              <a:latin typeface="Arial" panose="020B0604020202020204" pitchFamily="34" charset="0"/>
              <a:cs typeface="Arial" panose="020B0604020202020204" pitchFamily="34" charset="0"/>
            </a:endParaRPr>
          </a:p>
          <a:p>
            <a:pPr>
              <a:lnSpc>
                <a:spcPct val="150000"/>
              </a:lnSpc>
            </a:pPr>
            <a:r>
              <a:rPr lang="en-US" sz="1600" dirty="0">
                <a:latin typeface="Arial" panose="020B0604020202020204" pitchFamily="34" charset="0"/>
                <a:cs typeface="Arial" panose="020B0604020202020204" pitchFamily="34" charset="0"/>
              </a:rPr>
              <a:t>Transformers have emerged as a powerful tool for NLP tasks, including machine translation. By building an English to Hinglish translator using a transformer architecture, we can leverage the strengths of these models to develop accurate and fluent translations of English text into Hinglish. This can help to bridge the language barrier between English and Hinglish speakers and support the growth and development of Hinglish as a distinct language.</a:t>
            </a:r>
          </a:p>
        </p:txBody>
      </p:sp>
    </p:spTree>
    <p:extLst>
      <p:ext uri="{BB962C8B-B14F-4D97-AF65-F5344CB8AC3E}">
        <p14:creationId xmlns:p14="http://schemas.microsoft.com/office/powerpoint/2010/main" val="498310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39CD8D-47BE-B690-A99A-91C67CE24026}"/>
              </a:ext>
            </a:extLst>
          </p:cNvPr>
          <p:cNvSpPr txBox="1"/>
          <p:nvPr/>
        </p:nvSpPr>
        <p:spPr>
          <a:xfrm>
            <a:off x="2141698" y="304727"/>
            <a:ext cx="626719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Self - Attention</a:t>
            </a:r>
            <a:endParaRPr kumimoji="0" lang="en-IN" sz="3200" b="0" i="0" u="none" strike="noStrike" kern="1200" cap="none" spc="0" normalizeH="0" baseline="0" noProof="0" dirty="0">
              <a:ln>
                <a:noFill/>
              </a:ln>
              <a:solidFill>
                <a:prstClr val="black"/>
              </a:solidFill>
              <a:effectLst/>
              <a:uLnTx/>
              <a:uFillTx/>
              <a:latin typeface="Arial"/>
            </a:endParaRPr>
          </a:p>
        </p:txBody>
      </p:sp>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sp>
        <p:nvSpPr>
          <p:cNvPr id="3" name="TextBox 2">
            <a:extLst>
              <a:ext uri="{FF2B5EF4-FFF2-40B4-BE49-F238E27FC236}">
                <a16:creationId xmlns:a16="http://schemas.microsoft.com/office/drawing/2014/main" id="{C476C97E-B25A-D922-BBE0-3071F15C5BFE}"/>
              </a:ext>
            </a:extLst>
          </p:cNvPr>
          <p:cNvSpPr txBox="1"/>
          <p:nvPr/>
        </p:nvSpPr>
        <p:spPr>
          <a:xfrm>
            <a:off x="589069" y="1487339"/>
            <a:ext cx="8097731" cy="646331"/>
          </a:xfrm>
          <a:prstGeom prst="rect">
            <a:avLst/>
          </a:prstGeom>
          <a:noFill/>
        </p:spPr>
        <p:txBody>
          <a:bodyPr wrap="square" rtlCol="0">
            <a:spAutoFit/>
          </a:bodyPr>
          <a:lstStyle/>
          <a:p>
            <a:pPr marL="0" algn="l" rtl="0" eaLnBrk="1" latinLnBrk="0" hangingPunct="1">
              <a:spcBef>
                <a:spcPts val="0"/>
              </a:spcBef>
              <a:spcAft>
                <a:spcPts val="0"/>
              </a:spcAft>
            </a:pPr>
            <a:r>
              <a:rPr lang="en-US" sz="1800" kern="1200" dirty="0">
                <a:solidFill>
                  <a:srgbClr val="000000"/>
                </a:solidFill>
                <a:effectLst/>
                <a:latin typeface="Arial" panose="020B0604020202020204" pitchFamily="34" charset="0"/>
                <a:ea typeface="Arial Unicode MS"/>
                <a:cs typeface="+mn-cs"/>
              </a:rPr>
              <a:t>Transformers do not use simple attention mechanism.</a:t>
            </a:r>
          </a:p>
          <a:p>
            <a:pPr marL="0" algn="l" rtl="0" eaLnBrk="1" latinLnBrk="0" hangingPunct="1">
              <a:spcBef>
                <a:spcPts val="0"/>
              </a:spcBef>
              <a:spcAft>
                <a:spcPts val="0"/>
              </a:spcAft>
            </a:pPr>
            <a:r>
              <a:rPr lang="en-US" dirty="0">
                <a:solidFill>
                  <a:srgbClr val="000000"/>
                </a:solidFill>
                <a:latin typeface="Arial" panose="020B0604020202020204" pitchFamily="34" charset="0"/>
              </a:rPr>
              <a:t>Instead the mechanism it uses is called Self - Attention</a:t>
            </a:r>
            <a:endParaRPr lang="en-IN" dirty="0">
              <a:effectLst/>
            </a:endParaRPr>
          </a:p>
        </p:txBody>
      </p:sp>
      <p:sp>
        <p:nvSpPr>
          <p:cNvPr id="5" name="TextBox 4">
            <a:extLst>
              <a:ext uri="{FF2B5EF4-FFF2-40B4-BE49-F238E27FC236}">
                <a16:creationId xmlns:a16="http://schemas.microsoft.com/office/drawing/2014/main" id="{F5157C05-DC0E-60F0-9D54-B689ED2E76F4}"/>
              </a:ext>
            </a:extLst>
          </p:cNvPr>
          <p:cNvSpPr txBox="1"/>
          <p:nvPr/>
        </p:nvSpPr>
        <p:spPr>
          <a:xfrm>
            <a:off x="2683628" y="3429000"/>
            <a:ext cx="6824743" cy="646331"/>
          </a:xfrm>
          <a:prstGeom prst="rect">
            <a:avLst/>
          </a:prstGeom>
          <a:noFill/>
        </p:spPr>
        <p:txBody>
          <a:bodyPr wrap="square" rtlCol="0">
            <a:spAutoFit/>
          </a:bodyPr>
          <a:lstStyle/>
          <a:p>
            <a:pPr marL="0" algn="ctr" rtl="0" eaLnBrk="1" latinLnBrk="0" hangingPunct="1">
              <a:spcBef>
                <a:spcPts val="0"/>
              </a:spcBef>
              <a:spcAft>
                <a:spcPts val="0"/>
              </a:spcAft>
            </a:pPr>
            <a:r>
              <a:rPr lang="en-US" sz="1800" kern="1200" dirty="0">
                <a:solidFill>
                  <a:srgbClr val="000000"/>
                </a:solidFill>
                <a:effectLst/>
                <a:latin typeface="Arial" panose="020B0604020202020204" pitchFamily="34" charset="0"/>
                <a:ea typeface="Arial Unicode MS"/>
                <a:cs typeface="+mn-cs"/>
              </a:rPr>
              <a:t>He went to the </a:t>
            </a:r>
            <a:r>
              <a:rPr lang="en-US" sz="1800" kern="1200" dirty="0">
                <a:solidFill>
                  <a:srgbClr val="34A853"/>
                </a:solidFill>
                <a:effectLst/>
                <a:latin typeface="Arial" panose="020B0604020202020204" pitchFamily="34" charset="0"/>
                <a:ea typeface="Arial Unicode MS"/>
                <a:cs typeface="+mn-cs"/>
              </a:rPr>
              <a:t>bank</a:t>
            </a:r>
            <a:r>
              <a:rPr lang="en-US" sz="1800" kern="1200" dirty="0">
                <a:solidFill>
                  <a:srgbClr val="000000"/>
                </a:solidFill>
                <a:effectLst/>
                <a:latin typeface="Arial" panose="020B0604020202020204" pitchFamily="34" charset="0"/>
                <a:ea typeface="Arial Unicode MS"/>
                <a:cs typeface="+mn-cs"/>
              </a:rPr>
              <a:t> and learned of his empty account, after which he went to a river </a:t>
            </a:r>
            <a:r>
              <a:rPr lang="en-US" sz="1800" kern="1200" dirty="0">
                <a:solidFill>
                  <a:srgbClr val="2F6DFF"/>
                </a:solidFill>
                <a:effectLst/>
                <a:latin typeface="Arial" panose="020B0604020202020204" pitchFamily="34" charset="0"/>
                <a:ea typeface="Arial Unicode MS"/>
                <a:cs typeface="+mn-cs"/>
              </a:rPr>
              <a:t>bank</a:t>
            </a:r>
            <a:r>
              <a:rPr lang="en-US" sz="1800" kern="1200" dirty="0">
                <a:solidFill>
                  <a:srgbClr val="000000"/>
                </a:solidFill>
                <a:effectLst/>
                <a:latin typeface="Arial" panose="020B0604020202020204" pitchFamily="34" charset="0"/>
                <a:ea typeface="Arial Unicode MS"/>
                <a:cs typeface="+mn-cs"/>
              </a:rPr>
              <a:t> and cried</a:t>
            </a:r>
            <a:endParaRPr lang="en-IN" dirty="0">
              <a:effectLst/>
            </a:endParaRPr>
          </a:p>
        </p:txBody>
      </p:sp>
    </p:spTree>
    <p:extLst>
      <p:ext uri="{BB962C8B-B14F-4D97-AF65-F5344CB8AC3E}">
        <p14:creationId xmlns:p14="http://schemas.microsoft.com/office/powerpoint/2010/main" val="55478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39CD8D-47BE-B690-A99A-91C67CE24026}"/>
              </a:ext>
            </a:extLst>
          </p:cNvPr>
          <p:cNvSpPr txBox="1"/>
          <p:nvPr/>
        </p:nvSpPr>
        <p:spPr>
          <a:xfrm>
            <a:off x="2141698" y="304727"/>
            <a:ext cx="626719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Self - Attention</a:t>
            </a:r>
            <a:endParaRPr kumimoji="0" lang="en-IN" sz="3200" b="0" i="0" u="none" strike="noStrike" kern="1200" cap="none" spc="0" normalizeH="0" baseline="0" noProof="0" dirty="0">
              <a:ln>
                <a:noFill/>
              </a:ln>
              <a:solidFill>
                <a:prstClr val="black"/>
              </a:solidFill>
              <a:effectLst/>
              <a:uLnTx/>
              <a:uFillTx/>
              <a:latin typeface="Arial"/>
            </a:endParaRPr>
          </a:p>
        </p:txBody>
      </p:sp>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sp>
        <p:nvSpPr>
          <p:cNvPr id="3" name="TextBox 2">
            <a:extLst>
              <a:ext uri="{FF2B5EF4-FFF2-40B4-BE49-F238E27FC236}">
                <a16:creationId xmlns:a16="http://schemas.microsoft.com/office/drawing/2014/main" id="{C476C97E-B25A-D922-BBE0-3071F15C5BFE}"/>
              </a:ext>
            </a:extLst>
          </p:cNvPr>
          <p:cNvSpPr txBox="1"/>
          <p:nvPr/>
        </p:nvSpPr>
        <p:spPr>
          <a:xfrm>
            <a:off x="589069" y="1487339"/>
            <a:ext cx="8097731" cy="646331"/>
          </a:xfrm>
          <a:prstGeom prst="rect">
            <a:avLst/>
          </a:prstGeom>
          <a:noFill/>
        </p:spPr>
        <p:txBody>
          <a:bodyPr wrap="square" rtlCol="0">
            <a:spAutoFit/>
          </a:bodyPr>
          <a:lstStyle/>
          <a:p>
            <a:pPr marL="0" algn="l" rtl="0" eaLnBrk="1" latinLnBrk="0" hangingPunct="1">
              <a:spcBef>
                <a:spcPts val="0"/>
              </a:spcBef>
              <a:spcAft>
                <a:spcPts val="0"/>
              </a:spcAft>
            </a:pPr>
            <a:r>
              <a:rPr lang="en-US" sz="1800" kern="1200" dirty="0">
                <a:solidFill>
                  <a:srgbClr val="000000"/>
                </a:solidFill>
                <a:effectLst/>
                <a:latin typeface="Arial" panose="020B0604020202020204" pitchFamily="34" charset="0"/>
                <a:ea typeface="Arial Unicode MS"/>
                <a:cs typeface="+mn-cs"/>
              </a:rPr>
              <a:t>Transformers do not use simple attention mechanism.</a:t>
            </a:r>
          </a:p>
          <a:p>
            <a:pPr marL="0" algn="l" rtl="0" eaLnBrk="1" latinLnBrk="0" hangingPunct="1">
              <a:spcBef>
                <a:spcPts val="0"/>
              </a:spcBef>
              <a:spcAft>
                <a:spcPts val="0"/>
              </a:spcAft>
            </a:pPr>
            <a:r>
              <a:rPr lang="en-US" dirty="0">
                <a:solidFill>
                  <a:srgbClr val="000000"/>
                </a:solidFill>
                <a:latin typeface="Arial" panose="020B0604020202020204" pitchFamily="34" charset="0"/>
              </a:rPr>
              <a:t>Instead the mechanism it uses is called Self - Attention</a:t>
            </a:r>
            <a:endParaRPr lang="en-IN" dirty="0">
              <a:effectLst/>
            </a:endParaRPr>
          </a:p>
        </p:txBody>
      </p:sp>
      <p:sp>
        <p:nvSpPr>
          <p:cNvPr id="5" name="TextBox 4">
            <a:extLst>
              <a:ext uri="{FF2B5EF4-FFF2-40B4-BE49-F238E27FC236}">
                <a16:creationId xmlns:a16="http://schemas.microsoft.com/office/drawing/2014/main" id="{F5157C05-DC0E-60F0-9D54-B689ED2E76F4}"/>
              </a:ext>
            </a:extLst>
          </p:cNvPr>
          <p:cNvSpPr txBox="1"/>
          <p:nvPr/>
        </p:nvSpPr>
        <p:spPr>
          <a:xfrm>
            <a:off x="2683628" y="3429000"/>
            <a:ext cx="6824743" cy="646331"/>
          </a:xfrm>
          <a:prstGeom prst="rect">
            <a:avLst/>
          </a:prstGeom>
          <a:noFill/>
        </p:spPr>
        <p:txBody>
          <a:bodyPr wrap="square" rtlCol="0">
            <a:spAutoFit/>
          </a:bodyPr>
          <a:lstStyle/>
          <a:p>
            <a:pPr marL="0" algn="ctr" rtl="0" eaLnBrk="1" latinLnBrk="0" hangingPunct="1">
              <a:spcBef>
                <a:spcPts val="0"/>
              </a:spcBef>
              <a:spcAft>
                <a:spcPts val="0"/>
              </a:spcAft>
            </a:pPr>
            <a:r>
              <a:rPr lang="en-US" sz="1800" kern="1200" dirty="0">
                <a:solidFill>
                  <a:srgbClr val="000000"/>
                </a:solidFill>
                <a:effectLst/>
                <a:latin typeface="Arial" panose="020B0604020202020204" pitchFamily="34" charset="0"/>
                <a:ea typeface="Arial Unicode MS"/>
                <a:cs typeface="+mn-cs"/>
              </a:rPr>
              <a:t>He went to the </a:t>
            </a:r>
            <a:r>
              <a:rPr lang="en-US" sz="1800" kern="1200" dirty="0">
                <a:solidFill>
                  <a:srgbClr val="34A853"/>
                </a:solidFill>
                <a:effectLst/>
                <a:latin typeface="Arial" panose="020B0604020202020204" pitchFamily="34" charset="0"/>
                <a:ea typeface="Arial Unicode MS"/>
                <a:cs typeface="+mn-cs"/>
              </a:rPr>
              <a:t>bank</a:t>
            </a:r>
            <a:r>
              <a:rPr lang="en-US" sz="1800" kern="1200" dirty="0">
                <a:solidFill>
                  <a:srgbClr val="000000"/>
                </a:solidFill>
                <a:effectLst/>
                <a:latin typeface="Arial" panose="020B0604020202020204" pitchFamily="34" charset="0"/>
                <a:ea typeface="Arial Unicode MS"/>
                <a:cs typeface="+mn-cs"/>
              </a:rPr>
              <a:t> and learned of his empty account, after which he went to a river </a:t>
            </a:r>
            <a:r>
              <a:rPr lang="en-US" sz="1800" kern="1200" dirty="0">
                <a:solidFill>
                  <a:srgbClr val="2F6DFF"/>
                </a:solidFill>
                <a:effectLst/>
                <a:latin typeface="Arial" panose="020B0604020202020204" pitchFamily="34" charset="0"/>
                <a:ea typeface="Arial Unicode MS"/>
                <a:cs typeface="+mn-cs"/>
              </a:rPr>
              <a:t>bank</a:t>
            </a:r>
            <a:r>
              <a:rPr lang="en-US" sz="1800" kern="1200" dirty="0">
                <a:solidFill>
                  <a:srgbClr val="000000"/>
                </a:solidFill>
                <a:effectLst/>
                <a:latin typeface="Arial" panose="020B0604020202020204" pitchFamily="34" charset="0"/>
                <a:ea typeface="Arial Unicode MS"/>
                <a:cs typeface="+mn-cs"/>
              </a:rPr>
              <a:t> and cried</a:t>
            </a:r>
            <a:endParaRPr lang="en-IN" dirty="0">
              <a:effectLst/>
            </a:endParaRPr>
          </a:p>
        </p:txBody>
      </p:sp>
      <p:sp>
        <p:nvSpPr>
          <p:cNvPr id="2" name="TextBox 1">
            <a:extLst>
              <a:ext uri="{FF2B5EF4-FFF2-40B4-BE49-F238E27FC236}">
                <a16:creationId xmlns:a16="http://schemas.microsoft.com/office/drawing/2014/main" id="{044BBB7E-4DBF-94FA-166A-2263F02AD2ED}"/>
              </a:ext>
            </a:extLst>
          </p:cNvPr>
          <p:cNvSpPr txBox="1"/>
          <p:nvPr/>
        </p:nvSpPr>
        <p:spPr>
          <a:xfrm>
            <a:off x="6377087" y="4604627"/>
            <a:ext cx="2175243" cy="369332"/>
          </a:xfrm>
          <a:prstGeom prst="rect">
            <a:avLst/>
          </a:prstGeom>
          <a:noFill/>
        </p:spPr>
        <p:txBody>
          <a:bodyPr wrap="square" rtlCol="0">
            <a:spAutoFit/>
          </a:bodyPr>
          <a:lstStyle/>
          <a:p>
            <a:pPr marL="0" algn="ctr" rtl="0" eaLnBrk="1" latinLnBrk="0" hangingPunct="1">
              <a:spcBef>
                <a:spcPts val="0"/>
              </a:spcBef>
              <a:spcAft>
                <a:spcPts val="0"/>
              </a:spcAft>
            </a:pPr>
            <a:r>
              <a:rPr lang="en-US" dirty="0">
                <a:solidFill>
                  <a:srgbClr val="2F6DFF"/>
                </a:solidFill>
                <a:latin typeface="Arial" panose="020B0604020202020204" pitchFamily="34" charset="0"/>
              </a:rPr>
              <a:t>Side of a river</a:t>
            </a:r>
            <a:endParaRPr lang="en-IN" dirty="0">
              <a:solidFill>
                <a:srgbClr val="2F6DFF"/>
              </a:solidFill>
              <a:effectLst/>
            </a:endParaRPr>
          </a:p>
        </p:txBody>
      </p:sp>
      <p:sp>
        <p:nvSpPr>
          <p:cNvPr id="6" name="TextBox 5">
            <a:extLst>
              <a:ext uri="{FF2B5EF4-FFF2-40B4-BE49-F238E27FC236}">
                <a16:creationId xmlns:a16="http://schemas.microsoft.com/office/drawing/2014/main" id="{6694CE37-6641-3763-4F58-0EE5B574A976}"/>
              </a:ext>
            </a:extLst>
          </p:cNvPr>
          <p:cNvSpPr txBox="1"/>
          <p:nvPr/>
        </p:nvSpPr>
        <p:spPr>
          <a:xfrm>
            <a:off x="3526311" y="2546841"/>
            <a:ext cx="2175243" cy="369332"/>
          </a:xfrm>
          <a:prstGeom prst="rect">
            <a:avLst/>
          </a:prstGeom>
          <a:noFill/>
        </p:spPr>
        <p:txBody>
          <a:bodyPr wrap="square" rtlCol="0">
            <a:spAutoFit/>
          </a:bodyPr>
          <a:lstStyle/>
          <a:p>
            <a:pPr marL="0" algn="ctr" rtl="0" eaLnBrk="1" latinLnBrk="0" hangingPunct="1">
              <a:spcBef>
                <a:spcPts val="0"/>
              </a:spcBef>
              <a:spcAft>
                <a:spcPts val="0"/>
              </a:spcAft>
            </a:pPr>
            <a:r>
              <a:rPr lang="en-US" dirty="0">
                <a:solidFill>
                  <a:srgbClr val="34A853"/>
                </a:solidFill>
                <a:latin typeface="Arial" panose="020B0604020202020204" pitchFamily="34" charset="0"/>
              </a:rPr>
              <a:t>Finance Institution</a:t>
            </a:r>
            <a:endParaRPr lang="en-IN" dirty="0">
              <a:solidFill>
                <a:srgbClr val="34A853"/>
              </a:solidFill>
              <a:effectLst/>
            </a:endParaRPr>
          </a:p>
        </p:txBody>
      </p:sp>
      <p:cxnSp>
        <p:nvCxnSpPr>
          <p:cNvPr id="8" name="Straight Arrow Connector 7">
            <a:extLst>
              <a:ext uri="{FF2B5EF4-FFF2-40B4-BE49-F238E27FC236}">
                <a16:creationId xmlns:a16="http://schemas.microsoft.com/office/drawing/2014/main" id="{DA7942D1-0617-55A3-8CCA-7E6A6B48A34C}"/>
              </a:ext>
            </a:extLst>
          </p:cNvPr>
          <p:cNvCxnSpPr>
            <a:cxnSpLocks/>
            <a:endCxn id="6" idx="2"/>
          </p:cNvCxnSpPr>
          <p:nvPr/>
        </p:nvCxnSpPr>
        <p:spPr>
          <a:xfrm flipH="1" flipV="1">
            <a:off x="4613933" y="2916173"/>
            <a:ext cx="182185" cy="512827"/>
          </a:xfrm>
          <a:prstGeom prst="straightConnector1">
            <a:avLst/>
          </a:prstGeom>
          <a:ln w="38100">
            <a:solidFill>
              <a:srgbClr val="34A85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FD1F489-CA84-8A46-1D6D-E7193C40C592}"/>
              </a:ext>
            </a:extLst>
          </p:cNvPr>
          <p:cNvCxnSpPr>
            <a:cxnSpLocks/>
          </p:cNvCxnSpPr>
          <p:nvPr/>
        </p:nvCxnSpPr>
        <p:spPr>
          <a:xfrm>
            <a:off x="6947647" y="4075331"/>
            <a:ext cx="439271" cy="512827"/>
          </a:xfrm>
          <a:prstGeom prst="straightConnector1">
            <a:avLst/>
          </a:prstGeom>
          <a:ln w="38100">
            <a:solidFill>
              <a:srgbClr val="2F6D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24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39CD8D-47BE-B690-A99A-91C67CE24026}"/>
              </a:ext>
            </a:extLst>
          </p:cNvPr>
          <p:cNvSpPr txBox="1"/>
          <p:nvPr/>
        </p:nvSpPr>
        <p:spPr>
          <a:xfrm>
            <a:off x="2141698" y="304727"/>
            <a:ext cx="626719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Self - Attention</a:t>
            </a:r>
            <a:endParaRPr kumimoji="0" lang="en-IN" sz="3200" b="0" i="0" u="none" strike="noStrike" kern="1200" cap="none" spc="0" normalizeH="0" baseline="0" noProof="0" dirty="0">
              <a:ln>
                <a:noFill/>
              </a:ln>
              <a:solidFill>
                <a:prstClr val="black"/>
              </a:solidFill>
              <a:effectLst/>
              <a:uLnTx/>
              <a:uFillTx/>
              <a:latin typeface="Arial"/>
            </a:endParaRPr>
          </a:p>
        </p:txBody>
      </p:sp>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sp>
        <p:nvSpPr>
          <p:cNvPr id="3" name="TextBox 2">
            <a:extLst>
              <a:ext uri="{FF2B5EF4-FFF2-40B4-BE49-F238E27FC236}">
                <a16:creationId xmlns:a16="http://schemas.microsoft.com/office/drawing/2014/main" id="{C476C97E-B25A-D922-BBE0-3071F15C5BFE}"/>
              </a:ext>
            </a:extLst>
          </p:cNvPr>
          <p:cNvSpPr txBox="1"/>
          <p:nvPr/>
        </p:nvSpPr>
        <p:spPr>
          <a:xfrm>
            <a:off x="589069" y="1487339"/>
            <a:ext cx="8097731" cy="646331"/>
          </a:xfrm>
          <a:prstGeom prst="rect">
            <a:avLst/>
          </a:prstGeom>
          <a:noFill/>
        </p:spPr>
        <p:txBody>
          <a:bodyPr wrap="square" rtlCol="0">
            <a:spAutoFit/>
          </a:bodyPr>
          <a:lstStyle/>
          <a:p>
            <a:pPr marL="0" algn="l" rtl="0" eaLnBrk="1" latinLnBrk="0" hangingPunct="1">
              <a:spcBef>
                <a:spcPts val="0"/>
              </a:spcBef>
              <a:spcAft>
                <a:spcPts val="0"/>
              </a:spcAft>
            </a:pPr>
            <a:r>
              <a:rPr lang="en-US" sz="1800" kern="1200" dirty="0">
                <a:solidFill>
                  <a:srgbClr val="000000"/>
                </a:solidFill>
                <a:effectLst/>
                <a:latin typeface="Arial" panose="020B0604020202020204" pitchFamily="34" charset="0"/>
                <a:ea typeface="Arial Unicode MS"/>
                <a:cs typeface="+mn-cs"/>
              </a:rPr>
              <a:t>Transformers do not use simple attention mechanism.</a:t>
            </a:r>
          </a:p>
          <a:p>
            <a:pPr marL="0" algn="l" rtl="0" eaLnBrk="1" latinLnBrk="0" hangingPunct="1">
              <a:spcBef>
                <a:spcPts val="0"/>
              </a:spcBef>
              <a:spcAft>
                <a:spcPts val="0"/>
              </a:spcAft>
            </a:pPr>
            <a:r>
              <a:rPr lang="en-US" dirty="0">
                <a:solidFill>
                  <a:srgbClr val="000000"/>
                </a:solidFill>
                <a:latin typeface="Arial" panose="020B0604020202020204" pitchFamily="34" charset="0"/>
              </a:rPr>
              <a:t>Instead the mechanism it uses is called Self - Attention</a:t>
            </a:r>
            <a:endParaRPr lang="en-IN" dirty="0">
              <a:effectLst/>
            </a:endParaRPr>
          </a:p>
        </p:txBody>
      </p:sp>
      <p:sp>
        <p:nvSpPr>
          <p:cNvPr id="5" name="TextBox 4">
            <a:extLst>
              <a:ext uri="{FF2B5EF4-FFF2-40B4-BE49-F238E27FC236}">
                <a16:creationId xmlns:a16="http://schemas.microsoft.com/office/drawing/2014/main" id="{F5157C05-DC0E-60F0-9D54-B689ED2E76F4}"/>
              </a:ext>
            </a:extLst>
          </p:cNvPr>
          <p:cNvSpPr txBox="1"/>
          <p:nvPr/>
        </p:nvSpPr>
        <p:spPr>
          <a:xfrm>
            <a:off x="2683628" y="3429000"/>
            <a:ext cx="6824743" cy="646331"/>
          </a:xfrm>
          <a:prstGeom prst="rect">
            <a:avLst/>
          </a:prstGeom>
          <a:noFill/>
        </p:spPr>
        <p:txBody>
          <a:bodyPr wrap="square" rtlCol="0">
            <a:spAutoFit/>
          </a:bodyPr>
          <a:lstStyle/>
          <a:p>
            <a:pPr marL="0" algn="ctr" rtl="0" eaLnBrk="1" latinLnBrk="0" hangingPunct="1">
              <a:spcBef>
                <a:spcPts val="0"/>
              </a:spcBef>
              <a:spcAft>
                <a:spcPts val="0"/>
              </a:spcAft>
            </a:pPr>
            <a:r>
              <a:rPr lang="en-US" sz="1800" kern="1200" dirty="0">
                <a:solidFill>
                  <a:srgbClr val="000000"/>
                </a:solidFill>
                <a:effectLst/>
                <a:latin typeface="Arial" panose="020B0604020202020204" pitchFamily="34" charset="0"/>
                <a:ea typeface="Arial Unicode MS"/>
                <a:cs typeface="+mn-cs"/>
              </a:rPr>
              <a:t>He went to the </a:t>
            </a:r>
            <a:r>
              <a:rPr lang="en-US" sz="1800" kern="1200" dirty="0">
                <a:solidFill>
                  <a:srgbClr val="34A853"/>
                </a:solidFill>
                <a:effectLst/>
                <a:latin typeface="Arial" panose="020B0604020202020204" pitchFamily="34" charset="0"/>
                <a:ea typeface="Arial Unicode MS"/>
                <a:cs typeface="+mn-cs"/>
              </a:rPr>
              <a:t>bank</a:t>
            </a:r>
            <a:r>
              <a:rPr lang="en-US" sz="1800" kern="1200" dirty="0">
                <a:solidFill>
                  <a:srgbClr val="000000"/>
                </a:solidFill>
                <a:effectLst/>
                <a:latin typeface="Arial" panose="020B0604020202020204" pitchFamily="34" charset="0"/>
                <a:ea typeface="Arial Unicode MS"/>
                <a:cs typeface="+mn-cs"/>
              </a:rPr>
              <a:t> and learned of his empty account, after which he went to a river </a:t>
            </a:r>
            <a:r>
              <a:rPr lang="en-US" sz="1800" kern="1200" dirty="0">
                <a:solidFill>
                  <a:srgbClr val="2F6DFF"/>
                </a:solidFill>
                <a:effectLst/>
                <a:latin typeface="Arial" panose="020B0604020202020204" pitchFamily="34" charset="0"/>
                <a:ea typeface="Arial Unicode MS"/>
                <a:cs typeface="+mn-cs"/>
              </a:rPr>
              <a:t>bank</a:t>
            </a:r>
            <a:r>
              <a:rPr lang="en-US" sz="1800" kern="1200" dirty="0">
                <a:solidFill>
                  <a:srgbClr val="000000"/>
                </a:solidFill>
                <a:effectLst/>
                <a:latin typeface="Arial" panose="020B0604020202020204" pitchFamily="34" charset="0"/>
                <a:ea typeface="Arial Unicode MS"/>
                <a:cs typeface="+mn-cs"/>
              </a:rPr>
              <a:t> and cried</a:t>
            </a:r>
            <a:endParaRPr lang="en-IN" dirty="0">
              <a:effectLst/>
            </a:endParaRPr>
          </a:p>
        </p:txBody>
      </p:sp>
      <p:sp>
        <p:nvSpPr>
          <p:cNvPr id="2" name="TextBox 1">
            <a:extLst>
              <a:ext uri="{FF2B5EF4-FFF2-40B4-BE49-F238E27FC236}">
                <a16:creationId xmlns:a16="http://schemas.microsoft.com/office/drawing/2014/main" id="{4ABFF427-D607-0553-7B35-E17685962CDC}"/>
              </a:ext>
            </a:extLst>
          </p:cNvPr>
          <p:cNvSpPr txBox="1"/>
          <p:nvPr/>
        </p:nvSpPr>
        <p:spPr>
          <a:xfrm>
            <a:off x="2683627" y="5185995"/>
            <a:ext cx="6824743" cy="369332"/>
          </a:xfrm>
          <a:prstGeom prst="rect">
            <a:avLst/>
          </a:prstGeom>
          <a:noFill/>
        </p:spPr>
        <p:txBody>
          <a:bodyPr wrap="square" rtlCol="0">
            <a:spAutoFit/>
          </a:bodyPr>
          <a:lstStyle/>
          <a:p>
            <a:pPr marL="0" algn="ctr" rtl="0" eaLnBrk="1" latinLnBrk="0" hangingPunct="1">
              <a:spcBef>
                <a:spcPts val="0"/>
              </a:spcBef>
              <a:spcAft>
                <a:spcPts val="0"/>
              </a:spcAft>
            </a:pPr>
            <a:r>
              <a:rPr lang="en-US" sz="1800" kern="1200" dirty="0">
                <a:solidFill>
                  <a:srgbClr val="000000"/>
                </a:solidFill>
                <a:effectLst/>
                <a:latin typeface="Arial" panose="020B0604020202020204" pitchFamily="34" charset="0"/>
                <a:ea typeface="Arial Unicode MS"/>
                <a:cs typeface="+mn-cs"/>
              </a:rPr>
              <a:t>So how can a machine can know which bank refers to what?</a:t>
            </a:r>
            <a:endParaRPr lang="en-IN" dirty="0">
              <a:effectLst/>
            </a:endParaRPr>
          </a:p>
        </p:txBody>
      </p:sp>
    </p:spTree>
    <p:extLst>
      <p:ext uri="{BB962C8B-B14F-4D97-AF65-F5344CB8AC3E}">
        <p14:creationId xmlns:p14="http://schemas.microsoft.com/office/powerpoint/2010/main" val="397054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39CD8D-47BE-B690-A99A-91C67CE24026}"/>
              </a:ext>
            </a:extLst>
          </p:cNvPr>
          <p:cNvSpPr txBox="1"/>
          <p:nvPr/>
        </p:nvSpPr>
        <p:spPr>
          <a:xfrm>
            <a:off x="2141698" y="304727"/>
            <a:ext cx="626719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Self - Attention</a:t>
            </a:r>
            <a:endParaRPr kumimoji="0" lang="en-IN" sz="3200" b="0" i="0" u="none" strike="noStrike" kern="1200" cap="none" spc="0" normalizeH="0" baseline="0" noProof="0" dirty="0">
              <a:ln>
                <a:noFill/>
              </a:ln>
              <a:solidFill>
                <a:prstClr val="black"/>
              </a:solidFill>
              <a:effectLst/>
              <a:uLnTx/>
              <a:uFillTx/>
              <a:latin typeface="Arial"/>
            </a:endParaRPr>
          </a:p>
        </p:txBody>
      </p:sp>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sp>
        <p:nvSpPr>
          <p:cNvPr id="3" name="TextBox 2">
            <a:extLst>
              <a:ext uri="{FF2B5EF4-FFF2-40B4-BE49-F238E27FC236}">
                <a16:creationId xmlns:a16="http://schemas.microsoft.com/office/drawing/2014/main" id="{C476C97E-B25A-D922-BBE0-3071F15C5BFE}"/>
              </a:ext>
            </a:extLst>
          </p:cNvPr>
          <p:cNvSpPr txBox="1"/>
          <p:nvPr/>
        </p:nvSpPr>
        <p:spPr>
          <a:xfrm>
            <a:off x="589069" y="1487339"/>
            <a:ext cx="8097731" cy="646331"/>
          </a:xfrm>
          <a:prstGeom prst="rect">
            <a:avLst/>
          </a:prstGeom>
          <a:noFill/>
        </p:spPr>
        <p:txBody>
          <a:bodyPr wrap="square" rtlCol="0">
            <a:spAutoFit/>
          </a:bodyPr>
          <a:lstStyle/>
          <a:p>
            <a:pPr marL="0" algn="l" rtl="0" eaLnBrk="1" latinLnBrk="0" hangingPunct="1">
              <a:spcBef>
                <a:spcPts val="0"/>
              </a:spcBef>
              <a:spcAft>
                <a:spcPts val="0"/>
              </a:spcAft>
            </a:pPr>
            <a:r>
              <a:rPr lang="en-US" sz="1800" kern="1200" dirty="0">
                <a:solidFill>
                  <a:srgbClr val="000000"/>
                </a:solidFill>
                <a:effectLst/>
                <a:latin typeface="Arial" panose="020B0604020202020204" pitchFamily="34" charset="0"/>
                <a:ea typeface="Arial Unicode MS"/>
                <a:cs typeface="+mn-cs"/>
              </a:rPr>
              <a:t>Transformers do not use simple attention mechanism.</a:t>
            </a:r>
          </a:p>
          <a:p>
            <a:pPr marL="0" algn="l" rtl="0" eaLnBrk="1" latinLnBrk="0" hangingPunct="1">
              <a:spcBef>
                <a:spcPts val="0"/>
              </a:spcBef>
              <a:spcAft>
                <a:spcPts val="0"/>
              </a:spcAft>
            </a:pPr>
            <a:r>
              <a:rPr lang="en-US" dirty="0">
                <a:solidFill>
                  <a:srgbClr val="000000"/>
                </a:solidFill>
                <a:latin typeface="Arial" panose="020B0604020202020204" pitchFamily="34" charset="0"/>
              </a:rPr>
              <a:t>Instead the mechanism it uses is called Self - Attention</a:t>
            </a:r>
            <a:endParaRPr lang="en-IN" dirty="0">
              <a:effectLst/>
            </a:endParaRPr>
          </a:p>
        </p:txBody>
      </p:sp>
      <p:sp>
        <p:nvSpPr>
          <p:cNvPr id="5" name="TextBox 4">
            <a:extLst>
              <a:ext uri="{FF2B5EF4-FFF2-40B4-BE49-F238E27FC236}">
                <a16:creationId xmlns:a16="http://schemas.microsoft.com/office/drawing/2014/main" id="{F5157C05-DC0E-60F0-9D54-B689ED2E76F4}"/>
              </a:ext>
            </a:extLst>
          </p:cNvPr>
          <p:cNvSpPr txBox="1"/>
          <p:nvPr/>
        </p:nvSpPr>
        <p:spPr>
          <a:xfrm>
            <a:off x="2683628" y="3429000"/>
            <a:ext cx="6824743" cy="646331"/>
          </a:xfrm>
          <a:prstGeom prst="rect">
            <a:avLst/>
          </a:prstGeom>
          <a:noFill/>
        </p:spPr>
        <p:txBody>
          <a:bodyPr wrap="square" rtlCol="0">
            <a:spAutoFit/>
          </a:bodyPr>
          <a:lstStyle/>
          <a:p>
            <a:pPr marL="0" algn="ctr" rtl="0" eaLnBrk="1" latinLnBrk="0" hangingPunct="1">
              <a:spcBef>
                <a:spcPts val="0"/>
              </a:spcBef>
              <a:spcAft>
                <a:spcPts val="0"/>
              </a:spcAft>
            </a:pPr>
            <a:r>
              <a:rPr lang="en-US" sz="1800" kern="1200" dirty="0">
                <a:solidFill>
                  <a:srgbClr val="000000"/>
                </a:solidFill>
                <a:effectLst/>
                <a:latin typeface="Arial" panose="020B0604020202020204" pitchFamily="34" charset="0"/>
                <a:ea typeface="Arial Unicode MS"/>
                <a:cs typeface="+mn-cs"/>
              </a:rPr>
              <a:t>He went to the </a:t>
            </a:r>
            <a:r>
              <a:rPr lang="en-US" sz="1800" kern="1200" dirty="0">
                <a:solidFill>
                  <a:srgbClr val="34A853"/>
                </a:solidFill>
                <a:effectLst/>
                <a:latin typeface="Arial" panose="020B0604020202020204" pitchFamily="34" charset="0"/>
                <a:ea typeface="Arial Unicode MS"/>
                <a:cs typeface="+mn-cs"/>
              </a:rPr>
              <a:t>bank</a:t>
            </a:r>
            <a:r>
              <a:rPr lang="en-US" sz="1800" kern="1200" dirty="0">
                <a:solidFill>
                  <a:srgbClr val="000000"/>
                </a:solidFill>
                <a:effectLst/>
                <a:latin typeface="Arial" panose="020B0604020202020204" pitchFamily="34" charset="0"/>
                <a:ea typeface="Arial Unicode MS"/>
                <a:cs typeface="+mn-cs"/>
              </a:rPr>
              <a:t> and learned of his empty account, after which he went to a river </a:t>
            </a:r>
            <a:r>
              <a:rPr lang="en-US" sz="1800" kern="1200" dirty="0">
                <a:solidFill>
                  <a:srgbClr val="2F6DFF"/>
                </a:solidFill>
                <a:effectLst/>
                <a:latin typeface="Arial" panose="020B0604020202020204" pitchFamily="34" charset="0"/>
                <a:ea typeface="Arial Unicode MS"/>
                <a:cs typeface="+mn-cs"/>
              </a:rPr>
              <a:t>bank</a:t>
            </a:r>
            <a:r>
              <a:rPr lang="en-US" sz="1800" kern="1200" dirty="0">
                <a:solidFill>
                  <a:srgbClr val="000000"/>
                </a:solidFill>
                <a:effectLst/>
                <a:latin typeface="Arial" panose="020B0604020202020204" pitchFamily="34" charset="0"/>
                <a:ea typeface="Arial Unicode MS"/>
                <a:cs typeface="+mn-cs"/>
              </a:rPr>
              <a:t> and cried</a:t>
            </a:r>
            <a:endParaRPr lang="en-IN" dirty="0">
              <a:effectLst/>
            </a:endParaRPr>
          </a:p>
        </p:txBody>
      </p:sp>
      <p:sp>
        <p:nvSpPr>
          <p:cNvPr id="2" name="TextBox 1">
            <a:extLst>
              <a:ext uri="{FF2B5EF4-FFF2-40B4-BE49-F238E27FC236}">
                <a16:creationId xmlns:a16="http://schemas.microsoft.com/office/drawing/2014/main" id="{4ABFF427-D607-0553-7B35-E17685962CDC}"/>
              </a:ext>
            </a:extLst>
          </p:cNvPr>
          <p:cNvSpPr txBox="1"/>
          <p:nvPr/>
        </p:nvSpPr>
        <p:spPr>
          <a:xfrm>
            <a:off x="2683627" y="5177030"/>
            <a:ext cx="6824743" cy="646331"/>
          </a:xfrm>
          <a:prstGeom prst="rect">
            <a:avLst/>
          </a:prstGeom>
          <a:noFill/>
        </p:spPr>
        <p:txBody>
          <a:bodyPr wrap="square" rtlCol="0">
            <a:spAutoFit/>
          </a:bodyPr>
          <a:lstStyle/>
          <a:p>
            <a:pPr marL="0" algn="ctr" rtl="0" eaLnBrk="1" latinLnBrk="0" hangingPunct="1">
              <a:spcBef>
                <a:spcPts val="0"/>
              </a:spcBef>
              <a:spcAft>
                <a:spcPts val="0"/>
              </a:spcAft>
            </a:pPr>
            <a:r>
              <a:rPr lang="en-US" sz="1800" kern="1200" dirty="0">
                <a:solidFill>
                  <a:srgbClr val="000000"/>
                </a:solidFill>
                <a:effectLst/>
                <a:latin typeface="Arial" panose="020B0604020202020204" pitchFamily="34" charset="0"/>
                <a:ea typeface="Arial Unicode MS"/>
                <a:cs typeface="+mn-cs"/>
              </a:rPr>
              <a:t>Simply by judging the meaning of the word by paying attention </a:t>
            </a:r>
            <a:r>
              <a:rPr lang="en-US" dirty="0">
                <a:solidFill>
                  <a:srgbClr val="000000"/>
                </a:solidFill>
                <a:latin typeface="Arial" panose="020B0604020202020204" pitchFamily="34" charset="0"/>
                <a:ea typeface="Arial Unicode MS"/>
              </a:rPr>
              <a:t>to the context in which it appears</a:t>
            </a:r>
            <a:endParaRPr lang="en-IN" dirty="0">
              <a:effectLst/>
            </a:endParaRPr>
          </a:p>
        </p:txBody>
      </p:sp>
    </p:spTree>
    <p:extLst>
      <p:ext uri="{BB962C8B-B14F-4D97-AF65-F5344CB8AC3E}">
        <p14:creationId xmlns:p14="http://schemas.microsoft.com/office/powerpoint/2010/main" val="267706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39CD8D-47BE-B690-A99A-91C67CE24026}"/>
              </a:ext>
            </a:extLst>
          </p:cNvPr>
          <p:cNvSpPr txBox="1"/>
          <p:nvPr/>
        </p:nvSpPr>
        <p:spPr>
          <a:xfrm>
            <a:off x="2141698" y="304727"/>
            <a:ext cx="626719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Self - Attention</a:t>
            </a:r>
            <a:endParaRPr kumimoji="0" lang="en-IN" sz="3200" b="0" i="0" u="none" strike="noStrike" kern="1200" cap="none" spc="0" normalizeH="0" baseline="0" noProof="0" dirty="0">
              <a:ln>
                <a:noFill/>
              </a:ln>
              <a:solidFill>
                <a:prstClr val="black"/>
              </a:solidFill>
              <a:effectLst/>
              <a:uLnTx/>
              <a:uFillTx/>
              <a:latin typeface="Arial"/>
            </a:endParaRPr>
          </a:p>
        </p:txBody>
      </p:sp>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sp>
        <p:nvSpPr>
          <p:cNvPr id="3" name="TextBox 2">
            <a:extLst>
              <a:ext uri="{FF2B5EF4-FFF2-40B4-BE49-F238E27FC236}">
                <a16:creationId xmlns:a16="http://schemas.microsoft.com/office/drawing/2014/main" id="{C476C97E-B25A-D922-BBE0-3071F15C5BFE}"/>
              </a:ext>
            </a:extLst>
          </p:cNvPr>
          <p:cNvSpPr txBox="1"/>
          <p:nvPr/>
        </p:nvSpPr>
        <p:spPr>
          <a:xfrm>
            <a:off x="589069" y="1487339"/>
            <a:ext cx="8097731" cy="646331"/>
          </a:xfrm>
          <a:prstGeom prst="rect">
            <a:avLst/>
          </a:prstGeom>
          <a:noFill/>
        </p:spPr>
        <p:txBody>
          <a:bodyPr wrap="square" rtlCol="0">
            <a:spAutoFit/>
          </a:bodyPr>
          <a:lstStyle/>
          <a:p>
            <a:pPr marL="0" algn="l" rtl="0" eaLnBrk="1" latinLnBrk="0" hangingPunct="1">
              <a:spcBef>
                <a:spcPts val="0"/>
              </a:spcBef>
              <a:spcAft>
                <a:spcPts val="0"/>
              </a:spcAft>
            </a:pPr>
            <a:r>
              <a:rPr lang="en-US" sz="1800" kern="1200" dirty="0">
                <a:solidFill>
                  <a:srgbClr val="000000"/>
                </a:solidFill>
                <a:effectLst/>
                <a:latin typeface="Arial" panose="020B0604020202020204" pitchFamily="34" charset="0"/>
                <a:ea typeface="Arial Unicode MS"/>
                <a:cs typeface="+mn-cs"/>
              </a:rPr>
              <a:t>Transformers do not use simple attention mechanism.</a:t>
            </a:r>
          </a:p>
          <a:p>
            <a:pPr marL="0" algn="l" rtl="0" eaLnBrk="1" latinLnBrk="0" hangingPunct="1">
              <a:spcBef>
                <a:spcPts val="0"/>
              </a:spcBef>
              <a:spcAft>
                <a:spcPts val="0"/>
              </a:spcAft>
            </a:pPr>
            <a:r>
              <a:rPr lang="en-US" dirty="0">
                <a:solidFill>
                  <a:srgbClr val="000000"/>
                </a:solidFill>
                <a:latin typeface="Arial" panose="020B0604020202020204" pitchFamily="34" charset="0"/>
              </a:rPr>
              <a:t>Instead the mechanism it uses is called Self - Attention</a:t>
            </a:r>
            <a:endParaRPr lang="en-IN" dirty="0">
              <a:effectLst/>
            </a:endParaRPr>
          </a:p>
        </p:txBody>
      </p:sp>
      <p:sp>
        <p:nvSpPr>
          <p:cNvPr id="5" name="TextBox 4">
            <a:extLst>
              <a:ext uri="{FF2B5EF4-FFF2-40B4-BE49-F238E27FC236}">
                <a16:creationId xmlns:a16="http://schemas.microsoft.com/office/drawing/2014/main" id="{F5157C05-DC0E-60F0-9D54-B689ED2E76F4}"/>
              </a:ext>
            </a:extLst>
          </p:cNvPr>
          <p:cNvSpPr txBox="1"/>
          <p:nvPr/>
        </p:nvSpPr>
        <p:spPr>
          <a:xfrm>
            <a:off x="2683628" y="3429000"/>
            <a:ext cx="6824743" cy="646331"/>
          </a:xfrm>
          <a:prstGeom prst="rect">
            <a:avLst/>
          </a:prstGeom>
          <a:noFill/>
        </p:spPr>
        <p:txBody>
          <a:bodyPr wrap="square" rtlCol="0">
            <a:spAutoFit/>
          </a:bodyPr>
          <a:lstStyle/>
          <a:p>
            <a:pPr marL="0" algn="ctr" rtl="0" eaLnBrk="1" latinLnBrk="0" hangingPunct="1">
              <a:spcBef>
                <a:spcPts val="0"/>
              </a:spcBef>
              <a:spcAft>
                <a:spcPts val="0"/>
              </a:spcAft>
            </a:pPr>
            <a:r>
              <a:rPr lang="en-US" sz="1800" kern="1200" dirty="0">
                <a:solidFill>
                  <a:srgbClr val="000000"/>
                </a:solidFill>
                <a:effectLst/>
                <a:latin typeface="Arial" panose="020B0604020202020204" pitchFamily="34" charset="0"/>
                <a:ea typeface="Arial Unicode MS"/>
                <a:cs typeface="+mn-cs"/>
              </a:rPr>
              <a:t>He went to the </a:t>
            </a:r>
            <a:r>
              <a:rPr lang="en-US" sz="1800" kern="1200" dirty="0">
                <a:solidFill>
                  <a:srgbClr val="34A853"/>
                </a:solidFill>
                <a:effectLst/>
                <a:latin typeface="Arial" panose="020B0604020202020204" pitchFamily="34" charset="0"/>
                <a:ea typeface="Arial Unicode MS"/>
                <a:cs typeface="+mn-cs"/>
              </a:rPr>
              <a:t>bank</a:t>
            </a:r>
            <a:r>
              <a:rPr lang="en-US" sz="1800" kern="1200" dirty="0">
                <a:solidFill>
                  <a:srgbClr val="000000"/>
                </a:solidFill>
                <a:effectLst/>
                <a:latin typeface="Arial" panose="020B0604020202020204" pitchFamily="34" charset="0"/>
                <a:ea typeface="Arial Unicode MS"/>
                <a:cs typeface="+mn-cs"/>
              </a:rPr>
              <a:t> and learned of his empty account, after which he went to a river </a:t>
            </a:r>
            <a:r>
              <a:rPr lang="en-US" sz="1800" kern="1200" dirty="0">
                <a:solidFill>
                  <a:srgbClr val="2F6DFF"/>
                </a:solidFill>
                <a:effectLst/>
                <a:latin typeface="Arial" panose="020B0604020202020204" pitchFamily="34" charset="0"/>
                <a:ea typeface="Arial Unicode MS"/>
                <a:cs typeface="+mn-cs"/>
              </a:rPr>
              <a:t>bank</a:t>
            </a:r>
            <a:r>
              <a:rPr lang="en-US" sz="1800" kern="1200" dirty="0">
                <a:solidFill>
                  <a:srgbClr val="000000"/>
                </a:solidFill>
                <a:effectLst/>
                <a:latin typeface="Arial" panose="020B0604020202020204" pitchFamily="34" charset="0"/>
                <a:ea typeface="Arial Unicode MS"/>
                <a:cs typeface="+mn-cs"/>
              </a:rPr>
              <a:t> and cried</a:t>
            </a:r>
            <a:endParaRPr lang="en-IN" dirty="0">
              <a:effectLst/>
            </a:endParaRPr>
          </a:p>
        </p:txBody>
      </p:sp>
      <p:sp>
        <p:nvSpPr>
          <p:cNvPr id="2" name="TextBox 1">
            <a:extLst>
              <a:ext uri="{FF2B5EF4-FFF2-40B4-BE49-F238E27FC236}">
                <a16:creationId xmlns:a16="http://schemas.microsoft.com/office/drawing/2014/main" id="{4ABFF427-D607-0553-7B35-E17685962CDC}"/>
              </a:ext>
            </a:extLst>
          </p:cNvPr>
          <p:cNvSpPr txBox="1"/>
          <p:nvPr/>
        </p:nvSpPr>
        <p:spPr>
          <a:xfrm>
            <a:off x="2683627" y="5177030"/>
            <a:ext cx="6824743" cy="646331"/>
          </a:xfrm>
          <a:prstGeom prst="rect">
            <a:avLst/>
          </a:prstGeom>
          <a:noFill/>
        </p:spPr>
        <p:txBody>
          <a:bodyPr wrap="square" rtlCol="0">
            <a:spAutoFit/>
          </a:bodyPr>
          <a:lstStyle/>
          <a:p>
            <a:pPr marL="0" algn="ctr" rtl="0" eaLnBrk="1" latinLnBrk="0" hangingPunct="1">
              <a:spcBef>
                <a:spcPts val="0"/>
              </a:spcBef>
              <a:spcAft>
                <a:spcPts val="0"/>
              </a:spcAft>
            </a:pPr>
            <a:r>
              <a:rPr lang="en-US" sz="1800" kern="1200" dirty="0">
                <a:solidFill>
                  <a:srgbClr val="000000"/>
                </a:solidFill>
                <a:effectLst/>
                <a:latin typeface="Arial" panose="020B0604020202020204" pitchFamily="34" charset="0"/>
                <a:ea typeface="Arial Unicode MS"/>
                <a:cs typeface="+mn-cs"/>
              </a:rPr>
              <a:t>Simply by judging the meaning of the word by paying attention </a:t>
            </a:r>
            <a:r>
              <a:rPr lang="en-US" dirty="0">
                <a:solidFill>
                  <a:srgbClr val="000000"/>
                </a:solidFill>
                <a:latin typeface="Arial" panose="020B0604020202020204" pitchFamily="34" charset="0"/>
                <a:ea typeface="Arial Unicode MS"/>
              </a:rPr>
              <a:t>to the context in which it appears</a:t>
            </a:r>
            <a:endParaRPr lang="en-IN" dirty="0">
              <a:effectLst/>
            </a:endParaRPr>
          </a:p>
        </p:txBody>
      </p:sp>
      <p:sp>
        <p:nvSpPr>
          <p:cNvPr id="7" name="Left Bracket 6">
            <a:extLst>
              <a:ext uri="{FF2B5EF4-FFF2-40B4-BE49-F238E27FC236}">
                <a16:creationId xmlns:a16="http://schemas.microsoft.com/office/drawing/2014/main" id="{B1901C12-1D51-FF01-E95A-9CC7CCD7F0F1}"/>
              </a:ext>
            </a:extLst>
          </p:cNvPr>
          <p:cNvSpPr/>
          <p:nvPr/>
        </p:nvSpPr>
        <p:spPr>
          <a:xfrm rot="5400000">
            <a:off x="6373348" y="1727380"/>
            <a:ext cx="286874" cy="3282192"/>
          </a:xfrm>
          <a:prstGeom prst="leftBracket">
            <a:avLst>
              <a:gd name="adj" fmla="val 572062"/>
            </a:avLst>
          </a:prstGeom>
          <a:ln w="19050">
            <a:solidFill>
              <a:srgbClr val="2F6D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156612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39CD8D-47BE-B690-A99A-91C67CE24026}"/>
              </a:ext>
            </a:extLst>
          </p:cNvPr>
          <p:cNvSpPr txBox="1"/>
          <p:nvPr/>
        </p:nvSpPr>
        <p:spPr>
          <a:xfrm>
            <a:off x="2141698" y="304727"/>
            <a:ext cx="626719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Self - Attention</a:t>
            </a:r>
            <a:endParaRPr kumimoji="0" lang="en-IN" sz="3200" b="0" i="0" u="none" strike="noStrike" kern="1200" cap="none" spc="0" normalizeH="0" baseline="0" noProof="0" dirty="0">
              <a:ln>
                <a:noFill/>
              </a:ln>
              <a:solidFill>
                <a:prstClr val="black"/>
              </a:solidFill>
              <a:effectLst/>
              <a:uLnTx/>
              <a:uFillTx/>
              <a:latin typeface="Arial"/>
            </a:endParaRPr>
          </a:p>
        </p:txBody>
      </p:sp>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sp>
        <p:nvSpPr>
          <p:cNvPr id="3" name="TextBox 2">
            <a:extLst>
              <a:ext uri="{FF2B5EF4-FFF2-40B4-BE49-F238E27FC236}">
                <a16:creationId xmlns:a16="http://schemas.microsoft.com/office/drawing/2014/main" id="{C476C97E-B25A-D922-BBE0-3071F15C5BFE}"/>
              </a:ext>
            </a:extLst>
          </p:cNvPr>
          <p:cNvSpPr txBox="1"/>
          <p:nvPr/>
        </p:nvSpPr>
        <p:spPr>
          <a:xfrm>
            <a:off x="589069" y="1487339"/>
            <a:ext cx="8097731" cy="646331"/>
          </a:xfrm>
          <a:prstGeom prst="rect">
            <a:avLst/>
          </a:prstGeom>
          <a:noFill/>
        </p:spPr>
        <p:txBody>
          <a:bodyPr wrap="square" rtlCol="0">
            <a:spAutoFit/>
          </a:bodyPr>
          <a:lstStyle/>
          <a:p>
            <a:pPr marL="0" algn="l" rtl="0" eaLnBrk="1" latinLnBrk="0" hangingPunct="1">
              <a:spcBef>
                <a:spcPts val="0"/>
              </a:spcBef>
              <a:spcAft>
                <a:spcPts val="0"/>
              </a:spcAft>
            </a:pPr>
            <a:r>
              <a:rPr lang="en-US" sz="1800" kern="1200" dirty="0">
                <a:solidFill>
                  <a:srgbClr val="000000"/>
                </a:solidFill>
                <a:effectLst/>
                <a:latin typeface="Arial" panose="020B0604020202020204" pitchFamily="34" charset="0"/>
                <a:ea typeface="Arial Unicode MS"/>
                <a:cs typeface="+mn-cs"/>
              </a:rPr>
              <a:t>Transformers do not use simple attention mechanism.</a:t>
            </a:r>
          </a:p>
          <a:p>
            <a:pPr marL="0" algn="l" rtl="0" eaLnBrk="1" latinLnBrk="0" hangingPunct="1">
              <a:spcBef>
                <a:spcPts val="0"/>
              </a:spcBef>
              <a:spcAft>
                <a:spcPts val="0"/>
              </a:spcAft>
            </a:pPr>
            <a:r>
              <a:rPr lang="en-US" dirty="0">
                <a:solidFill>
                  <a:srgbClr val="000000"/>
                </a:solidFill>
                <a:latin typeface="Arial" panose="020B0604020202020204" pitchFamily="34" charset="0"/>
              </a:rPr>
              <a:t>Instead the mechanism it uses is called Self - Attention</a:t>
            </a:r>
            <a:endParaRPr lang="en-IN" dirty="0">
              <a:effectLst/>
            </a:endParaRPr>
          </a:p>
        </p:txBody>
      </p:sp>
      <p:sp>
        <p:nvSpPr>
          <p:cNvPr id="5" name="TextBox 4">
            <a:extLst>
              <a:ext uri="{FF2B5EF4-FFF2-40B4-BE49-F238E27FC236}">
                <a16:creationId xmlns:a16="http://schemas.microsoft.com/office/drawing/2014/main" id="{F5157C05-DC0E-60F0-9D54-B689ED2E76F4}"/>
              </a:ext>
            </a:extLst>
          </p:cNvPr>
          <p:cNvSpPr txBox="1"/>
          <p:nvPr/>
        </p:nvSpPr>
        <p:spPr>
          <a:xfrm>
            <a:off x="2683628" y="3429000"/>
            <a:ext cx="6824743" cy="646331"/>
          </a:xfrm>
          <a:prstGeom prst="rect">
            <a:avLst/>
          </a:prstGeom>
          <a:noFill/>
        </p:spPr>
        <p:txBody>
          <a:bodyPr wrap="square" rtlCol="0">
            <a:spAutoFit/>
          </a:bodyPr>
          <a:lstStyle/>
          <a:p>
            <a:pPr marL="0" algn="ctr" rtl="0" eaLnBrk="1" latinLnBrk="0" hangingPunct="1">
              <a:spcBef>
                <a:spcPts val="0"/>
              </a:spcBef>
              <a:spcAft>
                <a:spcPts val="0"/>
              </a:spcAft>
            </a:pPr>
            <a:r>
              <a:rPr lang="en-US" sz="1800" kern="1200" dirty="0">
                <a:solidFill>
                  <a:srgbClr val="000000"/>
                </a:solidFill>
                <a:effectLst/>
                <a:latin typeface="Arial" panose="020B0604020202020204" pitchFamily="34" charset="0"/>
                <a:ea typeface="Arial Unicode MS"/>
                <a:cs typeface="+mn-cs"/>
              </a:rPr>
              <a:t>He went to the </a:t>
            </a:r>
            <a:r>
              <a:rPr lang="en-US" sz="1800" kern="1200" dirty="0">
                <a:solidFill>
                  <a:srgbClr val="34A853"/>
                </a:solidFill>
                <a:effectLst/>
                <a:latin typeface="Arial" panose="020B0604020202020204" pitchFamily="34" charset="0"/>
                <a:ea typeface="Arial Unicode MS"/>
                <a:cs typeface="+mn-cs"/>
              </a:rPr>
              <a:t>bank</a:t>
            </a:r>
            <a:r>
              <a:rPr lang="en-US" sz="1800" kern="1200" dirty="0">
                <a:solidFill>
                  <a:srgbClr val="000000"/>
                </a:solidFill>
                <a:effectLst/>
                <a:latin typeface="Arial" panose="020B0604020202020204" pitchFamily="34" charset="0"/>
                <a:ea typeface="Arial Unicode MS"/>
                <a:cs typeface="+mn-cs"/>
              </a:rPr>
              <a:t> and learned of his empty account, after which he went to a river </a:t>
            </a:r>
            <a:r>
              <a:rPr lang="en-US" sz="1800" kern="1200" dirty="0">
                <a:solidFill>
                  <a:srgbClr val="2F6DFF"/>
                </a:solidFill>
                <a:effectLst/>
                <a:latin typeface="Arial" panose="020B0604020202020204" pitchFamily="34" charset="0"/>
                <a:ea typeface="Arial Unicode MS"/>
                <a:cs typeface="+mn-cs"/>
              </a:rPr>
              <a:t>bank</a:t>
            </a:r>
            <a:r>
              <a:rPr lang="en-US" sz="1800" kern="1200" dirty="0">
                <a:solidFill>
                  <a:srgbClr val="000000"/>
                </a:solidFill>
                <a:effectLst/>
                <a:latin typeface="Arial" panose="020B0604020202020204" pitchFamily="34" charset="0"/>
                <a:ea typeface="Arial Unicode MS"/>
                <a:cs typeface="+mn-cs"/>
              </a:rPr>
              <a:t> and cried</a:t>
            </a:r>
            <a:endParaRPr lang="en-IN" dirty="0">
              <a:effectLst/>
            </a:endParaRPr>
          </a:p>
        </p:txBody>
      </p:sp>
      <p:sp>
        <p:nvSpPr>
          <p:cNvPr id="2" name="TextBox 1">
            <a:extLst>
              <a:ext uri="{FF2B5EF4-FFF2-40B4-BE49-F238E27FC236}">
                <a16:creationId xmlns:a16="http://schemas.microsoft.com/office/drawing/2014/main" id="{4ABFF427-D607-0553-7B35-E17685962CDC}"/>
              </a:ext>
            </a:extLst>
          </p:cNvPr>
          <p:cNvSpPr txBox="1"/>
          <p:nvPr/>
        </p:nvSpPr>
        <p:spPr>
          <a:xfrm>
            <a:off x="2683627" y="5177030"/>
            <a:ext cx="6824743" cy="646331"/>
          </a:xfrm>
          <a:prstGeom prst="rect">
            <a:avLst/>
          </a:prstGeom>
          <a:noFill/>
        </p:spPr>
        <p:txBody>
          <a:bodyPr wrap="square" rtlCol="0">
            <a:spAutoFit/>
          </a:bodyPr>
          <a:lstStyle/>
          <a:p>
            <a:pPr marL="0" algn="ctr" rtl="0" eaLnBrk="1" latinLnBrk="0" hangingPunct="1">
              <a:spcBef>
                <a:spcPts val="0"/>
              </a:spcBef>
              <a:spcAft>
                <a:spcPts val="0"/>
              </a:spcAft>
            </a:pPr>
            <a:r>
              <a:rPr lang="en-US" sz="1800" kern="1200" dirty="0">
                <a:solidFill>
                  <a:srgbClr val="000000"/>
                </a:solidFill>
                <a:effectLst/>
                <a:latin typeface="Arial" panose="020B0604020202020204" pitchFamily="34" charset="0"/>
                <a:ea typeface="Arial Unicode MS"/>
                <a:cs typeface="+mn-cs"/>
              </a:rPr>
              <a:t>Simply by judging the meaning of the word by paying attention </a:t>
            </a:r>
            <a:r>
              <a:rPr lang="en-US" dirty="0">
                <a:solidFill>
                  <a:srgbClr val="000000"/>
                </a:solidFill>
                <a:latin typeface="Arial" panose="020B0604020202020204" pitchFamily="34" charset="0"/>
                <a:ea typeface="Arial Unicode MS"/>
              </a:rPr>
              <a:t>to the context in which it appears</a:t>
            </a:r>
            <a:endParaRPr lang="en-IN" dirty="0">
              <a:effectLst/>
            </a:endParaRPr>
          </a:p>
        </p:txBody>
      </p:sp>
      <p:sp>
        <p:nvSpPr>
          <p:cNvPr id="7" name="Left Bracket 6">
            <a:extLst>
              <a:ext uri="{FF2B5EF4-FFF2-40B4-BE49-F238E27FC236}">
                <a16:creationId xmlns:a16="http://schemas.microsoft.com/office/drawing/2014/main" id="{B1901C12-1D51-FF01-E95A-9CC7CCD7F0F1}"/>
              </a:ext>
            </a:extLst>
          </p:cNvPr>
          <p:cNvSpPr/>
          <p:nvPr/>
        </p:nvSpPr>
        <p:spPr>
          <a:xfrm rot="5400000">
            <a:off x="6373348" y="1727380"/>
            <a:ext cx="286874" cy="3282192"/>
          </a:xfrm>
          <a:prstGeom prst="leftBracket">
            <a:avLst>
              <a:gd name="adj" fmla="val 572062"/>
            </a:avLst>
          </a:prstGeom>
          <a:ln w="19050">
            <a:solidFill>
              <a:srgbClr val="2F6D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Left Bracket 7">
            <a:extLst>
              <a:ext uri="{FF2B5EF4-FFF2-40B4-BE49-F238E27FC236}">
                <a16:creationId xmlns:a16="http://schemas.microsoft.com/office/drawing/2014/main" id="{A8F9DB2C-4E32-E325-54AE-43C63BC51A2A}"/>
              </a:ext>
            </a:extLst>
          </p:cNvPr>
          <p:cNvSpPr/>
          <p:nvPr/>
        </p:nvSpPr>
        <p:spPr>
          <a:xfrm rot="16200000">
            <a:off x="6453711" y="3880180"/>
            <a:ext cx="286874" cy="677175"/>
          </a:xfrm>
          <a:prstGeom prst="leftBracket">
            <a:avLst>
              <a:gd name="adj" fmla="val 572062"/>
            </a:avLst>
          </a:prstGeom>
          <a:ln w="19050">
            <a:solidFill>
              <a:srgbClr val="2F6D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210162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39CD8D-47BE-B690-A99A-91C67CE24026}"/>
              </a:ext>
            </a:extLst>
          </p:cNvPr>
          <p:cNvSpPr txBox="1"/>
          <p:nvPr/>
        </p:nvSpPr>
        <p:spPr>
          <a:xfrm>
            <a:off x="2141698" y="304727"/>
            <a:ext cx="626719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Arial"/>
              </a:rPr>
              <a:t>Self - Attention</a:t>
            </a:r>
            <a:endParaRPr kumimoji="0" lang="en-IN" sz="3200" b="0" i="0" u="none" strike="noStrike" kern="1200" cap="none" spc="0" normalizeH="0" baseline="0" noProof="0" dirty="0">
              <a:ln>
                <a:noFill/>
              </a:ln>
              <a:solidFill>
                <a:prstClr val="black"/>
              </a:solidFill>
              <a:effectLst/>
              <a:uLnTx/>
              <a:uFillTx/>
              <a:latin typeface="Arial"/>
            </a:endParaRPr>
          </a:p>
        </p:txBody>
      </p:sp>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sp>
        <p:nvSpPr>
          <p:cNvPr id="3" name="TextBox 2">
            <a:extLst>
              <a:ext uri="{FF2B5EF4-FFF2-40B4-BE49-F238E27FC236}">
                <a16:creationId xmlns:a16="http://schemas.microsoft.com/office/drawing/2014/main" id="{C476C97E-B25A-D922-BBE0-3071F15C5BFE}"/>
              </a:ext>
            </a:extLst>
          </p:cNvPr>
          <p:cNvSpPr txBox="1"/>
          <p:nvPr/>
        </p:nvSpPr>
        <p:spPr>
          <a:xfrm>
            <a:off x="589069" y="1487339"/>
            <a:ext cx="8097731" cy="646331"/>
          </a:xfrm>
          <a:prstGeom prst="rect">
            <a:avLst/>
          </a:prstGeom>
          <a:noFill/>
        </p:spPr>
        <p:txBody>
          <a:bodyPr wrap="square" rtlCol="0">
            <a:spAutoFit/>
          </a:bodyPr>
          <a:lstStyle/>
          <a:p>
            <a:pPr marL="0" algn="l" rtl="0" eaLnBrk="1" latinLnBrk="0" hangingPunct="1">
              <a:spcBef>
                <a:spcPts val="0"/>
              </a:spcBef>
              <a:spcAft>
                <a:spcPts val="0"/>
              </a:spcAft>
            </a:pPr>
            <a:r>
              <a:rPr lang="en-US" sz="1800" kern="1200" dirty="0">
                <a:solidFill>
                  <a:srgbClr val="000000"/>
                </a:solidFill>
                <a:effectLst/>
                <a:latin typeface="Arial" panose="020B0604020202020204" pitchFamily="34" charset="0"/>
                <a:ea typeface="Arial Unicode MS"/>
                <a:cs typeface="+mn-cs"/>
              </a:rPr>
              <a:t>Transformers do not use simple attention mechanism.</a:t>
            </a:r>
          </a:p>
          <a:p>
            <a:pPr marL="0" algn="l" rtl="0" eaLnBrk="1" latinLnBrk="0" hangingPunct="1">
              <a:spcBef>
                <a:spcPts val="0"/>
              </a:spcBef>
              <a:spcAft>
                <a:spcPts val="0"/>
              </a:spcAft>
            </a:pPr>
            <a:r>
              <a:rPr lang="en-US" dirty="0">
                <a:solidFill>
                  <a:srgbClr val="000000"/>
                </a:solidFill>
                <a:latin typeface="Arial" panose="020B0604020202020204" pitchFamily="34" charset="0"/>
              </a:rPr>
              <a:t>Instead the mechanism it uses is called Self - Attention</a:t>
            </a:r>
            <a:endParaRPr lang="en-IN" dirty="0">
              <a:effectLst/>
            </a:endParaRPr>
          </a:p>
        </p:txBody>
      </p:sp>
      <p:sp>
        <p:nvSpPr>
          <p:cNvPr id="5" name="TextBox 4">
            <a:extLst>
              <a:ext uri="{FF2B5EF4-FFF2-40B4-BE49-F238E27FC236}">
                <a16:creationId xmlns:a16="http://schemas.microsoft.com/office/drawing/2014/main" id="{F5157C05-DC0E-60F0-9D54-B689ED2E76F4}"/>
              </a:ext>
            </a:extLst>
          </p:cNvPr>
          <p:cNvSpPr txBox="1"/>
          <p:nvPr/>
        </p:nvSpPr>
        <p:spPr>
          <a:xfrm>
            <a:off x="2683628" y="3429000"/>
            <a:ext cx="6824743" cy="646331"/>
          </a:xfrm>
          <a:prstGeom prst="rect">
            <a:avLst/>
          </a:prstGeom>
          <a:noFill/>
        </p:spPr>
        <p:txBody>
          <a:bodyPr wrap="square" rtlCol="0">
            <a:spAutoFit/>
          </a:bodyPr>
          <a:lstStyle/>
          <a:p>
            <a:pPr marL="0" algn="ctr" rtl="0" eaLnBrk="1" latinLnBrk="0" hangingPunct="1">
              <a:spcBef>
                <a:spcPts val="0"/>
              </a:spcBef>
              <a:spcAft>
                <a:spcPts val="0"/>
              </a:spcAft>
            </a:pPr>
            <a:r>
              <a:rPr lang="en-US" sz="1800" kern="1200" dirty="0">
                <a:solidFill>
                  <a:srgbClr val="000000"/>
                </a:solidFill>
                <a:effectLst/>
                <a:latin typeface="Arial" panose="020B0604020202020204" pitchFamily="34" charset="0"/>
                <a:ea typeface="Arial Unicode MS"/>
                <a:cs typeface="+mn-cs"/>
              </a:rPr>
              <a:t>He went to the </a:t>
            </a:r>
            <a:r>
              <a:rPr lang="en-US" sz="1800" kern="1200" dirty="0">
                <a:solidFill>
                  <a:srgbClr val="34A853"/>
                </a:solidFill>
                <a:effectLst/>
                <a:latin typeface="Arial" panose="020B0604020202020204" pitchFamily="34" charset="0"/>
                <a:ea typeface="Arial Unicode MS"/>
                <a:cs typeface="+mn-cs"/>
              </a:rPr>
              <a:t>bank</a:t>
            </a:r>
            <a:r>
              <a:rPr lang="en-US" sz="1800" kern="1200" dirty="0">
                <a:solidFill>
                  <a:srgbClr val="000000"/>
                </a:solidFill>
                <a:effectLst/>
                <a:latin typeface="Arial" panose="020B0604020202020204" pitchFamily="34" charset="0"/>
                <a:ea typeface="Arial Unicode MS"/>
                <a:cs typeface="+mn-cs"/>
              </a:rPr>
              <a:t> and learned of his empty account, after which he went to a river </a:t>
            </a:r>
            <a:r>
              <a:rPr lang="en-US" sz="1800" kern="1200" dirty="0">
                <a:solidFill>
                  <a:srgbClr val="2F6DFF"/>
                </a:solidFill>
                <a:effectLst/>
                <a:latin typeface="Arial" panose="020B0604020202020204" pitchFamily="34" charset="0"/>
                <a:ea typeface="Arial Unicode MS"/>
                <a:cs typeface="+mn-cs"/>
              </a:rPr>
              <a:t>bank</a:t>
            </a:r>
            <a:r>
              <a:rPr lang="en-US" sz="1800" kern="1200" dirty="0">
                <a:solidFill>
                  <a:srgbClr val="000000"/>
                </a:solidFill>
                <a:effectLst/>
                <a:latin typeface="Arial" panose="020B0604020202020204" pitchFamily="34" charset="0"/>
                <a:ea typeface="Arial Unicode MS"/>
                <a:cs typeface="+mn-cs"/>
              </a:rPr>
              <a:t> and cried</a:t>
            </a:r>
            <a:endParaRPr lang="en-IN" dirty="0">
              <a:effectLst/>
            </a:endParaRPr>
          </a:p>
        </p:txBody>
      </p:sp>
      <p:sp>
        <p:nvSpPr>
          <p:cNvPr id="2" name="TextBox 1">
            <a:extLst>
              <a:ext uri="{FF2B5EF4-FFF2-40B4-BE49-F238E27FC236}">
                <a16:creationId xmlns:a16="http://schemas.microsoft.com/office/drawing/2014/main" id="{4ABFF427-D607-0553-7B35-E17685962CDC}"/>
              </a:ext>
            </a:extLst>
          </p:cNvPr>
          <p:cNvSpPr txBox="1"/>
          <p:nvPr/>
        </p:nvSpPr>
        <p:spPr>
          <a:xfrm>
            <a:off x="2683627" y="5177030"/>
            <a:ext cx="6824743" cy="646331"/>
          </a:xfrm>
          <a:prstGeom prst="rect">
            <a:avLst/>
          </a:prstGeom>
          <a:noFill/>
        </p:spPr>
        <p:txBody>
          <a:bodyPr wrap="square" rtlCol="0">
            <a:spAutoFit/>
          </a:bodyPr>
          <a:lstStyle/>
          <a:p>
            <a:pPr marL="0" algn="ctr" rtl="0" eaLnBrk="1" latinLnBrk="0" hangingPunct="1">
              <a:spcBef>
                <a:spcPts val="0"/>
              </a:spcBef>
              <a:spcAft>
                <a:spcPts val="0"/>
              </a:spcAft>
            </a:pPr>
            <a:r>
              <a:rPr lang="en-US" sz="1800" kern="1200" dirty="0">
                <a:solidFill>
                  <a:srgbClr val="000000"/>
                </a:solidFill>
                <a:effectLst/>
                <a:latin typeface="Arial" panose="020B0604020202020204" pitchFamily="34" charset="0"/>
                <a:ea typeface="Arial Unicode MS"/>
                <a:cs typeface="+mn-cs"/>
              </a:rPr>
              <a:t>Simply by judging the meaning of the word by paying attention </a:t>
            </a:r>
            <a:r>
              <a:rPr lang="en-US" dirty="0">
                <a:solidFill>
                  <a:srgbClr val="000000"/>
                </a:solidFill>
                <a:latin typeface="Arial" panose="020B0604020202020204" pitchFamily="34" charset="0"/>
                <a:ea typeface="Arial Unicode MS"/>
              </a:rPr>
              <a:t>to the context in which it appears</a:t>
            </a:r>
            <a:endParaRPr lang="en-IN" dirty="0">
              <a:effectLst/>
            </a:endParaRPr>
          </a:p>
        </p:txBody>
      </p:sp>
      <p:sp>
        <p:nvSpPr>
          <p:cNvPr id="7" name="Left Bracket 6">
            <a:extLst>
              <a:ext uri="{FF2B5EF4-FFF2-40B4-BE49-F238E27FC236}">
                <a16:creationId xmlns:a16="http://schemas.microsoft.com/office/drawing/2014/main" id="{B1901C12-1D51-FF01-E95A-9CC7CCD7F0F1}"/>
              </a:ext>
            </a:extLst>
          </p:cNvPr>
          <p:cNvSpPr/>
          <p:nvPr/>
        </p:nvSpPr>
        <p:spPr>
          <a:xfrm rot="5400000">
            <a:off x="6373348" y="1727380"/>
            <a:ext cx="286874" cy="3282192"/>
          </a:xfrm>
          <a:prstGeom prst="leftBracket">
            <a:avLst>
              <a:gd name="adj" fmla="val 572062"/>
            </a:avLst>
          </a:prstGeom>
          <a:ln w="19050">
            <a:solidFill>
              <a:srgbClr val="2F6D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34A853"/>
              </a:solidFill>
            </a:endParaRPr>
          </a:p>
        </p:txBody>
      </p:sp>
      <p:sp>
        <p:nvSpPr>
          <p:cNvPr id="8" name="Left Bracket 7">
            <a:extLst>
              <a:ext uri="{FF2B5EF4-FFF2-40B4-BE49-F238E27FC236}">
                <a16:creationId xmlns:a16="http://schemas.microsoft.com/office/drawing/2014/main" id="{A8F9DB2C-4E32-E325-54AE-43C63BC51A2A}"/>
              </a:ext>
            </a:extLst>
          </p:cNvPr>
          <p:cNvSpPr/>
          <p:nvPr/>
        </p:nvSpPr>
        <p:spPr>
          <a:xfrm rot="16200000">
            <a:off x="6453711" y="3880180"/>
            <a:ext cx="286874" cy="677175"/>
          </a:xfrm>
          <a:prstGeom prst="leftBracket">
            <a:avLst>
              <a:gd name="adj" fmla="val 572062"/>
            </a:avLst>
          </a:prstGeom>
          <a:ln w="19050">
            <a:solidFill>
              <a:srgbClr val="2F6D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34A853"/>
              </a:solidFill>
            </a:endParaRPr>
          </a:p>
        </p:txBody>
      </p:sp>
      <p:sp>
        <p:nvSpPr>
          <p:cNvPr id="6" name="Left Bracket 5">
            <a:extLst>
              <a:ext uri="{FF2B5EF4-FFF2-40B4-BE49-F238E27FC236}">
                <a16:creationId xmlns:a16="http://schemas.microsoft.com/office/drawing/2014/main" id="{D5CE7162-7925-C8B5-A547-AAB41357DB10}"/>
              </a:ext>
            </a:extLst>
          </p:cNvPr>
          <p:cNvSpPr/>
          <p:nvPr/>
        </p:nvSpPr>
        <p:spPr>
          <a:xfrm rot="5400000">
            <a:off x="7677392" y="3029889"/>
            <a:ext cx="286874" cy="677175"/>
          </a:xfrm>
          <a:prstGeom prst="leftBracket">
            <a:avLst>
              <a:gd name="adj" fmla="val 118026"/>
            </a:avLst>
          </a:prstGeom>
          <a:ln w="19050">
            <a:solidFill>
              <a:srgbClr val="2F6D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34A853"/>
              </a:solidFill>
            </a:endParaRPr>
          </a:p>
        </p:txBody>
      </p:sp>
      <p:sp>
        <p:nvSpPr>
          <p:cNvPr id="10" name="Left Bracket 9">
            <a:extLst>
              <a:ext uri="{FF2B5EF4-FFF2-40B4-BE49-F238E27FC236}">
                <a16:creationId xmlns:a16="http://schemas.microsoft.com/office/drawing/2014/main" id="{A535E973-F0CB-685A-B798-BECE01FADCF9}"/>
              </a:ext>
            </a:extLst>
          </p:cNvPr>
          <p:cNvSpPr/>
          <p:nvPr/>
        </p:nvSpPr>
        <p:spPr>
          <a:xfrm rot="5400000">
            <a:off x="3899155" y="2524360"/>
            <a:ext cx="263989" cy="1686006"/>
          </a:xfrm>
          <a:prstGeom prst="leftBracket">
            <a:avLst>
              <a:gd name="adj" fmla="val 319333"/>
            </a:avLst>
          </a:prstGeom>
          <a:ln w="19050">
            <a:solidFill>
              <a:srgbClr val="2F6D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34A853"/>
              </a:solidFill>
            </a:endParaRPr>
          </a:p>
        </p:txBody>
      </p:sp>
      <p:sp>
        <p:nvSpPr>
          <p:cNvPr id="11" name="Left Bracket 10">
            <a:extLst>
              <a:ext uri="{FF2B5EF4-FFF2-40B4-BE49-F238E27FC236}">
                <a16:creationId xmlns:a16="http://schemas.microsoft.com/office/drawing/2014/main" id="{BC1AA509-9394-4731-0E90-A93DB594502C}"/>
              </a:ext>
            </a:extLst>
          </p:cNvPr>
          <p:cNvSpPr/>
          <p:nvPr/>
        </p:nvSpPr>
        <p:spPr>
          <a:xfrm rot="16200000">
            <a:off x="7266166" y="3744903"/>
            <a:ext cx="286874" cy="947729"/>
          </a:xfrm>
          <a:prstGeom prst="leftBracket">
            <a:avLst>
              <a:gd name="adj" fmla="val 572062"/>
            </a:avLst>
          </a:prstGeom>
          <a:ln w="19050">
            <a:solidFill>
              <a:srgbClr val="2F6D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34A853"/>
              </a:solidFill>
            </a:endParaRPr>
          </a:p>
        </p:txBody>
      </p:sp>
      <p:sp>
        <p:nvSpPr>
          <p:cNvPr id="12" name="Left Bracket 11">
            <a:extLst>
              <a:ext uri="{FF2B5EF4-FFF2-40B4-BE49-F238E27FC236}">
                <a16:creationId xmlns:a16="http://schemas.microsoft.com/office/drawing/2014/main" id="{84F019E6-B434-2821-7061-7E34D8D5F223}"/>
              </a:ext>
            </a:extLst>
          </p:cNvPr>
          <p:cNvSpPr/>
          <p:nvPr/>
        </p:nvSpPr>
        <p:spPr>
          <a:xfrm rot="16200000">
            <a:off x="5634510" y="3321225"/>
            <a:ext cx="286874" cy="1807582"/>
          </a:xfrm>
          <a:prstGeom prst="leftBracket">
            <a:avLst>
              <a:gd name="adj" fmla="val 572062"/>
            </a:avLst>
          </a:prstGeom>
          <a:ln w="19050">
            <a:solidFill>
              <a:srgbClr val="2F6D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34A853"/>
              </a:solidFill>
            </a:endParaRPr>
          </a:p>
        </p:txBody>
      </p:sp>
      <p:sp>
        <p:nvSpPr>
          <p:cNvPr id="13" name="Left Bracket 12">
            <a:extLst>
              <a:ext uri="{FF2B5EF4-FFF2-40B4-BE49-F238E27FC236}">
                <a16:creationId xmlns:a16="http://schemas.microsoft.com/office/drawing/2014/main" id="{B7F6041A-4118-12BE-54F4-CDC3F193661B}"/>
              </a:ext>
            </a:extLst>
          </p:cNvPr>
          <p:cNvSpPr/>
          <p:nvPr/>
        </p:nvSpPr>
        <p:spPr>
          <a:xfrm rot="16200000">
            <a:off x="5645448" y="3797147"/>
            <a:ext cx="286874" cy="868231"/>
          </a:xfrm>
          <a:prstGeom prst="leftBracket">
            <a:avLst>
              <a:gd name="adj" fmla="val 572062"/>
            </a:avLst>
          </a:prstGeom>
          <a:ln w="19050">
            <a:solidFill>
              <a:srgbClr val="2F6D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34A853"/>
              </a:solidFill>
            </a:endParaRPr>
          </a:p>
        </p:txBody>
      </p:sp>
      <p:sp>
        <p:nvSpPr>
          <p:cNvPr id="14" name="Left Bracket 13">
            <a:extLst>
              <a:ext uri="{FF2B5EF4-FFF2-40B4-BE49-F238E27FC236}">
                <a16:creationId xmlns:a16="http://schemas.microsoft.com/office/drawing/2014/main" id="{22111728-101D-95AA-6410-43A493D7ACA4}"/>
              </a:ext>
            </a:extLst>
          </p:cNvPr>
          <p:cNvSpPr/>
          <p:nvPr/>
        </p:nvSpPr>
        <p:spPr>
          <a:xfrm rot="5400000" flipV="1">
            <a:off x="5196470" y="2866445"/>
            <a:ext cx="286874" cy="931508"/>
          </a:xfrm>
          <a:prstGeom prst="leftBracket">
            <a:avLst>
              <a:gd name="adj" fmla="val 572062"/>
            </a:avLst>
          </a:prstGeom>
          <a:ln w="19050">
            <a:solidFill>
              <a:srgbClr val="2F6D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34A853"/>
              </a:solidFill>
            </a:endParaRPr>
          </a:p>
        </p:txBody>
      </p:sp>
    </p:spTree>
    <p:extLst>
      <p:ext uri="{BB962C8B-B14F-4D97-AF65-F5344CB8AC3E}">
        <p14:creationId xmlns:p14="http://schemas.microsoft.com/office/powerpoint/2010/main" val="186893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39CD8D-47BE-B690-A99A-91C67CE24026}"/>
              </a:ext>
            </a:extLst>
          </p:cNvPr>
          <p:cNvSpPr txBox="1"/>
          <p:nvPr/>
        </p:nvSpPr>
        <p:spPr>
          <a:xfrm>
            <a:off x="2141698" y="304727"/>
            <a:ext cx="62671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prstClr val="black"/>
                </a:solidFill>
                <a:latin typeface="Arial"/>
              </a:rPr>
              <a:t>Simple Attention vs Self - Attention</a:t>
            </a:r>
            <a:endParaRPr kumimoji="0" lang="en-IN" sz="2800" b="0" i="0" u="none" strike="noStrike" kern="1200" cap="none" spc="0" normalizeH="0" baseline="0" noProof="0" dirty="0">
              <a:ln>
                <a:noFill/>
              </a:ln>
              <a:solidFill>
                <a:prstClr val="black"/>
              </a:solidFill>
              <a:effectLst/>
              <a:uLnTx/>
              <a:uFillTx/>
              <a:latin typeface="Arial"/>
            </a:endParaRPr>
          </a:p>
        </p:txBody>
      </p:sp>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sp>
        <p:nvSpPr>
          <p:cNvPr id="3" name="TextBox 2">
            <a:extLst>
              <a:ext uri="{FF2B5EF4-FFF2-40B4-BE49-F238E27FC236}">
                <a16:creationId xmlns:a16="http://schemas.microsoft.com/office/drawing/2014/main" id="{6D24A1D7-E8D2-0AAF-9979-8AFB0D4A5221}"/>
              </a:ext>
            </a:extLst>
          </p:cNvPr>
          <p:cNvSpPr txBox="1"/>
          <p:nvPr/>
        </p:nvSpPr>
        <p:spPr>
          <a:xfrm>
            <a:off x="1982967" y="2861486"/>
            <a:ext cx="7988178" cy="369332"/>
          </a:xfrm>
          <a:prstGeom prst="rect">
            <a:avLst/>
          </a:prstGeom>
          <a:noFill/>
        </p:spPr>
        <p:txBody>
          <a:bodyPr wrap="square" rtlCol="0">
            <a:spAutoFit/>
          </a:bodyPr>
          <a:lstStyle/>
          <a:p>
            <a:pPr algn="ctr"/>
            <a:r>
              <a:rPr lang="en-US" dirty="0"/>
              <a:t>“Those</a:t>
            </a:r>
            <a:r>
              <a:rPr lang="en-US" dirty="0">
                <a:solidFill>
                  <a:schemeClr val="bg2">
                    <a:lumMod val="75000"/>
                  </a:schemeClr>
                </a:solidFill>
              </a:rPr>
              <a:t> who do not understand</a:t>
            </a:r>
            <a:r>
              <a:rPr lang="en-US" dirty="0"/>
              <a:t> true pain </a:t>
            </a:r>
            <a:r>
              <a:rPr lang="en-US" dirty="0">
                <a:solidFill>
                  <a:schemeClr val="bg2">
                    <a:lumMod val="75000"/>
                  </a:schemeClr>
                </a:solidFill>
              </a:rPr>
              <a:t>can </a:t>
            </a:r>
            <a:r>
              <a:rPr lang="en-US" dirty="0"/>
              <a:t>never</a:t>
            </a:r>
            <a:r>
              <a:rPr lang="en-US" dirty="0">
                <a:solidFill>
                  <a:schemeClr val="bg2">
                    <a:lumMod val="75000"/>
                  </a:schemeClr>
                </a:solidFill>
              </a:rPr>
              <a:t> understand true </a:t>
            </a:r>
            <a:r>
              <a:rPr lang="en-US" dirty="0"/>
              <a:t>peace”</a:t>
            </a:r>
          </a:p>
        </p:txBody>
      </p:sp>
      <p:sp>
        <p:nvSpPr>
          <p:cNvPr id="15" name="TextBox 14">
            <a:extLst>
              <a:ext uri="{FF2B5EF4-FFF2-40B4-BE49-F238E27FC236}">
                <a16:creationId xmlns:a16="http://schemas.microsoft.com/office/drawing/2014/main" id="{E8432606-023F-3C04-7A96-662BB8229634}"/>
              </a:ext>
            </a:extLst>
          </p:cNvPr>
          <p:cNvSpPr txBox="1"/>
          <p:nvPr/>
        </p:nvSpPr>
        <p:spPr>
          <a:xfrm>
            <a:off x="1928414" y="1345247"/>
            <a:ext cx="7988178" cy="369332"/>
          </a:xfrm>
          <a:prstGeom prst="rect">
            <a:avLst/>
          </a:prstGeom>
          <a:noFill/>
        </p:spPr>
        <p:txBody>
          <a:bodyPr wrap="square" rtlCol="0">
            <a:spAutoFit/>
          </a:bodyPr>
          <a:lstStyle/>
          <a:p>
            <a:pPr algn="ctr"/>
            <a:r>
              <a:rPr lang="en-US" dirty="0">
                <a:solidFill>
                  <a:srgbClr val="FF0000"/>
                </a:solidFill>
              </a:rPr>
              <a:t>Who is the Naruto Shippuden character?</a:t>
            </a:r>
          </a:p>
        </p:txBody>
      </p:sp>
      <p:cxnSp>
        <p:nvCxnSpPr>
          <p:cNvPr id="17" name="Straight Arrow Connector 16">
            <a:extLst>
              <a:ext uri="{FF2B5EF4-FFF2-40B4-BE49-F238E27FC236}">
                <a16:creationId xmlns:a16="http://schemas.microsoft.com/office/drawing/2014/main" id="{5FED2854-08DC-20CA-AB4D-2AF97509C515}"/>
              </a:ext>
            </a:extLst>
          </p:cNvPr>
          <p:cNvCxnSpPr>
            <a:cxnSpLocks/>
            <a:stCxn id="42" idx="1"/>
            <a:endCxn id="3" idx="0"/>
          </p:cNvCxnSpPr>
          <p:nvPr/>
        </p:nvCxnSpPr>
        <p:spPr>
          <a:xfrm>
            <a:off x="5922503" y="1965290"/>
            <a:ext cx="54553" cy="896196"/>
          </a:xfrm>
          <a:prstGeom prst="straightConnector1">
            <a:avLst/>
          </a:prstGeom>
          <a:ln w="38100">
            <a:solidFill>
              <a:srgbClr val="EA433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834DC40-1438-5413-5CC6-8EBBCA2DA177}"/>
              </a:ext>
            </a:extLst>
          </p:cNvPr>
          <p:cNvCxnSpPr>
            <a:cxnSpLocks/>
            <a:stCxn id="42" idx="1"/>
          </p:cNvCxnSpPr>
          <p:nvPr/>
        </p:nvCxnSpPr>
        <p:spPr>
          <a:xfrm>
            <a:off x="5922503" y="1965290"/>
            <a:ext cx="3197234" cy="936275"/>
          </a:xfrm>
          <a:prstGeom prst="straightConnector1">
            <a:avLst/>
          </a:prstGeom>
          <a:ln w="38100">
            <a:solidFill>
              <a:srgbClr val="EA4335"/>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540B35E-4A79-E322-8695-24125FE4F93E}"/>
              </a:ext>
            </a:extLst>
          </p:cNvPr>
          <p:cNvCxnSpPr>
            <a:cxnSpLocks/>
            <a:stCxn id="42" idx="1"/>
          </p:cNvCxnSpPr>
          <p:nvPr/>
        </p:nvCxnSpPr>
        <p:spPr>
          <a:xfrm>
            <a:off x="5922503" y="1965290"/>
            <a:ext cx="971356" cy="936275"/>
          </a:xfrm>
          <a:prstGeom prst="straightConnector1">
            <a:avLst/>
          </a:prstGeom>
          <a:ln w="38100">
            <a:solidFill>
              <a:srgbClr val="EA433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BFC4593-480A-51F1-F7B8-95D61F563501}"/>
              </a:ext>
            </a:extLst>
          </p:cNvPr>
          <p:cNvCxnSpPr>
            <a:cxnSpLocks/>
            <a:stCxn id="42" idx="1"/>
          </p:cNvCxnSpPr>
          <p:nvPr/>
        </p:nvCxnSpPr>
        <p:spPr>
          <a:xfrm flipH="1">
            <a:off x="5576047" y="1965290"/>
            <a:ext cx="346456" cy="936275"/>
          </a:xfrm>
          <a:prstGeom prst="straightConnector1">
            <a:avLst/>
          </a:prstGeom>
          <a:ln w="38100">
            <a:solidFill>
              <a:srgbClr val="EA433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255E81C-1830-4AC9-B34E-EE62D4C52D23}"/>
              </a:ext>
            </a:extLst>
          </p:cNvPr>
          <p:cNvCxnSpPr>
            <a:cxnSpLocks/>
            <a:stCxn id="42" idx="1"/>
          </p:cNvCxnSpPr>
          <p:nvPr/>
        </p:nvCxnSpPr>
        <p:spPr>
          <a:xfrm flipH="1">
            <a:off x="2788024" y="1965290"/>
            <a:ext cx="3134479" cy="936275"/>
          </a:xfrm>
          <a:prstGeom prst="straightConnector1">
            <a:avLst/>
          </a:prstGeom>
          <a:ln w="38100">
            <a:solidFill>
              <a:srgbClr val="EA4335"/>
            </a:solidFill>
            <a:tailEnd type="triangle"/>
          </a:ln>
        </p:spPr>
        <p:style>
          <a:lnRef idx="1">
            <a:schemeClr val="accent1"/>
          </a:lnRef>
          <a:fillRef idx="0">
            <a:schemeClr val="accent1"/>
          </a:fillRef>
          <a:effectRef idx="0">
            <a:schemeClr val="accent1"/>
          </a:effectRef>
          <a:fontRef idx="minor">
            <a:schemeClr val="tx1"/>
          </a:fontRef>
        </p:style>
      </p:cxnSp>
      <p:sp>
        <p:nvSpPr>
          <p:cNvPr id="42" name="Right Brace 41">
            <a:extLst>
              <a:ext uri="{FF2B5EF4-FFF2-40B4-BE49-F238E27FC236}">
                <a16:creationId xmlns:a16="http://schemas.microsoft.com/office/drawing/2014/main" id="{0AB8A4CC-A61B-F5E6-2A70-83566140DFFB}"/>
              </a:ext>
            </a:extLst>
          </p:cNvPr>
          <p:cNvSpPr/>
          <p:nvPr/>
        </p:nvSpPr>
        <p:spPr>
          <a:xfrm rot="5400000">
            <a:off x="5722231" y="-380713"/>
            <a:ext cx="400545" cy="4291461"/>
          </a:xfrm>
          <a:prstGeom prst="rightBrace">
            <a:avLst>
              <a:gd name="adj1" fmla="val 530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4" name="TextBox 73">
            <a:extLst>
              <a:ext uri="{FF2B5EF4-FFF2-40B4-BE49-F238E27FC236}">
                <a16:creationId xmlns:a16="http://schemas.microsoft.com/office/drawing/2014/main" id="{2CC2949D-AFFA-5203-45FD-8F25FB94E59B}"/>
              </a:ext>
            </a:extLst>
          </p:cNvPr>
          <p:cNvSpPr txBox="1"/>
          <p:nvPr/>
        </p:nvSpPr>
        <p:spPr>
          <a:xfrm>
            <a:off x="1412431" y="3323555"/>
            <a:ext cx="9129249" cy="584775"/>
          </a:xfrm>
          <a:prstGeom prst="rect">
            <a:avLst/>
          </a:prstGeom>
          <a:noFill/>
        </p:spPr>
        <p:txBody>
          <a:bodyPr wrap="square" rtlCol="0">
            <a:spAutoFit/>
          </a:bodyPr>
          <a:lstStyle/>
          <a:p>
            <a:pPr algn="ctr"/>
            <a:r>
              <a:rPr lang="en-US" sz="1600" dirty="0">
                <a:solidFill>
                  <a:srgbClr val="34A853"/>
                </a:solidFill>
              </a:rPr>
              <a:t>Simple attention selectively focusses on words with respect to some </a:t>
            </a:r>
            <a:r>
              <a:rPr lang="en-US" sz="1600" dirty="0">
                <a:solidFill>
                  <a:srgbClr val="EA4335"/>
                </a:solidFill>
              </a:rPr>
              <a:t>external query. </a:t>
            </a:r>
            <a:r>
              <a:rPr lang="en-US" sz="1600" dirty="0">
                <a:solidFill>
                  <a:srgbClr val="34A853"/>
                </a:solidFill>
              </a:rPr>
              <a:t>The more important a word is in determining the answer to that query; the more focus it is given.</a:t>
            </a:r>
            <a:endParaRPr lang="en-US" sz="1600" dirty="0">
              <a:solidFill>
                <a:srgbClr val="EA4335"/>
              </a:solidFill>
            </a:endParaRPr>
          </a:p>
        </p:txBody>
      </p:sp>
      <p:sp>
        <p:nvSpPr>
          <p:cNvPr id="76" name="Rectangle: Rounded Corners 75">
            <a:extLst>
              <a:ext uri="{FF2B5EF4-FFF2-40B4-BE49-F238E27FC236}">
                <a16:creationId xmlns:a16="http://schemas.microsoft.com/office/drawing/2014/main" id="{50277D32-BE0B-7154-88E2-EA3E76ABCABE}"/>
              </a:ext>
            </a:extLst>
          </p:cNvPr>
          <p:cNvSpPr/>
          <p:nvPr/>
        </p:nvSpPr>
        <p:spPr>
          <a:xfrm>
            <a:off x="457199" y="1237525"/>
            <a:ext cx="2268071" cy="584775"/>
          </a:xfrm>
          <a:prstGeom prst="roundRect">
            <a:avLst/>
          </a:prstGeom>
          <a:solidFill>
            <a:srgbClr val="FBBC05"/>
          </a:solidFill>
          <a:ln w="9525" cap="flat">
            <a:noFill/>
            <a:prstDash val="solid"/>
            <a:miter/>
          </a:ln>
        </p:spPr>
        <p:txBody>
          <a:bodyPr rtlCol="0" anchor="ctr"/>
          <a:lstStyle/>
          <a:p>
            <a:pPr algn="ctr"/>
            <a:r>
              <a:rPr lang="en-US" b="1" dirty="0">
                <a:solidFill>
                  <a:schemeClr val="bg1"/>
                </a:solidFill>
              </a:rPr>
              <a:t>Simple-Attention</a:t>
            </a:r>
            <a:endParaRPr lang="en-IN" b="1" dirty="0">
              <a:solidFill>
                <a:schemeClr val="bg1"/>
              </a:solidFill>
            </a:endParaRPr>
          </a:p>
        </p:txBody>
      </p:sp>
    </p:spTree>
    <p:extLst>
      <p:ext uri="{BB962C8B-B14F-4D97-AF65-F5344CB8AC3E}">
        <p14:creationId xmlns:p14="http://schemas.microsoft.com/office/powerpoint/2010/main" val="427669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39CD8D-47BE-B690-A99A-91C67CE24026}"/>
              </a:ext>
            </a:extLst>
          </p:cNvPr>
          <p:cNvSpPr txBox="1"/>
          <p:nvPr/>
        </p:nvSpPr>
        <p:spPr>
          <a:xfrm>
            <a:off x="2141698" y="304727"/>
            <a:ext cx="62671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prstClr val="black"/>
                </a:solidFill>
                <a:latin typeface="Arial"/>
              </a:rPr>
              <a:t>Simple Attention vs Self - Attention</a:t>
            </a:r>
            <a:endParaRPr kumimoji="0" lang="en-IN" sz="2800" b="0" i="0" u="none" strike="noStrike" kern="1200" cap="none" spc="0" normalizeH="0" baseline="0" noProof="0" dirty="0">
              <a:ln>
                <a:noFill/>
              </a:ln>
              <a:solidFill>
                <a:prstClr val="black"/>
              </a:solidFill>
              <a:effectLst/>
              <a:uLnTx/>
              <a:uFillTx/>
              <a:latin typeface="Arial"/>
            </a:endParaRPr>
          </a:p>
        </p:txBody>
      </p:sp>
      <p:grpSp>
        <p:nvGrpSpPr>
          <p:cNvPr id="40" name="Group 39">
            <a:extLst>
              <a:ext uri="{FF2B5EF4-FFF2-40B4-BE49-F238E27FC236}">
                <a16:creationId xmlns:a16="http://schemas.microsoft.com/office/drawing/2014/main" id="{F5BD1344-E6C7-08F1-B0BC-46C178458006}"/>
              </a:ext>
            </a:extLst>
          </p:cNvPr>
          <p:cNvGrpSpPr/>
          <p:nvPr/>
        </p:nvGrpSpPr>
        <p:grpSpPr>
          <a:xfrm rot="20700000">
            <a:off x="12295153" y="4389118"/>
            <a:ext cx="954162" cy="922725"/>
            <a:chOff x="2983518" y="4479741"/>
            <a:chExt cx="2199987" cy="2127504"/>
          </a:xfrm>
        </p:grpSpPr>
        <p:grpSp>
          <p:nvGrpSpPr>
            <p:cNvPr id="36" name="Group 35">
              <a:extLst>
                <a:ext uri="{FF2B5EF4-FFF2-40B4-BE49-F238E27FC236}">
                  <a16:creationId xmlns:a16="http://schemas.microsoft.com/office/drawing/2014/main" id="{ADA55717-9A32-A1EF-5A76-070551D45886}"/>
                </a:ext>
              </a:extLst>
            </p:cNvPr>
            <p:cNvGrpSpPr/>
            <p:nvPr/>
          </p:nvGrpSpPr>
          <p:grpSpPr>
            <a:xfrm>
              <a:off x="2983519" y="5059680"/>
              <a:ext cx="2199986" cy="967626"/>
              <a:chOff x="3505198" y="4522956"/>
              <a:chExt cx="2015492" cy="1595790"/>
            </a:xfrm>
          </p:grpSpPr>
          <p:sp>
            <p:nvSpPr>
              <p:cNvPr id="23" name="Freeform: Shape 22">
                <a:extLst>
                  <a:ext uri="{FF2B5EF4-FFF2-40B4-BE49-F238E27FC236}">
                    <a16:creationId xmlns:a16="http://schemas.microsoft.com/office/drawing/2014/main" id="{8C0B2824-F377-F151-72B9-F034B9C65B2A}"/>
                  </a:ext>
                </a:extLst>
              </p:cNvPr>
              <p:cNvSpPr/>
              <p:nvPr/>
            </p:nvSpPr>
            <p:spPr>
              <a:xfrm>
                <a:off x="3505198" y="4522956"/>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sp>
            <p:nvSpPr>
              <p:cNvPr id="24" name="Freeform: Shape 23">
                <a:extLst>
                  <a:ext uri="{FF2B5EF4-FFF2-40B4-BE49-F238E27FC236}">
                    <a16:creationId xmlns:a16="http://schemas.microsoft.com/office/drawing/2014/main" id="{CF80ABB7-08FC-ACB7-9351-5457FE520B62}"/>
                  </a:ext>
                </a:extLst>
              </p:cNvPr>
              <p:cNvSpPr/>
              <p:nvPr/>
            </p:nvSpPr>
            <p:spPr>
              <a:xfrm rot="10800000">
                <a:off x="4482352" y="5320851"/>
                <a:ext cx="977154" cy="797895"/>
              </a:xfrm>
              <a:custGeom>
                <a:avLst/>
                <a:gdLst>
                  <a:gd name="connsiteX0" fmla="*/ 488577 w 977154"/>
                  <a:gd name="connsiteY0" fmla="*/ 0 h 797895"/>
                  <a:gd name="connsiteX1" fmla="*/ 967228 w 977154"/>
                  <a:gd name="connsiteY1" fmla="*/ 637092 h 797895"/>
                  <a:gd name="connsiteX2" fmla="*/ 977154 w 977154"/>
                  <a:gd name="connsiteY2" fmla="*/ 797895 h 797895"/>
                  <a:gd name="connsiteX3" fmla="*/ 0 w 977154"/>
                  <a:gd name="connsiteY3" fmla="*/ 797895 h 797895"/>
                  <a:gd name="connsiteX4" fmla="*/ 9926 w 977154"/>
                  <a:gd name="connsiteY4" fmla="*/ 637092 h 797895"/>
                  <a:gd name="connsiteX5" fmla="*/ 488577 w 977154"/>
                  <a:gd name="connsiteY5" fmla="*/ 0 h 79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154" h="797895">
                    <a:moveTo>
                      <a:pt x="488577" y="0"/>
                    </a:moveTo>
                    <a:cubicBezTo>
                      <a:pt x="724682" y="0"/>
                      <a:pt x="921670" y="273504"/>
                      <a:pt x="967228" y="637092"/>
                    </a:cubicBezTo>
                    <a:lnTo>
                      <a:pt x="977154" y="797895"/>
                    </a:lnTo>
                    <a:lnTo>
                      <a:pt x="0" y="797895"/>
                    </a:lnTo>
                    <a:lnTo>
                      <a:pt x="9926" y="637092"/>
                    </a:lnTo>
                    <a:cubicBezTo>
                      <a:pt x="55484" y="273504"/>
                      <a:pt x="252472" y="0"/>
                      <a:pt x="488577" y="0"/>
                    </a:cubicBezTo>
                    <a:close/>
                  </a:path>
                </a:pathLst>
              </a:custGeom>
              <a:noFill/>
              <a:ln w="57150" cap="flat">
                <a:solidFill>
                  <a:schemeClr val="tx1"/>
                </a:solidFill>
                <a:prstDash val="solid"/>
                <a:miter/>
              </a:ln>
            </p:spPr>
            <p:txBody>
              <a:bodyPr wrap="square" rtlCol="0" anchor="ctr">
                <a:noAutofit/>
              </a:bodyPr>
              <a:lstStyle/>
              <a:p>
                <a:pPr algn="l"/>
                <a:endParaRPr lang="en-IN"/>
              </a:p>
            </p:txBody>
          </p:sp>
          <p:cxnSp>
            <p:nvCxnSpPr>
              <p:cNvPr id="28" name="Straight Connector 27">
                <a:extLst>
                  <a:ext uri="{FF2B5EF4-FFF2-40B4-BE49-F238E27FC236}">
                    <a16:creationId xmlns:a16="http://schemas.microsoft.com/office/drawing/2014/main" id="{F78F23A5-9D58-F7E1-7ACE-8C0DEC18196D}"/>
                  </a:ext>
                </a:extLst>
              </p:cNvPr>
              <p:cNvCxnSpPr>
                <a:cxnSpLocks/>
                <a:stCxn id="23" idx="3"/>
              </p:cNvCxnSpPr>
              <p:nvPr/>
            </p:nvCxnSpPr>
            <p:spPr>
              <a:xfrm>
                <a:off x="3505198" y="5320851"/>
                <a:ext cx="2015492" cy="0"/>
              </a:xfrm>
              <a:prstGeom prst="line">
                <a:avLst/>
              </a:prstGeom>
              <a:ln w="76200">
                <a:solidFill>
                  <a:srgbClr val="FCFBF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61CF4B-B47A-8792-95F8-AA0D7D1DA450}"/>
                  </a:ext>
                </a:extLst>
              </p:cNvPr>
              <p:cNvCxnSpPr>
                <a:cxnSpLocks/>
                <a:stCxn id="23" idx="1"/>
                <a:endCxn id="24" idx="1"/>
              </p:cNvCxnSpPr>
              <p:nvPr/>
            </p:nvCxnSpPr>
            <p:spPr>
              <a:xfrm>
                <a:off x="4472426" y="5160048"/>
                <a:ext cx="19852" cy="321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Oval 36">
              <a:extLst>
                <a:ext uri="{FF2B5EF4-FFF2-40B4-BE49-F238E27FC236}">
                  <a16:creationId xmlns:a16="http://schemas.microsoft.com/office/drawing/2014/main" id="{14A1FD7C-EC0E-8D22-1034-A2B448D03238}"/>
                </a:ext>
              </a:extLst>
            </p:cNvPr>
            <p:cNvSpPr/>
            <p:nvPr/>
          </p:nvSpPr>
          <p:spPr>
            <a:xfrm>
              <a:off x="2983518" y="4479741"/>
              <a:ext cx="2127504" cy="2127504"/>
            </a:xfrm>
            <a:prstGeom prst="ellipse">
              <a:avLst/>
            </a:prstGeom>
            <a:noFill/>
            <a:ln w="57150" cap="flat">
              <a:solidFill>
                <a:schemeClr val="tx1"/>
              </a:solidFill>
              <a:prstDash val="solid"/>
              <a:miter/>
            </a:ln>
          </p:spPr>
          <p:txBody>
            <a:bodyPr rtlCol="0" anchor="ctr"/>
            <a:lstStyle/>
            <a:p>
              <a:pPr algn="l"/>
              <a:endParaRPr lang="en-IN"/>
            </a:p>
          </p:txBody>
        </p:sp>
      </p:grpSp>
      <p:sp>
        <p:nvSpPr>
          <p:cNvPr id="62" name="TextBox 61">
            <a:extLst>
              <a:ext uri="{FF2B5EF4-FFF2-40B4-BE49-F238E27FC236}">
                <a16:creationId xmlns:a16="http://schemas.microsoft.com/office/drawing/2014/main" id="{D23D519C-E8D5-07C5-6F6B-E3E8A6D75AEA}"/>
              </a:ext>
            </a:extLst>
          </p:cNvPr>
          <p:cNvSpPr txBox="1"/>
          <p:nvPr/>
        </p:nvSpPr>
        <p:spPr>
          <a:xfrm>
            <a:off x="2101911" y="4558316"/>
            <a:ext cx="7988178" cy="369332"/>
          </a:xfrm>
          <a:prstGeom prst="rect">
            <a:avLst/>
          </a:prstGeom>
          <a:noFill/>
        </p:spPr>
        <p:txBody>
          <a:bodyPr wrap="square" rtlCol="0">
            <a:spAutoFit/>
          </a:bodyPr>
          <a:lstStyle/>
          <a:p>
            <a:pPr algn="ctr"/>
            <a:r>
              <a:rPr lang="en-US" dirty="0"/>
              <a:t>“Those who do not understand true pain can never understand true peace”</a:t>
            </a:r>
          </a:p>
        </p:txBody>
      </p:sp>
      <p:sp>
        <p:nvSpPr>
          <p:cNvPr id="63" name="Left Bracket 62">
            <a:extLst>
              <a:ext uri="{FF2B5EF4-FFF2-40B4-BE49-F238E27FC236}">
                <a16:creationId xmlns:a16="http://schemas.microsoft.com/office/drawing/2014/main" id="{E288586D-6D8A-33EC-9546-5BC7534CFB41}"/>
              </a:ext>
            </a:extLst>
          </p:cNvPr>
          <p:cNvSpPr/>
          <p:nvPr/>
        </p:nvSpPr>
        <p:spPr>
          <a:xfrm rot="5400000">
            <a:off x="8207612" y="3359333"/>
            <a:ext cx="263988" cy="2228105"/>
          </a:xfrm>
          <a:prstGeom prst="leftBracket">
            <a:avLst>
              <a:gd name="adj" fmla="val 422009"/>
            </a:avLst>
          </a:prstGeom>
          <a:ln w="19050">
            <a:solidFill>
              <a:srgbClr val="2F6D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34A853"/>
              </a:solidFill>
            </a:endParaRPr>
          </a:p>
        </p:txBody>
      </p:sp>
      <p:sp>
        <p:nvSpPr>
          <p:cNvPr id="65" name="Left Bracket 64">
            <a:extLst>
              <a:ext uri="{FF2B5EF4-FFF2-40B4-BE49-F238E27FC236}">
                <a16:creationId xmlns:a16="http://schemas.microsoft.com/office/drawing/2014/main" id="{24219309-F467-4AE5-9B88-EC9AC3653C6B}"/>
              </a:ext>
            </a:extLst>
          </p:cNvPr>
          <p:cNvSpPr/>
          <p:nvPr/>
        </p:nvSpPr>
        <p:spPr>
          <a:xfrm rot="5400000">
            <a:off x="5761977" y="4224183"/>
            <a:ext cx="263990" cy="583350"/>
          </a:xfrm>
          <a:prstGeom prst="leftBracket">
            <a:avLst>
              <a:gd name="adj" fmla="val 319333"/>
            </a:avLst>
          </a:prstGeom>
          <a:ln w="19050">
            <a:solidFill>
              <a:srgbClr val="2F6D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34A853"/>
              </a:solidFill>
            </a:endParaRPr>
          </a:p>
        </p:txBody>
      </p:sp>
      <p:sp>
        <p:nvSpPr>
          <p:cNvPr id="66" name="Left Bracket 65">
            <a:extLst>
              <a:ext uri="{FF2B5EF4-FFF2-40B4-BE49-F238E27FC236}">
                <a16:creationId xmlns:a16="http://schemas.microsoft.com/office/drawing/2014/main" id="{52D6C582-0118-0F11-5676-BE7B322DF1AB}"/>
              </a:ext>
            </a:extLst>
          </p:cNvPr>
          <p:cNvSpPr/>
          <p:nvPr/>
        </p:nvSpPr>
        <p:spPr>
          <a:xfrm rot="16200000">
            <a:off x="9029989" y="4759981"/>
            <a:ext cx="263990" cy="583350"/>
          </a:xfrm>
          <a:prstGeom prst="leftBracket">
            <a:avLst>
              <a:gd name="adj" fmla="val 319333"/>
            </a:avLst>
          </a:prstGeom>
          <a:ln w="19050">
            <a:solidFill>
              <a:srgbClr val="2F6D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34A853"/>
              </a:solidFill>
            </a:endParaRPr>
          </a:p>
        </p:txBody>
      </p:sp>
      <p:sp>
        <p:nvSpPr>
          <p:cNvPr id="67" name="Left Bracket 66">
            <a:extLst>
              <a:ext uri="{FF2B5EF4-FFF2-40B4-BE49-F238E27FC236}">
                <a16:creationId xmlns:a16="http://schemas.microsoft.com/office/drawing/2014/main" id="{243AF0C1-70DD-7D4A-2752-EF6C3420D62E}"/>
              </a:ext>
            </a:extLst>
          </p:cNvPr>
          <p:cNvSpPr/>
          <p:nvPr/>
        </p:nvSpPr>
        <p:spPr>
          <a:xfrm rot="16200000">
            <a:off x="7343980" y="4742694"/>
            <a:ext cx="263990" cy="583350"/>
          </a:xfrm>
          <a:prstGeom prst="leftBracket">
            <a:avLst>
              <a:gd name="adj" fmla="val 319333"/>
            </a:avLst>
          </a:prstGeom>
          <a:ln w="19050">
            <a:solidFill>
              <a:srgbClr val="2F6D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34A853"/>
              </a:solidFill>
            </a:endParaRPr>
          </a:p>
        </p:txBody>
      </p:sp>
      <p:sp>
        <p:nvSpPr>
          <p:cNvPr id="68" name="Left Bracket 67">
            <a:extLst>
              <a:ext uri="{FF2B5EF4-FFF2-40B4-BE49-F238E27FC236}">
                <a16:creationId xmlns:a16="http://schemas.microsoft.com/office/drawing/2014/main" id="{E844D024-B883-8E91-61BD-888FB841E3B7}"/>
              </a:ext>
            </a:extLst>
          </p:cNvPr>
          <p:cNvSpPr/>
          <p:nvPr/>
        </p:nvSpPr>
        <p:spPr>
          <a:xfrm rot="16200000">
            <a:off x="4251177" y="3434763"/>
            <a:ext cx="369331" cy="3395003"/>
          </a:xfrm>
          <a:prstGeom prst="leftBracket">
            <a:avLst>
              <a:gd name="adj" fmla="val 459615"/>
            </a:avLst>
          </a:prstGeom>
          <a:ln w="19050">
            <a:solidFill>
              <a:srgbClr val="2F6D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34A853"/>
              </a:solidFill>
            </a:endParaRPr>
          </a:p>
        </p:txBody>
      </p:sp>
      <p:sp>
        <p:nvSpPr>
          <p:cNvPr id="69" name="Left Bracket 68">
            <a:extLst>
              <a:ext uri="{FF2B5EF4-FFF2-40B4-BE49-F238E27FC236}">
                <a16:creationId xmlns:a16="http://schemas.microsoft.com/office/drawing/2014/main" id="{5726C96F-80A3-5E1E-47E7-054A6537E8DF}"/>
              </a:ext>
            </a:extLst>
          </p:cNvPr>
          <p:cNvSpPr/>
          <p:nvPr/>
        </p:nvSpPr>
        <p:spPr>
          <a:xfrm rot="5400000">
            <a:off x="3772555" y="4158731"/>
            <a:ext cx="263990" cy="583350"/>
          </a:xfrm>
          <a:prstGeom prst="leftBracket">
            <a:avLst>
              <a:gd name="adj" fmla="val 319333"/>
            </a:avLst>
          </a:prstGeom>
          <a:ln w="19050">
            <a:solidFill>
              <a:srgbClr val="2F6D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34A853"/>
              </a:solidFill>
            </a:endParaRPr>
          </a:p>
        </p:txBody>
      </p:sp>
      <p:sp>
        <p:nvSpPr>
          <p:cNvPr id="70" name="Left Bracket 69">
            <a:extLst>
              <a:ext uri="{FF2B5EF4-FFF2-40B4-BE49-F238E27FC236}">
                <a16:creationId xmlns:a16="http://schemas.microsoft.com/office/drawing/2014/main" id="{F6F1B510-0428-64AE-DD3A-EAECB21F6636}"/>
              </a:ext>
            </a:extLst>
          </p:cNvPr>
          <p:cNvSpPr/>
          <p:nvPr/>
        </p:nvSpPr>
        <p:spPr>
          <a:xfrm rot="5400000">
            <a:off x="6118503" y="2793087"/>
            <a:ext cx="594634" cy="3159913"/>
          </a:xfrm>
          <a:prstGeom prst="leftBracket">
            <a:avLst>
              <a:gd name="adj" fmla="val 319333"/>
            </a:avLst>
          </a:prstGeom>
          <a:ln w="19050">
            <a:solidFill>
              <a:srgbClr val="2F6D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34A853"/>
              </a:solidFill>
            </a:endParaRPr>
          </a:p>
        </p:txBody>
      </p:sp>
      <p:sp>
        <p:nvSpPr>
          <p:cNvPr id="71" name="Left Bracket 70">
            <a:extLst>
              <a:ext uri="{FF2B5EF4-FFF2-40B4-BE49-F238E27FC236}">
                <a16:creationId xmlns:a16="http://schemas.microsoft.com/office/drawing/2014/main" id="{BBE44214-56AE-27FB-9EF5-48299A85D6F0}"/>
              </a:ext>
            </a:extLst>
          </p:cNvPr>
          <p:cNvSpPr/>
          <p:nvPr/>
        </p:nvSpPr>
        <p:spPr>
          <a:xfrm rot="5400000">
            <a:off x="4159152" y="2589936"/>
            <a:ext cx="594634" cy="3436256"/>
          </a:xfrm>
          <a:prstGeom prst="leftBracket">
            <a:avLst>
              <a:gd name="adj" fmla="val 319333"/>
            </a:avLst>
          </a:prstGeom>
          <a:ln w="19050">
            <a:solidFill>
              <a:srgbClr val="2F6D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34A853"/>
              </a:solidFill>
            </a:endParaRPr>
          </a:p>
        </p:txBody>
      </p:sp>
      <p:sp>
        <p:nvSpPr>
          <p:cNvPr id="72" name="Left Bracket 71">
            <a:extLst>
              <a:ext uri="{FF2B5EF4-FFF2-40B4-BE49-F238E27FC236}">
                <a16:creationId xmlns:a16="http://schemas.microsoft.com/office/drawing/2014/main" id="{CFD91FD0-7680-3A3D-0384-9B4A9C814498}"/>
              </a:ext>
            </a:extLst>
          </p:cNvPr>
          <p:cNvSpPr/>
          <p:nvPr/>
        </p:nvSpPr>
        <p:spPr>
          <a:xfrm rot="16200000">
            <a:off x="5095667" y="4444242"/>
            <a:ext cx="594634" cy="1480721"/>
          </a:xfrm>
          <a:prstGeom prst="leftBracket">
            <a:avLst>
              <a:gd name="adj" fmla="val 319333"/>
            </a:avLst>
          </a:prstGeom>
          <a:ln w="19050">
            <a:solidFill>
              <a:srgbClr val="2F6D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34A853"/>
              </a:solidFill>
            </a:endParaRPr>
          </a:p>
        </p:txBody>
      </p:sp>
      <p:sp>
        <p:nvSpPr>
          <p:cNvPr id="73" name="Left Bracket 72">
            <a:extLst>
              <a:ext uri="{FF2B5EF4-FFF2-40B4-BE49-F238E27FC236}">
                <a16:creationId xmlns:a16="http://schemas.microsoft.com/office/drawing/2014/main" id="{3BC00E73-DE3D-106F-CE5F-D2B0C27B8C45}"/>
              </a:ext>
            </a:extLst>
          </p:cNvPr>
          <p:cNvSpPr/>
          <p:nvPr/>
        </p:nvSpPr>
        <p:spPr>
          <a:xfrm rot="16200000">
            <a:off x="8313338" y="4345015"/>
            <a:ext cx="594634" cy="1686008"/>
          </a:xfrm>
          <a:prstGeom prst="leftBracket">
            <a:avLst>
              <a:gd name="adj" fmla="val 319333"/>
            </a:avLst>
          </a:prstGeom>
          <a:ln w="19050">
            <a:solidFill>
              <a:srgbClr val="2F6D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solidFill>
                <a:srgbClr val="34A853"/>
              </a:solidFill>
            </a:endParaRPr>
          </a:p>
        </p:txBody>
      </p:sp>
      <p:sp>
        <p:nvSpPr>
          <p:cNvPr id="2" name="TextBox 1">
            <a:extLst>
              <a:ext uri="{FF2B5EF4-FFF2-40B4-BE49-F238E27FC236}">
                <a16:creationId xmlns:a16="http://schemas.microsoft.com/office/drawing/2014/main" id="{6F3406CC-D997-3AB5-1C28-22BA79133BA0}"/>
              </a:ext>
            </a:extLst>
          </p:cNvPr>
          <p:cNvSpPr txBox="1"/>
          <p:nvPr/>
        </p:nvSpPr>
        <p:spPr>
          <a:xfrm>
            <a:off x="2291152" y="5852665"/>
            <a:ext cx="7684384" cy="584775"/>
          </a:xfrm>
          <a:prstGeom prst="rect">
            <a:avLst/>
          </a:prstGeom>
          <a:noFill/>
        </p:spPr>
        <p:txBody>
          <a:bodyPr wrap="square" rtlCol="0">
            <a:spAutoFit/>
          </a:bodyPr>
          <a:lstStyle/>
          <a:p>
            <a:pPr algn="ctr"/>
            <a:r>
              <a:rPr lang="en-US" sz="1600" dirty="0">
                <a:solidFill>
                  <a:srgbClr val="34A853"/>
                </a:solidFill>
              </a:rPr>
              <a:t>Self-Attention on the other hand also takes the relationship among words within the same sentence into account</a:t>
            </a:r>
            <a:endParaRPr lang="en-US" sz="1600" dirty="0">
              <a:solidFill>
                <a:srgbClr val="EA4335"/>
              </a:solidFill>
            </a:endParaRPr>
          </a:p>
        </p:txBody>
      </p:sp>
      <p:sp>
        <p:nvSpPr>
          <p:cNvPr id="6" name="Rectangle: Rounded Corners 5">
            <a:extLst>
              <a:ext uri="{FF2B5EF4-FFF2-40B4-BE49-F238E27FC236}">
                <a16:creationId xmlns:a16="http://schemas.microsoft.com/office/drawing/2014/main" id="{2FFEE5A2-22E5-0008-9B7C-0616E618B9D0}"/>
              </a:ext>
            </a:extLst>
          </p:cNvPr>
          <p:cNvSpPr/>
          <p:nvPr/>
        </p:nvSpPr>
        <p:spPr>
          <a:xfrm>
            <a:off x="457199" y="3422146"/>
            <a:ext cx="2268071" cy="584775"/>
          </a:xfrm>
          <a:prstGeom prst="roundRect">
            <a:avLst/>
          </a:prstGeom>
          <a:solidFill>
            <a:srgbClr val="FBBC05"/>
          </a:solidFill>
          <a:ln w="9525" cap="flat">
            <a:noFill/>
            <a:prstDash val="solid"/>
            <a:miter/>
          </a:ln>
        </p:spPr>
        <p:txBody>
          <a:bodyPr rtlCol="0" anchor="ctr"/>
          <a:lstStyle/>
          <a:p>
            <a:pPr algn="ctr"/>
            <a:r>
              <a:rPr lang="en-US" b="1" dirty="0">
                <a:solidFill>
                  <a:schemeClr val="bg1"/>
                </a:solidFill>
              </a:rPr>
              <a:t>Self-Attention</a:t>
            </a:r>
            <a:endParaRPr lang="en-IN" b="1" dirty="0">
              <a:solidFill>
                <a:schemeClr val="bg1"/>
              </a:solidFill>
            </a:endParaRPr>
          </a:p>
        </p:txBody>
      </p:sp>
      <p:sp>
        <p:nvSpPr>
          <p:cNvPr id="7" name="TextBox 6">
            <a:extLst>
              <a:ext uri="{FF2B5EF4-FFF2-40B4-BE49-F238E27FC236}">
                <a16:creationId xmlns:a16="http://schemas.microsoft.com/office/drawing/2014/main" id="{6B075227-3DFA-B23E-ED4E-6B1E3E66ED09}"/>
              </a:ext>
            </a:extLst>
          </p:cNvPr>
          <p:cNvSpPr txBox="1"/>
          <p:nvPr/>
        </p:nvSpPr>
        <p:spPr>
          <a:xfrm>
            <a:off x="1982967" y="2861486"/>
            <a:ext cx="7988178" cy="369332"/>
          </a:xfrm>
          <a:prstGeom prst="rect">
            <a:avLst/>
          </a:prstGeom>
          <a:noFill/>
        </p:spPr>
        <p:txBody>
          <a:bodyPr wrap="square" rtlCol="0">
            <a:spAutoFit/>
          </a:bodyPr>
          <a:lstStyle/>
          <a:p>
            <a:pPr algn="ctr"/>
            <a:r>
              <a:rPr lang="en-US" dirty="0"/>
              <a:t>“Those</a:t>
            </a:r>
            <a:r>
              <a:rPr lang="en-US" dirty="0">
                <a:solidFill>
                  <a:schemeClr val="bg2">
                    <a:lumMod val="75000"/>
                  </a:schemeClr>
                </a:solidFill>
              </a:rPr>
              <a:t> who do not understand</a:t>
            </a:r>
            <a:r>
              <a:rPr lang="en-US" dirty="0"/>
              <a:t> true pain </a:t>
            </a:r>
            <a:r>
              <a:rPr lang="en-US" dirty="0">
                <a:solidFill>
                  <a:schemeClr val="bg2">
                    <a:lumMod val="75000"/>
                  </a:schemeClr>
                </a:solidFill>
              </a:rPr>
              <a:t>can </a:t>
            </a:r>
            <a:r>
              <a:rPr lang="en-US" dirty="0"/>
              <a:t>never</a:t>
            </a:r>
            <a:r>
              <a:rPr lang="en-US" dirty="0">
                <a:solidFill>
                  <a:schemeClr val="bg2">
                    <a:lumMod val="75000"/>
                  </a:schemeClr>
                </a:solidFill>
              </a:rPr>
              <a:t> understand true </a:t>
            </a:r>
            <a:r>
              <a:rPr lang="en-US" dirty="0"/>
              <a:t>peace”</a:t>
            </a:r>
          </a:p>
        </p:txBody>
      </p:sp>
      <p:sp>
        <p:nvSpPr>
          <p:cNvPr id="8" name="TextBox 7">
            <a:extLst>
              <a:ext uri="{FF2B5EF4-FFF2-40B4-BE49-F238E27FC236}">
                <a16:creationId xmlns:a16="http://schemas.microsoft.com/office/drawing/2014/main" id="{792326F8-B2E4-22DE-8257-3EAD9E2C638C}"/>
              </a:ext>
            </a:extLst>
          </p:cNvPr>
          <p:cNvSpPr txBox="1"/>
          <p:nvPr/>
        </p:nvSpPr>
        <p:spPr>
          <a:xfrm>
            <a:off x="1928414" y="1345247"/>
            <a:ext cx="7988178" cy="369332"/>
          </a:xfrm>
          <a:prstGeom prst="rect">
            <a:avLst/>
          </a:prstGeom>
          <a:noFill/>
        </p:spPr>
        <p:txBody>
          <a:bodyPr wrap="square" rtlCol="0">
            <a:spAutoFit/>
          </a:bodyPr>
          <a:lstStyle/>
          <a:p>
            <a:pPr algn="ctr"/>
            <a:r>
              <a:rPr lang="en-US" dirty="0">
                <a:solidFill>
                  <a:srgbClr val="FF0000"/>
                </a:solidFill>
              </a:rPr>
              <a:t>Who is the Naruto Shippuden character?</a:t>
            </a:r>
          </a:p>
        </p:txBody>
      </p:sp>
      <p:cxnSp>
        <p:nvCxnSpPr>
          <p:cNvPr id="9" name="Straight Arrow Connector 8">
            <a:extLst>
              <a:ext uri="{FF2B5EF4-FFF2-40B4-BE49-F238E27FC236}">
                <a16:creationId xmlns:a16="http://schemas.microsoft.com/office/drawing/2014/main" id="{3817243E-F39D-0365-0563-5047881A600E}"/>
              </a:ext>
            </a:extLst>
          </p:cNvPr>
          <p:cNvCxnSpPr>
            <a:cxnSpLocks/>
            <a:stCxn id="14" idx="1"/>
            <a:endCxn id="7" idx="0"/>
          </p:cNvCxnSpPr>
          <p:nvPr/>
        </p:nvCxnSpPr>
        <p:spPr>
          <a:xfrm>
            <a:off x="5922503" y="1965290"/>
            <a:ext cx="54553" cy="896196"/>
          </a:xfrm>
          <a:prstGeom prst="straightConnector1">
            <a:avLst/>
          </a:prstGeom>
          <a:ln w="38100">
            <a:solidFill>
              <a:srgbClr val="EA433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A11B1EF-09AA-A2E7-12EF-021DA27813FB}"/>
              </a:ext>
            </a:extLst>
          </p:cNvPr>
          <p:cNvCxnSpPr>
            <a:cxnSpLocks/>
            <a:stCxn id="14" idx="1"/>
          </p:cNvCxnSpPr>
          <p:nvPr/>
        </p:nvCxnSpPr>
        <p:spPr>
          <a:xfrm>
            <a:off x="5922503" y="1965290"/>
            <a:ext cx="3197234" cy="936275"/>
          </a:xfrm>
          <a:prstGeom prst="straightConnector1">
            <a:avLst/>
          </a:prstGeom>
          <a:ln w="38100">
            <a:solidFill>
              <a:srgbClr val="EA4335"/>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F406B52-35B4-33A4-3CF5-4691DC45C260}"/>
              </a:ext>
            </a:extLst>
          </p:cNvPr>
          <p:cNvCxnSpPr>
            <a:cxnSpLocks/>
            <a:stCxn id="14" idx="1"/>
          </p:cNvCxnSpPr>
          <p:nvPr/>
        </p:nvCxnSpPr>
        <p:spPr>
          <a:xfrm>
            <a:off x="5922503" y="1965290"/>
            <a:ext cx="971356" cy="936275"/>
          </a:xfrm>
          <a:prstGeom prst="straightConnector1">
            <a:avLst/>
          </a:prstGeom>
          <a:ln w="38100">
            <a:solidFill>
              <a:srgbClr val="EA4335"/>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550AEA4-3A82-062F-606C-793C4313FDAB}"/>
              </a:ext>
            </a:extLst>
          </p:cNvPr>
          <p:cNvCxnSpPr>
            <a:cxnSpLocks/>
            <a:stCxn id="14" idx="1"/>
          </p:cNvCxnSpPr>
          <p:nvPr/>
        </p:nvCxnSpPr>
        <p:spPr>
          <a:xfrm flipH="1">
            <a:off x="5576047" y="1965290"/>
            <a:ext cx="346456" cy="936275"/>
          </a:xfrm>
          <a:prstGeom prst="straightConnector1">
            <a:avLst/>
          </a:prstGeom>
          <a:ln w="38100">
            <a:solidFill>
              <a:srgbClr val="EA4335"/>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A3D4704-4A87-0B73-3A15-A2E987B70538}"/>
              </a:ext>
            </a:extLst>
          </p:cNvPr>
          <p:cNvCxnSpPr>
            <a:cxnSpLocks/>
            <a:stCxn id="14" idx="1"/>
          </p:cNvCxnSpPr>
          <p:nvPr/>
        </p:nvCxnSpPr>
        <p:spPr>
          <a:xfrm flipH="1">
            <a:off x="2788024" y="1965290"/>
            <a:ext cx="3134479" cy="936275"/>
          </a:xfrm>
          <a:prstGeom prst="straightConnector1">
            <a:avLst/>
          </a:prstGeom>
          <a:ln w="38100">
            <a:solidFill>
              <a:srgbClr val="EA4335"/>
            </a:solidFill>
            <a:tailEnd type="triangle"/>
          </a:ln>
        </p:spPr>
        <p:style>
          <a:lnRef idx="1">
            <a:schemeClr val="accent1"/>
          </a:lnRef>
          <a:fillRef idx="0">
            <a:schemeClr val="accent1"/>
          </a:fillRef>
          <a:effectRef idx="0">
            <a:schemeClr val="accent1"/>
          </a:effectRef>
          <a:fontRef idx="minor">
            <a:schemeClr val="tx1"/>
          </a:fontRef>
        </p:style>
      </p:cxnSp>
      <p:sp>
        <p:nvSpPr>
          <p:cNvPr id="14" name="Right Brace 13">
            <a:extLst>
              <a:ext uri="{FF2B5EF4-FFF2-40B4-BE49-F238E27FC236}">
                <a16:creationId xmlns:a16="http://schemas.microsoft.com/office/drawing/2014/main" id="{3AE08793-261B-B8DF-7858-32B3D6888C38}"/>
              </a:ext>
            </a:extLst>
          </p:cNvPr>
          <p:cNvSpPr/>
          <p:nvPr/>
        </p:nvSpPr>
        <p:spPr>
          <a:xfrm rot="5400000">
            <a:off x="5722231" y="-380713"/>
            <a:ext cx="400545" cy="4291461"/>
          </a:xfrm>
          <a:prstGeom prst="rightBrace">
            <a:avLst>
              <a:gd name="adj1" fmla="val 5309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6" name="Rectangle: Rounded Corners 15">
            <a:extLst>
              <a:ext uri="{FF2B5EF4-FFF2-40B4-BE49-F238E27FC236}">
                <a16:creationId xmlns:a16="http://schemas.microsoft.com/office/drawing/2014/main" id="{69F91067-6B6D-6768-2EA7-059F253D7458}"/>
              </a:ext>
            </a:extLst>
          </p:cNvPr>
          <p:cNvSpPr/>
          <p:nvPr/>
        </p:nvSpPr>
        <p:spPr>
          <a:xfrm>
            <a:off x="457199" y="1237525"/>
            <a:ext cx="2268071" cy="584775"/>
          </a:xfrm>
          <a:prstGeom prst="roundRect">
            <a:avLst/>
          </a:prstGeom>
          <a:solidFill>
            <a:srgbClr val="FBBC05"/>
          </a:solidFill>
          <a:ln w="9525" cap="flat">
            <a:noFill/>
            <a:prstDash val="solid"/>
            <a:miter/>
          </a:ln>
        </p:spPr>
        <p:txBody>
          <a:bodyPr rtlCol="0" anchor="ctr"/>
          <a:lstStyle/>
          <a:p>
            <a:pPr algn="ctr"/>
            <a:r>
              <a:rPr lang="en-US" b="1" dirty="0">
                <a:solidFill>
                  <a:schemeClr val="bg1"/>
                </a:solidFill>
              </a:rPr>
              <a:t>Simple-Attention</a:t>
            </a:r>
            <a:endParaRPr lang="en-IN" b="1" dirty="0">
              <a:solidFill>
                <a:schemeClr val="bg1"/>
              </a:solidFill>
            </a:endParaRPr>
          </a:p>
        </p:txBody>
      </p:sp>
    </p:spTree>
    <p:extLst>
      <p:ext uri="{BB962C8B-B14F-4D97-AF65-F5344CB8AC3E}">
        <p14:creationId xmlns:p14="http://schemas.microsoft.com/office/powerpoint/2010/main" val="52810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1BC67EF-049D-371C-304B-B3EA5FC23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0496" y="96559"/>
            <a:ext cx="4731757" cy="66648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144A806-E481-50BF-9280-C1C3A32239AE}"/>
              </a:ext>
            </a:extLst>
          </p:cNvPr>
          <p:cNvSpPr txBox="1"/>
          <p:nvPr/>
        </p:nvSpPr>
        <p:spPr>
          <a:xfrm>
            <a:off x="484094" y="1220155"/>
            <a:ext cx="6373904" cy="456535"/>
          </a:xfrm>
          <a:prstGeom prst="rect">
            <a:avLst/>
          </a:prstGeom>
          <a:noFill/>
        </p:spPr>
        <p:txBody>
          <a:bodyPr wrap="square">
            <a:spAutoFit/>
          </a:bodyPr>
          <a:lstStyle/>
          <a:p>
            <a:pPr>
              <a:lnSpc>
                <a:spcPct val="150000"/>
              </a:lnSpc>
            </a:pPr>
            <a:r>
              <a:rPr lang="en-US" b="1" dirty="0">
                <a:solidFill>
                  <a:prstClr val="black"/>
                </a:solidFill>
                <a:latin typeface="Arial" panose="020B0604020202020204" pitchFamily="34" charset="0"/>
                <a:cs typeface="Arial" panose="020B0604020202020204" pitchFamily="34" charset="0"/>
              </a:rPr>
              <a:t>This is the layer where </a:t>
            </a:r>
            <a:r>
              <a:rPr lang="en-US" b="1" dirty="0">
                <a:solidFill>
                  <a:srgbClr val="EA4335"/>
                </a:solidFill>
                <a:latin typeface="Arial" panose="020B0604020202020204" pitchFamily="34" charset="0"/>
                <a:cs typeface="Arial" panose="020B0604020202020204" pitchFamily="34" charset="0"/>
              </a:rPr>
              <a:t>attention</a:t>
            </a:r>
            <a:r>
              <a:rPr lang="en-US" b="1" dirty="0">
                <a:solidFill>
                  <a:prstClr val="black"/>
                </a:solidFill>
                <a:latin typeface="Arial" panose="020B0604020202020204" pitchFamily="34" charset="0"/>
                <a:cs typeface="Arial" panose="020B0604020202020204" pitchFamily="34" charset="0"/>
              </a:rPr>
              <a:t> computations happens </a:t>
            </a:r>
            <a:endParaRPr kumimoji="0" lang="en-US" b="1" i="1"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endParaRPr>
          </a:p>
        </p:txBody>
      </p:sp>
      <p:sp>
        <p:nvSpPr>
          <p:cNvPr id="6" name="Freeform: Shape 5">
            <a:extLst>
              <a:ext uri="{FF2B5EF4-FFF2-40B4-BE49-F238E27FC236}">
                <a16:creationId xmlns:a16="http://schemas.microsoft.com/office/drawing/2014/main" id="{7DAFEFD7-BF22-F213-CD63-3FCFFB43578A}"/>
              </a:ext>
            </a:extLst>
          </p:cNvPr>
          <p:cNvSpPr/>
          <p:nvPr/>
        </p:nvSpPr>
        <p:spPr>
          <a:xfrm rot="5400000">
            <a:off x="10515310" y="0"/>
            <a:ext cx="1676690" cy="1676690"/>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13" name="TextBox 12">
            <a:extLst>
              <a:ext uri="{FF2B5EF4-FFF2-40B4-BE49-F238E27FC236}">
                <a16:creationId xmlns:a16="http://schemas.microsoft.com/office/drawing/2014/main" id="{74BDD9F7-E794-8F20-4933-B928FF1D6B38}"/>
              </a:ext>
            </a:extLst>
          </p:cNvPr>
          <p:cNvSpPr txBox="1"/>
          <p:nvPr/>
        </p:nvSpPr>
        <p:spPr>
          <a:xfrm>
            <a:off x="1612249" y="396877"/>
            <a:ext cx="6275240"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latin typeface="Arial"/>
                <a:cs typeface="Arial" panose="020B0604020202020204" pitchFamily="34" charset="0"/>
              </a:rPr>
              <a:t>TRANSFORMERS ARCHITECHTURE</a:t>
            </a:r>
            <a:endParaRPr kumimoji="0" lang="ko-KR" altLang="en-US" sz="2400" b="1" i="0" u="none" strike="noStrike" kern="1200" cap="none" spc="0" normalizeH="0" baseline="0" noProof="0" dirty="0">
              <a:ln>
                <a:noFill/>
              </a:ln>
              <a:effectLst/>
              <a:uLnTx/>
              <a:uFillTx/>
              <a:latin typeface="Arial"/>
              <a:cs typeface="Arial" panose="020B0604020202020204" pitchFamily="34" charset="0"/>
            </a:endParaRPr>
          </a:p>
        </p:txBody>
      </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Rectangle: Rounded Corners 1">
            <a:extLst>
              <a:ext uri="{FF2B5EF4-FFF2-40B4-BE49-F238E27FC236}">
                <a16:creationId xmlns:a16="http://schemas.microsoft.com/office/drawing/2014/main" id="{D458A559-EBC7-26B9-87B6-BC96E88FCECE}"/>
              </a:ext>
            </a:extLst>
          </p:cNvPr>
          <p:cNvSpPr/>
          <p:nvPr/>
        </p:nvSpPr>
        <p:spPr>
          <a:xfrm>
            <a:off x="7427856" y="3980329"/>
            <a:ext cx="1165412" cy="57374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D1AF6347-18A4-FAA7-D290-3782198F5519}"/>
              </a:ext>
            </a:extLst>
          </p:cNvPr>
          <p:cNvSpPr/>
          <p:nvPr/>
        </p:nvSpPr>
        <p:spPr>
          <a:xfrm>
            <a:off x="8965901" y="2770094"/>
            <a:ext cx="1165412" cy="57374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3305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D61CB0-8D13-7DCE-3E26-82E717012E62}"/>
              </a:ext>
            </a:extLst>
          </p:cNvPr>
          <p:cNvSpPr txBox="1"/>
          <p:nvPr/>
        </p:nvSpPr>
        <p:spPr>
          <a:xfrm>
            <a:off x="1981254" y="307055"/>
            <a:ext cx="5056039" cy="76944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a:ln>
                  <a:noFill/>
                </a:ln>
                <a:effectLst/>
                <a:uLnTx/>
                <a:uFillTx/>
                <a:latin typeface="Arial"/>
                <a:cs typeface="Arial" panose="020B0604020202020204" pitchFamily="34" charset="0"/>
              </a:rPr>
              <a:t>TRANSFORMERS</a:t>
            </a:r>
            <a:endParaRPr kumimoji="0" lang="ko-KR" altLang="en-US" sz="4400" b="1" i="0" u="none" strike="noStrike" kern="1200" cap="none" spc="0" normalizeH="0" baseline="0" noProof="0" dirty="0">
              <a:ln>
                <a:noFill/>
              </a:ln>
              <a:effectLst/>
              <a:uLnTx/>
              <a:uFillTx/>
              <a:latin typeface="Arial"/>
              <a:cs typeface="Arial" panose="020B0604020202020204" pitchFamily="34" charset="0"/>
            </a:endParaRPr>
          </a:p>
        </p:txBody>
      </p:sp>
      <p:sp>
        <p:nvSpPr>
          <p:cNvPr id="8" name="직사각형 7">
            <a:extLst>
              <a:ext uri="{FF2B5EF4-FFF2-40B4-BE49-F238E27FC236}">
                <a16:creationId xmlns:a16="http://schemas.microsoft.com/office/drawing/2014/main" id="{AA83E5F6-E6A0-4C58-A802-68FDADB6377E}"/>
              </a:ext>
            </a:extLst>
          </p:cNvPr>
          <p:cNvSpPr/>
          <p:nvPr/>
        </p:nvSpPr>
        <p:spPr>
          <a:xfrm>
            <a:off x="3298408" y="1030777"/>
            <a:ext cx="2155263" cy="45719"/>
          </a:xfrm>
          <a:prstGeom prst="rect">
            <a:avLst/>
          </a:prstGeom>
          <a:solidFill>
            <a:schemeClr val="tx1"/>
          </a:solidFill>
          <a:ln w="9525" cap="flat">
            <a:noFill/>
            <a:prstDash val="solid"/>
            <a:miter/>
          </a:ln>
        </p:spPr>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 name="TextBox 3">
            <a:extLst>
              <a:ext uri="{FF2B5EF4-FFF2-40B4-BE49-F238E27FC236}">
                <a16:creationId xmlns:a16="http://schemas.microsoft.com/office/drawing/2014/main" id="{C22B5D81-0A24-89F8-7690-11CDD7EB35E0}"/>
              </a:ext>
            </a:extLst>
          </p:cNvPr>
          <p:cNvSpPr txBox="1"/>
          <p:nvPr/>
        </p:nvSpPr>
        <p:spPr>
          <a:xfrm>
            <a:off x="1362635" y="1529774"/>
            <a:ext cx="9045388" cy="4196020"/>
          </a:xfrm>
          <a:prstGeom prst="rect">
            <a:avLst/>
          </a:prstGeom>
          <a:noFill/>
        </p:spPr>
        <p:txBody>
          <a:bodyPr wrap="square">
            <a:spAutoFit/>
          </a:bodyPr>
          <a:lstStyle/>
          <a:p>
            <a:pPr marL="0" indent="0">
              <a:lnSpc>
                <a:spcPct val="150000"/>
              </a:lnSpc>
              <a:buNone/>
            </a:pPr>
            <a:r>
              <a:rPr lang="en-US" sz="1800" dirty="0">
                <a:latin typeface="Arial" panose="020B0604020202020204" pitchFamily="34" charset="0"/>
                <a:cs typeface="Arial" panose="020B0604020202020204" pitchFamily="34" charset="0"/>
              </a:rPr>
              <a:t>Transformers are a type of neural network architecture that has revolutionized the field of natural language processing (NLP) in recent years. They were introduced in the paper "Attention Is All You Need" by Vaswani et al. in 2017, and have since become an essential tool for a wide range of NLP applications.</a:t>
            </a:r>
          </a:p>
          <a:p>
            <a:pPr marL="0" indent="0">
              <a:lnSpc>
                <a:spcPct val="150000"/>
              </a:lnSpc>
              <a:buNone/>
            </a:pPr>
            <a:endParaRPr lang="en-US" sz="1800" dirty="0">
              <a:latin typeface="Arial" panose="020B0604020202020204" pitchFamily="34" charset="0"/>
              <a:cs typeface="Arial" panose="020B0604020202020204" pitchFamily="34" charset="0"/>
            </a:endParaRPr>
          </a:p>
          <a:p>
            <a:pPr marL="0" indent="0">
              <a:lnSpc>
                <a:spcPct val="150000"/>
              </a:lnSpc>
              <a:buNone/>
            </a:pPr>
            <a:r>
              <a:rPr lang="en-US" sz="1800" dirty="0">
                <a:latin typeface="Arial" panose="020B0604020202020204" pitchFamily="34" charset="0"/>
                <a:cs typeface="Arial" panose="020B0604020202020204" pitchFamily="34" charset="0"/>
              </a:rPr>
              <a:t>At a high level, transformers are a type of neural network that is designed to process sequential data, such as text. They use a mechanism called self-attention, which allows the model to focus on different parts of the input sequence at different times, rather than processing the input sequentially like traditional recurrent neural networks (RNNs) and long short-term memory (LSTM) networks.</a:t>
            </a:r>
          </a:p>
        </p:txBody>
      </p:sp>
    </p:spTree>
    <p:extLst>
      <p:ext uri="{BB962C8B-B14F-4D97-AF65-F5344CB8AC3E}">
        <p14:creationId xmlns:p14="http://schemas.microsoft.com/office/powerpoint/2010/main" val="3984909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DAFEFD7-BF22-F213-CD63-3FCFFB43578A}"/>
              </a:ext>
            </a:extLst>
          </p:cNvPr>
          <p:cNvSpPr/>
          <p:nvPr/>
        </p:nvSpPr>
        <p:spPr>
          <a:xfrm rot="5400000">
            <a:off x="10515310" y="0"/>
            <a:ext cx="1676690" cy="1676690"/>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026334"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Multi-Head Attention</a:t>
            </a:r>
            <a:endParaRPr lang="en-IN" dirty="0">
              <a:solidFill>
                <a:schemeClr val="tx1"/>
              </a:solidFill>
            </a:endParaRPr>
          </a:p>
        </p:txBody>
      </p:sp>
      <p:grpSp>
        <p:nvGrpSpPr>
          <p:cNvPr id="62" name="Group 61">
            <a:extLst>
              <a:ext uri="{FF2B5EF4-FFF2-40B4-BE49-F238E27FC236}">
                <a16:creationId xmlns:a16="http://schemas.microsoft.com/office/drawing/2014/main" id="{8DB487EC-77C6-C55E-0AAD-15AFB20EF6B8}"/>
              </a:ext>
            </a:extLst>
          </p:cNvPr>
          <p:cNvGrpSpPr/>
          <p:nvPr/>
        </p:nvGrpSpPr>
        <p:grpSpPr>
          <a:xfrm>
            <a:off x="3193676" y="1284655"/>
            <a:ext cx="5804648" cy="5162365"/>
            <a:chOff x="3193676" y="1284655"/>
            <a:chExt cx="5804648" cy="5162365"/>
          </a:xfrm>
        </p:grpSpPr>
        <p:sp>
          <p:nvSpPr>
            <p:cNvPr id="9" name="Rectangle: Rounded Corners 8">
              <a:extLst>
                <a:ext uri="{FF2B5EF4-FFF2-40B4-BE49-F238E27FC236}">
                  <a16:creationId xmlns:a16="http://schemas.microsoft.com/office/drawing/2014/main" id="{9FF04AE2-BC65-14FD-F1D4-DADB7533BBC0}"/>
                </a:ext>
              </a:extLst>
            </p:cNvPr>
            <p:cNvSpPr/>
            <p:nvPr/>
          </p:nvSpPr>
          <p:spPr>
            <a:xfrm>
              <a:off x="3193676" y="1284655"/>
              <a:ext cx="5804648" cy="5162365"/>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E72BA21A-14F3-D80E-B222-417063AE7E92}"/>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5" name="Rectangle: Rounded Corners 24">
              <a:extLst>
                <a:ext uri="{FF2B5EF4-FFF2-40B4-BE49-F238E27FC236}">
                  <a16:creationId xmlns:a16="http://schemas.microsoft.com/office/drawing/2014/main" id="{7C7C093B-99C3-569E-7991-4B7C374505B8}"/>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6" name="Rectangle: Rounded Corners 25">
              <a:extLst>
                <a:ext uri="{FF2B5EF4-FFF2-40B4-BE49-F238E27FC236}">
                  <a16:creationId xmlns:a16="http://schemas.microsoft.com/office/drawing/2014/main" id="{1351B9D1-FA65-F32E-021E-F029AF817ABB}"/>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7" name="Rectangle: Rounded Corners 26">
              <a:extLst>
                <a:ext uri="{FF2B5EF4-FFF2-40B4-BE49-F238E27FC236}">
                  <a16:creationId xmlns:a16="http://schemas.microsoft.com/office/drawing/2014/main" id="{823DB53A-ABFD-D187-884D-23EF188E02FC}"/>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28" name="Rectangle: Rounded Corners 27">
              <a:extLst>
                <a:ext uri="{FF2B5EF4-FFF2-40B4-BE49-F238E27FC236}">
                  <a16:creationId xmlns:a16="http://schemas.microsoft.com/office/drawing/2014/main" id="{553DAC26-10C9-10BF-ADA9-B0F7CEB326A1}"/>
                </a:ext>
              </a:extLst>
            </p:cNvPr>
            <p:cNvSpPr/>
            <p:nvPr/>
          </p:nvSpPr>
          <p:spPr>
            <a:xfrm>
              <a:off x="4640398" y="4122547"/>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Scale</a:t>
              </a:r>
              <a:endParaRPr lang="en-IN" sz="1600" dirty="0">
                <a:solidFill>
                  <a:schemeClr val="tx1"/>
                </a:solidFill>
              </a:endParaRPr>
            </a:p>
          </p:txBody>
        </p:sp>
        <p:sp>
          <p:nvSpPr>
            <p:cNvPr id="29" name="Rectangle: Rounded Corners 28">
              <a:extLst>
                <a:ext uri="{FF2B5EF4-FFF2-40B4-BE49-F238E27FC236}">
                  <a16:creationId xmlns:a16="http://schemas.microsoft.com/office/drawing/2014/main" id="{9311A1F1-16A7-5291-E1A6-F0F4DDF9AE17}"/>
                </a:ext>
              </a:extLst>
            </p:cNvPr>
            <p:cNvSpPr/>
            <p:nvPr/>
          </p:nvSpPr>
          <p:spPr>
            <a:xfrm>
              <a:off x="4640397" y="3534145"/>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Softmax</a:t>
              </a:r>
              <a:endParaRPr lang="en-IN" sz="1600" dirty="0">
                <a:solidFill>
                  <a:schemeClr val="tx1"/>
                </a:solidFill>
              </a:endParaRPr>
            </a:p>
          </p:txBody>
        </p:sp>
        <p:sp>
          <p:nvSpPr>
            <p:cNvPr id="30" name="Rectangle: Rounded Corners 29">
              <a:extLst>
                <a:ext uri="{FF2B5EF4-FFF2-40B4-BE49-F238E27FC236}">
                  <a16:creationId xmlns:a16="http://schemas.microsoft.com/office/drawing/2014/main" id="{B1E5D524-8592-D015-5679-1C4EB75ED4DF}"/>
                </a:ext>
              </a:extLst>
            </p:cNvPr>
            <p:cNvSpPr/>
            <p:nvPr/>
          </p:nvSpPr>
          <p:spPr>
            <a:xfrm>
              <a:off x="4092460" y="2955126"/>
              <a:ext cx="4007082"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31" name="Rectangle: Rounded Corners 30">
              <a:extLst>
                <a:ext uri="{FF2B5EF4-FFF2-40B4-BE49-F238E27FC236}">
                  <a16:creationId xmlns:a16="http://schemas.microsoft.com/office/drawing/2014/main" id="{E953A135-C04D-6092-3534-B6FDB252CEA2}"/>
                </a:ext>
              </a:extLst>
            </p:cNvPr>
            <p:cNvSpPr/>
            <p:nvPr/>
          </p:nvSpPr>
          <p:spPr>
            <a:xfrm>
              <a:off x="5299335" y="2331189"/>
              <a:ext cx="1593330"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Concatenate</a:t>
              </a:r>
              <a:endParaRPr lang="en-IN" sz="1600" dirty="0">
                <a:solidFill>
                  <a:schemeClr val="tx1"/>
                </a:solidFill>
              </a:endParaRPr>
            </a:p>
          </p:txBody>
        </p:sp>
        <p:sp>
          <p:nvSpPr>
            <p:cNvPr id="32" name="Rectangle: Rounded Corners 31">
              <a:extLst>
                <a:ext uri="{FF2B5EF4-FFF2-40B4-BE49-F238E27FC236}">
                  <a16:creationId xmlns:a16="http://schemas.microsoft.com/office/drawing/2014/main" id="{2948BAED-A326-A233-DC86-9242C84310A0}"/>
                </a:ext>
              </a:extLst>
            </p:cNvPr>
            <p:cNvSpPr/>
            <p:nvPr/>
          </p:nvSpPr>
          <p:spPr>
            <a:xfrm>
              <a:off x="5479822" y="1696472"/>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cxnSp>
          <p:nvCxnSpPr>
            <p:cNvPr id="34" name="Straight Arrow Connector 33">
              <a:extLst>
                <a:ext uri="{FF2B5EF4-FFF2-40B4-BE49-F238E27FC236}">
                  <a16:creationId xmlns:a16="http://schemas.microsoft.com/office/drawing/2014/main" id="{EBA7E8F2-2420-5AB6-DB8E-929B62FEBFE9}"/>
                </a:ext>
              </a:extLst>
            </p:cNvPr>
            <p:cNvCxnSpPr>
              <a:cxnSpLocks/>
              <a:stCxn id="26" idx="0"/>
            </p:cNvCxnSpPr>
            <p:nvPr/>
          </p:nvCxnSpPr>
          <p:spPr>
            <a:xfrm flipV="1">
              <a:off x="7416490" y="3286819"/>
              <a:ext cx="0" cy="22219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772CA8E-5E34-8DB3-38CF-B0CCA4966BBB}"/>
                </a:ext>
              </a:extLst>
            </p:cNvPr>
            <p:cNvCxnSpPr>
              <a:stCxn id="25" idx="0"/>
            </p:cNvCxnSpPr>
            <p:nvPr/>
          </p:nvCxnSpPr>
          <p:spPr>
            <a:xfrm rot="16200000" flipV="1">
              <a:off x="5626604" y="5155807"/>
              <a:ext cx="466167" cy="239839"/>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E56E473-3095-2C4A-3716-865831251A42}"/>
                </a:ext>
              </a:extLst>
            </p:cNvPr>
            <p:cNvCxnSpPr>
              <a:cxnSpLocks/>
            </p:cNvCxnSpPr>
            <p:nvPr/>
          </p:nvCxnSpPr>
          <p:spPr>
            <a:xfrm rot="5400000" flipH="1" flipV="1">
              <a:off x="4426946" y="5162024"/>
              <a:ext cx="466167" cy="239839"/>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EF88E74-2CBE-2064-6871-03DC77BFCF57}"/>
                </a:ext>
              </a:extLst>
            </p:cNvPr>
            <p:cNvCxnSpPr>
              <a:cxnSpLocks/>
            </p:cNvCxnSpPr>
            <p:nvPr/>
          </p:nvCxnSpPr>
          <p:spPr>
            <a:xfrm flipV="1">
              <a:off x="5256576" y="4454240"/>
              <a:ext cx="0" cy="2567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01553B4-5F20-36DB-BF42-89D14A9F1567}"/>
                </a:ext>
              </a:extLst>
            </p:cNvPr>
            <p:cNvCxnSpPr>
              <a:cxnSpLocks/>
            </p:cNvCxnSpPr>
            <p:nvPr/>
          </p:nvCxnSpPr>
          <p:spPr>
            <a:xfrm flipV="1">
              <a:off x="5262970" y="3865838"/>
              <a:ext cx="0" cy="2567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02C1195-D632-9564-9644-48D757756770}"/>
                </a:ext>
              </a:extLst>
            </p:cNvPr>
            <p:cNvCxnSpPr>
              <a:cxnSpLocks/>
            </p:cNvCxnSpPr>
            <p:nvPr/>
          </p:nvCxnSpPr>
          <p:spPr>
            <a:xfrm flipV="1">
              <a:off x="5256575" y="3277436"/>
              <a:ext cx="0" cy="2567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586F511-397E-67EB-0E59-46043A4AE8AE}"/>
                </a:ext>
              </a:extLst>
            </p:cNvPr>
            <p:cNvCxnSpPr>
              <a:cxnSpLocks/>
              <a:stCxn id="30" idx="0"/>
            </p:cNvCxnSpPr>
            <p:nvPr/>
          </p:nvCxnSpPr>
          <p:spPr>
            <a:xfrm flipV="1">
              <a:off x="6096001" y="2660277"/>
              <a:ext cx="0" cy="2948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8B3ABE8-2043-DE7B-5B5B-3FBFF73CD3F8}"/>
                </a:ext>
              </a:extLst>
            </p:cNvPr>
            <p:cNvCxnSpPr>
              <a:cxnSpLocks/>
            </p:cNvCxnSpPr>
            <p:nvPr/>
          </p:nvCxnSpPr>
          <p:spPr>
            <a:xfrm flipV="1">
              <a:off x="6096001" y="2027517"/>
              <a:ext cx="0" cy="29484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652143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DAFEFD7-BF22-F213-CD63-3FCFFB43578A}"/>
              </a:ext>
            </a:extLst>
          </p:cNvPr>
          <p:cNvSpPr/>
          <p:nvPr/>
        </p:nvSpPr>
        <p:spPr>
          <a:xfrm rot="5400000">
            <a:off x="10515310" y="0"/>
            <a:ext cx="1676690" cy="1676690"/>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026334"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Multi-Head Attention</a:t>
            </a:r>
            <a:endParaRPr lang="en-IN" dirty="0">
              <a:solidFill>
                <a:schemeClr val="tx1"/>
              </a:solidFill>
            </a:endParaRPr>
          </a:p>
        </p:txBody>
      </p:sp>
      <p:grpSp>
        <p:nvGrpSpPr>
          <p:cNvPr id="2" name="Group 1">
            <a:extLst>
              <a:ext uri="{FF2B5EF4-FFF2-40B4-BE49-F238E27FC236}">
                <a16:creationId xmlns:a16="http://schemas.microsoft.com/office/drawing/2014/main" id="{ABC59423-FB5F-B140-9851-8E27D86042B8}"/>
              </a:ext>
            </a:extLst>
          </p:cNvPr>
          <p:cNvGrpSpPr/>
          <p:nvPr/>
        </p:nvGrpSpPr>
        <p:grpSpPr>
          <a:xfrm>
            <a:off x="484094" y="1203972"/>
            <a:ext cx="5226424" cy="4648121"/>
            <a:chOff x="3193676" y="1284655"/>
            <a:chExt cx="5804648" cy="5162365"/>
          </a:xfrm>
        </p:grpSpPr>
        <p:sp>
          <p:nvSpPr>
            <p:cNvPr id="9" name="Rectangle: Rounded Corners 8">
              <a:extLst>
                <a:ext uri="{FF2B5EF4-FFF2-40B4-BE49-F238E27FC236}">
                  <a16:creationId xmlns:a16="http://schemas.microsoft.com/office/drawing/2014/main" id="{9FF04AE2-BC65-14FD-F1D4-DADB7533BBC0}"/>
                </a:ext>
              </a:extLst>
            </p:cNvPr>
            <p:cNvSpPr/>
            <p:nvPr/>
          </p:nvSpPr>
          <p:spPr>
            <a:xfrm>
              <a:off x="3193676" y="1284655"/>
              <a:ext cx="5804648" cy="5162365"/>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E72BA21A-14F3-D80E-B222-417063AE7E92}"/>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5" name="Rectangle: Rounded Corners 24">
              <a:extLst>
                <a:ext uri="{FF2B5EF4-FFF2-40B4-BE49-F238E27FC236}">
                  <a16:creationId xmlns:a16="http://schemas.microsoft.com/office/drawing/2014/main" id="{7C7C093B-99C3-569E-7991-4B7C374505B8}"/>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6" name="Rectangle: Rounded Corners 25">
              <a:extLst>
                <a:ext uri="{FF2B5EF4-FFF2-40B4-BE49-F238E27FC236}">
                  <a16:creationId xmlns:a16="http://schemas.microsoft.com/office/drawing/2014/main" id="{1351B9D1-FA65-F32E-021E-F029AF817ABB}"/>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7" name="Rectangle: Rounded Corners 26">
              <a:extLst>
                <a:ext uri="{FF2B5EF4-FFF2-40B4-BE49-F238E27FC236}">
                  <a16:creationId xmlns:a16="http://schemas.microsoft.com/office/drawing/2014/main" id="{823DB53A-ABFD-D187-884D-23EF188E02FC}"/>
                </a:ext>
              </a:extLst>
            </p:cNvPr>
            <p:cNvSpPr/>
            <p:nvPr/>
          </p:nvSpPr>
          <p:spPr>
            <a:xfrm>
              <a:off x="4643680" y="4710949"/>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28" name="Rectangle: Rounded Corners 27">
              <a:extLst>
                <a:ext uri="{FF2B5EF4-FFF2-40B4-BE49-F238E27FC236}">
                  <a16:creationId xmlns:a16="http://schemas.microsoft.com/office/drawing/2014/main" id="{553DAC26-10C9-10BF-ADA9-B0F7CEB326A1}"/>
                </a:ext>
              </a:extLst>
            </p:cNvPr>
            <p:cNvSpPr/>
            <p:nvPr/>
          </p:nvSpPr>
          <p:spPr>
            <a:xfrm>
              <a:off x="4640398" y="4122547"/>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Scale</a:t>
              </a:r>
              <a:endParaRPr lang="en-IN" sz="1600" dirty="0">
                <a:solidFill>
                  <a:schemeClr val="tx1">
                    <a:lumMod val="50000"/>
                    <a:lumOff val="50000"/>
                  </a:schemeClr>
                </a:solidFill>
              </a:endParaRPr>
            </a:p>
          </p:txBody>
        </p:sp>
        <p:sp>
          <p:nvSpPr>
            <p:cNvPr id="29" name="Rectangle: Rounded Corners 28">
              <a:extLst>
                <a:ext uri="{FF2B5EF4-FFF2-40B4-BE49-F238E27FC236}">
                  <a16:creationId xmlns:a16="http://schemas.microsoft.com/office/drawing/2014/main" id="{9311A1F1-16A7-5291-E1A6-F0F4DDF9AE17}"/>
                </a:ext>
              </a:extLst>
            </p:cNvPr>
            <p:cNvSpPr/>
            <p:nvPr/>
          </p:nvSpPr>
          <p:spPr>
            <a:xfrm>
              <a:off x="4640397" y="3534145"/>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Softmax</a:t>
              </a:r>
              <a:endParaRPr lang="en-IN" sz="1600" dirty="0">
                <a:solidFill>
                  <a:schemeClr val="tx1">
                    <a:lumMod val="50000"/>
                    <a:lumOff val="50000"/>
                  </a:schemeClr>
                </a:solidFill>
              </a:endParaRPr>
            </a:p>
          </p:txBody>
        </p:sp>
        <p:sp>
          <p:nvSpPr>
            <p:cNvPr id="30" name="Rectangle: Rounded Corners 29">
              <a:extLst>
                <a:ext uri="{FF2B5EF4-FFF2-40B4-BE49-F238E27FC236}">
                  <a16:creationId xmlns:a16="http://schemas.microsoft.com/office/drawing/2014/main" id="{B1E5D524-8592-D015-5679-1C4EB75ED4DF}"/>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31" name="Rectangle: Rounded Corners 30">
              <a:extLst>
                <a:ext uri="{FF2B5EF4-FFF2-40B4-BE49-F238E27FC236}">
                  <a16:creationId xmlns:a16="http://schemas.microsoft.com/office/drawing/2014/main" id="{E953A135-C04D-6092-3534-B6FDB252CEA2}"/>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32" name="Rectangle: Rounded Corners 31">
              <a:extLst>
                <a:ext uri="{FF2B5EF4-FFF2-40B4-BE49-F238E27FC236}">
                  <a16:creationId xmlns:a16="http://schemas.microsoft.com/office/drawing/2014/main" id="{2948BAED-A326-A233-DC86-9242C84310A0}"/>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34" name="Straight Arrow Connector 33">
              <a:extLst>
                <a:ext uri="{FF2B5EF4-FFF2-40B4-BE49-F238E27FC236}">
                  <a16:creationId xmlns:a16="http://schemas.microsoft.com/office/drawing/2014/main" id="{EBA7E8F2-2420-5AB6-DB8E-929B62FEBFE9}"/>
                </a:ext>
              </a:extLst>
            </p:cNvPr>
            <p:cNvCxnSpPr>
              <a:cxnSpLocks/>
              <a:stCxn id="26" idx="0"/>
            </p:cNvCxnSpPr>
            <p:nvPr/>
          </p:nvCxnSpPr>
          <p:spPr>
            <a:xfrm flipV="1">
              <a:off x="7416490" y="3286819"/>
              <a:ext cx="0" cy="2221990"/>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772CA8E-5E34-8DB3-38CF-B0CCA4966BBB}"/>
                </a:ext>
              </a:extLst>
            </p:cNvPr>
            <p:cNvCxnSpPr>
              <a:stCxn id="25" idx="0"/>
            </p:cNvCxnSpPr>
            <p:nvPr/>
          </p:nvCxnSpPr>
          <p:spPr>
            <a:xfrm rot="16200000" flipV="1">
              <a:off x="5626604" y="5155807"/>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E56E473-3095-2C4A-3716-865831251A42}"/>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EF88E74-2CBE-2064-6871-03DC77BFCF57}"/>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01553B4-5F20-36DB-BF42-89D14A9F1567}"/>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02C1195-D632-9564-9644-48D757756770}"/>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586F511-397E-67EB-0E59-46043A4AE8AE}"/>
                </a:ext>
              </a:extLst>
            </p:cNvPr>
            <p:cNvCxnSpPr>
              <a:cxnSpLocks/>
              <a:stCxn id="30"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8B3ABE8-2043-DE7B-5B5B-3FBFF73CD3F8}"/>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18493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DAFEFD7-BF22-F213-CD63-3FCFFB43578A}"/>
              </a:ext>
            </a:extLst>
          </p:cNvPr>
          <p:cNvSpPr/>
          <p:nvPr/>
        </p:nvSpPr>
        <p:spPr>
          <a:xfrm rot="5400000">
            <a:off x="10515310" y="0"/>
            <a:ext cx="1676690" cy="1676690"/>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026334"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Multi-Head Attention</a:t>
            </a:r>
            <a:endParaRPr lang="en-IN" dirty="0">
              <a:solidFill>
                <a:schemeClr val="tx1"/>
              </a:solidFill>
            </a:endParaRPr>
          </a:p>
        </p:txBody>
      </p:sp>
      <p:sp>
        <p:nvSpPr>
          <p:cNvPr id="3" name="Rectangle: Rounded Corners 2">
            <a:extLst>
              <a:ext uri="{FF2B5EF4-FFF2-40B4-BE49-F238E27FC236}">
                <a16:creationId xmlns:a16="http://schemas.microsoft.com/office/drawing/2014/main" id="{A70D175A-0202-E16C-1305-6ED56E1D4FE6}"/>
              </a:ext>
            </a:extLst>
          </p:cNvPr>
          <p:cNvSpPr/>
          <p:nvPr/>
        </p:nvSpPr>
        <p:spPr>
          <a:xfrm>
            <a:off x="8397833" y="1203972"/>
            <a:ext cx="1508850" cy="406112"/>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Linear</a:t>
            </a:r>
            <a:endParaRPr lang="en-IN" dirty="0">
              <a:solidFill>
                <a:schemeClr val="tx1"/>
              </a:solidFill>
            </a:endParaRPr>
          </a:p>
        </p:txBody>
      </p:sp>
      <p:sp>
        <p:nvSpPr>
          <p:cNvPr id="4" name="Oval 3">
            <a:extLst>
              <a:ext uri="{FF2B5EF4-FFF2-40B4-BE49-F238E27FC236}">
                <a16:creationId xmlns:a16="http://schemas.microsoft.com/office/drawing/2014/main" id="{919F73B3-040A-F43F-518D-CFEE01A42D76}"/>
              </a:ext>
            </a:extLst>
          </p:cNvPr>
          <p:cNvSpPr/>
          <p:nvPr/>
        </p:nvSpPr>
        <p:spPr>
          <a:xfrm>
            <a:off x="8210845" y="2560447"/>
            <a:ext cx="496299" cy="496299"/>
          </a:xfrm>
          <a:prstGeom prst="ellipse">
            <a:avLst/>
          </a:prstGeom>
          <a:solidFill>
            <a:srgbClr val="FBBC0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EEF7CAB7-15CE-C6FE-3F67-535B50581BCA}"/>
              </a:ext>
            </a:extLst>
          </p:cNvPr>
          <p:cNvSpPr/>
          <p:nvPr/>
        </p:nvSpPr>
        <p:spPr>
          <a:xfrm>
            <a:off x="9674989" y="2563844"/>
            <a:ext cx="496299" cy="496299"/>
          </a:xfrm>
          <a:prstGeom prst="ellipse">
            <a:avLst/>
          </a:prstGeom>
          <a:solidFill>
            <a:srgbClr val="FBBC0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78B720DE-F0D4-CC39-399A-1F11D9C5E96D}"/>
              </a:ext>
            </a:extLst>
          </p:cNvPr>
          <p:cNvSpPr/>
          <p:nvPr/>
        </p:nvSpPr>
        <p:spPr>
          <a:xfrm>
            <a:off x="8942917" y="2560446"/>
            <a:ext cx="496299" cy="496299"/>
          </a:xfrm>
          <a:prstGeom prst="ellipse">
            <a:avLst/>
          </a:prstGeom>
          <a:solidFill>
            <a:srgbClr val="FBBC0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5E16AB59-3416-612C-5C59-ED949EF02C23}"/>
              </a:ext>
            </a:extLst>
          </p:cNvPr>
          <p:cNvSpPr txBox="1"/>
          <p:nvPr/>
        </p:nvSpPr>
        <p:spPr>
          <a:xfrm>
            <a:off x="6666007" y="3329589"/>
            <a:ext cx="5041899" cy="923330"/>
          </a:xfrm>
          <a:prstGeom prst="rect">
            <a:avLst/>
          </a:prstGeom>
          <a:noFill/>
        </p:spPr>
        <p:txBody>
          <a:bodyPr wrap="square" rtlCol="0">
            <a:spAutoFit/>
          </a:bodyPr>
          <a:lstStyle/>
          <a:p>
            <a:pPr marL="0" algn="l" rtl="0" eaLnBrk="1" latinLnBrk="0" hangingPunct="1">
              <a:spcBef>
                <a:spcPts val="0"/>
              </a:spcBef>
              <a:spcAft>
                <a:spcPts val="0"/>
              </a:spcAft>
            </a:pPr>
            <a:r>
              <a:rPr lang="en-US" kern="1200" dirty="0">
                <a:solidFill>
                  <a:srgbClr val="000000"/>
                </a:solidFill>
                <a:effectLst/>
                <a:latin typeface="Arial" panose="020B0604020202020204" pitchFamily="34" charset="0"/>
                <a:ea typeface="Arial Unicode MS"/>
                <a:cs typeface="+mn-cs"/>
              </a:rPr>
              <a:t>A linear layer is simply composed of a bunch of fully-connected neurons without the activation function</a:t>
            </a:r>
            <a:endParaRPr lang="en-IN" dirty="0">
              <a:effectLst/>
            </a:endParaRPr>
          </a:p>
        </p:txBody>
      </p:sp>
      <p:grpSp>
        <p:nvGrpSpPr>
          <p:cNvPr id="90" name="Group 89">
            <a:extLst>
              <a:ext uri="{FF2B5EF4-FFF2-40B4-BE49-F238E27FC236}">
                <a16:creationId xmlns:a16="http://schemas.microsoft.com/office/drawing/2014/main" id="{25925D63-B52A-2F94-F9C7-B94972B30022}"/>
              </a:ext>
            </a:extLst>
          </p:cNvPr>
          <p:cNvGrpSpPr/>
          <p:nvPr/>
        </p:nvGrpSpPr>
        <p:grpSpPr>
          <a:xfrm>
            <a:off x="484094" y="1203972"/>
            <a:ext cx="5226424" cy="4648121"/>
            <a:chOff x="3193676" y="1284655"/>
            <a:chExt cx="5804648" cy="5162365"/>
          </a:xfrm>
        </p:grpSpPr>
        <p:sp>
          <p:nvSpPr>
            <p:cNvPr id="91" name="Rectangle: Rounded Corners 90">
              <a:extLst>
                <a:ext uri="{FF2B5EF4-FFF2-40B4-BE49-F238E27FC236}">
                  <a16:creationId xmlns:a16="http://schemas.microsoft.com/office/drawing/2014/main" id="{375EFDA8-1507-E7FB-0255-B830288D9E83}"/>
                </a:ext>
              </a:extLst>
            </p:cNvPr>
            <p:cNvSpPr/>
            <p:nvPr/>
          </p:nvSpPr>
          <p:spPr>
            <a:xfrm>
              <a:off x="3193676" y="1284655"/>
              <a:ext cx="5804648" cy="5162365"/>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Rectangle: Rounded Corners 91">
              <a:extLst>
                <a:ext uri="{FF2B5EF4-FFF2-40B4-BE49-F238E27FC236}">
                  <a16:creationId xmlns:a16="http://schemas.microsoft.com/office/drawing/2014/main" id="{98F83902-805F-BD90-B469-561712BB9C64}"/>
                </a:ext>
              </a:extLst>
            </p:cNvPr>
            <p:cNvSpPr/>
            <p:nvPr/>
          </p:nvSpPr>
          <p:spPr>
            <a:xfrm>
              <a:off x="3926543" y="5508811"/>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50000"/>
                    </a:schemeClr>
                  </a:solidFill>
                </a:rPr>
                <a:t>Linear</a:t>
              </a:r>
              <a:endParaRPr lang="en-IN" sz="1600" dirty="0">
                <a:solidFill>
                  <a:schemeClr val="bg2">
                    <a:lumMod val="50000"/>
                  </a:schemeClr>
                </a:solidFill>
              </a:endParaRPr>
            </a:p>
          </p:txBody>
        </p:sp>
        <p:sp>
          <p:nvSpPr>
            <p:cNvPr id="93" name="Rectangle: Rounded Corners 92">
              <a:extLst>
                <a:ext uri="{FF2B5EF4-FFF2-40B4-BE49-F238E27FC236}">
                  <a16:creationId xmlns:a16="http://schemas.microsoft.com/office/drawing/2014/main" id="{A3052200-F797-18E8-3F04-E733FA255723}"/>
                </a:ext>
              </a:extLst>
            </p:cNvPr>
            <p:cNvSpPr/>
            <p:nvPr/>
          </p:nvSpPr>
          <p:spPr>
            <a:xfrm>
              <a:off x="5363427" y="5508810"/>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50000"/>
                    </a:schemeClr>
                  </a:solidFill>
                </a:rPr>
                <a:t>Linear</a:t>
              </a:r>
              <a:endParaRPr lang="en-IN" sz="1600" dirty="0">
                <a:solidFill>
                  <a:schemeClr val="bg2">
                    <a:lumMod val="50000"/>
                  </a:schemeClr>
                </a:solidFill>
              </a:endParaRPr>
            </a:p>
          </p:txBody>
        </p:sp>
        <p:sp>
          <p:nvSpPr>
            <p:cNvPr id="94" name="Rectangle: Rounded Corners 93">
              <a:extLst>
                <a:ext uri="{FF2B5EF4-FFF2-40B4-BE49-F238E27FC236}">
                  <a16:creationId xmlns:a16="http://schemas.microsoft.com/office/drawing/2014/main" id="{32D368C9-C890-7D7C-7007-CDAA591D4D96}"/>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95" name="Rectangle: Rounded Corners 94">
              <a:extLst>
                <a:ext uri="{FF2B5EF4-FFF2-40B4-BE49-F238E27FC236}">
                  <a16:creationId xmlns:a16="http://schemas.microsoft.com/office/drawing/2014/main" id="{B4E50E14-FFFE-287E-ACB9-3C62560D256B}"/>
                </a:ext>
              </a:extLst>
            </p:cNvPr>
            <p:cNvSpPr/>
            <p:nvPr/>
          </p:nvSpPr>
          <p:spPr>
            <a:xfrm>
              <a:off x="4643680" y="4710949"/>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96" name="Rectangle: Rounded Corners 95">
              <a:extLst>
                <a:ext uri="{FF2B5EF4-FFF2-40B4-BE49-F238E27FC236}">
                  <a16:creationId xmlns:a16="http://schemas.microsoft.com/office/drawing/2014/main" id="{2B913F6F-1532-9124-4A50-4DA495B1CBC4}"/>
                </a:ext>
              </a:extLst>
            </p:cNvPr>
            <p:cNvSpPr/>
            <p:nvPr/>
          </p:nvSpPr>
          <p:spPr>
            <a:xfrm>
              <a:off x="4640398" y="4122547"/>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Scale</a:t>
              </a:r>
              <a:endParaRPr lang="en-IN" sz="1600" dirty="0">
                <a:solidFill>
                  <a:schemeClr val="tx1">
                    <a:lumMod val="50000"/>
                    <a:lumOff val="50000"/>
                  </a:schemeClr>
                </a:solidFill>
              </a:endParaRPr>
            </a:p>
          </p:txBody>
        </p:sp>
        <p:sp>
          <p:nvSpPr>
            <p:cNvPr id="97" name="Rectangle: Rounded Corners 96">
              <a:extLst>
                <a:ext uri="{FF2B5EF4-FFF2-40B4-BE49-F238E27FC236}">
                  <a16:creationId xmlns:a16="http://schemas.microsoft.com/office/drawing/2014/main" id="{C95699F6-FD80-CB2D-9732-A119D5E059A8}"/>
                </a:ext>
              </a:extLst>
            </p:cNvPr>
            <p:cNvSpPr/>
            <p:nvPr/>
          </p:nvSpPr>
          <p:spPr>
            <a:xfrm>
              <a:off x="4640397" y="3534145"/>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Softmax</a:t>
              </a:r>
              <a:endParaRPr lang="en-IN" sz="1600" dirty="0">
                <a:solidFill>
                  <a:schemeClr val="tx1">
                    <a:lumMod val="50000"/>
                    <a:lumOff val="50000"/>
                  </a:schemeClr>
                </a:solidFill>
              </a:endParaRPr>
            </a:p>
          </p:txBody>
        </p:sp>
        <p:sp>
          <p:nvSpPr>
            <p:cNvPr id="98" name="Rectangle: Rounded Corners 97">
              <a:extLst>
                <a:ext uri="{FF2B5EF4-FFF2-40B4-BE49-F238E27FC236}">
                  <a16:creationId xmlns:a16="http://schemas.microsoft.com/office/drawing/2014/main" id="{E41716EE-71B8-CF06-DC34-0366587BF9BA}"/>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99" name="Rectangle: Rounded Corners 98">
              <a:extLst>
                <a:ext uri="{FF2B5EF4-FFF2-40B4-BE49-F238E27FC236}">
                  <a16:creationId xmlns:a16="http://schemas.microsoft.com/office/drawing/2014/main" id="{445A0A28-8E36-8D2D-83C9-14D152882E67}"/>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100" name="Rectangle: Rounded Corners 99">
              <a:extLst>
                <a:ext uri="{FF2B5EF4-FFF2-40B4-BE49-F238E27FC236}">
                  <a16:creationId xmlns:a16="http://schemas.microsoft.com/office/drawing/2014/main" id="{4C84C443-FE29-70B8-1DD2-69202A1CA74B}"/>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101" name="Straight Arrow Connector 100">
              <a:extLst>
                <a:ext uri="{FF2B5EF4-FFF2-40B4-BE49-F238E27FC236}">
                  <a16:creationId xmlns:a16="http://schemas.microsoft.com/office/drawing/2014/main" id="{E1E179CE-A7CC-9043-E238-954BCC16AB0C}"/>
                </a:ext>
              </a:extLst>
            </p:cNvPr>
            <p:cNvCxnSpPr>
              <a:cxnSpLocks/>
              <a:stCxn id="94" idx="0"/>
            </p:cNvCxnSpPr>
            <p:nvPr/>
          </p:nvCxnSpPr>
          <p:spPr>
            <a:xfrm flipV="1">
              <a:off x="7416490" y="3286819"/>
              <a:ext cx="0" cy="2221990"/>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2619A2BF-FDFE-D95A-B075-6F70F68E0807}"/>
                </a:ext>
              </a:extLst>
            </p:cNvPr>
            <p:cNvCxnSpPr>
              <a:stCxn id="93" idx="0"/>
            </p:cNvCxnSpPr>
            <p:nvPr/>
          </p:nvCxnSpPr>
          <p:spPr>
            <a:xfrm rot="16200000" flipV="1">
              <a:off x="5626604" y="5155807"/>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760DA08B-8ABA-DB3E-816B-C5FC41CFD17E}"/>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FA902275-8F09-2EF9-B087-35662EDF30D2}"/>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050895F-025A-4BDB-EBEC-29AC807336F0}"/>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EC379CC-212A-DBDE-435E-AF1D30981485}"/>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F2C122C-92E7-6092-75D5-2907B11A2759}"/>
                </a:ext>
              </a:extLst>
            </p:cNvPr>
            <p:cNvCxnSpPr>
              <a:cxnSpLocks/>
              <a:stCxn id="98"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49732BBD-CE85-5A0C-1EB2-08A7DE093021}"/>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25987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DAFEFD7-BF22-F213-CD63-3FCFFB43578A}"/>
              </a:ext>
            </a:extLst>
          </p:cNvPr>
          <p:cNvSpPr/>
          <p:nvPr/>
        </p:nvSpPr>
        <p:spPr>
          <a:xfrm rot="5400000">
            <a:off x="10515310" y="0"/>
            <a:ext cx="1676690" cy="1676690"/>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026334"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Multi-Head Attention</a:t>
            </a:r>
            <a:endParaRPr lang="en-IN" dirty="0">
              <a:solidFill>
                <a:schemeClr val="tx1"/>
              </a:solidFill>
            </a:endParaRPr>
          </a:p>
        </p:txBody>
      </p:sp>
      <p:sp>
        <p:nvSpPr>
          <p:cNvPr id="3" name="Rectangle: Rounded Corners 2">
            <a:extLst>
              <a:ext uri="{FF2B5EF4-FFF2-40B4-BE49-F238E27FC236}">
                <a16:creationId xmlns:a16="http://schemas.microsoft.com/office/drawing/2014/main" id="{A70D175A-0202-E16C-1305-6ED56E1D4FE6}"/>
              </a:ext>
            </a:extLst>
          </p:cNvPr>
          <p:cNvSpPr/>
          <p:nvPr/>
        </p:nvSpPr>
        <p:spPr>
          <a:xfrm>
            <a:off x="8397833" y="1203972"/>
            <a:ext cx="1508850" cy="406112"/>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Linear</a:t>
            </a:r>
            <a:endParaRPr lang="en-IN" dirty="0">
              <a:solidFill>
                <a:schemeClr val="tx1"/>
              </a:solidFill>
            </a:endParaRPr>
          </a:p>
        </p:txBody>
      </p:sp>
      <p:sp>
        <p:nvSpPr>
          <p:cNvPr id="4" name="Oval 3">
            <a:extLst>
              <a:ext uri="{FF2B5EF4-FFF2-40B4-BE49-F238E27FC236}">
                <a16:creationId xmlns:a16="http://schemas.microsoft.com/office/drawing/2014/main" id="{919F73B3-040A-F43F-518D-CFEE01A42D76}"/>
              </a:ext>
            </a:extLst>
          </p:cNvPr>
          <p:cNvSpPr/>
          <p:nvPr/>
        </p:nvSpPr>
        <p:spPr>
          <a:xfrm>
            <a:off x="8210845" y="2560447"/>
            <a:ext cx="496299" cy="496299"/>
          </a:xfrm>
          <a:prstGeom prst="ellipse">
            <a:avLst/>
          </a:prstGeom>
          <a:solidFill>
            <a:srgbClr val="FBBC0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EEF7CAB7-15CE-C6FE-3F67-535B50581BCA}"/>
              </a:ext>
            </a:extLst>
          </p:cNvPr>
          <p:cNvSpPr/>
          <p:nvPr/>
        </p:nvSpPr>
        <p:spPr>
          <a:xfrm>
            <a:off x="9674989" y="2563844"/>
            <a:ext cx="496299" cy="496299"/>
          </a:xfrm>
          <a:prstGeom prst="ellipse">
            <a:avLst/>
          </a:prstGeom>
          <a:solidFill>
            <a:srgbClr val="FBBC0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78B720DE-F0D4-CC39-399A-1F11D9C5E96D}"/>
              </a:ext>
            </a:extLst>
          </p:cNvPr>
          <p:cNvSpPr/>
          <p:nvPr/>
        </p:nvSpPr>
        <p:spPr>
          <a:xfrm>
            <a:off x="8942917" y="2560446"/>
            <a:ext cx="496299" cy="496299"/>
          </a:xfrm>
          <a:prstGeom prst="ellipse">
            <a:avLst/>
          </a:prstGeom>
          <a:solidFill>
            <a:srgbClr val="FBBC0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5E16AB59-3416-612C-5C59-ED949EF02C23}"/>
              </a:ext>
            </a:extLst>
          </p:cNvPr>
          <p:cNvSpPr txBox="1"/>
          <p:nvPr/>
        </p:nvSpPr>
        <p:spPr>
          <a:xfrm>
            <a:off x="6666007" y="3329589"/>
            <a:ext cx="5041899" cy="1200329"/>
          </a:xfrm>
          <a:prstGeom prst="rect">
            <a:avLst/>
          </a:prstGeom>
          <a:noFill/>
        </p:spPr>
        <p:txBody>
          <a:bodyPr wrap="square" rtlCol="0">
            <a:spAutoFit/>
          </a:bodyPr>
          <a:lstStyle/>
          <a:p>
            <a:pPr marL="0" algn="l" rtl="0" eaLnBrk="1" latinLnBrk="0" hangingPunct="1">
              <a:spcBef>
                <a:spcPts val="0"/>
              </a:spcBef>
              <a:spcAft>
                <a:spcPts val="0"/>
              </a:spcAft>
            </a:pPr>
            <a:r>
              <a:rPr lang="en-US" kern="1200" dirty="0">
                <a:solidFill>
                  <a:srgbClr val="000000"/>
                </a:solidFill>
                <a:effectLst/>
                <a:latin typeface="Arial" panose="020B0604020202020204" pitchFamily="34" charset="0"/>
                <a:ea typeface="Arial Unicode MS"/>
                <a:cs typeface="+mn-cs"/>
              </a:rPr>
              <a:t>Purpose:</a:t>
            </a:r>
          </a:p>
          <a:p>
            <a:pPr marL="0" algn="l" rtl="0" eaLnBrk="1" latinLnBrk="0" hangingPunct="1">
              <a:spcBef>
                <a:spcPts val="0"/>
              </a:spcBef>
              <a:spcAft>
                <a:spcPts val="0"/>
              </a:spcAft>
            </a:pPr>
            <a:endParaRPr lang="en-US" kern="1200" dirty="0">
              <a:solidFill>
                <a:srgbClr val="000000"/>
              </a:solidFill>
              <a:effectLst/>
              <a:latin typeface="Arial" panose="020B0604020202020204" pitchFamily="34" charset="0"/>
              <a:ea typeface="Arial Unicode MS"/>
              <a:cs typeface="+mn-cs"/>
            </a:endParaRPr>
          </a:p>
          <a:p>
            <a:pPr marL="342900" indent="-342900" algn="l" rtl="0" eaLnBrk="1" latinLnBrk="0" hangingPunct="1">
              <a:spcBef>
                <a:spcPts val="0"/>
              </a:spcBef>
              <a:spcAft>
                <a:spcPts val="0"/>
              </a:spcAft>
              <a:buFont typeface="+mj-lt"/>
              <a:buAutoNum type="arabicPeriod"/>
            </a:pPr>
            <a:r>
              <a:rPr lang="en-US" dirty="0">
                <a:solidFill>
                  <a:srgbClr val="000000"/>
                </a:solidFill>
                <a:latin typeface="Arial" panose="020B0604020202020204" pitchFamily="34" charset="0"/>
              </a:rPr>
              <a:t>Mapping inputs onto the outputs</a:t>
            </a:r>
          </a:p>
          <a:p>
            <a:pPr marL="342900" indent="-342900" algn="l" rtl="0" eaLnBrk="1" latinLnBrk="0" hangingPunct="1">
              <a:spcBef>
                <a:spcPts val="0"/>
              </a:spcBef>
              <a:spcAft>
                <a:spcPts val="0"/>
              </a:spcAft>
              <a:buFont typeface="+mj-lt"/>
              <a:buAutoNum type="arabicPeriod"/>
            </a:pPr>
            <a:r>
              <a:rPr lang="en-US" dirty="0">
                <a:solidFill>
                  <a:srgbClr val="000000"/>
                </a:solidFill>
                <a:effectLst/>
                <a:latin typeface="Arial" panose="020B0604020202020204" pitchFamily="34" charset="0"/>
              </a:rPr>
              <a:t>Changing the matri</a:t>
            </a:r>
            <a:r>
              <a:rPr lang="en-US" dirty="0">
                <a:solidFill>
                  <a:srgbClr val="000000"/>
                </a:solidFill>
                <a:latin typeface="Arial" panose="020B0604020202020204" pitchFamily="34" charset="0"/>
              </a:rPr>
              <a:t>x / vector dimensions</a:t>
            </a:r>
            <a:endParaRPr lang="en-IN" dirty="0">
              <a:effectLst/>
            </a:endParaRPr>
          </a:p>
        </p:txBody>
      </p:sp>
      <p:grpSp>
        <p:nvGrpSpPr>
          <p:cNvPr id="44" name="Group 43">
            <a:extLst>
              <a:ext uri="{FF2B5EF4-FFF2-40B4-BE49-F238E27FC236}">
                <a16:creationId xmlns:a16="http://schemas.microsoft.com/office/drawing/2014/main" id="{50EE081A-72E8-B0DC-BE29-A3DF73CF2BE8}"/>
              </a:ext>
            </a:extLst>
          </p:cNvPr>
          <p:cNvGrpSpPr/>
          <p:nvPr/>
        </p:nvGrpSpPr>
        <p:grpSpPr>
          <a:xfrm>
            <a:off x="484094" y="1203972"/>
            <a:ext cx="5226424" cy="4648121"/>
            <a:chOff x="3193676" y="1284655"/>
            <a:chExt cx="5804648" cy="5162365"/>
          </a:xfrm>
        </p:grpSpPr>
        <p:sp>
          <p:nvSpPr>
            <p:cNvPr id="45" name="Rectangle: Rounded Corners 44">
              <a:extLst>
                <a:ext uri="{FF2B5EF4-FFF2-40B4-BE49-F238E27FC236}">
                  <a16:creationId xmlns:a16="http://schemas.microsoft.com/office/drawing/2014/main" id="{D42C7A2E-47F8-411B-FD7C-C74F5ECE48B8}"/>
                </a:ext>
              </a:extLst>
            </p:cNvPr>
            <p:cNvSpPr/>
            <p:nvPr/>
          </p:nvSpPr>
          <p:spPr>
            <a:xfrm>
              <a:off x="3193676" y="1284655"/>
              <a:ext cx="5804648" cy="5162365"/>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Rounded Corners 45">
              <a:extLst>
                <a:ext uri="{FF2B5EF4-FFF2-40B4-BE49-F238E27FC236}">
                  <a16:creationId xmlns:a16="http://schemas.microsoft.com/office/drawing/2014/main" id="{93C2BB05-F7B6-5A36-3C13-5251C3978246}"/>
                </a:ext>
              </a:extLst>
            </p:cNvPr>
            <p:cNvSpPr/>
            <p:nvPr/>
          </p:nvSpPr>
          <p:spPr>
            <a:xfrm>
              <a:off x="3926543" y="5508811"/>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50000"/>
                    </a:schemeClr>
                  </a:solidFill>
                </a:rPr>
                <a:t>Linear</a:t>
              </a:r>
              <a:endParaRPr lang="en-IN" sz="1600" dirty="0">
                <a:solidFill>
                  <a:schemeClr val="bg2">
                    <a:lumMod val="50000"/>
                  </a:schemeClr>
                </a:solidFill>
              </a:endParaRPr>
            </a:p>
          </p:txBody>
        </p:sp>
        <p:sp>
          <p:nvSpPr>
            <p:cNvPr id="49" name="Rectangle: Rounded Corners 48">
              <a:extLst>
                <a:ext uri="{FF2B5EF4-FFF2-40B4-BE49-F238E27FC236}">
                  <a16:creationId xmlns:a16="http://schemas.microsoft.com/office/drawing/2014/main" id="{F4327ACE-E8F4-6A57-FA57-5723391CDF6D}"/>
                </a:ext>
              </a:extLst>
            </p:cNvPr>
            <p:cNvSpPr/>
            <p:nvPr/>
          </p:nvSpPr>
          <p:spPr>
            <a:xfrm>
              <a:off x="5363427" y="5508810"/>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50000"/>
                    </a:schemeClr>
                  </a:solidFill>
                </a:rPr>
                <a:t>Linear</a:t>
              </a:r>
              <a:endParaRPr lang="en-IN" sz="1600" dirty="0">
                <a:solidFill>
                  <a:schemeClr val="bg2">
                    <a:lumMod val="50000"/>
                  </a:schemeClr>
                </a:solidFill>
              </a:endParaRPr>
            </a:p>
          </p:txBody>
        </p:sp>
        <p:sp>
          <p:nvSpPr>
            <p:cNvPr id="50" name="Rectangle: Rounded Corners 49">
              <a:extLst>
                <a:ext uri="{FF2B5EF4-FFF2-40B4-BE49-F238E27FC236}">
                  <a16:creationId xmlns:a16="http://schemas.microsoft.com/office/drawing/2014/main" id="{0FE01A18-00FC-4460-4104-8A1681A17933}"/>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52" name="Rectangle: Rounded Corners 51">
              <a:extLst>
                <a:ext uri="{FF2B5EF4-FFF2-40B4-BE49-F238E27FC236}">
                  <a16:creationId xmlns:a16="http://schemas.microsoft.com/office/drawing/2014/main" id="{34BC4C0E-E978-A474-6941-0F494A4C5B79}"/>
                </a:ext>
              </a:extLst>
            </p:cNvPr>
            <p:cNvSpPr/>
            <p:nvPr/>
          </p:nvSpPr>
          <p:spPr>
            <a:xfrm>
              <a:off x="4643680" y="4710949"/>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53" name="Rectangle: Rounded Corners 52">
              <a:extLst>
                <a:ext uri="{FF2B5EF4-FFF2-40B4-BE49-F238E27FC236}">
                  <a16:creationId xmlns:a16="http://schemas.microsoft.com/office/drawing/2014/main" id="{A8633155-6EF4-170B-EDB8-15C97CDD5BB1}"/>
                </a:ext>
              </a:extLst>
            </p:cNvPr>
            <p:cNvSpPr/>
            <p:nvPr/>
          </p:nvSpPr>
          <p:spPr>
            <a:xfrm>
              <a:off x="4640398" y="4122547"/>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Scale</a:t>
              </a:r>
              <a:endParaRPr lang="en-IN" sz="1600" dirty="0">
                <a:solidFill>
                  <a:schemeClr val="tx1">
                    <a:lumMod val="50000"/>
                    <a:lumOff val="50000"/>
                  </a:schemeClr>
                </a:solidFill>
              </a:endParaRPr>
            </a:p>
          </p:txBody>
        </p:sp>
        <p:sp>
          <p:nvSpPr>
            <p:cNvPr id="56" name="Rectangle: Rounded Corners 55">
              <a:extLst>
                <a:ext uri="{FF2B5EF4-FFF2-40B4-BE49-F238E27FC236}">
                  <a16:creationId xmlns:a16="http://schemas.microsoft.com/office/drawing/2014/main" id="{876B6390-31E4-45FB-745D-2BC7A5F656A4}"/>
                </a:ext>
              </a:extLst>
            </p:cNvPr>
            <p:cNvSpPr/>
            <p:nvPr/>
          </p:nvSpPr>
          <p:spPr>
            <a:xfrm>
              <a:off x="4640397" y="3534145"/>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Softmax</a:t>
              </a:r>
              <a:endParaRPr lang="en-IN" sz="1600" dirty="0">
                <a:solidFill>
                  <a:schemeClr val="tx1">
                    <a:lumMod val="50000"/>
                    <a:lumOff val="50000"/>
                  </a:schemeClr>
                </a:solidFill>
              </a:endParaRPr>
            </a:p>
          </p:txBody>
        </p:sp>
        <p:sp>
          <p:nvSpPr>
            <p:cNvPr id="57" name="Rectangle: Rounded Corners 56">
              <a:extLst>
                <a:ext uri="{FF2B5EF4-FFF2-40B4-BE49-F238E27FC236}">
                  <a16:creationId xmlns:a16="http://schemas.microsoft.com/office/drawing/2014/main" id="{05C2FF85-AB06-4104-D282-2F9E0DF68A2C}"/>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59" name="Rectangle: Rounded Corners 58">
              <a:extLst>
                <a:ext uri="{FF2B5EF4-FFF2-40B4-BE49-F238E27FC236}">
                  <a16:creationId xmlns:a16="http://schemas.microsoft.com/office/drawing/2014/main" id="{A012630C-1D43-0AD5-1020-8A338E5D2D13}"/>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60" name="Rectangle: Rounded Corners 59">
              <a:extLst>
                <a:ext uri="{FF2B5EF4-FFF2-40B4-BE49-F238E27FC236}">
                  <a16:creationId xmlns:a16="http://schemas.microsoft.com/office/drawing/2014/main" id="{ED048473-222D-DF78-1E28-244B065810CD}"/>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62" name="Straight Arrow Connector 61">
              <a:extLst>
                <a:ext uri="{FF2B5EF4-FFF2-40B4-BE49-F238E27FC236}">
                  <a16:creationId xmlns:a16="http://schemas.microsoft.com/office/drawing/2014/main" id="{FF172B4F-3D45-9FF8-0A24-C99B047B4A31}"/>
                </a:ext>
              </a:extLst>
            </p:cNvPr>
            <p:cNvCxnSpPr>
              <a:cxnSpLocks/>
              <a:stCxn id="50" idx="0"/>
            </p:cNvCxnSpPr>
            <p:nvPr/>
          </p:nvCxnSpPr>
          <p:spPr>
            <a:xfrm flipV="1">
              <a:off x="7416490" y="3286819"/>
              <a:ext cx="0" cy="2221990"/>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6BF98B3-6B0A-1921-C55C-719AF1F7C8F7}"/>
                </a:ext>
              </a:extLst>
            </p:cNvPr>
            <p:cNvCxnSpPr>
              <a:stCxn id="49" idx="0"/>
            </p:cNvCxnSpPr>
            <p:nvPr/>
          </p:nvCxnSpPr>
          <p:spPr>
            <a:xfrm rot="16200000" flipV="1">
              <a:off x="5626604" y="5155807"/>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902D78FA-6BDB-B794-A53A-0D5E026736E3}"/>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D6AA385-ED1D-DFED-3AF6-0BDF40B070FE}"/>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D988180-7251-ADE8-2610-1668AE2768C3}"/>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1AA48D9E-9EB3-2C4E-8B38-C3B3D299310F}"/>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6F34DD3-57A5-2207-1514-EB69344C3DEC}"/>
                </a:ext>
              </a:extLst>
            </p:cNvPr>
            <p:cNvCxnSpPr>
              <a:cxnSpLocks/>
              <a:stCxn id="57"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35CD48E-08B3-4B09-C119-1D3BE40F90C1}"/>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71453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DAFEFD7-BF22-F213-CD63-3FCFFB43578A}"/>
              </a:ext>
            </a:extLst>
          </p:cNvPr>
          <p:cNvSpPr/>
          <p:nvPr/>
        </p:nvSpPr>
        <p:spPr>
          <a:xfrm rot="5400000">
            <a:off x="10515310" y="0"/>
            <a:ext cx="1676690" cy="1676690"/>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026334"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Multi-Head Attention</a:t>
            </a:r>
            <a:endParaRPr lang="en-IN" dirty="0">
              <a:solidFill>
                <a:schemeClr val="tx1"/>
              </a:solidFill>
            </a:endParaRPr>
          </a:p>
        </p:txBody>
      </p:sp>
      <p:sp>
        <p:nvSpPr>
          <p:cNvPr id="3" name="Rectangle: Rounded Corners 2">
            <a:extLst>
              <a:ext uri="{FF2B5EF4-FFF2-40B4-BE49-F238E27FC236}">
                <a16:creationId xmlns:a16="http://schemas.microsoft.com/office/drawing/2014/main" id="{A70D175A-0202-E16C-1305-6ED56E1D4FE6}"/>
              </a:ext>
            </a:extLst>
          </p:cNvPr>
          <p:cNvSpPr/>
          <p:nvPr/>
        </p:nvSpPr>
        <p:spPr>
          <a:xfrm>
            <a:off x="8397833" y="1203972"/>
            <a:ext cx="1508850" cy="406112"/>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Linear</a:t>
            </a:r>
            <a:endParaRPr lang="en-IN" dirty="0">
              <a:solidFill>
                <a:schemeClr val="tx1"/>
              </a:solidFill>
            </a:endParaRPr>
          </a:p>
        </p:txBody>
      </p:sp>
      <p:sp>
        <p:nvSpPr>
          <p:cNvPr id="4" name="Oval 3">
            <a:extLst>
              <a:ext uri="{FF2B5EF4-FFF2-40B4-BE49-F238E27FC236}">
                <a16:creationId xmlns:a16="http://schemas.microsoft.com/office/drawing/2014/main" id="{919F73B3-040A-F43F-518D-CFEE01A42D76}"/>
              </a:ext>
            </a:extLst>
          </p:cNvPr>
          <p:cNvSpPr/>
          <p:nvPr/>
        </p:nvSpPr>
        <p:spPr>
          <a:xfrm>
            <a:off x="8210845" y="2560447"/>
            <a:ext cx="496299" cy="496299"/>
          </a:xfrm>
          <a:prstGeom prst="ellipse">
            <a:avLst/>
          </a:prstGeom>
          <a:solidFill>
            <a:srgbClr val="FBBC0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EEF7CAB7-15CE-C6FE-3F67-535B50581BCA}"/>
              </a:ext>
            </a:extLst>
          </p:cNvPr>
          <p:cNvSpPr/>
          <p:nvPr/>
        </p:nvSpPr>
        <p:spPr>
          <a:xfrm>
            <a:off x="9674989" y="2563844"/>
            <a:ext cx="496299" cy="496299"/>
          </a:xfrm>
          <a:prstGeom prst="ellipse">
            <a:avLst/>
          </a:prstGeom>
          <a:solidFill>
            <a:srgbClr val="FBBC0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78B720DE-F0D4-CC39-399A-1F11D9C5E96D}"/>
              </a:ext>
            </a:extLst>
          </p:cNvPr>
          <p:cNvSpPr/>
          <p:nvPr/>
        </p:nvSpPr>
        <p:spPr>
          <a:xfrm>
            <a:off x="8942917" y="2560446"/>
            <a:ext cx="496299" cy="496299"/>
          </a:xfrm>
          <a:prstGeom prst="ellipse">
            <a:avLst/>
          </a:prstGeom>
          <a:solidFill>
            <a:srgbClr val="FBBC0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7" name="Table 23">
            <a:extLst>
              <a:ext uri="{FF2B5EF4-FFF2-40B4-BE49-F238E27FC236}">
                <a16:creationId xmlns:a16="http://schemas.microsoft.com/office/drawing/2014/main" id="{F182E976-1886-6619-7149-54C367087F75}"/>
              </a:ext>
            </a:extLst>
          </p:cNvPr>
          <p:cNvGraphicFramePr>
            <a:graphicFrameLocks noGrp="1"/>
          </p:cNvGraphicFramePr>
          <p:nvPr>
            <p:extLst>
              <p:ext uri="{D42A27DB-BD31-4B8C-83A1-F6EECF244321}">
                <p14:modId xmlns:p14="http://schemas.microsoft.com/office/powerpoint/2010/main" val="3026444816"/>
              </p:ext>
            </p:extLst>
          </p:nvPr>
        </p:nvGraphicFramePr>
        <p:xfrm>
          <a:off x="8971837" y="4102563"/>
          <a:ext cx="467379" cy="1995160"/>
        </p:xfrm>
        <a:graphic>
          <a:graphicData uri="http://schemas.openxmlformats.org/drawingml/2006/table">
            <a:tbl>
              <a:tblPr firstRow="1" bandRow="1">
                <a:tableStyleId>{5940675A-B579-460E-94D1-54222C63F5DA}</a:tableStyleId>
              </a:tblPr>
              <a:tblGrid>
                <a:gridCol w="467379">
                  <a:extLst>
                    <a:ext uri="{9D8B030D-6E8A-4147-A177-3AD203B41FA5}">
                      <a16:colId xmlns:a16="http://schemas.microsoft.com/office/drawing/2014/main" val="2678846320"/>
                    </a:ext>
                  </a:extLst>
                </a:gridCol>
              </a:tblGrid>
              <a:tr h="399032">
                <a:tc>
                  <a:txBody>
                    <a:bodyPr/>
                    <a:lstStyle/>
                    <a:p>
                      <a:pPr algn="ctr"/>
                      <a:r>
                        <a:rPr lang="en-US" sz="800" b="1" dirty="0"/>
                        <a:t> </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r>
                        <a:rPr lang="en-US" sz="800" b="1" dirty="0"/>
                        <a:t> </a:t>
                      </a: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r>
                        <a:rPr lang="en-US" sz="800" b="1" dirty="0"/>
                        <a:t> </a:t>
                      </a: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r>
                        <a:rPr lang="en-US" sz="800" b="1" dirty="0"/>
                        <a:t> </a:t>
                      </a: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r>
                        <a:rPr lang="en-US" sz="800" b="1" dirty="0"/>
                        <a:t> </a:t>
                      </a: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29F3CE2-2CBE-7543-9432-B3A600750A3C}"/>
                  </a:ext>
                </a:extLst>
              </p:cNvPr>
              <p:cNvSpPr txBox="1"/>
              <p:nvPr/>
            </p:nvSpPr>
            <p:spPr>
              <a:xfrm>
                <a:off x="9040224" y="3731423"/>
                <a:ext cx="308418"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 </m:t>
                          </m:r>
                        </m:sup>
                      </m:sSubSup>
                    </m:oMath>
                  </m:oMathPara>
                </a14:m>
                <a:endParaRPr lang="en-IN" sz="2000" dirty="0">
                  <a:solidFill>
                    <a:srgbClr val="7030A0"/>
                  </a:solidFill>
                </a:endParaRPr>
              </a:p>
            </p:txBody>
          </p:sp>
        </mc:Choice>
        <mc:Fallback xmlns="">
          <p:sp>
            <p:nvSpPr>
              <p:cNvPr id="14" name="TextBox 13">
                <a:extLst>
                  <a:ext uri="{FF2B5EF4-FFF2-40B4-BE49-F238E27FC236}">
                    <a16:creationId xmlns:a16="http://schemas.microsoft.com/office/drawing/2014/main" id="{E29F3CE2-2CBE-7543-9432-B3A600750A3C}"/>
                  </a:ext>
                </a:extLst>
              </p:cNvPr>
              <p:cNvSpPr txBox="1">
                <a:spLocks noRot="1" noChangeAspect="1" noMove="1" noResize="1" noEditPoints="1" noAdjustHandles="1" noChangeArrowheads="1" noChangeShapeType="1" noTextEdit="1"/>
              </p:cNvSpPr>
              <p:nvPr/>
            </p:nvSpPr>
            <p:spPr>
              <a:xfrm>
                <a:off x="9040224" y="3731423"/>
                <a:ext cx="308418" cy="331437"/>
              </a:xfrm>
              <a:prstGeom prst="rect">
                <a:avLst/>
              </a:prstGeom>
              <a:blipFill>
                <a:blip r:embed="rId2"/>
                <a:stretch>
                  <a:fillRect l="-11765" r="-9804" b="-22222"/>
                </a:stretch>
              </a:blipFill>
            </p:spPr>
            <p:txBody>
              <a:bodyPr/>
              <a:lstStyle/>
              <a:p>
                <a:r>
                  <a:rPr lang="en-IN">
                    <a:noFill/>
                  </a:rPr>
                  <a:t> </a:t>
                </a:r>
              </a:p>
            </p:txBody>
          </p:sp>
        </mc:Fallback>
      </mc:AlternateContent>
      <p:grpSp>
        <p:nvGrpSpPr>
          <p:cNvPr id="46" name="Group 45">
            <a:extLst>
              <a:ext uri="{FF2B5EF4-FFF2-40B4-BE49-F238E27FC236}">
                <a16:creationId xmlns:a16="http://schemas.microsoft.com/office/drawing/2014/main" id="{5621056A-CDC6-B05E-53DB-9915E3EFD7DD}"/>
              </a:ext>
            </a:extLst>
          </p:cNvPr>
          <p:cNvGrpSpPr/>
          <p:nvPr/>
        </p:nvGrpSpPr>
        <p:grpSpPr>
          <a:xfrm>
            <a:off x="484094" y="1203972"/>
            <a:ext cx="5226424" cy="4648121"/>
            <a:chOff x="3193676" y="1284655"/>
            <a:chExt cx="5804648" cy="5162365"/>
          </a:xfrm>
        </p:grpSpPr>
        <p:sp>
          <p:nvSpPr>
            <p:cNvPr id="49" name="Rectangle: Rounded Corners 48">
              <a:extLst>
                <a:ext uri="{FF2B5EF4-FFF2-40B4-BE49-F238E27FC236}">
                  <a16:creationId xmlns:a16="http://schemas.microsoft.com/office/drawing/2014/main" id="{2A48E3F7-8949-967C-783E-52C740C3FDE0}"/>
                </a:ext>
              </a:extLst>
            </p:cNvPr>
            <p:cNvSpPr/>
            <p:nvPr/>
          </p:nvSpPr>
          <p:spPr>
            <a:xfrm>
              <a:off x="3193676" y="1284655"/>
              <a:ext cx="5804648" cy="5162365"/>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Rounded Corners 49">
              <a:extLst>
                <a:ext uri="{FF2B5EF4-FFF2-40B4-BE49-F238E27FC236}">
                  <a16:creationId xmlns:a16="http://schemas.microsoft.com/office/drawing/2014/main" id="{723F4FE6-572D-1E35-1179-11AA91FEFC91}"/>
                </a:ext>
              </a:extLst>
            </p:cNvPr>
            <p:cNvSpPr/>
            <p:nvPr/>
          </p:nvSpPr>
          <p:spPr>
            <a:xfrm>
              <a:off x="3926543" y="5508811"/>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50000"/>
                    </a:schemeClr>
                  </a:solidFill>
                </a:rPr>
                <a:t>Linear</a:t>
              </a:r>
              <a:endParaRPr lang="en-IN" sz="1600" dirty="0">
                <a:solidFill>
                  <a:schemeClr val="bg2">
                    <a:lumMod val="50000"/>
                  </a:schemeClr>
                </a:solidFill>
              </a:endParaRPr>
            </a:p>
          </p:txBody>
        </p:sp>
        <p:sp>
          <p:nvSpPr>
            <p:cNvPr id="52" name="Rectangle: Rounded Corners 51">
              <a:extLst>
                <a:ext uri="{FF2B5EF4-FFF2-40B4-BE49-F238E27FC236}">
                  <a16:creationId xmlns:a16="http://schemas.microsoft.com/office/drawing/2014/main" id="{2768F2AC-FB51-0600-1B86-F7F41FCE86AD}"/>
                </a:ext>
              </a:extLst>
            </p:cNvPr>
            <p:cNvSpPr/>
            <p:nvPr/>
          </p:nvSpPr>
          <p:spPr>
            <a:xfrm>
              <a:off x="5363427" y="5508810"/>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50000"/>
                    </a:schemeClr>
                  </a:solidFill>
                </a:rPr>
                <a:t>Linear</a:t>
              </a:r>
              <a:endParaRPr lang="en-IN" sz="1600" dirty="0">
                <a:solidFill>
                  <a:schemeClr val="bg2">
                    <a:lumMod val="50000"/>
                  </a:schemeClr>
                </a:solidFill>
              </a:endParaRPr>
            </a:p>
          </p:txBody>
        </p:sp>
        <p:sp>
          <p:nvSpPr>
            <p:cNvPr id="53" name="Rectangle: Rounded Corners 52">
              <a:extLst>
                <a:ext uri="{FF2B5EF4-FFF2-40B4-BE49-F238E27FC236}">
                  <a16:creationId xmlns:a16="http://schemas.microsoft.com/office/drawing/2014/main" id="{8204EEF5-856C-7C15-D865-AAF85330BEBB}"/>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56" name="Rectangle: Rounded Corners 55">
              <a:extLst>
                <a:ext uri="{FF2B5EF4-FFF2-40B4-BE49-F238E27FC236}">
                  <a16:creationId xmlns:a16="http://schemas.microsoft.com/office/drawing/2014/main" id="{1E28317A-CA97-A66A-EA84-8A8557ACF897}"/>
                </a:ext>
              </a:extLst>
            </p:cNvPr>
            <p:cNvSpPr/>
            <p:nvPr/>
          </p:nvSpPr>
          <p:spPr>
            <a:xfrm>
              <a:off x="4643680" y="4710949"/>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57" name="Rectangle: Rounded Corners 56">
              <a:extLst>
                <a:ext uri="{FF2B5EF4-FFF2-40B4-BE49-F238E27FC236}">
                  <a16:creationId xmlns:a16="http://schemas.microsoft.com/office/drawing/2014/main" id="{1057B304-90B1-1BAA-95B8-25339AC27248}"/>
                </a:ext>
              </a:extLst>
            </p:cNvPr>
            <p:cNvSpPr/>
            <p:nvPr/>
          </p:nvSpPr>
          <p:spPr>
            <a:xfrm>
              <a:off x="4640398" y="4122547"/>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Scale</a:t>
              </a:r>
              <a:endParaRPr lang="en-IN" sz="1600" dirty="0">
                <a:solidFill>
                  <a:schemeClr val="tx1">
                    <a:lumMod val="50000"/>
                    <a:lumOff val="50000"/>
                  </a:schemeClr>
                </a:solidFill>
              </a:endParaRPr>
            </a:p>
          </p:txBody>
        </p:sp>
        <p:sp>
          <p:nvSpPr>
            <p:cNvPr id="59" name="Rectangle: Rounded Corners 58">
              <a:extLst>
                <a:ext uri="{FF2B5EF4-FFF2-40B4-BE49-F238E27FC236}">
                  <a16:creationId xmlns:a16="http://schemas.microsoft.com/office/drawing/2014/main" id="{2F920A84-7BF5-EA83-C588-E87015CB7788}"/>
                </a:ext>
              </a:extLst>
            </p:cNvPr>
            <p:cNvSpPr/>
            <p:nvPr/>
          </p:nvSpPr>
          <p:spPr>
            <a:xfrm>
              <a:off x="4640397" y="3534145"/>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Softmax</a:t>
              </a:r>
              <a:endParaRPr lang="en-IN" sz="1600" dirty="0">
                <a:solidFill>
                  <a:schemeClr val="tx1">
                    <a:lumMod val="50000"/>
                    <a:lumOff val="50000"/>
                  </a:schemeClr>
                </a:solidFill>
              </a:endParaRPr>
            </a:p>
          </p:txBody>
        </p:sp>
        <p:sp>
          <p:nvSpPr>
            <p:cNvPr id="60" name="Rectangle: Rounded Corners 59">
              <a:extLst>
                <a:ext uri="{FF2B5EF4-FFF2-40B4-BE49-F238E27FC236}">
                  <a16:creationId xmlns:a16="http://schemas.microsoft.com/office/drawing/2014/main" id="{21FB629B-E9D1-104E-6D52-CD8A24E150CC}"/>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62" name="Rectangle: Rounded Corners 61">
              <a:extLst>
                <a:ext uri="{FF2B5EF4-FFF2-40B4-BE49-F238E27FC236}">
                  <a16:creationId xmlns:a16="http://schemas.microsoft.com/office/drawing/2014/main" id="{3C6D098B-187F-D429-0D95-355B156E3F6E}"/>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63" name="Rectangle: Rounded Corners 62">
              <a:extLst>
                <a:ext uri="{FF2B5EF4-FFF2-40B4-BE49-F238E27FC236}">
                  <a16:creationId xmlns:a16="http://schemas.microsoft.com/office/drawing/2014/main" id="{60744F4A-B7CA-8A65-01F3-32560BD495E5}"/>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64" name="Straight Arrow Connector 63">
              <a:extLst>
                <a:ext uri="{FF2B5EF4-FFF2-40B4-BE49-F238E27FC236}">
                  <a16:creationId xmlns:a16="http://schemas.microsoft.com/office/drawing/2014/main" id="{8B7A5AB7-C275-208E-93D1-BBA24E0BC106}"/>
                </a:ext>
              </a:extLst>
            </p:cNvPr>
            <p:cNvCxnSpPr>
              <a:cxnSpLocks/>
              <a:stCxn id="53" idx="0"/>
            </p:cNvCxnSpPr>
            <p:nvPr/>
          </p:nvCxnSpPr>
          <p:spPr>
            <a:xfrm flipV="1">
              <a:off x="7416490" y="3286819"/>
              <a:ext cx="0" cy="2221990"/>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4A4ABE3-45A5-BF3F-B203-C4E422B87D4D}"/>
                </a:ext>
              </a:extLst>
            </p:cNvPr>
            <p:cNvCxnSpPr>
              <a:stCxn id="52" idx="0"/>
            </p:cNvCxnSpPr>
            <p:nvPr/>
          </p:nvCxnSpPr>
          <p:spPr>
            <a:xfrm rot="16200000" flipV="1">
              <a:off x="5626604" y="5155807"/>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F18C85DA-4206-D265-2DE5-726A47CC2483}"/>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A2952DA-8FC2-B8E3-13EE-4CE3EBF4D4EC}"/>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FF47541-EE2B-7C8D-762B-F86F7AE34346}"/>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F37D3A7-5EB9-9901-0E17-CF9B270C831C}"/>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ADAC465-C38C-2491-A4D4-BB7FA0E26EF9}"/>
                </a:ext>
              </a:extLst>
            </p:cNvPr>
            <p:cNvCxnSpPr>
              <a:cxnSpLocks/>
              <a:stCxn id="60"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E5D7257-D829-3AFD-D0BC-C7078D51E782}"/>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01434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DAFEFD7-BF22-F213-CD63-3FCFFB43578A}"/>
              </a:ext>
            </a:extLst>
          </p:cNvPr>
          <p:cNvSpPr/>
          <p:nvPr/>
        </p:nvSpPr>
        <p:spPr>
          <a:xfrm rot="5400000">
            <a:off x="10515310" y="0"/>
            <a:ext cx="1676690" cy="1676690"/>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026334"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Multi-Head Attention</a:t>
            </a:r>
            <a:endParaRPr lang="en-IN" dirty="0">
              <a:solidFill>
                <a:schemeClr val="tx1"/>
              </a:solidFill>
            </a:endParaRPr>
          </a:p>
        </p:txBody>
      </p:sp>
      <p:sp>
        <p:nvSpPr>
          <p:cNvPr id="3" name="Rectangle: Rounded Corners 2">
            <a:extLst>
              <a:ext uri="{FF2B5EF4-FFF2-40B4-BE49-F238E27FC236}">
                <a16:creationId xmlns:a16="http://schemas.microsoft.com/office/drawing/2014/main" id="{A70D175A-0202-E16C-1305-6ED56E1D4FE6}"/>
              </a:ext>
            </a:extLst>
          </p:cNvPr>
          <p:cNvSpPr/>
          <p:nvPr/>
        </p:nvSpPr>
        <p:spPr>
          <a:xfrm>
            <a:off x="8397833" y="1203972"/>
            <a:ext cx="1508850" cy="406112"/>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Linear</a:t>
            </a:r>
            <a:endParaRPr lang="en-IN" dirty="0">
              <a:solidFill>
                <a:schemeClr val="tx1"/>
              </a:solidFill>
            </a:endParaRPr>
          </a:p>
        </p:txBody>
      </p:sp>
      <p:sp>
        <p:nvSpPr>
          <p:cNvPr id="4" name="Oval 3">
            <a:extLst>
              <a:ext uri="{FF2B5EF4-FFF2-40B4-BE49-F238E27FC236}">
                <a16:creationId xmlns:a16="http://schemas.microsoft.com/office/drawing/2014/main" id="{919F73B3-040A-F43F-518D-CFEE01A42D76}"/>
              </a:ext>
            </a:extLst>
          </p:cNvPr>
          <p:cNvSpPr/>
          <p:nvPr/>
        </p:nvSpPr>
        <p:spPr>
          <a:xfrm>
            <a:off x="8210845" y="2560447"/>
            <a:ext cx="496299" cy="496299"/>
          </a:xfrm>
          <a:prstGeom prst="ellipse">
            <a:avLst/>
          </a:prstGeom>
          <a:solidFill>
            <a:srgbClr val="FBBC0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EEF7CAB7-15CE-C6FE-3F67-535B50581BCA}"/>
              </a:ext>
            </a:extLst>
          </p:cNvPr>
          <p:cNvSpPr/>
          <p:nvPr/>
        </p:nvSpPr>
        <p:spPr>
          <a:xfrm>
            <a:off x="9674989" y="2563844"/>
            <a:ext cx="496299" cy="496299"/>
          </a:xfrm>
          <a:prstGeom prst="ellipse">
            <a:avLst/>
          </a:prstGeom>
          <a:solidFill>
            <a:srgbClr val="FBBC0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78B720DE-F0D4-CC39-399A-1F11D9C5E96D}"/>
              </a:ext>
            </a:extLst>
          </p:cNvPr>
          <p:cNvSpPr/>
          <p:nvPr/>
        </p:nvSpPr>
        <p:spPr>
          <a:xfrm>
            <a:off x="8942917" y="2560446"/>
            <a:ext cx="496299" cy="496299"/>
          </a:xfrm>
          <a:prstGeom prst="ellipse">
            <a:avLst/>
          </a:prstGeom>
          <a:solidFill>
            <a:srgbClr val="FBBC0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29F3CE2-2CBE-7543-9432-B3A600750A3C}"/>
                  </a:ext>
                </a:extLst>
              </p:cNvPr>
              <p:cNvSpPr txBox="1"/>
              <p:nvPr/>
            </p:nvSpPr>
            <p:spPr>
              <a:xfrm>
                <a:off x="9036857" y="4841622"/>
                <a:ext cx="308418"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 </m:t>
                          </m:r>
                        </m:sup>
                      </m:sSubSup>
                    </m:oMath>
                  </m:oMathPara>
                </a14:m>
                <a:endParaRPr lang="en-IN" sz="2000" dirty="0">
                  <a:solidFill>
                    <a:srgbClr val="7030A0"/>
                  </a:solidFill>
                </a:endParaRPr>
              </a:p>
            </p:txBody>
          </p:sp>
        </mc:Choice>
        <mc:Fallback xmlns="">
          <p:sp>
            <p:nvSpPr>
              <p:cNvPr id="14" name="TextBox 13">
                <a:extLst>
                  <a:ext uri="{FF2B5EF4-FFF2-40B4-BE49-F238E27FC236}">
                    <a16:creationId xmlns:a16="http://schemas.microsoft.com/office/drawing/2014/main" id="{E29F3CE2-2CBE-7543-9432-B3A600750A3C}"/>
                  </a:ext>
                </a:extLst>
              </p:cNvPr>
              <p:cNvSpPr txBox="1">
                <a:spLocks noRot="1" noChangeAspect="1" noMove="1" noResize="1" noEditPoints="1" noAdjustHandles="1" noChangeArrowheads="1" noChangeShapeType="1" noTextEdit="1"/>
              </p:cNvSpPr>
              <p:nvPr/>
            </p:nvSpPr>
            <p:spPr>
              <a:xfrm>
                <a:off x="9036857" y="4841622"/>
                <a:ext cx="308418" cy="331437"/>
              </a:xfrm>
              <a:prstGeom prst="rect">
                <a:avLst/>
              </a:prstGeom>
              <a:blipFill>
                <a:blip r:embed="rId2"/>
                <a:stretch>
                  <a:fillRect l="-9804" r="-9804" b="-20000"/>
                </a:stretch>
              </a:blipFill>
            </p:spPr>
            <p:txBody>
              <a:bodyPr/>
              <a:lstStyle/>
              <a:p>
                <a:r>
                  <a:rPr lang="en-IN">
                    <a:noFill/>
                  </a:rPr>
                  <a:t> </a:t>
                </a:r>
              </a:p>
            </p:txBody>
          </p:sp>
        </mc:Fallback>
      </mc:AlternateContent>
      <p:graphicFrame>
        <p:nvGraphicFramePr>
          <p:cNvPr id="2" name="Table 8">
            <a:extLst>
              <a:ext uri="{FF2B5EF4-FFF2-40B4-BE49-F238E27FC236}">
                <a16:creationId xmlns:a16="http://schemas.microsoft.com/office/drawing/2014/main" id="{338CC132-A9DA-38D7-618D-18D58A600891}"/>
              </a:ext>
            </a:extLst>
          </p:cNvPr>
          <p:cNvGraphicFramePr>
            <a:graphicFrameLocks noGrp="1"/>
          </p:cNvGraphicFramePr>
          <p:nvPr>
            <p:extLst>
              <p:ext uri="{D42A27DB-BD31-4B8C-83A1-F6EECF244321}">
                <p14:modId xmlns:p14="http://schemas.microsoft.com/office/powerpoint/2010/main" val="3706309052"/>
              </p:ext>
            </p:extLst>
          </p:nvPr>
        </p:nvGraphicFramePr>
        <p:xfrm>
          <a:off x="8131426" y="4384555"/>
          <a:ext cx="2119280" cy="406112"/>
        </p:xfrm>
        <a:graphic>
          <a:graphicData uri="http://schemas.openxmlformats.org/drawingml/2006/table">
            <a:tbl>
              <a:tblPr firstRow="1" bandRow="1">
                <a:tableStyleId>{5C22544A-7EE6-4342-B048-85BDC9FD1C3A}</a:tableStyleId>
              </a:tblPr>
              <a:tblGrid>
                <a:gridCol w="423856">
                  <a:extLst>
                    <a:ext uri="{9D8B030D-6E8A-4147-A177-3AD203B41FA5}">
                      <a16:colId xmlns:a16="http://schemas.microsoft.com/office/drawing/2014/main" val="2713400331"/>
                    </a:ext>
                  </a:extLst>
                </a:gridCol>
                <a:gridCol w="423856">
                  <a:extLst>
                    <a:ext uri="{9D8B030D-6E8A-4147-A177-3AD203B41FA5}">
                      <a16:colId xmlns:a16="http://schemas.microsoft.com/office/drawing/2014/main" val="2759283769"/>
                    </a:ext>
                  </a:extLst>
                </a:gridCol>
                <a:gridCol w="423856">
                  <a:extLst>
                    <a:ext uri="{9D8B030D-6E8A-4147-A177-3AD203B41FA5}">
                      <a16:colId xmlns:a16="http://schemas.microsoft.com/office/drawing/2014/main" val="3001433204"/>
                    </a:ext>
                  </a:extLst>
                </a:gridCol>
                <a:gridCol w="423856">
                  <a:extLst>
                    <a:ext uri="{9D8B030D-6E8A-4147-A177-3AD203B41FA5}">
                      <a16:colId xmlns:a16="http://schemas.microsoft.com/office/drawing/2014/main" val="143610836"/>
                    </a:ext>
                  </a:extLst>
                </a:gridCol>
                <a:gridCol w="423856">
                  <a:extLst>
                    <a:ext uri="{9D8B030D-6E8A-4147-A177-3AD203B41FA5}">
                      <a16:colId xmlns:a16="http://schemas.microsoft.com/office/drawing/2014/main" val="2455393627"/>
                    </a:ext>
                  </a:extLst>
                </a:gridCol>
              </a:tblGrid>
              <a:tr h="406112">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D3FB"/>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D3FB"/>
                    </a:solidFill>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D3FB"/>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D3FB"/>
                    </a:solidFill>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D3FB"/>
                    </a:solidFill>
                  </a:tcPr>
                </a:tc>
                <a:extLst>
                  <a:ext uri="{0D108BD9-81ED-4DB2-BD59-A6C34878D82A}">
                    <a16:rowId xmlns:a16="http://schemas.microsoft.com/office/drawing/2014/main" val="4103196256"/>
                  </a:ext>
                </a:extLst>
              </a:tr>
            </a:tbl>
          </a:graphicData>
        </a:graphic>
      </p:graphicFrame>
      <p:grpSp>
        <p:nvGrpSpPr>
          <p:cNvPr id="9" name="Group 8">
            <a:extLst>
              <a:ext uri="{FF2B5EF4-FFF2-40B4-BE49-F238E27FC236}">
                <a16:creationId xmlns:a16="http://schemas.microsoft.com/office/drawing/2014/main" id="{981552BC-3EF4-5F1D-79BD-602E176BE8AE}"/>
              </a:ext>
            </a:extLst>
          </p:cNvPr>
          <p:cNvGrpSpPr/>
          <p:nvPr/>
        </p:nvGrpSpPr>
        <p:grpSpPr>
          <a:xfrm>
            <a:off x="484094" y="1203972"/>
            <a:ext cx="5226424" cy="4648121"/>
            <a:chOff x="3193676" y="1284655"/>
            <a:chExt cx="5804648" cy="5162365"/>
          </a:xfrm>
        </p:grpSpPr>
        <p:sp>
          <p:nvSpPr>
            <p:cNvPr id="13" name="Rectangle: Rounded Corners 12">
              <a:extLst>
                <a:ext uri="{FF2B5EF4-FFF2-40B4-BE49-F238E27FC236}">
                  <a16:creationId xmlns:a16="http://schemas.microsoft.com/office/drawing/2014/main" id="{0AE91B73-5526-2025-B78A-B983E727E107}"/>
                </a:ext>
              </a:extLst>
            </p:cNvPr>
            <p:cNvSpPr/>
            <p:nvPr/>
          </p:nvSpPr>
          <p:spPr>
            <a:xfrm>
              <a:off x="3193676" y="1284655"/>
              <a:ext cx="5804648" cy="5162365"/>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87457A6A-193E-B064-D21C-95603BDA22E2}"/>
                </a:ext>
              </a:extLst>
            </p:cNvPr>
            <p:cNvSpPr/>
            <p:nvPr/>
          </p:nvSpPr>
          <p:spPr>
            <a:xfrm>
              <a:off x="3926543" y="5508811"/>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50000"/>
                    </a:schemeClr>
                  </a:solidFill>
                </a:rPr>
                <a:t>Linear</a:t>
              </a:r>
              <a:endParaRPr lang="en-IN" sz="1600" dirty="0">
                <a:solidFill>
                  <a:schemeClr val="bg2">
                    <a:lumMod val="50000"/>
                  </a:schemeClr>
                </a:solidFill>
              </a:endParaRPr>
            </a:p>
          </p:txBody>
        </p:sp>
        <p:sp>
          <p:nvSpPr>
            <p:cNvPr id="25" name="Rectangle: Rounded Corners 24">
              <a:extLst>
                <a:ext uri="{FF2B5EF4-FFF2-40B4-BE49-F238E27FC236}">
                  <a16:creationId xmlns:a16="http://schemas.microsoft.com/office/drawing/2014/main" id="{F8FA11F8-3CF8-1100-B584-7C084DCADBAB}"/>
                </a:ext>
              </a:extLst>
            </p:cNvPr>
            <p:cNvSpPr/>
            <p:nvPr/>
          </p:nvSpPr>
          <p:spPr>
            <a:xfrm>
              <a:off x="5363427" y="5508810"/>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50000"/>
                    </a:schemeClr>
                  </a:solidFill>
                </a:rPr>
                <a:t>Linear</a:t>
              </a:r>
              <a:endParaRPr lang="en-IN" sz="1600" dirty="0">
                <a:solidFill>
                  <a:schemeClr val="bg2">
                    <a:lumMod val="50000"/>
                  </a:schemeClr>
                </a:solidFill>
              </a:endParaRPr>
            </a:p>
          </p:txBody>
        </p:sp>
        <p:sp>
          <p:nvSpPr>
            <p:cNvPr id="26" name="Rectangle: Rounded Corners 25">
              <a:extLst>
                <a:ext uri="{FF2B5EF4-FFF2-40B4-BE49-F238E27FC236}">
                  <a16:creationId xmlns:a16="http://schemas.microsoft.com/office/drawing/2014/main" id="{505F83F1-EB63-A875-02BD-F757140FF3C5}"/>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7" name="Rectangle: Rounded Corners 26">
              <a:extLst>
                <a:ext uri="{FF2B5EF4-FFF2-40B4-BE49-F238E27FC236}">
                  <a16:creationId xmlns:a16="http://schemas.microsoft.com/office/drawing/2014/main" id="{4B658D21-0BC2-D08E-C731-485EFFA013D8}"/>
                </a:ext>
              </a:extLst>
            </p:cNvPr>
            <p:cNvSpPr/>
            <p:nvPr/>
          </p:nvSpPr>
          <p:spPr>
            <a:xfrm>
              <a:off x="4643680" y="4710949"/>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28" name="Rectangle: Rounded Corners 27">
              <a:extLst>
                <a:ext uri="{FF2B5EF4-FFF2-40B4-BE49-F238E27FC236}">
                  <a16:creationId xmlns:a16="http://schemas.microsoft.com/office/drawing/2014/main" id="{9125B1A7-BDCB-94B6-1074-F47CC419B14A}"/>
                </a:ext>
              </a:extLst>
            </p:cNvPr>
            <p:cNvSpPr/>
            <p:nvPr/>
          </p:nvSpPr>
          <p:spPr>
            <a:xfrm>
              <a:off x="4640398" y="4122547"/>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Scale</a:t>
              </a:r>
              <a:endParaRPr lang="en-IN" sz="1600" dirty="0">
                <a:solidFill>
                  <a:schemeClr val="tx1">
                    <a:lumMod val="50000"/>
                    <a:lumOff val="50000"/>
                  </a:schemeClr>
                </a:solidFill>
              </a:endParaRPr>
            </a:p>
          </p:txBody>
        </p:sp>
        <p:sp>
          <p:nvSpPr>
            <p:cNvPr id="29" name="Rectangle: Rounded Corners 28">
              <a:extLst>
                <a:ext uri="{FF2B5EF4-FFF2-40B4-BE49-F238E27FC236}">
                  <a16:creationId xmlns:a16="http://schemas.microsoft.com/office/drawing/2014/main" id="{0E95A9C3-AB0B-91A3-AA4F-FEC2A16361E9}"/>
                </a:ext>
              </a:extLst>
            </p:cNvPr>
            <p:cNvSpPr/>
            <p:nvPr/>
          </p:nvSpPr>
          <p:spPr>
            <a:xfrm>
              <a:off x="4640397" y="3534145"/>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Softmax</a:t>
              </a:r>
              <a:endParaRPr lang="en-IN" sz="1600" dirty="0">
                <a:solidFill>
                  <a:schemeClr val="tx1">
                    <a:lumMod val="50000"/>
                    <a:lumOff val="50000"/>
                  </a:schemeClr>
                </a:solidFill>
              </a:endParaRPr>
            </a:p>
          </p:txBody>
        </p:sp>
        <p:sp>
          <p:nvSpPr>
            <p:cNvPr id="30" name="Rectangle: Rounded Corners 29">
              <a:extLst>
                <a:ext uri="{FF2B5EF4-FFF2-40B4-BE49-F238E27FC236}">
                  <a16:creationId xmlns:a16="http://schemas.microsoft.com/office/drawing/2014/main" id="{246320EA-BA48-E604-8FC6-3A0FDFD4CE34}"/>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31" name="Rectangle: Rounded Corners 30">
              <a:extLst>
                <a:ext uri="{FF2B5EF4-FFF2-40B4-BE49-F238E27FC236}">
                  <a16:creationId xmlns:a16="http://schemas.microsoft.com/office/drawing/2014/main" id="{AD747030-A50D-1804-7350-3A767C2F864D}"/>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32" name="Rectangle: Rounded Corners 31">
              <a:extLst>
                <a:ext uri="{FF2B5EF4-FFF2-40B4-BE49-F238E27FC236}">
                  <a16:creationId xmlns:a16="http://schemas.microsoft.com/office/drawing/2014/main" id="{059B981F-BCE7-5388-07C6-8C1C2A5B4D64}"/>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34" name="Straight Arrow Connector 33">
              <a:extLst>
                <a:ext uri="{FF2B5EF4-FFF2-40B4-BE49-F238E27FC236}">
                  <a16:creationId xmlns:a16="http://schemas.microsoft.com/office/drawing/2014/main" id="{E3478D7C-EB5B-671A-67D0-A6844E0BB9A8}"/>
                </a:ext>
              </a:extLst>
            </p:cNvPr>
            <p:cNvCxnSpPr>
              <a:cxnSpLocks/>
              <a:stCxn id="26" idx="0"/>
            </p:cNvCxnSpPr>
            <p:nvPr/>
          </p:nvCxnSpPr>
          <p:spPr>
            <a:xfrm flipV="1">
              <a:off x="7416490" y="3286819"/>
              <a:ext cx="0" cy="2221990"/>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D99D33E9-863F-514C-511A-E684F81924F3}"/>
                </a:ext>
              </a:extLst>
            </p:cNvPr>
            <p:cNvCxnSpPr>
              <a:stCxn id="25" idx="0"/>
            </p:cNvCxnSpPr>
            <p:nvPr/>
          </p:nvCxnSpPr>
          <p:spPr>
            <a:xfrm rot="16200000" flipV="1">
              <a:off x="5626604" y="5155807"/>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9C963B89-BB32-5748-8D41-CBFA5E2F1854}"/>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68C425E-3D8D-ACA5-618C-D4C323636CAC}"/>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3A116A4-1C54-6925-E267-45C743AE8309}"/>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E163124-0071-1E56-8657-0DA60B82BBC1}"/>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799C966-FC57-42DB-4604-73F1CD66FAF9}"/>
                </a:ext>
              </a:extLst>
            </p:cNvPr>
            <p:cNvCxnSpPr>
              <a:cxnSpLocks/>
              <a:stCxn id="30"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6FC92D4-7627-6089-14D0-84158E0C6466}"/>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2508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DAFEFD7-BF22-F213-CD63-3FCFFB43578A}"/>
              </a:ext>
            </a:extLst>
          </p:cNvPr>
          <p:cNvSpPr/>
          <p:nvPr/>
        </p:nvSpPr>
        <p:spPr>
          <a:xfrm rot="5400000">
            <a:off x="10515310" y="0"/>
            <a:ext cx="1676690" cy="1676690"/>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026334"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Multi-Head Attention</a:t>
            </a:r>
            <a:endParaRPr lang="en-IN" dirty="0">
              <a:solidFill>
                <a:schemeClr val="tx1"/>
              </a:solidFill>
            </a:endParaRPr>
          </a:p>
        </p:txBody>
      </p:sp>
      <p:sp>
        <p:nvSpPr>
          <p:cNvPr id="3" name="Rectangle: Rounded Corners 2">
            <a:extLst>
              <a:ext uri="{FF2B5EF4-FFF2-40B4-BE49-F238E27FC236}">
                <a16:creationId xmlns:a16="http://schemas.microsoft.com/office/drawing/2014/main" id="{A70D175A-0202-E16C-1305-6ED56E1D4FE6}"/>
              </a:ext>
            </a:extLst>
          </p:cNvPr>
          <p:cNvSpPr/>
          <p:nvPr/>
        </p:nvSpPr>
        <p:spPr>
          <a:xfrm>
            <a:off x="8436640" y="603489"/>
            <a:ext cx="1508850" cy="406112"/>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Linear</a:t>
            </a:r>
            <a:endParaRPr lang="en-IN" dirty="0">
              <a:solidFill>
                <a:schemeClr val="tx1"/>
              </a:solidFill>
            </a:endParaRPr>
          </a:p>
        </p:txBody>
      </p:sp>
      <p:sp>
        <p:nvSpPr>
          <p:cNvPr id="4" name="Oval 3">
            <a:extLst>
              <a:ext uri="{FF2B5EF4-FFF2-40B4-BE49-F238E27FC236}">
                <a16:creationId xmlns:a16="http://schemas.microsoft.com/office/drawing/2014/main" id="{919F73B3-040A-F43F-518D-CFEE01A42D76}"/>
              </a:ext>
            </a:extLst>
          </p:cNvPr>
          <p:cNvSpPr/>
          <p:nvPr/>
        </p:nvSpPr>
        <p:spPr>
          <a:xfrm>
            <a:off x="8210845" y="2560447"/>
            <a:ext cx="496299" cy="496299"/>
          </a:xfrm>
          <a:prstGeom prst="ellipse">
            <a:avLst/>
          </a:prstGeom>
          <a:solidFill>
            <a:srgbClr val="FBBC0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EEF7CAB7-15CE-C6FE-3F67-535B50581BCA}"/>
              </a:ext>
            </a:extLst>
          </p:cNvPr>
          <p:cNvSpPr/>
          <p:nvPr/>
        </p:nvSpPr>
        <p:spPr>
          <a:xfrm>
            <a:off x="9674989" y="2563844"/>
            <a:ext cx="496299" cy="496299"/>
          </a:xfrm>
          <a:prstGeom prst="ellipse">
            <a:avLst/>
          </a:prstGeom>
          <a:solidFill>
            <a:srgbClr val="FBBC0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78B720DE-F0D4-CC39-399A-1F11D9C5E96D}"/>
              </a:ext>
            </a:extLst>
          </p:cNvPr>
          <p:cNvSpPr/>
          <p:nvPr/>
        </p:nvSpPr>
        <p:spPr>
          <a:xfrm>
            <a:off x="8942917" y="2560446"/>
            <a:ext cx="496299" cy="496299"/>
          </a:xfrm>
          <a:prstGeom prst="ellipse">
            <a:avLst/>
          </a:prstGeom>
          <a:solidFill>
            <a:srgbClr val="FBBC0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29F3CE2-2CBE-7543-9432-B3A600750A3C}"/>
                  </a:ext>
                </a:extLst>
              </p:cNvPr>
              <p:cNvSpPr txBox="1"/>
              <p:nvPr/>
            </p:nvSpPr>
            <p:spPr>
              <a:xfrm>
                <a:off x="9011334" y="4868531"/>
                <a:ext cx="359457" cy="337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 2</m:t>
                          </m:r>
                        </m:sup>
                      </m:sSubSup>
                    </m:oMath>
                  </m:oMathPara>
                </a14:m>
                <a:endParaRPr lang="en-IN" sz="2000" dirty="0">
                  <a:solidFill>
                    <a:srgbClr val="7030A0"/>
                  </a:solidFill>
                </a:endParaRPr>
              </a:p>
            </p:txBody>
          </p:sp>
        </mc:Choice>
        <mc:Fallback xmlns="">
          <p:sp>
            <p:nvSpPr>
              <p:cNvPr id="14" name="TextBox 13">
                <a:extLst>
                  <a:ext uri="{FF2B5EF4-FFF2-40B4-BE49-F238E27FC236}">
                    <a16:creationId xmlns:a16="http://schemas.microsoft.com/office/drawing/2014/main" id="{E29F3CE2-2CBE-7543-9432-B3A600750A3C}"/>
                  </a:ext>
                </a:extLst>
              </p:cNvPr>
              <p:cNvSpPr txBox="1">
                <a:spLocks noRot="1" noChangeAspect="1" noMove="1" noResize="1" noEditPoints="1" noAdjustHandles="1" noChangeArrowheads="1" noChangeShapeType="1" noTextEdit="1"/>
              </p:cNvSpPr>
              <p:nvPr/>
            </p:nvSpPr>
            <p:spPr>
              <a:xfrm>
                <a:off x="9011334" y="4868531"/>
                <a:ext cx="359457" cy="337657"/>
              </a:xfrm>
              <a:prstGeom prst="rect">
                <a:avLst/>
              </a:prstGeom>
              <a:blipFill>
                <a:blip r:embed="rId2"/>
                <a:stretch>
                  <a:fillRect l="-8475" r="-8475" b="-21818"/>
                </a:stretch>
              </a:blipFill>
            </p:spPr>
            <p:txBody>
              <a:bodyPr/>
              <a:lstStyle/>
              <a:p>
                <a:r>
                  <a:rPr lang="en-IN">
                    <a:noFill/>
                  </a:rPr>
                  <a:t> </a:t>
                </a:r>
              </a:p>
            </p:txBody>
          </p:sp>
        </mc:Fallback>
      </mc:AlternateContent>
      <p:graphicFrame>
        <p:nvGraphicFramePr>
          <p:cNvPr id="2" name="Table 8">
            <a:extLst>
              <a:ext uri="{FF2B5EF4-FFF2-40B4-BE49-F238E27FC236}">
                <a16:creationId xmlns:a16="http://schemas.microsoft.com/office/drawing/2014/main" id="{338CC132-A9DA-38D7-618D-18D58A600891}"/>
              </a:ext>
            </a:extLst>
          </p:cNvPr>
          <p:cNvGraphicFramePr>
            <a:graphicFrameLocks noGrp="1"/>
          </p:cNvGraphicFramePr>
          <p:nvPr>
            <p:extLst>
              <p:ext uri="{D42A27DB-BD31-4B8C-83A1-F6EECF244321}">
                <p14:modId xmlns:p14="http://schemas.microsoft.com/office/powerpoint/2010/main" val="1571959542"/>
              </p:ext>
            </p:extLst>
          </p:nvPr>
        </p:nvGraphicFramePr>
        <p:xfrm>
          <a:off x="8248542" y="4392179"/>
          <a:ext cx="420903" cy="406112"/>
        </p:xfrm>
        <a:graphic>
          <a:graphicData uri="http://schemas.openxmlformats.org/drawingml/2006/table">
            <a:tbl>
              <a:tblPr firstRow="1" bandRow="1">
                <a:tableStyleId>{5C22544A-7EE6-4342-B048-85BDC9FD1C3A}</a:tableStyleId>
              </a:tblPr>
              <a:tblGrid>
                <a:gridCol w="420903">
                  <a:extLst>
                    <a:ext uri="{9D8B030D-6E8A-4147-A177-3AD203B41FA5}">
                      <a16:colId xmlns:a16="http://schemas.microsoft.com/office/drawing/2014/main" val="2713400331"/>
                    </a:ext>
                  </a:extLst>
                </a:gridCol>
              </a:tblGrid>
              <a:tr h="406112">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D3FB"/>
                    </a:solidFill>
                  </a:tcPr>
                </a:tc>
                <a:extLst>
                  <a:ext uri="{0D108BD9-81ED-4DB2-BD59-A6C34878D82A}">
                    <a16:rowId xmlns:a16="http://schemas.microsoft.com/office/drawing/2014/main" val="4103196256"/>
                  </a:ext>
                </a:extLst>
              </a:tr>
            </a:tbl>
          </a:graphicData>
        </a:graphic>
      </p:graphicFrame>
      <p:graphicFrame>
        <p:nvGraphicFramePr>
          <p:cNvPr id="7" name="Table 8">
            <a:extLst>
              <a:ext uri="{FF2B5EF4-FFF2-40B4-BE49-F238E27FC236}">
                <a16:creationId xmlns:a16="http://schemas.microsoft.com/office/drawing/2014/main" id="{A0096587-2F3A-FD6B-0EEF-D08BE76060A1}"/>
              </a:ext>
            </a:extLst>
          </p:cNvPr>
          <p:cNvGraphicFramePr>
            <a:graphicFrameLocks noGrp="1"/>
          </p:cNvGraphicFramePr>
          <p:nvPr>
            <p:extLst>
              <p:ext uri="{D42A27DB-BD31-4B8C-83A1-F6EECF244321}">
                <p14:modId xmlns:p14="http://schemas.microsoft.com/office/powerpoint/2010/main" val="76418525"/>
              </p:ext>
            </p:extLst>
          </p:nvPr>
        </p:nvGraphicFramePr>
        <p:xfrm>
          <a:off x="8980614" y="4392179"/>
          <a:ext cx="420903" cy="406112"/>
        </p:xfrm>
        <a:graphic>
          <a:graphicData uri="http://schemas.openxmlformats.org/drawingml/2006/table">
            <a:tbl>
              <a:tblPr firstRow="1" bandRow="1">
                <a:tableStyleId>{5C22544A-7EE6-4342-B048-85BDC9FD1C3A}</a:tableStyleId>
              </a:tblPr>
              <a:tblGrid>
                <a:gridCol w="420903">
                  <a:extLst>
                    <a:ext uri="{9D8B030D-6E8A-4147-A177-3AD203B41FA5}">
                      <a16:colId xmlns:a16="http://schemas.microsoft.com/office/drawing/2014/main" val="2713400331"/>
                    </a:ext>
                  </a:extLst>
                </a:gridCol>
              </a:tblGrid>
              <a:tr h="406112">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D3FB"/>
                    </a:solidFill>
                  </a:tcPr>
                </a:tc>
                <a:extLst>
                  <a:ext uri="{0D108BD9-81ED-4DB2-BD59-A6C34878D82A}">
                    <a16:rowId xmlns:a16="http://schemas.microsoft.com/office/drawing/2014/main" val="4103196256"/>
                  </a:ext>
                </a:extLst>
              </a:tr>
            </a:tbl>
          </a:graphicData>
        </a:graphic>
      </p:graphicFrame>
      <p:graphicFrame>
        <p:nvGraphicFramePr>
          <p:cNvPr id="9" name="Table 8">
            <a:extLst>
              <a:ext uri="{FF2B5EF4-FFF2-40B4-BE49-F238E27FC236}">
                <a16:creationId xmlns:a16="http://schemas.microsoft.com/office/drawing/2014/main" id="{A1CFFBD5-E77B-24DD-2CD1-E8564E3D13F7}"/>
              </a:ext>
            </a:extLst>
          </p:cNvPr>
          <p:cNvGraphicFramePr>
            <a:graphicFrameLocks noGrp="1"/>
          </p:cNvGraphicFramePr>
          <p:nvPr>
            <p:extLst>
              <p:ext uri="{D42A27DB-BD31-4B8C-83A1-F6EECF244321}">
                <p14:modId xmlns:p14="http://schemas.microsoft.com/office/powerpoint/2010/main" val="3038250863"/>
              </p:ext>
            </p:extLst>
          </p:nvPr>
        </p:nvGraphicFramePr>
        <p:xfrm>
          <a:off x="7516470" y="4384555"/>
          <a:ext cx="420903" cy="406112"/>
        </p:xfrm>
        <a:graphic>
          <a:graphicData uri="http://schemas.openxmlformats.org/drawingml/2006/table">
            <a:tbl>
              <a:tblPr firstRow="1" bandRow="1">
                <a:tableStyleId>{5C22544A-7EE6-4342-B048-85BDC9FD1C3A}</a:tableStyleId>
              </a:tblPr>
              <a:tblGrid>
                <a:gridCol w="420903">
                  <a:extLst>
                    <a:ext uri="{9D8B030D-6E8A-4147-A177-3AD203B41FA5}">
                      <a16:colId xmlns:a16="http://schemas.microsoft.com/office/drawing/2014/main" val="2713400331"/>
                    </a:ext>
                  </a:extLst>
                </a:gridCol>
              </a:tblGrid>
              <a:tr h="406112">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D3FB"/>
                    </a:solidFill>
                  </a:tcPr>
                </a:tc>
                <a:extLst>
                  <a:ext uri="{0D108BD9-81ED-4DB2-BD59-A6C34878D82A}">
                    <a16:rowId xmlns:a16="http://schemas.microsoft.com/office/drawing/2014/main" val="4103196256"/>
                  </a:ext>
                </a:extLst>
              </a:tr>
            </a:tbl>
          </a:graphicData>
        </a:graphic>
      </p:graphicFrame>
      <p:graphicFrame>
        <p:nvGraphicFramePr>
          <p:cNvPr id="13" name="Table 12">
            <a:extLst>
              <a:ext uri="{FF2B5EF4-FFF2-40B4-BE49-F238E27FC236}">
                <a16:creationId xmlns:a16="http://schemas.microsoft.com/office/drawing/2014/main" id="{DE84564F-2970-D3E4-1D2E-F446B3F6C4A2}"/>
              </a:ext>
            </a:extLst>
          </p:cNvPr>
          <p:cNvGraphicFramePr>
            <a:graphicFrameLocks noGrp="1"/>
          </p:cNvGraphicFramePr>
          <p:nvPr>
            <p:extLst>
              <p:ext uri="{D42A27DB-BD31-4B8C-83A1-F6EECF244321}">
                <p14:modId xmlns:p14="http://schemas.microsoft.com/office/powerpoint/2010/main" val="1955266968"/>
              </p:ext>
            </p:extLst>
          </p:nvPr>
        </p:nvGraphicFramePr>
        <p:xfrm>
          <a:off x="9712686" y="4392179"/>
          <a:ext cx="420903" cy="406112"/>
        </p:xfrm>
        <a:graphic>
          <a:graphicData uri="http://schemas.openxmlformats.org/drawingml/2006/table">
            <a:tbl>
              <a:tblPr firstRow="1" bandRow="1">
                <a:tableStyleId>{5C22544A-7EE6-4342-B048-85BDC9FD1C3A}</a:tableStyleId>
              </a:tblPr>
              <a:tblGrid>
                <a:gridCol w="420903">
                  <a:extLst>
                    <a:ext uri="{9D8B030D-6E8A-4147-A177-3AD203B41FA5}">
                      <a16:colId xmlns:a16="http://schemas.microsoft.com/office/drawing/2014/main" val="2713400331"/>
                    </a:ext>
                  </a:extLst>
                </a:gridCol>
              </a:tblGrid>
              <a:tr h="406112">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D3FB"/>
                    </a:solidFill>
                  </a:tcPr>
                </a:tc>
                <a:extLst>
                  <a:ext uri="{0D108BD9-81ED-4DB2-BD59-A6C34878D82A}">
                    <a16:rowId xmlns:a16="http://schemas.microsoft.com/office/drawing/2014/main" val="4103196256"/>
                  </a:ext>
                </a:extLst>
              </a:tr>
            </a:tbl>
          </a:graphicData>
        </a:graphic>
      </p:graphicFrame>
      <p:graphicFrame>
        <p:nvGraphicFramePr>
          <p:cNvPr id="17" name="Table 16">
            <a:extLst>
              <a:ext uri="{FF2B5EF4-FFF2-40B4-BE49-F238E27FC236}">
                <a16:creationId xmlns:a16="http://schemas.microsoft.com/office/drawing/2014/main" id="{B606FB1C-7D51-CF03-9EE4-06467088FBBA}"/>
              </a:ext>
            </a:extLst>
          </p:cNvPr>
          <p:cNvGraphicFramePr>
            <a:graphicFrameLocks noGrp="1"/>
          </p:cNvGraphicFramePr>
          <p:nvPr>
            <p:extLst>
              <p:ext uri="{D42A27DB-BD31-4B8C-83A1-F6EECF244321}">
                <p14:modId xmlns:p14="http://schemas.microsoft.com/office/powerpoint/2010/main" val="1233285614"/>
              </p:ext>
            </p:extLst>
          </p:nvPr>
        </p:nvGraphicFramePr>
        <p:xfrm>
          <a:off x="10444758" y="4392179"/>
          <a:ext cx="420903" cy="406112"/>
        </p:xfrm>
        <a:graphic>
          <a:graphicData uri="http://schemas.openxmlformats.org/drawingml/2006/table">
            <a:tbl>
              <a:tblPr firstRow="1" bandRow="1">
                <a:tableStyleId>{5C22544A-7EE6-4342-B048-85BDC9FD1C3A}</a:tableStyleId>
              </a:tblPr>
              <a:tblGrid>
                <a:gridCol w="420903">
                  <a:extLst>
                    <a:ext uri="{9D8B030D-6E8A-4147-A177-3AD203B41FA5}">
                      <a16:colId xmlns:a16="http://schemas.microsoft.com/office/drawing/2014/main" val="2713400331"/>
                    </a:ext>
                  </a:extLst>
                </a:gridCol>
              </a:tblGrid>
              <a:tr h="406112">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D3FB"/>
                    </a:solidFill>
                  </a:tcPr>
                </a:tc>
                <a:extLst>
                  <a:ext uri="{0D108BD9-81ED-4DB2-BD59-A6C34878D82A}">
                    <a16:rowId xmlns:a16="http://schemas.microsoft.com/office/drawing/2014/main" val="4103196256"/>
                  </a:ext>
                </a:extLst>
              </a:tr>
            </a:tbl>
          </a:graphicData>
        </a:graphic>
      </p:graphicFrame>
      <p:cxnSp>
        <p:nvCxnSpPr>
          <p:cNvPr id="26" name="Straight Connector 25">
            <a:extLst>
              <a:ext uri="{FF2B5EF4-FFF2-40B4-BE49-F238E27FC236}">
                <a16:creationId xmlns:a16="http://schemas.microsoft.com/office/drawing/2014/main" id="{FBFF9158-62ED-F5EE-6738-47600EA9533D}"/>
              </a:ext>
            </a:extLst>
          </p:cNvPr>
          <p:cNvCxnSpPr>
            <a:cxnSpLocks/>
            <a:stCxn id="12" idx="4"/>
            <a:endCxn id="7" idx="0"/>
          </p:cNvCxnSpPr>
          <p:nvPr/>
        </p:nvCxnSpPr>
        <p:spPr>
          <a:xfrm flipH="1">
            <a:off x="9191065" y="3056745"/>
            <a:ext cx="2" cy="13354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5E1A1BB-4B4F-F2B5-BA9F-A18B0B460CF1}"/>
              </a:ext>
            </a:extLst>
          </p:cNvPr>
          <p:cNvCxnSpPr>
            <a:cxnSpLocks/>
            <a:stCxn id="5" idx="4"/>
            <a:endCxn id="7" idx="0"/>
          </p:cNvCxnSpPr>
          <p:nvPr/>
        </p:nvCxnSpPr>
        <p:spPr>
          <a:xfrm flipH="1">
            <a:off x="9191065" y="3060143"/>
            <a:ext cx="732074" cy="13320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C53A7B-363A-ACC6-499C-8AD239A60D8B}"/>
              </a:ext>
            </a:extLst>
          </p:cNvPr>
          <p:cNvCxnSpPr>
            <a:cxnSpLocks/>
            <a:stCxn id="4" idx="4"/>
            <a:endCxn id="7" idx="0"/>
          </p:cNvCxnSpPr>
          <p:nvPr/>
        </p:nvCxnSpPr>
        <p:spPr>
          <a:xfrm>
            <a:off x="8458995" y="3056746"/>
            <a:ext cx="732070" cy="1335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D6A6BC9-CF1A-2945-6E73-24FD5C4FADBA}"/>
              </a:ext>
            </a:extLst>
          </p:cNvPr>
          <p:cNvCxnSpPr>
            <a:cxnSpLocks/>
            <a:stCxn id="4" idx="4"/>
            <a:endCxn id="13" idx="0"/>
          </p:cNvCxnSpPr>
          <p:nvPr/>
        </p:nvCxnSpPr>
        <p:spPr>
          <a:xfrm>
            <a:off x="8458995" y="3056746"/>
            <a:ext cx="1464142" cy="1335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8F2C5A2-B8CB-9199-3042-A002AE60ED7B}"/>
              </a:ext>
            </a:extLst>
          </p:cNvPr>
          <p:cNvCxnSpPr>
            <a:cxnSpLocks/>
            <a:stCxn id="4" idx="4"/>
            <a:endCxn id="17" idx="0"/>
          </p:cNvCxnSpPr>
          <p:nvPr/>
        </p:nvCxnSpPr>
        <p:spPr>
          <a:xfrm>
            <a:off x="8458995" y="3056746"/>
            <a:ext cx="2196214" cy="1335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C02640-49EC-5C0B-A1A7-99D5BF5A0422}"/>
              </a:ext>
            </a:extLst>
          </p:cNvPr>
          <p:cNvCxnSpPr>
            <a:cxnSpLocks/>
            <a:stCxn id="4" idx="4"/>
            <a:endCxn id="2" idx="0"/>
          </p:cNvCxnSpPr>
          <p:nvPr/>
        </p:nvCxnSpPr>
        <p:spPr>
          <a:xfrm flipH="1">
            <a:off x="8458993" y="3056746"/>
            <a:ext cx="2" cy="13354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6CCEF51-6491-F93D-28C6-DF9976E3E352}"/>
              </a:ext>
            </a:extLst>
          </p:cNvPr>
          <p:cNvCxnSpPr>
            <a:cxnSpLocks/>
            <a:stCxn id="12" idx="4"/>
            <a:endCxn id="2" idx="0"/>
          </p:cNvCxnSpPr>
          <p:nvPr/>
        </p:nvCxnSpPr>
        <p:spPr>
          <a:xfrm flipH="1">
            <a:off x="8458993" y="3056745"/>
            <a:ext cx="732074" cy="13354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68FC414-FF63-0E6C-892B-F62A0DA36CFB}"/>
              </a:ext>
            </a:extLst>
          </p:cNvPr>
          <p:cNvCxnSpPr>
            <a:cxnSpLocks/>
            <a:stCxn id="5" idx="4"/>
            <a:endCxn id="2" idx="0"/>
          </p:cNvCxnSpPr>
          <p:nvPr/>
        </p:nvCxnSpPr>
        <p:spPr>
          <a:xfrm flipH="1">
            <a:off x="8458993" y="3060143"/>
            <a:ext cx="1464146" cy="13320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AD9704C-C07E-DCE0-BB8F-96E2D3742835}"/>
              </a:ext>
            </a:extLst>
          </p:cNvPr>
          <p:cNvCxnSpPr>
            <a:cxnSpLocks/>
            <a:stCxn id="5" idx="4"/>
            <a:endCxn id="9" idx="0"/>
          </p:cNvCxnSpPr>
          <p:nvPr/>
        </p:nvCxnSpPr>
        <p:spPr>
          <a:xfrm flipH="1">
            <a:off x="7726921" y="3060143"/>
            <a:ext cx="2196218" cy="13244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44A2F46-78E4-1FCD-2514-DD1F4412DFE2}"/>
              </a:ext>
            </a:extLst>
          </p:cNvPr>
          <p:cNvCxnSpPr>
            <a:cxnSpLocks/>
            <a:stCxn id="12" idx="4"/>
            <a:endCxn id="9" idx="0"/>
          </p:cNvCxnSpPr>
          <p:nvPr/>
        </p:nvCxnSpPr>
        <p:spPr>
          <a:xfrm flipH="1">
            <a:off x="7726921" y="3056745"/>
            <a:ext cx="1464146" cy="13278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577ECED-FC94-21FF-E12E-E38F2F9B6CB1}"/>
              </a:ext>
            </a:extLst>
          </p:cNvPr>
          <p:cNvCxnSpPr>
            <a:cxnSpLocks/>
            <a:stCxn id="4" idx="4"/>
            <a:endCxn id="9" idx="0"/>
          </p:cNvCxnSpPr>
          <p:nvPr/>
        </p:nvCxnSpPr>
        <p:spPr>
          <a:xfrm flipH="1">
            <a:off x="7726921" y="3056746"/>
            <a:ext cx="732074" cy="1327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0801629-DED8-5681-BAF1-2C1D40C99FFD}"/>
              </a:ext>
            </a:extLst>
          </p:cNvPr>
          <p:cNvCxnSpPr>
            <a:cxnSpLocks/>
            <a:stCxn id="5" idx="4"/>
            <a:endCxn id="17" idx="0"/>
          </p:cNvCxnSpPr>
          <p:nvPr/>
        </p:nvCxnSpPr>
        <p:spPr>
          <a:xfrm>
            <a:off x="9923139" y="3060143"/>
            <a:ext cx="732070" cy="13320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370FB55-7909-1181-8F61-FF1A8D612792}"/>
              </a:ext>
            </a:extLst>
          </p:cNvPr>
          <p:cNvCxnSpPr>
            <a:cxnSpLocks/>
            <a:stCxn id="12" idx="4"/>
            <a:endCxn id="17" idx="0"/>
          </p:cNvCxnSpPr>
          <p:nvPr/>
        </p:nvCxnSpPr>
        <p:spPr>
          <a:xfrm>
            <a:off x="9191067" y="3056745"/>
            <a:ext cx="1464142" cy="13354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FFBA6C8-C884-16DB-F279-27CFF6CF29F9}"/>
              </a:ext>
            </a:extLst>
          </p:cNvPr>
          <p:cNvCxnSpPr>
            <a:cxnSpLocks/>
            <a:stCxn id="12" idx="4"/>
            <a:endCxn id="13" idx="0"/>
          </p:cNvCxnSpPr>
          <p:nvPr/>
        </p:nvCxnSpPr>
        <p:spPr>
          <a:xfrm>
            <a:off x="9191067" y="3056745"/>
            <a:ext cx="732070" cy="13354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5D1D32-99FF-0F14-AECA-C229B7048589}"/>
              </a:ext>
            </a:extLst>
          </p:cNvPr>
          <p:cNvCxnSpPr>
            <a:cxnSpLocks/>
            <a:stCxn id="5" idx="4"/>
            <a:endCxn id="13" idx="0"/>
          </p:cNvCxnSpPr>
          <p:nvPr/>
        </p:nvCxnSpPr>
        <p:spPr>
          <a:xfrm flipH="1">
            <a:off x="9923137" y="3060143"/>
            <a:ext cx="2" cy="13320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86" name="Table 8">
            <a:extLst>
              <a:ext uri="{FF2B5EF4-FFF2-40B4-BE49-F238E27FC236}">
                <a16:creationId xmlns:a16="http://schemas.microsoft.com/office/drawing/2014/main" id="{E4D72859-4EFE-3CA7-CC6F-D0A97BD7C922}"/>
              </a:ext>
            </a:extLst>
          </p:cNvPr>
          <p:cNvGraphicFramePr>
            <a:graphicFrameLocks noGrp="1"/>
          </p:cNvGraphicFramePr>
          <p:nvPr>
            <p:extLst>
              <p:ext uri="{D42A27DB-BD31-4B8C-83A1-F6EECF244321}">
                <p14:modId xmlns:p14="http://schemas.microsoft.com/office/powerpoint/2010/main" val="2822418860"/>
              </p:ext>
            </p:extLst>
          </p:nvPr>
        </p:nvGraphicFramePr>
        <p:xfrm>
          <a:off x="8248541" y="1638074"/>
          <a:ext cx="420903" cy="406112"/>
        </p:xfrm>
        <a:graphic>
          <a:graphicData uri="http://schemas.openxmlformats.org/drawingml/2006/table">
            <a:tbl>
              <a:tblPr firstRow="1" bandRow="1">
                <a:tableStyleId>{5C22544A-7EE6-4342-B048-85BDC9FD1C3A}</a:tableStyleId>
              </a:tblPr>
              <a:tblGrid>
                <a:gridCol w="420903">
                  <a:extLst>
                    <a:ext uri="{9D8B030D-6E8A-4147-A177-3AD203B41FA5}">
                      <a16:colId xmlns:a16="http://schemas.microsoft.com/office/drawing/2014/main" val="2713400331"/>
                    </a:ext>
                  </a:extLst>
                </a:gridCol>
              </a:tblGrid>
              <a:tr h="406112">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751CB"/>
                    </a:solidFill>
                  </a:tcPr>
                </a:tc>
                <a:extLst>
                  <a:ext uri="{0D108BD9-81ED-4DB2-BD59-A6C34878D82A}">
                    <a16:rowId xmlns:a16="http://schemas.microsoft.com/office/drawing/2014/main" val="4103196256"/>
                  </a:ext>
                </a:extLst>
              </a:tr>
            </a:tbl>
          </a:graphicData>
        </a:graphic>
      </p:graphicFrame>
      <p:graphicFrame>
        <p:nvGraphicFramePr>
          <p:cNvPr id="87" name="Table 8">
            <a:extLst>
              <a:ext uri="{FF2B5EF4-FFF2-40B4-BE49-F238E27FC236}">
                <a16:creationId xmlns:a16="http://schemas.microsoft.com/office/drawing/2014/main" id="{B2575991-A5CF-500C-F2D6-42F6DA0091B9}"/>
              </a:ext>
            </a:extLst>
          </p:cNvPr>
          <p:cNvGraphicFramePr>
            <a:graphicFrameLocks noGrp="1"/>
          </p:cNvGraphicFramePr>
          <p:nvPr>
            <p:extLst>
              <p:ext uri="{D42A27DB-BD31-4B8C-83A1-F6EECF244321}">
                <p14:modId xmlns:p14="http://schemas.microsoft.com/office/powerpoint/2010/main" val="449369478"/>
              </p:ext>
            </p:extLst>
          </p:nvPr>
        </p:nvGraphicFramePr>
        <p:xfrm>
          <a:off x="8980613" y="1638074"/>
          <a:ext cx="420903" cy="406112"/>
        </p:xfrm>
        <a:graphic>
          <a:graphicData uri="http://schemas.openxmlformats.org/drawingml/2006/table">
            <a:tbl>
              <a:tblPr firstRow="1" bandRow="1">
                <a:tableStyleId>{5C22544A-7EE6-4342-B048-85BDC9FD1C3A}</a:tableStyleId>
              </a:tblPr>
              <a:tblGrid>
                <a:gridCol w="420903">
                  <a:extLst>
                    <a:ext uri="{9D8B030D-6E8A-4147-A177-3AD203B41FA5}">
                      <a16:colId xmlns:a16="http://schemas.microsoft.com/office/drawing/2014/main" val="2713400331"/>
                    </a:ext>
                  </a:extLst>
                </a:gridCol>
              </a:tblGrid>
              <a:tr h="406112">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751CB"/>
                    </a:solidFill>
                  </a:tcPr>
                </a:tc>
                <a:extLst>
                  <a:ext uri="{0D108BD9-81ED-4DB2-BD59-A6C34878D82A}">
                    <a16:rowId xmlns:a16="http://schemas.microsoft.com/office/drawing/2014/main" val="4103196256"/>
                  </a:ext>
                </a:extLst>
              </a:tr>
            </a:tbl>
          </a:graphicData>
        </a:graphic>
      </p:graphicFrame>
      <p:graphicFrame>
        <p:nvGraphicFramePr>
          <p:cNvPr id="88" name="Table 87">
            <a:extLst>
              <a:ext uri="{FF2B5EF4-FFF2-40B4-BE49-F238E27FC236}">
                <a16:creationId xmlns:a16="http://schemas.microsoft.com/office/drawing/2014/main" id="{CAFE3B68-572E-D6B4-9E02-8EA72DD773A6}"/>
              </a:ext>
            </a:extLst>
          </p:cNvPr>
          <p:cNvGraphicFramePr>
            <a:graphicFrameLocks noGrp="1"/>
          </p:cNvGraphicFramePr>
          <p:nvPr>
            <p:extLst>
              <p:ext uri="{D42A27DB-BD31-4B8C-83A1-F6EECF244321}">
                <p14:modId xmlns:p14="http://schemas.microsoft.com/office/powerpoint/2010/main" val="2950781154"/>
              </p:ext>
            </p:extLst>
          </p:nvPr>
        </p:nvGraphicFramePr>
        <p:xfrm>
          <a:off x="9712685" y="1638074"/>
          <a:ext cx="420903" cy="406112"/>
        </p:xfrm>
        <a:graphic>
          <a:graphicData uri="http://schemas.openxmlformats.org/drawingml/2006/table">
            <a:tbl>
              <a:tblPr firstRow="1" bandRow="1">
                <a:tableStyleId>{5C22544A-7EE6-4342-B048-85BDC9FD1C3A}</a:tableStyleId>
              </a:tblPr>
              <a:tblGrid>
                <a:gridCol w="420903">
                  <a:extLst>
                    <a:ext uri="{9D8B030D-6E8A-4147-A177-3AD203B41FA5}">
                      <a16:colId xmlns:a16="http://schemas.microsoft.com/office/drawing/2014/main" val="2713400331"/>
                    </a:ext>
                  </a:extLst>
                </a:gridCol>
              </a:tblGrid>
              <a:tr h="406112">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751CB"/>
                    </a:solidFill>
                  </a:tcPr>
                </a:tc>
                <a:extLst>
                  <a:ext uri="{0D108BD9-81ED-4DB2-BD59-A6C34878D82A}">
                    <a16:rowId xmlns:a16="http://schemas.microsoft.com/office/drawing/2014/main" val="4103196256"/>
                  </a:ext>
                </a:extLst>
              </a:tr>
            </a:tbl>
          </a:graphicData>
        </a:graphic>
      </p:graphicFrame>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E620A742-3BDE-E8C6-60F9-14F49DB2E9AA}"/>
                  </a:ext>
                </a:extLst>
              </p:cNvPr>
              <p:cNvSpPr txBox="1"/>
              <p:nvPr/>
            </p:nvSpPr>
            <p:spPr>
              <a:xfrm>
                <a:off x="7547192" y="4868531"/>
                <a:ext cx="359457" cy="337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 0</m:t>
                          </m:r>
                        </m:sup>
                      </m:sSubSup>
                    </m:oMath>
                  </m:oMathPara>
                </a14:m>
                <a:endParaRPr lang="en-IN" sz="2000" dirty="0">
                  <a:solidFill>
                    <a:srgbClr val="7030A0"/>
                  </a:solidFill>
                </a:endParaRPr>
              </a:p>
            </p:txBody>
          </p:sp>
        </mc:Choice>
        <mc:Fallback xmlns="">
          <p:sp>
            <p:nvSpPr>
              <p:cNvPr id="89" name="TextBox 88">
                <a:extLst>
                  <a:ext uri="{FF2B5EF4-FFF2-40B4-BE49-F238E27FC236}">
                    <a16:creationId xmlns:a16="http://schemas.microsoft.com/office/drawing/2014/main" id="{E620A742-3BDE-E8C6-60F9-14F49DB2E9AA}"/>
                  </a:ext>
                </a:extLst>
              </p:cNvPr>
              <p:cNvSpPr txBox="1">
                <a:spLocks noRot="1" noChangeAspect="1" noMove="1" noResize="1" noEditPoints="1" noAdjustHandles="1" noChangeArrowheads="1" noChangeShapeType="1" noTextEdit="1"/>
              </p:cNvSpPr>
              <p:nvPr/>
            </p:nvSpPr>
            <p:spPr>
              <a:xfrm>
                <a:off x="7547192" y="4868531"/>
                <a:ext cx="359457" cy="337657"/>
              </a:xfrm>
              <a:prstGeom prst="rect">
                <a:avLst/>
              </a:prstGeom>
              <a:blipFill>
                <a:blip r:embed="rId3"/>
                <a:stretch>
                  <a:fillRect l="-8475" r="-8475" b="-2181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466C32B-737A-623E-3C41-322BD7A80C50}"/>
                  </a:ext>
                </a:extLst>
              </p:cNvPr>
              <p:cNvSpPr txBox="1"/>
              <p:nvPr/>
            </p:nvSpPr>
            <p:spPr>
              <a:xfrm>
                <a:off x="8261666" y="4868531"/>
                <a:ext cx="359457" cy="3370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 1</m:t>
                          </m:r>
                        </m:sup>
                      </m:sSubSup>
                    </m:oMath>
                  </m:oMathPara>
                </a14:m>
                <a:endParaRPr lang="en-IN" sz="2000" dirty="0">
                  <a:solidFill>
                    <a:srgbClr val="7030A0"/>
                  </a:solidFill>
                </a:endParaRPr>
              </a:p>
            </p:txBody>
          </p:sp>
        </mc:Choice>
        <mc:Fallback xmlns="">
          <p:sp>
            <p:nvSpPr>
              <p:cNvPr id="90" name="TextBox 89">
                <a:extLst>
                  <a:ext uri="{FF2B5EF4-FFF2-40B4-BE49-F238E27FC236}">
                    <a16:creationId xmlns:a16="http://schemas.microsoft.com/office/drawing/2014/main" id="{1466C32B-737A-623E-3C41-322BD7A80C50}"/>
                  </a:ext>
                </a:extLst>
              </p:cNvPr>
              <p:cNvSpPr txBox="1">
                <a:spLocks noRot="1" noChangeAspect="1" noMove="1" noResize="1" noEditPoints="1" noAdjustHandles="1" noChangeArrowheads="1" noChangeShapeType="1" noTextEdit="1"/>
              </p:cNvSpPr>
              <p:nvPr/>
            </p:nvSpPr>
            <p:spPr>
              <a:xfrm>
                <a:off x="8261666" y="4868531"/>
                <a:ext cx="359457" cy="337015"/>
              </a:xfrm>
              <a:prstGeom prst="rect">
                <a:avLst/>
              </a:prstGeom>
              <a:blipFill>
                <a:blip r:embed="rId4"/>
                <a:stretch>
                  <a:fillRect l="-8475" r="-6780"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CA038F9-0B44-8C37-4B54-3884915DE1F8}"/>
                  </a:ext>
                </a:extLst>
              </p:cNvPr>
              <p:cNvSpPr txBox="1"/>
              <p:nvPr/>
            </p:nvSpPr>
            <p:spPr>
              <a:xfrm>
                <a:off x="9743407" y="4868531"/>
                <a:ext cx="359457" cy="337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 3</m:t>
                          </m:r>
                        </m:sup>
                      </m:sSubSup>
                    </m:oMath>
                  </m:oMathPara>
                </a14:m>
                <a:endParaRPr lang="en-IN" sz="2000" dirty="0">
                  <a:solidFill>
                    <a:srgbClr val="7030A0"/>
                  </a:solidFill>
                </a:endParaRPr>
              </a:p>
            </p:txBody>
          </p:sp>
        </mc:Choice>
        <mc:Fallback xmlns="">
          <p:sp>
            <p:nvSpPr>
              <p:cNvPr id="91" name="TextBox 90">
                <a:extLst>
                  <a:ext uri="{FF2B5EF4-FFF2-40B4-BE49-F238E27FC236}">
                    <a16:creationId xmlns:a16="http://schemas.microsoft.com/office/drawing/2014/main" id="{ECA038F9-0B44-8C37-4B54-3884915DE1F8}"/>
                  </a:ext>
                </a:extLst>
              </p:cNvPr>
              <p:cNvSpPr txBox="1">
                <a:spLocks noRot="1" noChangeAspect="1" noMove="1" noResize="1" noEditPoints="1" noAdjustHandles="1" noChangeArrowheads="1" noChangeShapeType="1" noTextEdit="1"/>
              </p:cNvSpPr>
              <p:nvPr/>
            </p:nvSpPr>
            <p:spPr>
              <a:xfrm>
                <a:off x="9743407" y="4868531"/>
                <a:ext cx="359457" cy="337657"/>
              </a:xfrm>
              <a:prstGeom prst="rect">
                <a:avLst/>
              </a:prstGeom>
              <a:blipFill>
                <a:blip r:embed="rId5"/>
                <a:stretch>
                  <a:fillRect l="-8475" r="-8475" b="-2181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47E242F2-3BFF-4642-27D4-39A16344293B}"/>
                  </a:ext>
                </a:extLst>
              </p:cNvPr>
              <p:cNvSpPr txBox="1"/>
              <p:nvPr/>
            </p:nvSpPr>
            <p:spPr>
              <a:xfrm>
                <a:off x="10475480" y="4868531"/>
                <a:ext cx="359457" cy="336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 4</m:t>
                          </m:r>
                        </m:sup>
                      </m:sSubSup>
                    </m:oMath>
                  </m:oMathPara>
                </a14:m>
                <a:endParaRPr lang="en-IN" sz="2000" dirty="0">
                  <a:solidFill>
                    <a:srgbClr val="7030A0"/>
                  </a:solidFill>
                </a:endParaRPr>
              </a:p>
            </p:txBody>
          </p:sp>
        </mc:Choice>
        <mc:Fallback xmlns="">
          <p:sp>
            <p:nvSpPr>
              <p:cNvPr id="92" name="TextBox 91">
                <a:extLst>
                  <a:ext uri="{FF2B5EF4-FFF2-40B4-BE49-F238E27FC236}">
                    <a16:creationId xmlns:a16="http://schemas.microsoft.com/office/drawing/2014/main" id="{47E242F2-3BFF-4642-27D4-39A16344293B}"/>
                  </a:ext>
                </a:extLst>
              </p:cNvPr>
              <p:cNvSpPr txBox="1">
                <a:spLocks noRot="1" noChangeAspect="1" noMove="1" noResize="1" noEditPoints="1" noAdjustHandles="1" noChangeArrowheads="1" noChangeShapeType="1" noTextEdit="1"/>
              </p:cNvSpPr>
              <p:nvPr/>
            </p:nvSpPr>
            <p:spPr>
              <a:xfrm>
                <a:off x="10475480" y="4868531"/>
                <a:ext cx="359457" cy="336374"/>
              </a:xfrm>
              <a:prstGeom prst="rect">
                <a:avLst/>
              </a:prstGeom>
              <a:blipFill>
                <a:blip r:embed="rId6"/>
                <a:stretch>
                  <a:fillRect l="-8475" r="-6780"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FEF5AD46-4DD6-C257-14C8-D03A90023E02}"/>
                  </a:ext>
                </a:extLst>
              </p:cNvPr>
              <p:cNvSpPr txBox="1"/>
              <p:nvPr/>
            </p:nvSpPr>
            <p:spPr>
              <a:xfrm>
                <a:off x="8289722" y="1216270"/>
                <a:ext cx="432939" cy="380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 </m:t>
                          </m:r>
                          <m:sSup>
                            <m:sSupPr>
                              <m:ctrlPr>
                                <a:rPr lang="en-US" sz="2000" b="0" i="1" smtClean="0">
                                  <a:solidFill>
                                    <a:srgbClr val="7030A0"/>
                                  </a:solidFill>
                                  <a:latin typeface="Cambria Math" panose="02040503050406030204" pitchFamily="18" charset="0"/>
                                </a:rPr>
                              </m:ctrlPr>
                            </m:sSupPr>
                            <m:e>
                              <m:r>
                                <a:rPr lang="en-US" sz="2000" b="0" i="1" smtClean="0">
                                  <a:solidFill>
                                    <a:srgbClr val="7030A0"/>
                                  </a:solidFill>
                                  <a:latin typeface="Cambria Math" panose="02040503050406030204" pitchFamily="18" charset="0"/>
                                </a:rPr>
                                <m:t>0</m:t>
                              </m:r>
                            </m:e>
                            <m:sup>
                              <m:r>
                                <a:rPr lang="en-US" sz="2000" b="0" i="1" smtClean="0">
                                  <a:solidFill>
                                    <a:srgbClr val="7030A0"/>
                                  </a:solidFill>
                                  <a:latin typeface="Cambria Math" panose="02040503050406030204" pitchFamily="18" charset="0"/>
                                </a:rPr>
                                <m:t>′</m:t>
                              </m:r>
                            </m:sup>
                          </m:sSup>
                        </m:sup>
                      </m:sSubSup>
                    </m:oMath>
                  </m:oMathPara>
                </a14:m>
                <a:endParaRPr lang="en-IN" sz="2000" dirty="0">
                  <a:solidFill>
                    <a:srgbClr val="7030A0"/>
                  </a:solidFill>
                </a:endParaRPr>
              </a:p>
            </p:txBody>
          </p:sp>
        </mc:Choice>
        <mc:Fallback xmlns="">
          <p:sp>
            <p:nvSpPr>
              <p:cNvPr id="94" name="TextBox 93">
                <a:extLst>
                  <a:ext uri="{FF2B5EF4-FFF2-40B4-BE49-F238E27FC236}">
                    <a16:creationId xmlns:a16="http://schemas.microsoft.com/office/drawing/2014/main" id="{FEF5AD46-4DD6-C257-14C8-D03A90023E02}"/>
                  </a:ext>
                </a:extLst>
              </p:cNvPr>
              <p:cNvSpPr txBox="1">
                <a:spLocks noRot="1" noChangeAspect="1" noMove="1" noResize="1" noEditPoints="1" noAdjustHandles="1" noChangeArrowheads="1" noChangeShapeType="1" noTextEdit="1"/>
              </p:cNvSpPr>
              <p:nvPr/>
            </p:nvSpPr>
            <p:spPr>
              <a:xfrm>
                <a:off x="8289722" y="1216270"/>
                <a:ext cx="432939" cy="380617"/>
              </a:xfrm>
              <a:prstGeom prst="rect">
                <a:avLst/>
              </a:prstGeom>
              <a:blipFill>
                <a:blip r:embed="rId7"/>
                <a:stretch>
                  <a:fillRect l="-8451" r="-1408" b="-1935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5583E8C3-A1B5-412D-0E5C-FE9AFA219B83}"/>
                  </a:ext>
                </a:extLst>
              </p:cNvPr>
              <p:cNvSpPr txBox="1"/>
              <p:nvPr/>
            </p:nvSpPr>
            <p:spPr>
              <a:xfrm>
                <a:off x="9011334" y="1216270"/>
                <a:ext cx="416461" cy="380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 </m:t>
                          </m:r>
                          <m:sSup>
                            <m:sSupPr>
                              <m:ctrlPr>
                                <a:rPr lang="en-US" sz="2000" b="0" i="1" smtClean="0">
                                  <a:solidFill>
                                    <a:srgbClr val="7030A0"/>
                                  </a:solidFill>
                                  <a:latin typeface="Cambria Math" panose="02040503050406030204" pitchFamily="18" charset="0"/>
                                </a:rPr>
                              </m:ctrlPr>
                            </m:sSupPr>
                            <m:e>
                              <m:r>
                                <a:rPr lang="en-US" sz="2000" b="0" i="1" smtClean="0">
                                  <a:solidFill>
                                    <a:srgbClr val="7030A0"/>
                                  </a:solidFill>
                                  <a:latin typeface="Cambria Math" panose="02040503050406030204" pitchFamily="18" charset="0"/>
                                </a:rPr>
                                <m:t>1</m:t>
                              </m:r>
                            </m:e>
                            <m:sup>
                              <m:r>
                                <a:rPr lang="en-US" sz="2000" b="0" i="1" smtClean="0">
                                  <a:solidFill>
                                    <a:srgbClr val="7030A0"/>
                                  </a:solidFill>
                                  <a:latin typeface="Cambria Math" panose="02040503050406030204" pitchFamily="18" charset="0"/>
                                </a:rPr>
                                <m:t>′</m:t>
                              </m:r>
                            </m:sup>
                          </m:sSup>
                        </m:sup>
                      </m:sSubSup>
                    </m:oMath>
                  </m:oMathPara>
                </a14:m>
                <a:endParaRPr lang="en-IN" sz="2000" dirty="0">
                  <a:solidFill>
                    <a:srgbClr val="7030A0"/>
                  </a:solidFill>
                </a:endParaRPr>
              </a:p>
            </p:txBody>
          </p:sp>
        </mc:Choice>
        <mc:Fallback xmlns="">
          <p:sp>
            <p:nvSpPr>
              <p:cNvPr id="96" name="TextBox 95">
                <a:extLst>
                  <a:ext uri="{FF2B5EF4-FFF2-40B4-BE49-F238E27FC236}">
                    <a16:creationId xmlns:a16="http://schemas.microsoft.com/office/drawing/2014/main" id="{5583E8C3-A1B5-412D-0E5C-FE9AFA219B83}"/>
                  </a:ext>
                </a:extLst>
              </p:cNvPr>
              <p:cNvSpPr txBox="1">
                <a:spLocks noRot="1" noChangeAspect="1" noMove="1" noResize="1" noEditPoints="1" noAdjustHandles="1" noChangeArrowheads="1" noChangeShapeType="1" noTextEdit="1"/>
              </p:cNvSpPr>
              <p:nvPr/>
            </p:nvSpPr>
            <p:spPr>
              <a:xfrm>
                <a:off x="9011334" y="1216270"/>
                <a:ext cx="416461" cy="380617"/>
              </a:xfrm>
              <a:prstGeom prst="rect">
                <a:avLst/>
              </a:prstGeom>
              <a:blipFill>
                <a:blip r:embed="rId8"/>
                <a:stretch>
                  <a:fillRect l="-7246" b="-1935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8322D493-58E4-B43D-1E23-4709B004FC3B}"/>
                  </a:ext>
                </a:extLst>
              </p:cNvPr>
              <p:cNvSpPr txBox="1"/>
              <p:nvPr/>
            </p:nvSpPr>
            <p:spPr>
              <a:xfrm>
                <a:off x="9741944" y="1220068"/>
                <a:ext cx="432939" cy="380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 </m:t>
                          </m:r>
                          <m:sSup>
                            <m:sSupPr>
                              <m:ctrlPr>
                                <a:rPr lang="en-US" sz="2000" b="0" i="1" smtClean="0">
                                  <a:solidFill>
                                    <a:srgbClr val="7030A0"/>
                                  </a:solidFill>
                                  <a:latin typeface="Cambria Math" panose="02040503050406030204" pitchFamily="18" charset="0"/>
                                </a:rPr>
                              </m:ctrlPr>
                            </m:sSupPr>
                            <m:e>
                              <m:r>
                                <a:rPr lang="en-US" sz="2000" b="0" i="1" smtClean="0">
                                  <a:solidFill>
                                    <a:srgbClr val="7030A0"/>
                                  </a:solidFill>
                                  <a:latin typeface="Cambria Math" panose="02040503050406030204" pitchFamily="18" charset="0"/>
                                </a:rPr>
                                <m:t>2</m:t>
                              </m:r>
                            </m:e>
                            <m:sup>
                              <m:r>
                                <a:rPr lang="en-US" sz="2000" b="0" i="1" smtClean="0">
                                  <a:solidFill>
                                    <a:srgbClr val="7030A0"/>
                                  </a:solidFill>
                                  <a:latin typeface="Cambria Math" panose="02040503050406030204" pitchFamily="18" charset="0"/>
                                </a:rPr>
                                <m:t>′</m:t>
                              </m:r>
                            </m:sup>
                          </m:sSup>
                        </m:sup>
                      </m:sSubSup>
                    </m:oMath>
                  </m:oMathPara>
                </a14:m>
                <a:endParaRPr lang="en-IN" sz="2000" dirty="0">
                  <a:solidFill>
                    <a:srgbClr val="7030A0"/>
                  </a:solidFill>
                </a:endParaRPr>
              </a:p>
            </p:txBody>
          </p:sp>
        </mc:Choice>
        <mc:Fallback xmlns="">
          <p:sp>
            <p:nvSpPr>
              <p:cNvPr id="97" name="TextBox 96">
                <a:extLst>
                  <a:ext uri="{FF2B5EF4-FFF2-40B4-BE49-F238E27FC236}">
                    <a16:creationId xmlns:a16="http://schemas.microsoft.com/office/drawing/2014/main" id="{8322D493-58E4-B43D-1E23-4709B004FC3B}"/>
                  </a:ext>
                </a:extLst>
              </p:cNvPr>
              <p:cNvSpPr txBox="1">
                <a:spLocks noRot="1" noChangeAspect="1" noMove="1" noResize="1" noEditPoints="1" noAdjustHandles="1" noChangeArrowheads="1" noChangeShapeType="1" noTextEdit="1"/>
              </p:cNvSpPr>
              <p:nvPr/>
            </p:nvSpPr>
            <p:spPr>
              <a:xfrm>
                <a:off x="9741944" y="1220068"/>
                <a:ext cx="432939" cy="380617"/>
              </a:xfrm>
              <a:prstGeom prst="rect">
                <a:avLst/>
              </a:prstGeom>
              <a:blipFill>
                <a:blip r:embed="rId9"/>
                <a:stretch>
                  <a:fillRect l="-7042" r="-1408" b="-17460"/>
                </a:stretch>
              </a:blipFill>
            </p:spPr>
            <p:txBody>
              <a:bodyPr/>
              <a:lstStyle/>
              <a:p>
                <a:r>
                  <a:rPr lang="en-IN">
                    <a:noFill/>
                  </a:rPr>
                  <a:t> </a:t>
                </a:r>
              </a:p>
            </p:txBody>
          </p:sp>
        </mc:Fallback>
      </mc:AlternateContent>
      <p:grpSp>
        <p:nvGrpSpPr>
          <p:cNvPr id="98" name="Group 97">
            <a:extLst>
              <a:ext uri="{FF2B5EF4-FFF2-40B4-BE49-F238E27FC236}">
                <a16:creationId xmlns:a16="http://schemas.microsoft.com/office/drawing/2014/main" id="{C8CEF4E9-E0D1-4ED3-85B4-78C3729628B6}"/>
              </a:ext>
            </a:extLst>
          </p:cNvPr>
          <p:cNvGrpSpPr/>
          <p:nvPr/>
        </p:nvGrpSpPr>
        <p:grpSpPr>
          <a:xfrm>
            <a:off x="484094" y="1203972"/>
            <a:ext cx="5226424" cy="4648121"/>
            <a:chOff x="3193676" y="1284655"/>
            <a:chExt cx="5804648" cy="5162365"/>
          </a:xfrm>
        </p:grpSpPr>
        <p:sp>
          <p:nvSpPr>
            <p:cNvPr id="99" name="Rectangle: Rounded Corners 98">
              <a:extLst>
                <a:ext uri="{FF2B5EF4-FFF2-40B4-BE49-F238E27FC236}">
                  <a16:creationId xmlns:a16="http://schemas.microsoft.com/office/drawing/2014/main" id="{F24509B9-310F-A208-5C38-031BC8B954AA}"/>
                </a:ext>
              </a:extLst>
            </p:cNvPr>
            <p:cNvSpPr/>
            <p:nvPr/>
          </p:nvSpPr>
          <p:spPr>
            <a:xfrm>
              <a:off x="3193676" y="1284655"/>
              <a:ext cx="5804648" cy="5162365"/>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Rectangle: Rounded Corners 99">
              <a:extLst>
                <a:ext uri="{FF2B5EF4-FFF2-40B4-BE49-F238E27FC236}">
                  <a16:creationId xmlns:a16="http://schemas.microsoft.com/office/drawing/2014/main" id="{45A11F32-857C-F730-5EE4-409FE8F6562B}"/>
                </a:ext>
              </a:extLst>
            </p:cNvPr>
            <p:cNvSpPr/>
            <p:nvPr/>
          </p:nvSpPr>
          <p:spPr>
            <a:xfrm>
              <a:off x="3926543" y="5508811"/>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50000"/>
                    </a:schemeClr>
                  </a:solidFill>
                </a:rPr>
                <a:t>Linear</a:t>
              </a:r>
              <a:endParaRPr lang="en-IN" sz="1600" dirty="0">
                <a:solidFill>
                  <a:schemeClr val="bg2">
                    <a:lumMod val="50000"/>
                  </a:schemeClr>
                </a:solidFill>
              </a:endParaRPr>
            </a:p>
          </p:txBody>
        </p:sp>
        <p:sp>
          <p:nvSpPr>
            <p:cNvPr id="101" name="Rectangle: Rounded Corners 100">
              <a:extLst>
                <a:ext uri="{FF2B5EF4-FFF2-40B4-BE49-F238E27FC236}">
                  <a16:creationId xmlns:a16="http://schemas.microsoft.com/office/drawing/2014/main" id="{027287DA-F22A-A9BD-33E7-7A85CB579BEC}"/>
                </a:ext>
              </a:extLst>
            </p:cNvPr>
            <p:cNvSpPr/>
            <p:nvPr/>
          </p:nvSpPr>
          <p:spPr>
            <a:xfrm>
              <a:off x="5363427" y="5508810"/>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50000"/>
                    </a:schemeClr>
                  </a:solidFill>
                </a:rPr>
                <a:t>Linear</a:t>
              </a:r>
              <a:endParaRPr lang="en-IN" sz="1600" dirty="0">
                <a:solidFill>
                  <a:schemeClr val="bg2">
                    <a:lumMod val="50000"/>
                  </a:schemeClr>
                </a:solidFill>
              </a:endParaRPr>
            </a:p>
          </p:txBody>
        </p:sp>
        <p:sp>
          <p:nvSpPr>
            <p:cNvPr id="102" name="Rectangle: Rounded Corners 101">
              <a:extLst>
                <a:ext uri="{FF2B5EF4-FFF2-40B4-BE49-F238E27FC236}">
                  <a16:creationId xmlns:a16="http://schemas.microsoft.com/office/drawing/2014/main" id="{8BBCF554-A1A7-9045-8C3C-9D3164B1C13C}"/>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103" name="Rectangle: Rounded Corners 102">
              <a:extLst>
                <a:ext uri="{FF2B5EF4-FFF2-40B4-BE49-F238E27FC236}">
                  <a16:creationId xmlns:a16="http://schemas.microsoft.com/office/drawing/2014/main" id="{3C89B683-9845-C6A8-9C9B-444E4704FD6D}"/>
                </a:ext>
              </a:extLst>
            </p:cNvPr>
            <p:cNvSpPr/>
            <p:nvPr/>
          </p:nvSpPr>
          <p:spPr>
            <a:xfrm>
              <a:off x="4643680" y="4710949"/>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104" name="Rectangle: Rounded Corners 103">
              <a:extLst>
                <a:ext uri="{FF2B5EF4-FFF2-40B4-BE49-F238E27FC236}">
                  <a16:creationId xmlns:a16="http://schemas.microsoft.com/office/drawing/2014/main" id="{6D9C9791-376A-C9DF-9752-5456EA6A5F64}"/>
                </a:ext>
              </a:extLst>
            </p:cNvPr>
            <p:cNvSpPr/>
            <p:nvPr/>
          </p:nvSpPr>
          <p:spPr>
            <a:xfrm>
              <a:off x="4640398" y="4122547"/>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Scale</a:t>
              </a:r>
              <a:endParaRPr lang="en-IN" sz="1600" dirty="0">
                <a:solidFill>
                  <a:schemeClr val="tx1">
                    <a:lumMod val="50000"/>
                    <a:lumOff val="50000"/>
                  </a:schemeClr>
                </a:solidFill>
              </a:endParaRPr>
            </a:p>
          </p:txBody>
        </p:sp>
        <p:sp>
          <p:nvSpPr>
            <p:cNvPr id="105" name="Rectangle: Rounded Corners 104">
              <a:extLst>
                <a:ext uri="{FF2B5EF4-FFF2-40B4-BE49-F238E27FC236}">
                  <a16:creationId xmlns:a16="http://schemas.microsoft.com/office/drawing/2014/main" id="{BC483DC3-5C1C-E4A7-2F87-C02430FE15D2}"/>
                </a:ext>
              </a:extLst>
            </p:cNvPr>
            <p:cNvSpPr/>
            <p:nvPr/>
          </p:nvSpPr>
          <p:spPr>
            <a:xfrm>
              <a:off x="4640397" y="3534145"/>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Softmax</a:t>
              </a:r>
              <a:endParaRPr lang="en-IN" sz="1600" dirty="0">
                <a:solidFill>
                  <a:schemeClr val="tx1">
                    <a:lumMod val="50000"/>
                    <a:lumOff val="50000"/>
                  </a:schemeClr>
                </a:solidFill>
              </a:endParaRPr>
            </a:p>
          </p:txBody>
        </p:sp>
        <p:sp>
          <p:nvSpPr>
            <p:cNvPr id="106" name="Rectangle: Rounded Corners 105">
              <a:extLst>
                <a:ext uri="{FF2B5EF4-FFF2-40B4-BE49-F238E27FC236}">
                  <a16:creationId xmlns:a16="http://schemas.microsoft.com/office/drawing/2014/main" id="{7CC48079-DCA2-B7D9-BC3E-2819E462095C}"/>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107" name="Rectangle: Rounded Corners 106">
              <a:extLst>
                <a:ext uri="{FF2B5EF4-FFF2-40B4-BE49-F238E27FC236}">
                  <a16:creationId xmlns:a16="http://schemas.microsoft.com/office/drawing/2014/main" id="{B297AB6F-29FF-86E5-389C-E55404A252FC}"/>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108" name="Rectangle: Rounded Corners 107">
              <a:extLst>
                <a:ext uri="{FF2B5EF4-FFF2-40B4-BE49-F238E27FC236}">
                  <a16:creationId xmlns:a16="http://schemas.microsoft.com/office/drawing/2014/main" id="{618BAC0D-17F5-61A2-951A-79DE868E3DAE}"/>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109" name="Straight Arrow Connector 108">
              <a:extLst>
                <a:ext uri="{FF2B5EF4-FFF2-40B4-BE49-F238E27FC236}">
                  <a16:creationId xmlns:a16="http://schemas.microsoft.com/office/drawing/2014/main" id="{365E177A-FCDF-2FBC-0EE2-EDBE8FE93B80}"/>
                </a:ext>
              </a:extLst>
            </p:cNvPr>
            <p:cNvCxnSpPr>
              <a:cxnSpLocks/>
              <a:stCxn id="102" idx="0"/>
            </p:cNvCxnSpPr>
            <p:nvPr/>
          </p:nvCxnSpPr>
          <p:spPr>
            <a:xfrm flipV="1">
              <a:off x="7416490" y="3286819"/>
              <a:ext cx="0" cy="2221990"/>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88E57F6D-8FBE-1F21-6A9F-8F748CAB1E6D}"/>
                </a:ext>
              </a:extLst>
            </p:cNvPr>
            <p:cNvCxnSpPr>
              <a:stCxn id="101" idx="0"/>
            </p:cNvCxnSpPr>
            <p:nvPr/>
          </p:nvCxnSpPr>
          <p:spPr>
            <a:xfrm rot="16200000" flipV="1">
              <a:off x="5626604" y="5155807"/>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ACC0F4CA-E20E-8C64-41CE-7AEFB06A29E3}"/>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A54112C-8DB6-AEFA-38C5-3E1EA6E313BD}"/>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3F2148AB-0778-698F-9C06-1382942FB7BB}"/>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8A399F8A-E665-EE92-E0B3-BD12695E5198}"/>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5616EE2-6A5C-0CA7-9369-9FF53D74481A}"/>
                </a:ext>
              </a:extLst>
            </p:cNvPr>
            <p:cNvCxnSpPr>
              <a:cxnSpLocks/>
              <a:stCxn id="106"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B84E0B0-C245-F0DB-86E4-C7A26C56C9F5}"/>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763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DAFEFD7-BF22-F213-CD63-3FCFFB43578A}"/>
              </a:ext>
            </a:extLst>
          </p:cNvPr>
          <p:cNvSpPr/>
          <p:nvPr/>
        </p:nvSpPr>
        <p:spPr>
          <a:xfrm rot="5400000">
            <a:off x="10515310" y="0"/>
            <a:ext cx="1676690" cy="1676690"/>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026334"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Multi-Head Attention</a:t>
            </a:r>
            <a:endParaRPr lang="en-IN" dirty="0">
              <a:solidFill>
                <a:schemeClr val="tx1"/>
              </a:solidFill>
            </a:endParaRPr>
          </a:p>
        </p:txBody>
      </p:sp>
      <p:sp>
        <p:nvSpPr>
          <p:cNvPr id="3" name="Rectangle: Rounded Corners 2">
            <a:extLst>
              <a:ext uri="{FF2B5EF4-FFF2-40B4-BE49-F238E27FC236}">
                <a16:creationId xmlns:a16="http://schemas.microsoft.com/office/drawing/2014/main" id="{A70D175A-0202-E16C-1305-6ED56E1D4FE6}"/>
              </a:ext>
            </a:extLst>
          </p:cNvPr>
          <p:cNvSpPr/>
          <p:nvPr/>
        </p:nvSpPr>
        <p:spPr>
          <a:xfrm>
            <a:off x="8436640" y="603489"/>
            <a:ext cx="1508850" cy="406112"/>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Linear</a:t>
            </a:r>
            <a:endParaRPr lang="en-IN" dirty="0">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29F3CE2-2CBE-7543-9432-B3A600750A3C}"/>
                  </a:ext>
                </a:extLst>
              </p:cNvPr>
              <p:cNvSpPr txBox="1"/>
              <p:nvPr/>
            </p:nvSpPr>
            <p:spPr>
              <a:xfrm>
                <a:off x="9011334" y="4868531"/>
                <a:ext cx="359457" cy="337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 2</m:t>
                          </m:r>
                        </m:sup>
                      </m:sSubSup>
                    </m:oMath>
                  </m:oMathPara>
                </a14:m>
                <a:endParaRPr lang="en-IN" sz="2000" dirty="0">
                  <a:solidFill>
                    <a:srgbClr val="7030A0"/>
                  </a:solidFill>
                </a:endParaRPr>
              </a:p>
            </p:txBody>
          </p:sp>
        </mc:Choice>
        <mc:Fallback xmlns="">
          <p:sp>
            <p:nvSpPr>
              <p:cNvPr id="14" name="TextBox 13">
                <a:extLst>
                  <a:ext uri="{FF2B5EF4-FFF2-40B4-BE49-F238E27FC236}">
                    <a16:creationId xmlns:a16="http://schemas.microsoft.com/office/drawing/2014/main" id="{E29F3CE2-2CBE-7543-9432-B3A600750A3C}"/>
                  </a:ext>
                </a:extLst>
              </p:cNvPr>
              <p:cNvSpPr txBox="1">
                <a:spLocks noRot="1" noChangeAspect="1" noMove="1" noResize="1" noEditPoints="1" noAdjustHandles="1" noChangeArrowheads="1" noChangeShapeType="1" noTextEdit="1"/>
              </p:cNvSpPr>
              <p:nvPr/>
            </p:nvSpPr>
            <p:spPr>
              <a:xfrm>
                <a:off x="9011334" y="4868531"/>
                <a:ext cx="359457" cy="337657"/>
              </a:xfrm>
              <a:prstGeom prst="rect">
                <a:avLst/>
              </a:prstGeom>
              <a:blipFill>
                <a:blip r:embed="rId2"/>
                <a:stretch>
                  <a:fillRect l="-8475" r="-8475" b="-21818"/>
                </a:stretch>
              </a:blipFill>
            </p:spPr>
            <p:txBody>
              <a:bodyPr/>
              <a:lstStyle/>
              <a:p>
                <a:r>
                  <a:rPr lang="en-IN">
                    <a:noFill/>
                  </a:rPr>
                  <a:t> </a:t>
                </a:r>
              </a:p>
            </p:txBody>
          </p:sp>
        </mc:Fallback>
      </mc:AlternateContent>
      <p:cxnSp>
        <p:nvCxnSpPr>
          <p:cNvPr id="26" name="Straight Connector 25">
            <a:extLst>
              <a:ext uri="{FF2B5EF4-FFF2-40B4-BE49-F238E27FC236}">
                <a16:creationId xmlns:a16="http://schemas.microsoft.com/office/drawing/2014/main" id="{FBFF9158-62ED-F5EE-6738-47600EA9533D}"/>
              </a:ext>
            </a:extLst>
          </p:cNvPr>
          <p:cNvCxnSpPr>
            <a:cxnSpLocks/>
            <a:stCxn id="12" idx="4"/>
            <a:endCxn id="7" idx="0"/>
          </p:cNvCxnSpPr>
          <p:nvPr/>
        </p:nvCxnSpPr>
        <p:spPr>
          <a:xfrm flipH="1">
            <a:off x="9191065" y="3056745"/>
            <a:ext cx="2" cy="1335434"/>
          </a:xfrm>
          <a:prstGeom prst="line">
            <a:avLst/>
          </a:prstGeom>
          <a:ln w="19050">
            <a:solidFill>
              <a:srgbClr val="FBBC0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5E1A1BB-4B4F-F2B5-BA9F-A18B0B460CF1}"/>
              </a:ext>
            </a:extLst>
          </p:cNvPr>
          <p:cNvCxnSpPr>
            <a:cxnSpLocks/>
            <a:stCxn id="5" idx="4"/>
            <a:endCxn id="7" idx="0"/>
          </p:cNvCxnSpPr>
          <p:nvPr/>
        </p:nvCxnSpPr>
        <p:spPr>
          <a:xfrm flipH="1">
            <a:off x="9191065" y="3060143"/>
            <a:ext cx="732074" cy="1332036"/>
          </a:xfrm>
          <a:prstGeom prst="line">
            <a:avLst/>
          </a:prstGeom>
          <a:ln w="19050">
            <a:solidFill>
              <a:srgbClr val="34A85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FC53A7B-363A-ACC6-499C-8AD239A60D8B}"/>
              </a:ext>
            </a:extLst>
          </p:cNvPr>
          <p:cNvCxnSpPr>
            <a:cxnSpLocks/>
            <a:stCxn id="4" idx="4"/>
            <a:endCxn id="7" idx="0"/>
          </p:cNvCxnSpPr>
          <p:nvPr/>
        </p:nvCxnSpPr>
        <p:spPr>
          <a:xfrm>
            <a:off x="8458995" y="3056746"/>
            <a:ext cx="732070" cy="1335433"/>
          </a:xfrm>
          <a:prstGeom prst="line">
            <a:avLst/>
          </a:prstGeom>
          <a:ln w="19050">
            <a:solidFill>
              <a:srgbClr val="EA433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D6A6BC9-CF1A-2945-6E73-24FD5C4FADBA}"/>
              </a:ext>
            </a:extLst>
          </p:cNvPr>
          <p:cNvCxnSpPr>
            <a:cxnSpLocks/>
            <a:stCxn id="4" idx="4"/>
            <a:endCxn id="13" idx="0"/>
          </p:cNvCxnSpPr>
          <p:nvPr/>
        </p:nvCxnSpPr>
        <p:spPr>
          <a:xfrm>
            <a:off x="8458995" y="3056746"/>
            <a:ext cx="1464142" cy="1335433"/>
          </a:xfrm>
          <a:prstGeom prst="line">
            <a:avLst/>
          </a:prstGeom>
          <a:ln w="19050">
            <a:solidFill>
              <a:srgbClr val="EA433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8F2C5A2-B8CB-9199-3042-A002AE60ED7B}"/>
              </a:ext>
            </a:extLst>
          </p:cNvPr>
          <p:cNvCxnSpPr>
            <a:cxnSpLocks/>
            <a:stCxn id="4" idx="4"/>
            <a:endCxn id="17" idx="0"/>
          </p:cNvCxnSpPr>
          <p:nvPr/>
        </p:nvCxnSpPr>
        <p:spPr>
          <a:xfrm>
            <a:off x="8458995" y="3056746"/>
            <a:ext cx="2196214" cy="1335433"/>
          </a:xfrm>
          <a:prstGeom prst="line">
            <a:avLst/>
          </a:prstGeom>
          <a:ln w="19050">
            <a:solidFill>
              <a:srgbClr val="EA4335"/>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DC02640-49EC-5C0B-A1A7-99D5BF5A0422}"/>
              </a:ext>
            </a:extLst>
          </p:cNvPr>
          <p:cNvCxnSpPr>
            <a:cxnSpLocks/>
            <a:stCxn id="4" idx="4"/>
            <a:endCxn id="2" idx="0"/>
          </p:cNvCxnSpPr>
          <p:nvPr/>
        </p:nvCxnSpPr>
        <p:spPr>
          <a:xfrm flipH="1">
            <a:off x="8458993" y="3056746"/>
            <a:ext cx="2" cy="1335433"/>
          </a:xfrm>
          <a:prstGeom prst="line">
            <a:avLst/>
          </a:prstGeom>
          <a:ln w="19050">
            <a:solidFill>
              <a:srgbClr val="EA4335"/>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6CCEF51-6491-F93D-28C6-DF9976E3E352}"/>
              </a:ext>
            </a:extLst>
          </p:cNvPr>
          <p:cNvCxnSpPr>
            <a:cxnSpLocks/>
            <a:stCxn id="12" idx="4"/>
            <a:endCxn id="2" idx="0"/>
          </p:cNvCxnSpPr>
          <p:nvPr/>
        </p:nvCxnSpPr>
        <p:spPr>
          <a:xfrm flipH="1">
            <a:off x="8458993" y="3056745"/>
            <a:ext cx="732074" cy="1335434"/>
          </a:xfrm>
          <a:prstGeom prst="line">
            <a:avLst/>
          </a:prstGeom>
          <a:ln w="19050">
            <a:solidFill>
              <a:srgbClr val="FBBC05"/>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68FC414-FF63-0E6C-892B-F62A0DA36CFB}"/>
              </a:ext>
            </a:extLst>
          </p:cNvPr>
          <p:cNvCxnSpPr>
            <a:cxnSpLocks/>
            <a:stCxn id="5" idx="4"/>
            <a:endCxn id="2" idx="0"/>
          </p:cNvCxnSpPr>
          <p:nvPr/>
        </p:nvCxnSpPr>
        <p:spPr>
          <a:xfrm flipH="1">
            <a:off x="8458993" y="3060143"/>
            <a:ext cx="1464146" cy="1332036"/>
          </a:xfrm>
          <a:prstGeom prst="line">
            <a:avLst/>
          </a:prstGeom>
          <a:ln w="19050">
            <a:solidFill>
              <a:srgbClr val="34A85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AD9704C-C07E-DCE0-BB8F-96E2D3742835}"/>
              </a:ext>
            </a:extLst>
          </p:cNvPr>
          <p:cNvCxnSpPr>
            <a:cxnSpLocks/>
            <a:stCxn id="5" idx="4"/>
            <a:endCxn id="9" idx="0"/>
          </p:cNvCxnSpPr>
          <p:nvPr/>
        </p:nvCxnSpPr>
        <p:spPr>
          <a:xfrm flipH="1">
            <a:off x="7726921" y="3060143"/>
            <a:ext cx="2196218" cy="1324412"/>
          </a:xfrm>
          <a:prstGeom prst="line">
            <a:avLst/>
          </a:prstGeom>
          <a:ln w="19050">
            <a:solidFill>
              <a:srgbClr val="34A853"/>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44A2F46-78E4-1FCD-2514-DD1F4412DFE2}"/>
              </a:ext>
            </a:extLst>
          </p:cNvPr>
          <p:cNvCxnSpPr>
            <a:cxnSpLocks/>
            <a:stCxn id="12" idx="4"/>
            <a:endCxn id="9" idx="0"/>
          </p:cNvCxnSpPr>
          <p:nvPr/>
        </p:nvCxnSpPr>
        <p:spPr>
          <a:xfrm flipH="1">
            <a:off x="7726921" y="3056745"/>
            <a:ext cx="1464146" cy="1327810"/>
          </a:xfrm>
          <a:prstGeom prst="line">
            <a:avLst/>
          </a:prstGeom>
          <a:ln w="19050">
            <a:solidFill>
              <a:srgbClr val="FBBC05"/>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577ECED-FC94-21FF-E12E-E38F2F9B6CB1}"/>
              </a:ext>
            </a:extLst>
          </p:cNvPr>
          <p:cNvCxnSpPr>
            <a:cxnSpLocks/>
            <a:stCxn id="4" idx="4"/>
            <a:endCxn id="9" idx="0"/>
          </p:cNvCxnSpPr>
          <p:nvPr/>
        </p:nvCxnSpPr>
        <p:spPr>
          <a:xfrm flipH="1">
            <a:off x="7726921" y="3056746"/>
            <a:ext cx="732074" cy="1327809"/>
          </a:xfrm>
          <a:prstGeom prst="line">
            <a:avLst/>
          </a:prstGeom>
          <a:ln w="19050">
            <a:solidFill>
              <a:srgbClr val="EA4335"/>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0801629-DED8-5681-BAF1-2C1D40C99FFD}"/>
              </a:ext>
            </a:extLst>
          </p:cNvPr>
          <p:cNvCxnSpPr>
            <a:cxnSpLocks/>
            <a:stCxn id="5" idx="4"/>
            <a:endCxn id="17" idx="0"/>
          </p:cNvCxnSpPr>
          <p:nvPr/>
        </p:nvCxnSpPr>
        <p:spPr>
          <a:xfrm>
            <a:off x="9923139" y="3060143"/>
            <a:ext cx="732070" cy="1332036"/>
          </a:xfrm>
          <a:prstGeom prst="line">
            <a:avLst/>
          </a:prstGeom>
          <a:ln w="19050">
            <a:solidFill>
              <a:srgbClr val="34A85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370FB55-7909-1181-8F61-FF1A8D612792}"/>
              </a:ext>
            </a:extLst>
          </p:cNvPr>
          <p:cNvCxnSpPr>
            <a:cxnSpLocks/>
            <a:stCxn id="12" idx="4"/>
            <a:endCxn id="17" idx="0"/>
          </p:cNvCxnSpPr>
          <p:nvPr/>
        </p:nvCxnSpPr>
        <p:spPr>
          <a:xfrm>
            <a:off x="9191067" y="3056745"/>
            <a:ext cx="1464142" cy="1335434"/>
          </a:xfrm>
          <a:prstGeom prst="line">
            <a:avLst/>
          </a:prstGeom>
          <a:ln w="19050">
            <a:solidFill>
              <a:srgbClr val="FBBC05"/>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FFBA6C8-C884-16DB-F279-27CFF6CF29F9}"/>
              </a:ext>
            </a:extLst>
          </p:cNvPr>
          <p:cNvCxnSpPr>
            <a:cxnSpLocks/>
            <a:stCxn id="12" idx="4"/>
            <a:endCxn id="13" idx="0"/>
          </p:cNvCxnSpPr>
          <p:nvPr/>
        </p:nvCxnSpPr>
        <p:spPr>
          <a:xfrm>
            <a:off x="9191067" y="3056745"/>
            <a:ext cx="732070" cy="1335434"/>
          </a:xfrm>
          <a:prstGeom prst="line">
            <a:avLst/>
          </a:prstGeom>
          <a:ln w="19050">
            <a:solidFill>
              <a:srgbClr val="FBBC05"/>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5D1D32-99FF-0F14-AECA-C229B7048589}"/>
              </a:ext>
            </a:extLst>
          </p:cNvPr>
          <p:cNvCxnSpPr>
            <a:cxnSpLocks/>
            <a:stCxn id="5" idx="4"/>
            <a:endCxn id="13" idx="0"/>
          </p:cNvCxnSpPr>
          <p:nvPr/>
        </p:nvCxnSpPr>
        <p:spPr>
          <a:xfrm flipH="1">
            <a:off x="9923137" y="3060143"/>
            <a:ext cx="2" cy="1332036"/>
          </a:xfrm>
          <a:prstGeom prst="line">
            <a:avLst/>
          </a:prstGeom>
          <a:ln w="19050">
            <a:solidFill>
              <a:srgbClr val="34A853"/>
            </a:solidFill>
          </a:ln>
        </p:spPr>
        <p:style>
          <a:lnRef idx="1">
            <a:schemeClr val="accent1"/>
          </a:lnRef>
          <a:fillRef idx="0">
            <a:schemeClr val="accent1"/>
          </a:fillRef>
          <a:effectRef idx="0">
            <a:schemeClr val="accent1"/>
          </a:effectRef>
          <a:fontRef idx="minor">
            <a:schemeClr val="tx1"/>
          </a:fontRef>
        </p:style>
      </p:cxnSp>
      <p:graphicFrame>
        <p:nvGraphicFramePr>
          <p:cNvPr id="86" name="Table 8">
            <a:extLst>
              <a:ext uri="{FF2B5EF4-FFF2-40B4-BE49-F238E27FC236}">
                <a16:creationId xmlns:a16="http://schemas.microsoft.com/office/drawing/2014/main" id="{E4D72859-4EFE-3CA7-CC6F-D0A97BD7C922}"/>
              </a:ext>
            </a:extLst>
          </p:cNvPr>
          <p:cNvGraphicFramePr>
            <a:graphicFrameLocks noGrp="1"/>
          </p:cNvGraphicFramePr>
          <p:nvPr/>
        </p:nvGraphicFramePr>
        <p:xfrm>
          <a:off x="8248541" y="1638074"/>
          <a:ext cx="420903" cy="406112"/>
        </p:xfrm>
        <a:graphic>
          <a:graphicData uri="http://schemas.openxmlformats.org/drawingml/2006/table">
            <a:tbl>
              <a:tblPr firstRow="1" bandRow="1">
                <a:tableStyleId>{5C22544A-7EE6-4342-B048-85BDC9FD1C3A}</a:tableStyleId>
              </a:tblPr>
              <a:tblGrid>
                <a:gridCol w="420903">
                  <a:extLst>
                    <a:ext uri="{9D8B030D-6E8A-4147-A177-3AD203B41FA5}">
                      <a16:colId xmlns:a16="http://schemas.microsoft.com/office/drawing/2014/main" val="2713400331"/>
                    </a:ext>
                  </a:extLst>
                </a:gridCol>
              </a:tblGrid>
              <a:tr h="406112">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751CB"/>
                    </a:solidFill>
                  </a:tcPr>
                </a:tc>
                <a:extLst>
                  <a:ext uri="{0D108BD9-81ED-4DB2-BD59-A6C34878D82A}">
                    <a16:rowId xmlns:a16="http://schemas.microsoft.com/office/drawing/2014/main" val="4103196256"/>
                  </a:ext>
                </a:extLst>
              </a:tr>
            </a:tbl>
          </a:graphicData>
        </a:graphic>
      </p:graphicFrame>
      <p:graphicFrame>
        <p:nvGraphicFramePr>
          <p:cNvPr id="87" name="Table 8">
            <a:extLst>
              <a:ext uri="{FF2B5EF4-FFF2-40B4-BE49-F238E27FC236}">
                <a16:creationId xmlns:a16="http://schemas.microsoft.com/office/drawing/2014/main" id="{B2575991-A5CF-500C-F2D6-42F6DA0091B9}"/>
              </a:ext>
            </a:extLst>
          </p:cNvPr>
          <p:cNvGraphicFramePr>
            <a:graphicFrameLocks noGrp="1"/>
          </p:cNvGraphicFramePr>
          <p:nvPr/>
        </p:nvGraphicFramePr>
        <p:xfrm>
          <a:off x="8980613" y="1638074"/>
          <a:ext cx="420903" cy="406112"/>
        </p:xfrm>
        <a:graphic>
          <a:graphicData uri="http://schemas.openxmlformats.org/drawingml/2006/table">
            <a:tbl>
              <a:tblPr firstRow="1" bandRow="1">
                <a:tableStyleId>{5C22544A-7EE6-4342-B048-85BDC9FD1C3A}</a:tableStyleId>
              </a:tblPr>
              <a:tblGrid>
                <a:gridCol w="420903">
                  <a:extLst>
                    <a:ext uri="{9D8B030D-6E8A-4147-A177-3AD203B41FA5}">
                      <a16:colId xmlns:a16="http://schemas.microsoft.com/office/drawing/2014/main" val="2713400331"/>
                    </a:ext>
                  </a:extLst>
                </a:gridCol>
              </a:tblGrid>
              <a:tr h="406112">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751CB"/>
                    </a:solidFill>
                  </a:tcPr>
                </a:tc>
                <a:extLst>
                  <a:ext uri="{0D108BD9-81ED-4DB2-BD59-A6C34878D82A}">
                    <a16:rowId xmlns:a16="http://schemas.microsoft.com/office/drawing/2014/main" val="4103196256"/>
                  </a:ext>
                </a:extLst>
              </a:tr>
            </a:tbl>
          </a:graphicData>
        </a:graphic>
      </p:graphicFrame>
      <p:graphicFrame>
        <p:nvGraphicFramePr>
          <p:cNvPr id="88" name="Table 87">
            <a:extLst>
              <a:ext uri="{FF2B5EF4-FFF2-40B4-BE49-F238E27FC236}">
                <a16:creationId xmlns:a16="http://schemas.microsoft.com/office/drawing/2014/main" id="{CAFE3B68-572E-D6B4-9E02-8EA72DD773A6}"/>
              </a:ext>
            </a:extLst>
          </p:cNvPr>
          <p:cNvGraphicFramePr>
            <a:graphicFrameLocks noGrp="1"/>
          </p:cNvGraphicFramePr>
          <p:nvPr/>
        </p:nvGraphicFramePr>
        <p:xfrm>
          <a:off x="9712685" y="1638074"/>
          <a:ext cx="420903" cy="406112"/>
        </p:xfrm>
        <a:graphic>
          <a:graphicData uri="http://schemas.openxmlformats.org/drawingml/2006/table">
            <a:tbl>
              <a:tblPr firstRow="1" bandRow="1">
                <a:tableStyleId>{5C22544A-7EE6-4342-B048-85BDC9FD1C3A}</a:tableStyleId>
              </a:tblPr>
              <a:tblGrid>
                <a:gridCol w="420903">
                  <a:extLst>
                    <a:ext uri="{9D8B030D-6E8A-4147-A177-3AD203B41FA5}">
                      <a16:colId xmlns:a16="http://schemas.microsoft.com/office/drawing/2014/main" val="2713400331"/>
                    </a:ext>
                  </a:extLst>
                </a:gridCol>
              </a:tblGrid>
              <a:tr h="406112">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751CB"/>
                    </a:solidFill>
                  </a:tcPr>
                </a:tc>
                <a:extLst>
                  <a:ext uri="{0D108BD9-81ED-4DB2-BD59-A6C34878D82A}">
                    <a16:rowId xmlns:a16="http://schemas.microsoft.com/office/drawing/2014/main" val="4103196256"/>
                  </a:ext>
                </a:extLst>
              </a:tr>
            </a:tbl>
          </a:graphicData>
        </a:graphic>
      </p:graphicFrame>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E620A742-3BDE-E8C6-60F9-14F49DB2E9AA}"/>
                  </a:ext>
                </a:extLst>
              </p:cNvPr>
              <p:cNvSpPr txBox="1"/>
              <p:nvPr/>
            </p:nvSpPr>
            <p:spPr>
              <a:xfrm>
                <a:off x="7547192" y="4868531"/>
                <a:ext cx="359457" cy="337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 0</m:t>
                          </m:r>
                        </m:sup>
                      </m:sSubSup>
                    </m:oMath>
                  </m:oMathPara>
                </a14:m>
                <a:endParaRPr lang="en-IN" sz="2000" dirty="0">
                  <a:solidFill>
                    <a:srgbClr val="7030A0"/>
                  </a:solidFill>
                </a:endParaRPr>
              </a:p>
            </p:txBody>
          </p:sp>
        </mc:Choice>
        <mc:Fallback xmlns="">
          <p:sp>
            <p:nvSpPr>
              <p:cNvPr id="89" name="TextBox 88">
                <a:extLst>
                  <a:ext uri="{FF2B5EF4-FFF2-40B4-BE49-F238E27FC236}">
                    <a16:creationId xmlns:a16="http://schemas.microsoft.com/office/drawing/2014/main" id="{E620A742-3BDE-E8C6-60F9-14F49DB2E9AA}"/>
                  </a:ext>
                </a:extLst>
              </p:cNvPr>
              <p:cNvSpPr txBox="1">
                <a:spLocks noRot="1" noChangeAspect="1" noMove="1" noResize="1" noEditPoints="1" noAdjustHandles="1" noChangeArrowheads="1" noChangeShapeType="1" noTextEdit="1"/>
              </p:cNvSpPr>
              <p:nvPr/>
            </p:nvSpPr>
            <p:spPr>
              <a:xfrm>
                <a:off x="7547192" y="4868531"/>
                <a:ext cx="359457" cy="337657"/>
              </a:xfrm>
              <a:prstGeom prst="rect">
                <a:avLst/>
              </a:prstGeom>
              <a:blipFill>
                <a:blip r:embed="rId3"/>
                <a:stretch>
                  <a:fillRect l="-8475" r="-8475" b="-2181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1466C32B-737A-623E-3C41-322BD7A80C50}"/>
                  </a:ext>
                </a:extLst>
              </p:cNvPr>
              <p:cNvSpPr txBox="1"/>
              <p:nvPr/>
            </p:nvSpPr>
            <p:spPr>
              <a:xfrm>
                <a:off x="8261666" y="4868531"/>
                <a:ext cx="359457" cy="3370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 1</m:t>
                          </m:r>
                        </m:sup>
                      </m:sSubSup>
                    </m:oMath>
                  </m:oMathPara>
                </a14:m>
                <a:endParaRPr lang="en-IN" sz="2000" dirty="0">
                  <a:solidFill>
                    <a:srgbClr val="7030A0"/>
                  </a:solidFill>
                </a:endParaRPr>
              </a:p>
            </p:txBody>
          </p:sp>
        </mc:Choice>
        <mc:Fallback xmlns="">
          <p:sp>
            <p:nvSpPr>
              <p:cNvPr id="90" name="TextBox 89">
                <a:extLst>
                  <a:ext uri="{FF2B5EF4-FFF2-40B4-BE49-F238E27FC236}">
                    <a16:creationId xmlns:a16="http://schemas.microsoft.com/office/drawing/2014/main" id="{1466C32B-737A-623E-3C41-322BD7A80C50}"/>
                  </a:ext>
                </a:extLst>
              </p:cNvPr>
              <p:cNvSpPr txBox="1">
                <a:spLocks noRot="1" noChangeAspect="1" noMove="1" noResize="1" noEditPoints="1" noAdjustHandles="1" noChangeArrowheads="1" noChangeShapeType="1" noTextEdit="1"/>
              </p:cNvSpPr>
              <p:nvPr/>
            </p:nvSpPr>
            <p:spPr>
              <a:xfrm>
                <a:off x="8261666" y="4868531"/>
                <a:ext cx="359457" cy="337015"/>
              </a:xfrm>
              <a:prstGeom prst="rect">
                <a:avLst/>
              </a:prstGeom>
              <a:blipFill>
                <a:blip r:embed="rId4"/>
                <a:stretch>
                  <a:fillRect l="-8475" r="-6780"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ECA038F9-0B44-8C37-4B54-3884915DE1F8}"/>
                  </a:ext>
                </a:extLst>
              </p:cNvPr>
              <p:cNvSpPr txBox="1"/>
              <p:nvPr/>
            </p:nvSpPr>
            <p:spPr>
              <a:xfrm>
                <a:off x="9743407" y="4868531"/>
                <a:ext cx="359457" cy="337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 3</m:t>
                          </m:r>
                        </m:sup>
                      </m:sSubSup>
                    </m:oMath>
                  </m:oMathPara>
                </a14:m>
                <a:endParaRPr lang="en-IN" sz="2000" dirty="0">
                  <a:solidFill>
                    <a:srgbClr val="7030A0"/>
                  </a:solidFill>
                </a:endParaRPr>
              </a:p>
            </p:txBody>
          </p:sp>
        </mc:Choice>
        <mc:Fallback xmlns="">
          <p:sp>
            <p:nvSpPr>
              <p:cNvPr id="91" name="TextBox 90">
                <a:extLst>
                  <a:ext uri="{FF2B5EF4-FFF2-40B4-BE49-F238E27FC236}">
                    <a16:creationId xmlns:a16="http://schemas.microsoft.com/office/drawing/2014/main" id="{ECA038F9-0B44-8C37-4B54-3884915DE1F8}"/>
                  </a:ext>
                </a:extLst>
              </p:cNvPr>
              <p:cNvSpPr txBox="1">
                <a:spLocks noRot="1" noChangeAspect="1" noMove="1" noResize="1" noEditPoints="1" noAdjustHandles="1" noChangeArrowheads="1" noChangeShapeType="1" noTextEdit="1"/>
              </p:cNvSpPr>
              <p:nvPr/>
            </p:nvSpPr>
            <p:spPr>
              <a:xfrm>
                <a:off x="9743407" y="4868531"/>
                <a:ext cx="359457" cy="337657"/>
              </a:xfrm>
              <a:prstGeom prst="rect">
                <a:avLst/>
              </a:prstGeom>
              <a:blipFill>
                <a:blip r:embed="rId5"/>
                <a:stretch>
                  <a:fillRect l="-8475" r="-8475" b="-2181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47E242F2-3BFF-4642-27D4-39A16344293B}"/>
                  </a:ext>
                </a:extLst>
              </p:cNvPr>
              <p:cNvSpPr txBox="1"/>
              <p:nvPr/>
            </p:nvSpPr>
            <p:spPr>
              <a:xfrm>
                <a:off x="10475480" y="4868531"/>
                <a:ext cx="359457" cy="3363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 4</m:t>
                          </m:r>
                        </m:sup>
                      </m:sSubSup>
                    </m:oMath>
                  </m:oMathPara>
                </a14:m>
                <a:endParaRPr lang="en-IN" sz="2000" dirty="0">
                  <a:solidFill>
                    <a:srgbClr val="7030A0"/>
                  </a:solidFill>
                </a:endParaRPr>
              </a:p>
            </p:txBody>
          </p:sp>
        </mc:Choice>
        <mc:Fallback xmlns="">
          <p:sp>
            <p:nvSpPr>
              <p:cNvPr id="92" name="TextBox 91">
                <a:extLst>
                  <a:ext uri="{FF2B5EF4-FFF2-40B4-BE49-F238E27FC236}">
                    <a16:creationId xmlns:a16="http://schemas.microsoft.com/office/drawing/2014/main" id="{47E242F2-3BFF-4642-27D4-39A16344293B}"/>
                  </a:ext>
                </a:extLst>
              </p:cNvPr>
              <p:cNvSpPr txBox="1">
                <a:spLocks noRot="1" noChangeAspect="1" noMove="1" noResize="1" noEditPoints="1" noAdjustHandles="1" noChangeArrowheads="1" noChangeShapeType="1" noTextEdit="1"/>
              </p:cNvSpPr>
              <p:nvPr/>
            </p:nvSpPr>
            <p:spPr>
              <a:xfrm>
                <a:off x="10475480" y="4868531"/>
                <a:ext cx="359457" cy="336374"/>
              </a:xfrm>
              <a:prstGeom prst="rect">
                <a:avLst/>
              </a:prstGeom>
              <a:blipFill>
                <a:blip r:embed="rId6"/>
                <a:stretch>
                  <a:fillRect l="-8475" r="-6780" b="-20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FEF5AD46-4DD6-C257-14C8-D03A90023E02}"/>
                  </a:ext>
                </a:extLst>
              </p:cNvPr>
              <p:cNvSpPr txBox="1"/>
              <p:nvPr/>
            </p:nvSpPr>
            <p:spPr>
              <a:xfrm>
                <a:off x="8289722" y="1216270"/>
                <a:ext cx="432939" cy="380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 </m:t>
                          </m:r>
                          <m:sSup>
                            <m:sSupPr>
                              <m:ctrlPr>
                                <a:rPr lang="en-US" sz="2000" b="0" i="1" smtClean="0">
                                  <a:solidFill>
                                    <a:srgbClr val="7030A0"/>
                                  </a:solidFill>
                                  <a:latin typeface="Cambria Math" panose="02040503050406030204" pitchFamily="18" charset="0"/>
                                </a:rPr>
                              </m:ctrlPr>
                            </m:sSupPr>
                            <m:e>
                              <m:r>
                                <a:rPr lang="en-US" sz="2000" b="0" i="1" smtClean="0">
                                  <a:solidFill>
                                    <a:srgbClr val="7030A0"/>
                                  </a:solidFill>
                                  <a:latin typeface="Cambria Math" panose="02040503050406030204" pitchFamily="18" charset="0"/>
                                </a:rPr>
                                <m:t>0</m:t>
                              </m:r>
                            </m:e>
                            <m:sup>
                              <m:r>
                                <a:rPr lang="en-US" sz="2000" b="0" i="1" smtClean="0">
                                  <a:solidFill>
                                    <a:srgbClr val="7030A0"/>
                                  </a:solidFill>
                                  <a:latin typeface="Cambria Math" panose="02040503050406030204" pitchFamily="18" charset="0"/>
                                </a:rPr>
                                <m:t>′</m:t>
                              </m:r>
                            </m:sup>
                          </m:sSup>
                        </m:sup>
                      </m:sSubSup>
                    </m:oMath>
                  </m:oMathPara>
                </a14:m>
                <a:endParaRPr lang="en-IN" sz="2000" dirty="0">
                  <a:solidFill>
                    <a:srgbClr val="7030A0"/>
                  </a:solidFill>
                </a:endParaRPr>
              </a:p>
            </p:txBody>
          </p:sp>
        </mc:Choice>
        <mc:Fallback xmlns="">
          <p:sp>
            <p:nvSpPr>
              <p:cNvPr id="94" name="TextBox 93">
                <a:extLst>
                  <a:ext uri="{FF2B5EF4-FFF2-40B4-BE49-F238E27FC236}">
                    <a16:creationId xmlns:a16="http://schemas.microsoft.com/office/drawing/2014/main" id="{FEF5AD46-4DD6-C257-14C8-D03A90023E02}"/>
                  </a:ext>
                </a:extLst>
              </p:cNvPr>
              <p:cNvSpPr txBox="1">
                <a:spLocks noRot="1" noChangeAspect="1" noMove="1" noResize="1" noEditPoints="1" noAdjustHandles="1" noChangeArrowheads="1" noChangeShapeType="1" noTextEdit="1"/>
              </p:cNvSpPr>
              <p:nvPr/>
            </p:nvSpPr>
            <p:spPr>
              <a:xfrm>
                <a:off x="8289722" y="1216270"/>
                <a:ext cx="432939" cy="380617"/>
              </a:xfrm>
              <a:prstGeom prst="rect">
                <a:avLst/>
              </a:prstGeom>
              <a:blipFill>
                <a:blip r:embed="rId7"/>
                <a:stretch>
                  <a:fillRect l="-8451" r="-1408" b="-1935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5583E8C3-A1B5-412D-0E5C-FE9AFA219B83}"/>
                  </a:ext>
                </a:extLst>
              </p:cNvPr>
              <p:cNvSpPr txBox="1"/>
              <p:nvPr/>
            </p:nvSpPr>
            <p:spPr>
              <a:xfrm>
                <a:off x="9011334" y="1216270"/>
                <a:ext cx="416461" cy="380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 </m:t>
                          </m:r>
                          <m:sSup>
                            <m:sSupPr>
                              <m:ctrlPr>
                                <a:rPr lang="en-US" sz="2000" b="0" i="1" smtClean="0">
                                  <a:solidFill>
                                    <a:srgbClr val="7030A0"/>
                                  </a:solidFill>
                                  <a:latin typeface="Cambria Math" panose="02040503050406030204" pitchFamily="18" charset="0"/>
                                </a:rPr>
                              </m:ctrlPr>
                            </m:sSupPr>
                            <m:e>
                              <m:r>
                                <a:rPr lang="en-US" sz="2000" b="0" i="1" smtClean="0">
                                  <a:solidFill>
                                    <a:srgbClr val="7030A0"/>
                                  </a:solidFill>
                                  <a:latin typeface="Cambria Math" panose="02040503050406030204" pitchFamily="18" charset="0"/>
                                </a:rPr>
                                <m:t>1</m:t>
                              </m:r>
                            </m:e>
                            <m:sup>
                              <m:r>
                                <a:rPr lang="en-US" sz="2000" b="0" i="1" smtClean="0">
                                  <a:solidFill>
                                    <a:srgbClr val="7030A0"/>
                                  </a:solidFill>
                                  <a:latin typeface="Cambria Math" panose="02040503050406030204" pitchFamily="18" charset="0"/>
                                </a:rPr>
                                <m:t>′</m:t>
                              </m:r>
                            </m:sup>
                          </m:sSup>
                        </m:sup>
                      </m:sSubSup>
                    </m:oMath>
                  </m:oMathPara>
                </a14:m>
                <a:endParaRPr lang="en-IN" sz="2000" dirty="0">
                  <a:solidFill>
                    <a:srgbClr val="7030A0"/>
                  </a:solidFill>
                </a:endParaRPr>
              </a:p>
            </p:txBody>
          </p:sp>
        </mc:Choice>
        <mc:Fallback xmlns="">
          <p:sp>
            <p:nvSpPr>
              <p:cNvPr id="96" name="TextBox 95">
                <a:extLst>
                  <a:ext uri="{FF2B5EF4-FFF2-40B4-BE49-F238E27FC236}">
                    <a16:creationId xmlns:a16="http://schemas.microsoft.com/office/drawing/2014/main" id="{5583E8C3-A1B5-412D-0E5C-FE9AFA219B83}"/>
                  </a:ext>
                </a:extLst>
              </p:cNvPr>
              <p:cNvSpPr txBox="1">
                <a:spLocks noRot="1" noChangeAspect="1" noMove="1" noResize="1" noEditPoints="1" noAdjustHandles="1" noChangeArrowheads="1" noChangeShapeType="1" noTextEdit="1"/>
              </p:cNvSpPr>
              <p:nvPr/>
            </p:nvSpPr>
            <p:spPr>
              <a:xfrm>
                <a:off x="9011334" y="1216270"/>
                <a:ext cx="416461" cy="380617"/>
              </a:xfrm>
              <a:prstGeom prst="rect">
                <a:avLst/>
              </a:prstGeom>
              <a:blipFill>
                <a:blip r:embed="rId8"/>
                <a:stretch>
                  <a:fillRect l="-7246" b="-1935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8322D493-58E4-B43D-1E23-4709B004FC3B}"/>
                  </a:ext>
                </a:extLst>
              </p:cNvPr>
              <p:cNvSpPr txBox="1"/>
              <p:nvPr/>
            </p:nvSpPr>
            <p:spPr>
              <a:xfrm>
                <a:off x="9741944" y="1220068"/>
                <a:ext cx="432939" cy="380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 </m:t>
                          </m:r>
                          <m:sSup>
                            <m:sSupPr>
                              <m:ctrlPr>
                                <a:rPr lang="en-US" sz="2000" b="0" i="1" smtClean="0">
                                  <a:solidFill>
                                    <a:srgbClr val="7030A0"/>
                                  </a:solidFill>
                                  <a:latin typeface="Cambria Math" panose="02040503050406030204" pitchFamily="18" charset="0"/>
                                </a:rPr>
                              </m:ctrlPr>
                            </m:sSupPr>
                            <m:e>
                              <m:r>
                                <a:rPr lang="en-US" sz="2000" b="0" i="1" smtClean="0">
                                  <a:solidFill>
                                    <a:srgbClr val="7030A0"/>
                                  </a:solidFill>
                                  <a:latin typeface="Cambria Math" panose="02040503050406030204" pitchFamily="18" charset="0"/>
                                </a:rPr>
                                <m:t>2</m:t>
                              </m:r>
                            </m:e>
                            <m:sup>
                              <m:r>
                                <a:rPr lang="en-US" sz="2000" b="0" i="1" smtClean="0">
                                  <a:solidFill>
                                    <a:srgbClr val="7030A0"/>
                                  </a:solidFill>
                                  <a:latin typeface="Cambria Math" panose="02040503050406030204" pitchFamily="18" charset="0"/>
                                </a:rPr>
                                <m:t>′</m:t>
                              </m:r>
                            </m:sup>
                          </m:sSup>
                        </m:sup>
                      </m:sSubSup>
                    </m:oMath>
                  </m:oMathPara>
                </a14:m>
                <a:endParaRPr lang="en-IN" sz="2000" dirty="0">
                  <a:solidFill>
                    <a:srgbClr val="7030A0"/>
                  </a:solidFill>
                </a:endParaRPr>
              </a:p>
            </p:txBody>
          </p:sp>
        </mc:Choice>
        <mc:Fallback xmlns="">
          <p:sp>
            <p:nvSpPr>
              <p:cNvPr id="97" name="TextBox 96">
                <a:extLst>
                  <a:ext uri="{FF2B5EF4-FFF2-40B4-BE49-F238E27FC236}">
                    <a16:creationId xmlns:a16="http://schemas.microsoft.com/office/drawing/2014/main" id="{8322D493-58E4-B43D-1E23-4709B004FC3B}"/>
                  </a:ext>
                </a:extLst>
              </p:cNvPr>
              <p:cNvSpPr txBox="1">
                <a:spLocks noRot="1" noChangeAspect="1" noMove="1" noResize="1" noEditPoints="1" noAdjustHandles="1" noChangeArrowheads="1" noChangeShapeType="1" noTextEdit="1"/>
              </p:cNvSpPr>
              <p:nvPr/>
            </p:nvSpPr>
            <p:spPr>
              <a:xfrm>
                <a:off x="9741944" y="1220068"/>
                <a:ext cx="432939" cy="380617"/>
              </a:xfrm>
              <a:prstGeom prst="rect">
                <a:avLst/>
              </a:prstGeom>
              <a:blipFill>
                <a:blip r:embed="rId9"/>
                <a:stretch>
                  <a:fillRect l="-7042" r="-1408" b="-1746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28" name="Table 23">
                <a:extLst>
                  <a:ext uri="{FF2B5EF4-FFF2-40B4-BE49-F238E27FC236}">
                    <a16:creationId xmlns:a16="http://schemas.microsoft.com/office/drawing/2014/main" id="{08FFA00A-E10A-5726-D4AF-047735AEA964}"/>
                  </a:ext>
                </a:extLst>
              </p:cNvPr>
              <p:cNvGraphicFramePr>
                <a:graphicFrameLocks noGrp="1"/>
              </p:cNvGraphicFramePr>
              <p:nvPr>
                <p:extLst>
                  <p:ext uri="{D42A27DB-BD31-4B8C-83A1-F6EECF244321}">
                    <p14:modId xmlns:p14="http://schemas.microsoft.com/office/powerpoint/2010/main" val="2798507852"/>
                  </p:ext>
                </p:extLst>
              </p:nvPr>
            </p:nvGraphicFramePr>
            <p:xfrm>
              <a:off x="1592221" y="1596887"/>
              <a:ext cx="2869640" cy="3502572"/>
            </p:xfrm>
            <a:graphic>
              <a:graphicData uri="http://schemas.openxmlformats.org/drawingml/2006/table">
                <a:tbl>
                  <a:tblPr firstRow="1" bandRow="1">
                    <a:tableStyleId>{5940675A-B579-460E-94D1-54222C63F5DA}</a:tableStyleId>
                  </a:tblPr>
                  <a:tblGrid>
                    <a:gridCol w="717410">
                      <a:extLst>
                        <a:ext uri="{9D8B030D-6E8A-4147-A177-3AD203B41FA5}">
                          <a16:colId xmlns:a16="http://schemas.microsoft.com/office/drawing/2014/main" val="872775860"/>
                        </a:ext>
                      </a:extLst>
                    </a:gridCol>
                    <a:gridCol w="717410">
                      <a:extLst>
                        <a:ext uri="{9D8B030D-6E8A-4147-A177-3AD203B41FA5}">
                          <a16:colId xmlns:a16="http://schemas.microsoft.com/office/drawing/2014/main" val="2678846320"/>
                        </a:ext>
                      </a:extLst>
                    </a:gridCol>
                    <a:gridCol w="717410">
                      <a:extLst>
                        <a:ext uri="{9D8B030D-6E8A-4147-A177-3AD203B41FA5}">
                          <a16:colId xmlns:a16="http://schemas.microsoft.com/office/drawing/2014/main" val="3101296147"/>
                        </a:ext>
                      </a:extLst>
                    </a:gridCol>
                    <a:gridCol w="717410">
                      <a:extLst>
                        <a:ext uri="{9D8B030D-6E8A-4147-A177-3AD203B41FA5}">
                          <a16:colId xmlns:a16="http://schemas.microsoft.com/office/drawing/2014/main" val="3174730267"/>
                        </a:ext>
                      </a:extLst>
                    </a:gridCol>
                  </a:tblGrid>
                  <a:tr h="5857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Node 1</a:t>
                          </a:r>
                          <a:endParaRPr lang="en-IN" sz="1400" dirty="0">
                            <a:solidFill>
                              <a:schemeClr val="tx1"/>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Node 2</a:t>
                          </a:r>
                          <a:endParaRPr lang="en-IN" sz="1400" dirty="0">
                            <a:solidFill>
                              <a:schemeClr val="tx1"/>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rPr>
                            <a:t>Node 3</a:t>
                          </a:r>
                          <a:endParaRPr lang="en-IN" sz="1400" b="0" dirty="0">
                            <a:solidFill>
                              <a:schemeClr val="tx1"/>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8354892"/>
                      </a:ext>
                    </a:extLst>
                  </a:tr>
                  <a:tr h="5857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𝑒</m:t>
                                    </m:r>
                                  </m:e>
                                  <m:sub>
                                    <m:r>
                                      <a:rPr lang="en-US" sz="2000" b="0" i="1" smtClean="0">
                                        <a:solidFill>
                                          <a:schemeClr val="tx1"/>
                                        </a:solidFill>
                                        <a:latin typeface="Cambria Math" panose="02040503050406030204" pitchFamily="18" charset="0"/>
                                      </a:rPr>
                                      <m:t>𝑝</m:t>
                                    </m:r>
                                  </m:sub>
                                  <m:sup>
                                    <m:r>
                                      <a:rPr lang="en-US" sz="2000" b="0" i="1" smtClean="0">
                                        <a:solidFill>
                                          <a:schemeClr val="tx1"/>
                                        </a:solidFill>
                                        <a:latin typeface="Cambria Math" panose="02040503050406030204" pitchFamily="18" charset="0"/>
                                      </a:rPr>
                                      <m:t> 0</m:t>
                                    </m:r>
                                  </m:sup>
                                </m:sSubSup>
                              </m:oMath>
                            </m:oMathPara>
                          </a14:m>
                          <a:endParaRPr lang="en-IN" sz="2000"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 </a:t>
                          </a:r>
                          <a14:m>
                            <m:oMath xmlns:m="http://schemas.openxmlformats.org/officeDocument/2006/math">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𝑤</m:t>
                                  </m:r>
                                </m:e>
                                <m:sub>
                                  <m:r>
                                    <a:rPr lang="en-US" sz="2000" b="0" i="1" smtClean="0">
                                      <a:solidFill>
                                        <a:schemeClr val="tx1"/>
                                      </a:solidFill>
                                      <a:latin typeface="Cambria Math" panose="02040503050406030204" pitchFamily="18" charset="0"/>
                                    </a:rPr>
                                    <m:t>0</m:t>
                                  </m:r>
                                </m:sub>
                                <m:sup>
                                  <m:r>
                                    <a:rPr lang="en-US" sz="2000" b="0" i="1" smtClean="0">
                                      <a:solidFill>
                                        <a:schemeClr val="tx1"/>
                                      </a:solidFill>
                                      <a:latin typeface="Cambria Math" panose="02040503050406030204" pitchFamily="18" charset="0"/>
                                    </a:rPr>
                                    <m:t> 0</m:t>
                                  </m:r>
                                </m:sup>
                              </m:sSubSup>
                            </m:oMath>
                          </a14:m>
                          <a:endParaRPr lang="en-IN"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rPr>
                            <a:t> </a:t>
                          </a:r>
                          <a14:m>
                            <m:oMath xmlns:m="http://schemas.openxmlformats.org/officeDocument/2006/math">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𝑤</m:t>
                                  </m:r>
                                </m:e>
                                <m:sub>
                                  <m:r>
                                    <a:rPr lang="en-US" sz="2000" b="0" i="1" smtClean="0">
                                      <a:solidFill>
                                        <a:schemeClr val="tx1"/>
                                      </a:solidFill>
                                      <a:latin typeface="Cambria Math" panose="02040503050406030204" pitchFamily="18" charset="0"/>
                                    </a:rPr>
                                    <m:t>0</m:t>
                                  </m:r>
                                </m:sub>
                                <m:sup>
                                  <m:r>
                                    <a:rPr lang="en-US" sz="2000" b="0" i="1" smtClean="0">
                                      <a:solidFill>
                                        <a:schemeClr val="tx1"/>
                                      </a:solidFill>
                                      <a:latin typeface="Cambria Math" panose="02040503050406030204" pitchFamily="18" charset="0"/>
                                    </a:rPr>
                                    <m:t> 1</m:t>
                                  </m:r>
                                </m:sup>
                              </m:sSubSup>
                            </m:oMath>
                          </a14:m>
                          <a:endParaRPr lang="en-IN"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𝑤</m:t>
                                    </m:r>
                                  </m:e>
                                  <m:sub>
                                    <m:r>
                                      <a:rPr lang="en-US" sz="2000" b="0" i="1" smtClean="0">
                                        <a:solidFill>
                                          <a:schemeClr val="tx1"/>
                                        </a:solidFill>
                                        <a:latin typeface="Cambria Math" panose="02040503050406030204" pitchFamily="18" charset="0"/>
                                      </a:rPr>
                                      <m:t>0</m:t>
                                    </m:r>
                                  </m:sub>
                                  <m:sup>
                                    <m:r>
                                      <a:rPr lang="en-US" sz="2000" b="0" i="1" smtClean="0">
                                        <a:solidFill>
                                          <a:schemeClr val="tx1"/>
                                        </a:solidFill>
                                        <a:latin typeface="Cambria Math" panose="02040503050406030204" pitchFamily="18" charset="0"/>
                                      </a:rPr>
                                      <m:t> 2</m:t>
                                    </m:r>
                                  </m:sup>
                                </m:sSubSup>
                              </m:oMath>
                            </m:oMathPara>
                          </a14:m>
                          <a:endParaRPr lang="en-IN" sz="2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1048760423"/>
                      </a:ext>
                    </a:extLst>
                  </a:tr>
                  <a:tr h="581942">
                    <a:tc>
                      <a:txBody>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𝑒</m:t>
                                    </m:r>
                                  </m:e>
                                  <m:sub>
                                    <m:r>
                                      <a:rPr lang="en-US" sz="2000" b="0" i="1" smtClean="0">
                                        <a:solidFill>
                                          <a:schemeClr val="tx1"/>
                                        </a:solidFill>
                                        <a:latin typeface="Cambria Math" panose="02040503050406030204" pitchFamily="18" charset="0"/>
                                      </a:rPr>
                                      <m:t>𝑝</m:t>
                                    </m:r>
                                  </m:sub>
                                  <m:sup>
                                    <m:r>
                                      <a:rPr lang="en-US" sz="2000" b="0" i="1" smtClean="0">
                                        <a:solidFill>
                                          <a:schemeClr val="tx1"/>
                                        </a:solidFill>
                                        <a:latin typeface="Cambria Math" panose="02040503050406030204" pitchFamily="18" charset="0"/>
                                      </a:rPr>
                                      <m:t> 1</m:t>
                                    </m:r>
                                  </m:sup>
                                </m:sSubSup>
                              </m:oMath>
                            </m:oMathPara>
                          </a14:m>
                          <a:endParaRPr lang="en-IN" sz="2000" b="1"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𝑤</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0</m:t>
                                    </m:r>
                                  </m:sup>
                                </m:sSubSup>
                              </m:oMath>
                            </m:oMathPara>
                          </a14:m>
                          <a:endParaRPr lang="en-IN" sz="2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𝑤</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1</m:t>
                                    </m:r>
                                  </m:sup>
                                </m:sSubSup>
                              </m:oMath>
                            </m:oMathPara>
                          </a14:m>
                          <a:endParaRPr lang="en-IN" sz="2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𝑤</m:t>
                                    </m:r>
                                  </m:e>
                                  <m:sub>
                                    <m:r>
                                      <a:rPr lang="en-US" sz="2000" b="0" i="1" smtClean="0">
                                        <a:solidFill>
                                          <a:schemeClr val="tx1"/>
                                        </a:solidFill>
                                        <a:latin typeface="Cambria Math" panose="02040503050406030204" pitchFamily="18" charset="0"/>
                                      </a:rPr>
                                      <m:t>1</m:t>
                                    </m:r>
                                  </m:sub>
                                  <m:sup>
                                    <m:r>
                                      <a:rPr lang="en-US" sz="2000" b="0" i="1" smtClean="0">
                                        <a:solidFill>
                                          <a:schemeClr val="tx1"/>
                                        </a:solidFill>
                                        <a:latin typeface="Cambria Math" panose="02040503050406030204" pitchFamily="18" charset="0"/>
                                      </a:rPr>
                                      <m:t> 2</m:t>
                                    </m:r>
                                  </m:sup>
                                </m:sSubSup>
                              </m:oMath>
                            </m:oMathPara>
                          </a14:m>
                          <a:endParaRPr lang="en-IN" sz="2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678581315"/>
                      </a:ext>
                    </a:extLst>
                  </a:tr>
                  <a:tr h="582899">
                    <a:tc>
                      <a:txBody>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𝑒</m:t>
                                    </m:r>
                                  </m:e>
                                  <m:sub>
                                    <m:r>
                                      <a:rPr lang="en-US" sz="2000" b="0" i="1" smtClean="0">
                                        <a:solidFill>
                                          <a:schemeClr val="tx1"/>
                                        </a:solidFill>
                                        <a:latin typeface="Cambria Math" panose="02040503050406030204" pitchFamily="18" charset="0"/>
                                      </a:rPr>
                                      <m:t>𝑝</m:t>
                                    </m:r>
                                  </m:sub>
                                  <m:sup>
                                    <m:r>
                                      <a:rPr lang="en-US" sz="2000" b="0" i="1" smtClean="0">
                                        <a:solidFill>
                                          <a:schemeClr val="tx1"/>
                                        </a:solidFill>
                                        <a:latin typeface="Cambria Math" panose="02040503050406030204" pitchFamily="18" charset="0"/>
                                      </a:rPr>
                                      <m:t> 2</m:t>
                                    </m:r>
                                  </m:sup>
                                </m:sSubSup>
                              </m:oMath>
                            </m:oMathPara>
                          </a14:m>
                          <a:endParaRPr lang="en-IN" sz="2000" b="1"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𝑤</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0</m:t>
                                    </m:r>
                                  </m:sup>
                                </m:sSubSup>
                              </m:oMath>
                            </m:oMathPara>
                          </a14:m>
                          <a:endParaRPr lang="en-IN" sz="2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𝑤</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1</m:t>
                                    </m:r>
                                  </m:sup>
                                </m:sSubSup>
                              </m:oMath>
                            </m:oMathPara>
                          </a14:m>
                          <a:endParaRPr lang="en-IN" sz="2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𝑤</m:t>
                                    </m:r>
                                  </m:e>
                                  <m:sub>
                                    <m:r>
                                      <a:rPr lang="en-US" sz="2000" b="0" i="1" smtClean="0">
                                        <a:solidFill>
                                          <a:schemeClr val="tx1"/>
                                        </a:solidFill>
                                        <a:latin typeface="Cambria Math" panose="02040503050406030204" pitchFamily="18" charset="0"/>
                                      </a:rPr>
                                      <m:t>2</m:t>
                                    </m:r>
                                  </m:sub>
                                  <m:sup>
                                    <m:r>
                                      <a:rPr lang="en-US" sz="2000" b="0" i="1" smtClean="0">
                                        <a:solidFill>
                                          <a:schemeClr val="tx1"/>
                                        </a:solidFill>
                                        <a:latin typeface="Cambria Math" panose="02040503050406030204" pitchFamily="18" charset="0"/>
                                      </a:rPr>
                                      <m:t> 2</m:t>
                                    </m:r>
                                  </m:sup>
                                </m:sSubSup>
                              </m:oMath>
                            </m:oMathPara>
                          </a14:m>
                          <a:endParaRPr lang="en-IN" sz="2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378662452"/>
                      </a:ext>
                    </a:extLst>
                  </a:tr>
                  <a:tr h="585211">
                    <a:tc>
                      <a:txBody>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𝑒</m:t>
                                    </m:r>
                                  </m:e>
                                  <m:sub>
                                    <m:r>
                                      <a:rPr lang="en-US" sz="2000" b="0" i="1" smtClean="0">
                                        <a:solidFill>
                                          <a:schemeClr val="tx1"/>
                                        </a:solidFill>
                                        <a:latin typeface="Cambria Math" panose="02040503050406030204" pitchFamily="18" charset="0"/>
                                      </a:rPr>
                                      <m:t>𝑝</m:t>
                                    </m:r>
                                  </m:sub>
                                  <m:sup>
                                    <m:r>
                                      <a:rPr lang="en-US" sz="2000" b="0" i="1" smtClean="0">
                                        <a:solidFill>
                                          <a:schemeClr val="tx1"/>
                                        </a:solidFill>
                                        <a:latin typeface="Cambria Math" panose="02040503050406030204" pitchFamily="18" charset="0"/>
                                      </a:rPr>
                                      <m:t> 3</m:t>
                                    </m:r>
                                  </m:sup>
                                </m:sSubSup>
                              </m:oMath>
                            </m:oMathPara>
                          </a14:m>
                          <a:endParaRPr lang="en-IN" sz="2000" b="1"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𝑤</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0</m:t>
                                    </m:r>
                                  </m:sup>
                                </m:sSubSup>
                              </m:oMath>
                            </m:oMathPara>
                          </a14:m>
                          <a:endParaRPr lang="en-IN" sz="2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𝑤</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1</m:t>
                                    </m:r>
                                  </m:sup>
                                </m:sSubSup>
                              </m:oMath>
                            </m:oMathPara>
                          </a14:m>
                          <a:endParaRPr lang="en-IN" sz="2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𝑤</m:t>
                                    </m:r>
                                  </m:e>
                                  <m:sub>
                                    <m:r>
                                      <a:rPr lang="en-US" sz="2000" b="0" i="1" smtClean="0">
                                        <a:solidFill>
                                          <a:schemeClr val="tx1"/>
                                        </a:solidFill>
                                        <a:latin typeface="Cambria Math" panose="02040503050406030204" pitchFamily="18" charset="0"/>
                                      </a:rPr>
                                      <m:t>3</m:t>
                                    </m:r>
                                  </m:sub>
                                  <m:sup>
                                    <m:r>
                                      <a:rPr lang="en-US" sz="2000" b="0" i="1" smtClean="0">
                                        <a:solidFill>
                                          <a:schemeClr val="tx1"/>
                                        </a:solidFill>
                                        <a:latin typeface="Cambria Math" panose="02040503050406030204" pitchFamily="18" charset="0"/>
                                      </a:rPr>
                                      <m:t> 2</m:t>
                                    </m:r>
                                  </m:sup>
                                </m:sSubSup>
                              </m:oMath>
                            </m:oMathPara>
                          </a14:m>
                          <a:endParaRPr lang="en-IN" sz="2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480511951"/>
                      </a:ext>
                    </a:extLst>
                  </a:tr>
                  <a:tr h="580986">
                    <a:tc>
                      <a:txBody>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𝑒</m:t>
                                    </m:r>
                                  </m:e>
                                  <m:sub>
                                    <m:r>
                                      <a:rPr lang="en-US" sz="2000" b="0" i="1" smtClean="0">
                                        <a:solidFill>
                                          <a:schemeClr val="tx1"/>
                                        </a:solidFill>
                                        <a:latin typeface="Cambria Math" panose="02040503050406030204" pitchFamily="18" charset="0"/>
                                      </a:rPr>
                                      <m:t>𝑝</m:t>
                                    </m:r>
                                  </m:sub>
                                  <m:sup>
                                    <m:r>
                                      <a:rPr lang="en-US" sz="2000" b="0" i="1" smtClean="0">
                                        <a:solidFill>
                                          <a:schemeClr val="tx1"/>
                                        </a:solidFill>
                                        <a:latin typeface="Cambria Math" panose="02040503050406030204" pitchFamily="18" charset="0"/>
                                      </a:rPr>
                                      <m:t> 4</m:t>
                                    </m:r>
                                  </m:sup>
                                </m:sSubSup>
                              </m:oMath>
                            </m:oMathPara>
                          </a14:m>
                          <a:endParaRPr lang="en-IN" sz="2000" b="1" dirty="0">
                            <a:solidFill>
                              <a:schemeClr val="tx1"/>
                            </a:solidFill>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Sup>
                                  <m:sSub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𝑤</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sub>
                                  <m: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0</m:t>
                                    </m:r>
                                  </m:sup>
                                </m:sSubSup>
                              </m:oMath>
                            </m:oMathPara>
                          </a14:m>
                          <a:endParaRPr lang="en-IN" sz="2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𝑤</m:t>
                                    </m:r>
                                  </m:e>
                                  <m:sub>
                                    <m:r>
                                      <a:rPr lang="en-US" sz="2000" b="0" i="1" smtClean="0">
                                        <a:solidFill>
                                          <a:schemeClr val="tx1"/>
                                        </a:solidFill>
                                        <a:latin typeface="Cambria Math" panose="02040503050406030204" pitchFamily="18" charset="0"/>
                                      </a:rPr>
                                      <m:t>4</m:t>
                                    </m:r>
                                  </m:sub>
                                  <m:sup>
                                    <m:r>
                                      <a:rPr lang="en-US" sz="2000" b="0" i="1" smtClean="0">
                                        <a:solidFill>
                                          <a:schemeClr val="tx1"/>
                                        </a:solidFill>
                                        <a:latin typeface="Cambria Math" panose="02040503050406030204" pitchFamily="18" charset="0"/>
                                      </a:rPr>
                                      <m:t> 1</m:t>
                                    </m:r>
                                  </m:sup>
                                </m:sSubSup>
                              </m:oMath>
                            </m:oMathPara>
                          </a14:m>
                          <a:endParaRPr lang="en-IN" sz="2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sz="2000" b="0" i="1" smtClean="0">
                                        <a:solidFill>
                                          <a:schemeClr val="tx1"/>
                                        </a:solidFill>
                                        <a:latin typeface="Cambria Math" panose="02040503050406030204" pitchFamily="18" charset="0"/>
                                      </a:rPr>
                                    </m:ctrlPr>
                                  </m:sSubSupPr>
                                  <m:e>
                                    <m:r>
                                      <a:rPr lang="en-US" sz="2000" b="0" i="1" smtClean="0">
                                        <a:solidFill>
                                          <a:schemeClr val="tx1"/>
                                        </a:solidFill>
                                        <a:latin typeface="Cambria Math" panose="02040503050406030204" pitchFamily="18" charset="0"/>
                                      </a:rPr>
                                      <m:t>𝑤</m:t>
                                    </m:r>
                                  </m:e>
                                  <m:sub>
                                    <m:r>
                                      <a:rPr lang="en-US" sz="2000" b="0" i="1" smtClean="0">
                                        <a:solidFill>
                                          <a:schemeClr val="tx1"/>
                                        </a:solidFill>
                                        <a:latin typeface="Cambria Math" panose="02040503050406030204" pitchFamily="18" charset="0"/>
                                      </a:rPr>
                                      <m:t>4</m:t>
                                    </m:r>
                                  </m:sub>
                                  <m:sup>
                                    <m:r>
                                      <a:rPr lang="en-US" sz="2000" b="0" i="1" smtClean="0">
                                        <a:solidFill>
                                          <a:schemeClr val="tx1"/>
                                        </a:solidFill>
                                        <a:latin typeface="Cambria Math" panose="02040503050406030204" pitchFamily="18" charset="0"/>
                                      </a:rPr>
                                      <m:t> 2</m:t>
                                    </m:r>
                                  </m:sup>
                                </m:sSubSup>
                              </m:oMath>
                            </m:oMathPara>
                          </a14:m>
                          <a:endParaRPr lang="en-IN" sz="20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1771594280"/>
                      </a:ext>
                    </a:extLst>
                  </a:tr>
                </a:tbl>
              </a:graphicData>
            </a:graphic>
          </p:graphicFrame>
        </mc:Choice>
        <mc:Fallback xmlns="">
          <p:graphicFrame>
            <p:nvGraphicFramePr>
              <p:cNvPr id="28" name="Table 23">
                <a:extLst>
                  <a:ext uri="{FF2B5EF4-FFF2-40B4-BE49-F238E27FC236}">
                    <a16:creationId xmlns:a16="http://schemas.microsoft.com/office/drawing/2014/main" id="{08FFA00A-E10A-5726-D4AF-047735AEA964}"/>
                  </a:ext>
                </a:extLst>
              </p:cNvPr>
              <p:cNvGraphicFramePr>
                <a:graphicFrameLocks noGrp="1"/>
              </p:cNvGraphicFramePr>
              <p:nvPr>
                <p:extLst>
                  <p:ext uri="{D42A27DB-BD31-4B8C-83A1-F6EECF244321}">
                    <p14:modId xmlns:p14="http://schemas.microsoft.com/office/powerpoint/2010/main" val="2798507852"/>
                  </p:ext>
                </p:extLst>
              </p:nvPr>
            </p:nvGraphicFramePr>
            <p:xfrm>
              <a:off x="1592221" y="1596887"/>
              <a:ext cx="2869640" cy="3502572"/>
            </p:xfrm>
            <a:graphic>
              <a:graphicData uri="http://schemas.openxmlformats.org/drawingml/2006/table">
                <a:tbl>
                  <a:tblPr firstRow="1" bandRow="1">
                    <a:tableStyleId>{5940675A-B579-460E-94D1-54222C63F5DA}</a:tableStyleId>
                  </a:tblPr>
                  <a:tblGrid>
                    <a:gridCol w="717410">
                      <a:extLst>
                        <a:ext uri="{9D8B030D-6E8A-4147-A177-3AD203B41FA5}">
                          <a16:colId xmlns:a16="http://schemas.microsoft.com/office/drawing/2014/main" val="872775860"/>
                        </a:ext>
                      </a:extLst>
                    </a:gridCol>
                    <a:gridCol w="717410">
                      <a:extLst>
                        <a:ext uri="{9D8B030D-6E8A-4147-A177-3AD203B41FA5}">
                          <a16:colId xmlns:a16="http://schemas.microsoft.com/office/drawing/2014/main" val="2678846320"/>
                        </a:ext>
                      </a:extLst>
                    </a:gridCol>
                    <a:gridCol w="717410">
                      <a:extLst>
                        <a:ext uri="{9D8B030D-6E8A-4147-A177-3AD203B41FA5}">
                          <a16:colId xmlns:a16="http://schemas.microsoft.com/office/drawing/2014/main" val="3101296147"/>
                        </a:ext>
                      </a:extLst>
                    </a:gridCol>
                    <a:gridCol w="717410">
                      <a:extLst>
                        <a:ext uri="{9D8B030D-6E8A-4147-A177-3AD203B41FA5}">
                          <a16:colId xmlns:a16="http://schemas.microsoft.com/office/drawing/2014/main" val="3174730267"/>
                        </a:ext>
                      </a:extLst>
                    </a:gridCol>
                  </a:tblGrid>
                  <a:tr h="5857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Node 1</a:t>
                          </a:r>
                          <a:endParaRPr lang="en-IN" sz="1400" dirty="0">
                            <a:solidFill>
                              <a:schemeClr val="tx1"/>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Node 2</a:t>
                          </a:r>
                          <a:endParaRPr lang="en-IN" sz="1400" dirty="0">
                            <a:solidFill>
                              <a:schemeClr val="tx1"/>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dirty="0">
                              <a:solidFill>
                                <a:schemeClr val="tx1"/>
                              </a:solidFill>
                            </a:rPr>
                            <a:t>Node 3</a:t>
                          </a:r>
                          <a:endParaRPr lang="en-IN" sz="1400" b="0" dirty="0">
                            <a:solidFill>
                              <a:schemeClr val="tx1"/>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8354892"/>
                      </a:ext>
                    </a:extLst>
                  </a:tr>
                  <a:tr h="585767">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10"/>
                          <a:stretch>
                            <a:fillRect t="-98969" r="-301695" b="-396907"/>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0"/>
                          <a:stretch>
                            <a:fillRect l="-100000" t="-98969" r="-201695" b="-396907"/>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0"/>
                          <a:stretch>
                            <a:fillRect l="-201709" t="-98969" r="-103419" b="-396907"/>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0"/>
                          <a:stretch>
                            <a:fillRect l="-299153" t="-98969" r="-2542" b="-396907"/>
                          </a:stretch>
                        </a:blipFill>
                      </a:tcPr>
                    </a:tc>
                    <a:extLst>
                      <a:ext uri="{0D108BD9-81ED-4DB2-BD59-A6C34878D82A}">
                        <a16:rowId xmlns:a16="http://schemas.microsoft.com/office/drawing/2014/main" val="1048760423"/>
                      </a:ext>
                    </a:extLst>
                  </a:tr>
                  <a:tr h="581942">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10"/>
                          <a:stretch>
                            <a:fillRect t="-203158" r="-301695" b="-30526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0"/>
                          <a:stretch>
                            <a:fillRect l="-100000" t="-203158" r="-201695" b="-30526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0"/>
                          <a:stretch>
                            <a:fillRect l="-201709" t="-203158" r="-103419" b="-30526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0"/>
                          <a:stretch>
                            <a:fillRect l="-299153" t="-203158" r="-2542" b="-305263"/>
                          </a:stretch>
                        </a:blipFill>
                      </a:tcPr>
                    </a:tc>
                    <a:extLst>
                      <a:ext uri="{0D108BD9-81ED-4DB2-BD59-A6C34878D82A}">
                        <a16:rowId xmlns:a16="http://schemas.microsoft.com/office/drawing/2014/main" val="2678581315"/>
                      </a:ext>
                    </a:extLst>
                  </a:tr>
                  <a:tr h="582899">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10"/>
                          <a:stretch>
                            <a:fillRect t="-300000" r="-301695" b="-20208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0"/>
                          <a:stretch>
                            <a:fillRect l="-100000" t="-300000" r="-201695" b="-20208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0"/>
                          <a:stretch>
                            <a:fillRect l="-201709" t="-300000" r="-103419" b="-20208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0"/>
                          <a:stretch>
                            <a:fillRect l="-299153" t="-300000" r="-2542" b="-202083"/>
                          </a:stretch>
                        </a:blipFill>
                      </a:tcPr>
                    </a:tc>
                    <a:extLst>
                      <a:ext uri="{0D108BD9-81ED-4DB2-BD59-A6C34878D82A}">
                        <a16:rowId xmlns:a16="http://schemas.microsoft.com/office/drawing/2014/main" val="378662452"/>
                      </a:ext>
                    </a:extLst>
                  </a:tr>
                  <a:tr h="585211">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10"/>
                          <a:stretch>
                            <a:fillRect t="-400000" r="-301695" b="-10208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0"/>
                          <a:stretch>
                            <a:fillRect l="-100000" t="-400000" r="-201695" b="-10208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0"/>
                          <a:stretch>
                            <a:fillRect l="-201709" t="-400000" r="-103419" b="-10208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0"/>
                          <a:stretch>
                            <a:fillRect l="-299153" t="-400000" r="-2542" b="-102083"/>
                          </a:stretch>
                        </a:blipFill>
                      </a:tcPr>
                    </a:tc>
                    <a:extLst>
                      <a:ext uri="{0D108BD9-81ED-4DB2-BD59-A6C34878D82A}">
                        <a16:rowId xmlns:a16="http://schemas.microsoft.com/office/drawing/2014/main" val="2480511951"/>
                      </a:ext>
                    </a:extLst>
                  </a:tr>
                  <a:tr h="580986">
                    <a:tc>
                      <a:txBody>
                        <a:bodyPr/>
                        <a:lstStyle/>
                        <a:p>
                          <a:endParaRPr lang="en-US"/>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10"/>
                          <a:stretch>
                            <a:fillRect t="-500000" r="-301695" b="-208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0"/>
                          <a:stretch>
                            <a:fillRect l="-100000" t="-500000" r="-201695" b="-208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0"/>
                          <a:stretch>
                            <a:fillRect l="-201709" t="-500000" r="-103419" b="-208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0"/>
                          <a:stretch>
                            <a:fillRect l="-299153" t="-500000" r="-2542" b="-2083"/>
                          </a:stretch>
                        </a:blipFill>
                      </a:tcPr>
                    </a:tc>
                    <a:extLst>
                      <a:ext uri="{0D108BD9-81ED-4DB2-BD59-A6C34878D82A}">
                        <a16:rowId xmlns:a16="http://schemas.microsoft.com/office/drawing/2014/main" val="1771594280"/>
                      </a:ext>
                    </a:extLst>
                  </a:tr>
                </a:tbl>
              </a:graphicData>
            </a:graphic>
          </p:graphicFrame>
        </mc:Fallback>
      </mc:AlternateContent>
      <p:sp>
        <p:nvSpPr>
          <p:cNvPr id="31" name="TextBox 30">
            <a:extLst>
              <a:ext uri="{FF2B5EF4-FFF2-40B4-BE49-F238E27FC236}">
                <a16:creationId xmlns:a16="http://schemas.microsoft.com/office/drawing/2014/main" id="{3A2F0CA6-51CA-4BD9-9101-C1E35D653CFA}"/>
              </a:ext>
            </a:extLst>
          </p:cNvPr>
          <p:cNvSpPr txBox="1"/>
          <p:nvPr/>
        </p:nvSpPr>
        <p:spPr>
          <a:xfrm>
            <a:off x="8051688" y="2267188"/>
            <a:ext cx="814608" cy="307777"/>
          </a:xfrm>
          <a:prstGeom prst="rect">
            <a:avLst/>
          </a:prstGeom>
          <a:noFill/>
        </p:spPr>
        <p:txBody>
          <a:bodyPr wrap="square">
            <a:spAutoFit/>
          </a:bodyPr>
          <a:lstStyle/>
          <a:p>
            <a:pPr algn="ctr"/>
            <a:r>
              <a:rPr lang="en-US" sz="1400" dirty="0">
                <a:solidFill>
                  <a:schemeClr val="tx1"/>
                </a:solidFill>
              </a:rPr>
              <a:t>Node 1</a:t>
            </a:r>
            <a:endParaRPr lang="en-IN" sz="1400" dirty="0">
              <a:solidFill>
                <a:schemeClr val="tx1"/>
              </a:solidFill>
            </a:endParaRPr>
          </a:p>
        </p:txBody>
      </p:sp>
      <p:sp>
        <p:nvSpPr>
          <p:cNvPr id="34" name="TextBox 33">
            <a:extLst>
              <a:ext uri="{FF2B5EF4-FFF2-40B4-BE49-F238E27FC236}">
                <a16:creationId xmlns:a16="http://schemas.microsoft.com/office/drawing/2014/main" id="{F34D4266-D2CB-FCE8-F099-969CBFF5BA75}"/>
              </a:ext>
            </a:extLst>
          </p:cNvPr>
          <p:cNvSpPr txBox="1"/>
          <p:nvPr/>
        </p:nvSpPr>
        <p:spPr>
          <a:xfrm>
            <a:off x="8812260" y="2279699"/>
            <a:ext cx="814608" cy="307777"/>
          </a:xfrm>
          <a:prstGeom prst="rect">
            <a:avLst/>
          </a:prstGeom>
          <a:noFill/>
        </p:spPr>
        <p:txBody>
          <a:bodyPr wrap="square">
            <a:spAutoFit/>
          </a:bodyPr>
          <a:lstStyle/>
          <a:p>
            <a:pPr algn="ctr"/>
            <a:r>
              <a:rPr lang="en-US" sz="1400" dirty="0">
                <a:solidFill>
                  <a:schemeClr val="tx1"/>
                </a:solidFill>
              </a:rPr>
              <a:t>Node 2</a:t>
            </a:r>
            <a:endParaRPr lang="en-IN" sz="1400" dirty="0">
              <a:solidFill>
                <a:schemeClr val="tx1"/>
              </a:solidFill>
            </a:endParaRPr>
          </a:p>
        </p:txBody>
      </p:sp>
      <p:sp>
        <p:nvSpPr>
          <p:cNvPr id="46" name="TextBox 45">
            <a:extLst>
              <a:ext uri="{FF2B5EF4-FFF2-40B4-BE49-F238E27FC236}">
                <a16:creationId xmlns:a16="http://schemas.microsoft.com/office/drawing/2014/main" id="{F004B2C4-152D-9877-A543-98AE6D204006}"/>
              </a:ext>
            </a:extLst>
          </p:cNvPr>
          <p:cNvSpPr txBox="1"/>
          <p:nvPr/>
        </p:nvSpPr>
        <p:spPr>
          <a:xfrm>
            <a:off x="9515831" y="2275369"/>
            <a:ext cx="814608" cy="307777"/>
          </a:xfrm>
          <a:prstGeom prst="rect">
            <a:avLst/>
          </a:prstGeom>
          <a:noFill/>
        </p:spPr>
        <p:txBody>
          <a:bodyPr wrap="square">
            <a:spAutoFit/>
          </a:bodyPr>
          <a:lstStyle/>
          <a:p>
            <a:pPr algn="ctr"/>
            <a:r>
              <a:rPr lang="en-US" sz="1400" dirty="0">
                <a:solidFill>
                  <a:schemeClr val="tx1"/>
                </a:solidFill>
              </a:rPr>
              <a:t>Node 3</a:t>
            </a:r>
            <a:endParaRPr lang="en-IN" sz="1400" dirty="0">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DAABBB36-FF3F-1AEA-C9F3-1399B6A34DE8}"/>
                  </a:ext>
                </a:extLst>
              </p:cNvPr>
              <p:cNvSpPr txBox="1"/>
              <p:nvPr/>
            </p:nvSpPr>
            <p:spPr>
              <a:xfrm>
                <a:off x="7557203" y="4210352"/>
                <a:ext cx="189796" cy="1420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900" b="0" i="1" smtClean="0">
                              <a:solidFill>
                                <a:srgbClr val="EA4335"/>
                              </a:solidFill>
                              <a:latin typeface="Cambria Math" panose="02040503050406030204" pitchFamily="18" charset="0"/>
                            </a:rPr>
                          </m:ctrlPr>
                        </m:sSubSupPr>
                        <m:e>
                          <m:r>
                            <a:rPr lang="en-US" sz="900" b="0" i="1" smtClean="0">
                              <a:solidFill>
                                <a:srgbClr val="EA4335"/>
                              </a:solidFill>
                              <a:latin typeface="Cambria Math" panose="02040503050406030204" pitchFamily="18" charset="0"/>
                            </a:rPr>
                            <m:t>𝑤</m:t>
                          </m:r>
                        </m:e>
                        <m:sub>
                          <m:r>
                            <a:rPr lang="en-US" sz="900" b="0" i="1" smtClean="0">
                              <a:solidFill>
                                <a:srgbClr val="EA4335"/>
                              </a:solidFill>
                              <a:latin typeface="Cambria Math" panose="02040503050406030204" pitchFamily="18" charset="0"/>
                            </a:rPr>
                            <m:t>0</m:t>
                          </m:r>
                        </m:sub>
                        <m:sup>
                          <m:r>
                            <a:rPr lang="en-US" sz="900" b="0" i="1" smtClean="0">
                              <a:solidFill>
                                <a:srgbClr val="EA4335"/>
                              </a:solidFill>
                              <a:latin typeface="Cambria Math" panose="02040503050406030204" pitchFamily="18" charset="0"/>
                            </a:rPr>
                            <m:t> 0</m:t>
                          </m:r>
                        </m:sup>
                      </m:sSubSup>
                    </m:oMath>
                  </m:oMathPara>
                </a14:m>
                <a:endParaRPr lang="en-IN" sz="900" dirty="0">
                  <a:solidFill>
                    <a:srgbClr val="EA4335"/>
                  </a:solidFill>
                </a:endParaRPr>
              </a:p>
            </p:txBody>
          </p:sp>
        </mc:Choice>
        <mc:Fallback xmlns="">
          <p:sp>
            <p:nvSpPr>
              <p:cNvPr id="49" name="TextBox 48">
                <a:extLst>
                  <a:ext uri="{FF2B5EF4-FFF2-40B4-BE49-F238E27FC236}">
                    <a16:creationId xmlns:a16="http://schemas.microsoft.com/office/drawing/2014/main" id="{DAABBB36-FF3F-1AEA-C9F3-1399B6A34DE8}"/>
                  </a:ext>
                </a:extLst>
              </p:cNvPr>
              <p:cNvSpPr txBox="1">
                <a:spLocks noRot="1" noChangeAspect="1" noMove="1" noResize="1" noEditPoints="1" noAdjustHandles="1" noChangeArrowheads="1" noChangeShapeType="1" noTextEdit="1"/>
              </p:cNvSpPr>
              <p:nvPr/>
            </p:nvSpPr>
            <p:spPr>
              <a:xfrm>
                <a:off x="7557203" y="4210352"/>
                <a:ext cx="189796" cy="142090"/>
              </a:xfrm>
              <a:prstGeom prst="rect">
                <a:avLst/>
              </a:prstGeom>
              <a:blipFill>
                <a:blip r:embed="rId11"/>
                <a:stretch>
                  <a:fillRect l="-9677" t="-4348" r="-9677" b="-21739"/>
                </a:stretch>
              </a:blipFill>
            </p:spPr>
            <p:txBody>
              <a:bodyPr/>
              <a:lstStyle/>
              <a:p>
                <a:r>
                  <a:rPr lang="en-IN">
                    <a:noFill/>
                  </a:rPr>
                  <a:t> </a:t>
                </a:r>
              </a:p>
            </p:txBody>
          </p:sp>
        </mc:Fallback>
      </mc:AlternateContent>
      <p:sp>
        <p:nvSpPr>
          <p:cNvPr id="4" name="Oval 3">
            <a:extLst>
              <a:ext uri="{FF2B5EF4-FFF2-40B4-BE49-F238E27FC236}">
                <a16:creationId xmlns:a16="http://schemas.microsoft.com/office/drawing/2014/main" id="{919F73B3-040A-F43F-518D-CFEE01A42D76}"/>
              </a:ext>
            </a:extLst>
          </p:cNvPr>
          <p:cNvSpPr/>
          <p:nvPr/>
        </p:nvSpPr>
        <p:spPr>
          <a:xfrm>
            <a:off x="8210845" y="2560447"/>
            <a:ext cx="496299" cy="496299"/>
          </a:xfrm>
          <a:prstGeom prst="ellipse">
            <a:avLst/>
          </a:prstGeom>
          <a:solidFill>
            <a:srgbClr val="EA433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78B720DE-F0D4-CC39-399A-1F11D9C5E96D}"/>
              </a:ext>
            </a:extLst>
          </p:cNvPr>
          <p:cNvSpPr/>
          <p:nvPr/>
        </p:nvSpPr>
        <p:spPr>
          <a:xfrm>
            <a:off x="8942917" y="2560446"/>
            <a:ext cx="496299" cy="496299"/>
          </a:xfrm>
          <a:prstGeom prst="ellipse">
            <a:avLst/>
          </a:prstGeom>
          <a:solidFill>
            <a:srgbClr val="FBBC0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EEF7CAB7-15CE-C6FE-3F67-535B50581BCA}"/>
              </a:ext>
            </a:extLst>
          </p:cNvPr>
          <p:cNvSpPr/>
          <p:nvPr/>
        </p:nvSpPr>
        <p:spPr>
          <a:xfrm>
            <a:off x="9674989" y="2563844"/>
            <a:ext cx="496299" cy="496299"/>
          </a:xfrm>
          <a:prstGeom prst="ellipse">
            <a:avLst/>
          </a:prstGeom>
          <a:solidFill>
            <a:srgbClr val="34A85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 name="Table 8">
            <a:extLst>
              <a:ext uri="{FF2B5EF4-FFF2-40B4-BE49-F238E27FC236}">
                <a16:creationId xmlns:a16="http://schemas.microsoft.com/office/drawing/2014/main" id="{338CC132-A9DA-38D7-618D-18D58A600891}"/>
              </a:ext>
            </a:extLst>
          </p:cNvPr>
          <p:cNvGraphicFramePr>
            <a:graphicFrameLocks noGrp="1"/>
          </p:cNvGraphicFramePr>
          <p:nvPr/>
        </p:nvGraphicFramePr>
        <p:xfrm>
          <a:off x="8248542" y="4392179"/>
          <a:ext cx="420903" cy="406112"/>
        </p:xfrm>
        <a:graphic>
          <a:graphicData uri="http://schemas.openxmlformats.org/drawingml/2006/table">
            <a:tbl>
              <a:tblPr firstRow="1" bandRow="1">
                <a:tableStyleId>{5C22544A-7EE6-4342-B048-85BDC9FD1C3A}</a:tableStyleId>
              </a:tblPr>
              <a:tblGrid>
                <a:gridCol w="420903">
                  <a:extLst>
                    <a:ext uri="{9D8B030D-6E8A-4147-A177-3AD203B41FA5}">
                      <a16:colId xmlns:a16="http://schemas.microsoft.com/office/drawing/2014/main" val="2713400331"/>
                    </a:ext>
                  </a:extLst>
                </a:gridCol>
              </a:tblGrid>
              <a:tr h="406112">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D3FB"/>
                    </a:solidFill>
                  </a:tcPr>
                </a:tc>
                <a:extLst>
                  <a:ext uri="{0D108BD9-81ED-4DB2-BD59-A6C34878D82A}">
                    <a16:rowId xmlns:a16="http://schemas.microsoft.com/office/drawing/2014/main" val="4103196256"/>
                  </a:ext>
                </a:extLst>
              </a:tr>
            </a:tbl>
          </a:graphicData>
        </a:graphic>
      </p:graphicFrame>
      <p:graphicFrame>
        <p:nvGraphicFramePr>
          <p:cNvPr id="7" name="Table 8">
            <a:extLst>
              <a:ext uri="{FF2B5EF4-FFF2-40B4-BE49-F238E27FC236}">
                <a16:creationId xmlns:a16="http://schemas.microsoft.com/office/drawing/2014/main" id="{A0096587-2F3A-FD6B-0EEF-D08BE76060A1}"/>
              </a:ext>
            </a:extLst>
          </p:cNvPr>
          <p:cNvGraphicFramePr>
            <a:graphicFrameLocks noGrp="1"/>
          </p:cNvGraphicFramePr>
          <p:nvPr/>
        </p:nvGraphicFramePr>
        <p:xfrm>
          <a:off x="8980614" y="4392179"/>
          <a:ext cx="420903" cy="406112"/>
        </p:xfrm>
        <a:graphic>
          <a:graphicData uri="http://schemas.openxmlformats.org/drawingml/2006/table">
            <a:tbl>
              <a:tblPr firstRow="1" bandRow="1">
                <a:tableStyleId>{5C22544A-7EE6-4342-B048-85BDC9FD1C3A}</a:tableStyleId>
              </a:tblPr>
              <a:tblGrid>
                <a:gridCol w="420903">
                  <a:extLst>
                    <a:ext uri="{9D8B030D-6E8A-4147-A177-3AD203B41FA5}">
                      <a16:colId xmlns:a16="http://schemas.microsoft.com/office/drawing/2014/main" val="2713400331"/>
                    </a:ext>
                  </a:extLst>
                </a:gridCol>
              </a:tblGrid>
              <a:tr h="406112">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D3FB"/>
                    </a:solidFill>
                  </a:tcPr>
                </a:tc>
                <a:extLst>
                  <a:ext uri="{0D108BD9-81ED-4DB2-BD59-A6C34878D82A}">
                    <a16:rowId xmlns:a16="http://schemas.microsoft.com/office/drawing/2014/main" val="4103196256"/>
                  </a:ext>
                </a:extLst>
              </a:tr>
            </a:tbl>
          </a:graphicData>
        </a:graphic>
      </p:graphicFrame>
      <p:graphicFrame>
        <p:nvGraphicFramePr>
          <p:cNvPr id="9" name="Table 8">
            <a:extLst>
              <a:ext uri="{FF2B5EF4-FFF2-40B4-BE49-F238E27FC236}">
                <a16:creationId xmlns:a16="http://schemas.microsoft.com/office/drawing/2014/main" id="{A1CFFBD5-E77B-24DD-2CD1-E8564E3D13F7}"/>
              </a:ext>
            </a:extLst>
          </p:cNvPr>
          <p:cNvGraphicFramePr>
            <a:graphicFrameLocks noGrp="1"/>
          </p:cNvGraphicFramePr>
          <p:nvPr/>
        </p:nvGraphicFramePr>
        <p:xfrm>
          <a:off x="7516470" y="4384555"/>
          <a:ext cx="420903" cy="406112"/>
        </p:xfrm>
        <a:graphic>
          <a:graphicData uri="http://schemas.openxmlformats.org/drawingml/2006/table">
            <a:tbl>
              <a:tblPr firstRow="1" bandRow="1">
                <a:tableStyleId>{5C22544A-7EE6-4342-B048-85BDC9FD1C3A}</a:tableStyleId>
              </a:tblPr>
              <a:tblGrid>
                <a:gridCol w="420903">
                  <a:extLst>
                    <a:ext uri="{9D8B030D-6E8A-4147-A177-3AD203B41FA5}">
                      <a16:colId xmlns:a16="http://schemas.microsoft.com/office/drawing/2014/main" val="2713400331"/>
                    </a:ext>
                  </a:extLst>
                </a:gridCol>
              </a:tblGrid>
              <a:tr h="406112">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D3FB"/>
                    </a:solidFill>
                  </a:tcPr>
                </a:tc>
                <a:extLst>
                  <a:ext uri="{0D108BD9-81ED-4DB2-BD59-A6C34878D82A}">
                    <a16:rowId xmlns:a16="http://schemas.microsoft.com/office/drawing/2014/main" val="4103196256"/>
                  </a:ext>
                </a:extLst>
              </a:tr>
            </a:tbl>
          </a:graphicData>
        </a:graphic>
      </p:graphicFrame>
      <p:graphicFrame>
        <p:nvGraphicFramePr>
          <p:cNvPr id="13" name="Table 12">
            <a:extLst>
              <a:ext uri="{FF2B5EF4-FFF2-40B4-BE49-F238E27FC236}">
                <a16:creationId xmlns:a16="http://schemas.microsoft.com/office/drawing/2014/main" id="{DE84564F-2970-D3E4-1D2E-F446B3F6C4A2}"/>
              </a:ext>
            </a:extLst>
          </p:cNvPr>
          <p:cNvGraphicFramePr>
            <a:graphicFrameLocks noGrp="1"/>
          </p:cNvGraphicFramePr>
          <p:nvPr/>
        </p:nvGraphicFramePr>
        <p:xfrm>
          <a:off x="9712686" y="4392179"/>
          <a:ext cx="420903" cy="406112"/>
        </p:xfrm>
        <a:graphic>
          <a:graphicData uri="http://schemas.openxmlformats.org/drawingml/2006/table">
            <a:tbl>
              <a:tblPr firstRow="1" bandRow="1">
                <a:tableStyleId>{5C22544A-7EE6-4342-B048-85BDC9FD1C3A}</a:tableStyleId>
              </a:tblPr>
              <a:tblGrid>
                <a:gridCol w="420903">
                  <a:extLst>
                    <a:ext uri="{9D8B030D-6E8A-4147-A177-3AD203B41FA5}">
                      <a16:colId xmlns:a16="http://schemas.microsoft.com/office/drawing/2014/main" val="2713400331"/>
                    </a:ext>
                  </a:extLst>
                </a:gridCol>
              </a:tblGrid>
              <a:tr h="406112">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D3FB"/>
                    </a:solidFill>
                  </a:tcPr>
                </a:tc>
                <a:extLst>
                  <a:ext uri="{0D108BD9-81ED-4DB2-BD59-A6C34878D82A}">
                    <a16:rowId xmlns:a16="http://schemas.microsoft.com/office/drawing/2014/main" val="4103196256"/>
                  </a:ext>
                </a:extLst>
              </a:tr>
            </a:tbl>
          </a:graphicData>
        </a:graphic>
      </p:graphicFrame>
      <p:graphicFrame>
        <p:nvGraphicFramePr>
          <p:cNvPr id="17" name="Table 16">
            <a:extLst>
              <a:ext uri="{FF2B5EF4-FFF2-40B4-BE49-F238E27FC236}">
                <a16:creationId xmlns:a16="http://schemas.microsoft.com/office/drawing/2014/main" id="{B606FB1C-7D51-CF03-9EE4-06467088FBBA}"/>
              </a:ext>
            </a:extLst>
          </p:cNvPr>
          <p:cNvGraphicFramePr>
            <a:graphicFrameLocks noGrp="1"/>
          </p:cNvGraphicFramePr>
          <p:nvPr/>
        </p:nvGraphicFramePr>
        <p:xfrm>
          <a:off x="10444758" y="4392179"/>
          <a:ext cx="420903" cy="406112"/>
        </p:xfrm>
        <a:graphic>
          <a:graphicData uri="http://schemas.openxmlformats.org/drawingml/2006/table">
            <a:tbl>
              <a:tblPr firstRow="1" bandRow="1">
                <a:tableStyleId>{5C22544A-7EE6-4342-B048-85BDC9FD1C3A}</a:tableStyleId>
              </a:tblPr>
              <a:tblGrid>
                <a:gridCol w="420903">
                  <a:extLst>
                    <a:ext uri="{9D8B030D-6E8A-4147-A177-3AD203B41FA5}">
                      <a16:colId xmlns:a16="http://schemas.microsoft.com/office/drawing/2014/main" val="2713400331"/>
                    </a:ext>
                  </a:extLst>
                </a:gridCol>
              </a:tblGrid>
              <a:tr h="406112">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D3FB"/>
                    </a:solidFill>
                  </a:tcPr>
                </a:tc>
                <a:extLst>
                  <a:ext uri="{0D108BD9-81ED-4DB2-BD59-A6C34878D82A}">
                    <a16:rowId xmlns:a16="http://schemas.microsoft.com/office/drawing/2014/main" val="4103196256"/>
                  </a:ext>
                </a:extLst>
              </a:tr>
            </a:tbl>
          </a:graphicData>
        </a:graphic>
      </p:graphicFrame>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DF0E839-6687-807C-818E-090B02B498E7}"/>
                  </a:ext>
                </a:extLst>
              </p:cNvPr>
              <p:cNvSpPr txBox="1"/>
              <p:nvPr/>
            </p:nvSpPr>
            <p:spPr>
              <a:xfrm>
                <a:off x="8277312" y="4228126"/>
                <a:ext cx="189796" cy="1409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900" b="0" i="1" smtClean="0">
                              <a:solidFill>
                                <a:srgbClr val="EA4335"/>
                              </a:solidFill>
                              <a:latin typeface="Cambria Math" panose="02040503050406030204" pitchFamily="18" charset="0"/>
                            </a:rPr>
                          </m:ctrlPr>
                        </m:sSubSupPr>
                        <m:e>
                          <m:r>
                            <a:rPr lang="en-US" sz="900" b="0" i="1" smtClean="0">
                              <a:solidFill>
                                <a:srgbClr val="EA4335"/>
                              </a:solidFill>
                              <a:latin typeface="Cambria Math" panose="02040503050406030204" pitchFamily="18" charset="0"/>
                            </a:rPr>
                            <m:t>𝑤</m:t>
                          </m:r>
                        </m:e>
                        <m:sub>
                          <m:r>
                            <a:rPr lang="en-US" sz="900" b="0" i="1" smtClean="0">
                              <a:solidFill>
                                <a:srgbClr val="EA4335"/>
                              </a:solidFill>
                              <a:latin typeface="Cambria Math" panose="02040503050406030204" pitchFamily="18" charset="0"/>
                            </a:rPr>
                            <m:t>1</m:t>
                          </m:r>
                        </m:sub>
                        <m:sup>
                          <m:r>
                            <a:rPr lang="en-US" sz="900" b="0" i="1" smtClean="0">
                              <a:solidFill>
                                <a:srgbClr val="EA4335"/>
                              </a:solidFill>
                              <a:latin typeface="Cambria Math" panose="02040503050406030204" pitchFamily="18" charset="0"/>
                            </a:rPr>
                            <m:t> 0</m:t>
                          </m:r>
                        </m:sup>
                      </m:sSubSup>
                    </m:oMath>
                  </m:oMathPara>
                </a14:m>
                <a:endParaRPr lang="en-IN" sz="900" dirty="0">
                  <a:solidFill>
                    <a:srgbClr val="EA4335"/>
                  </a:solidFill>
                </a:endParaRPr>
              </a:p>
            </p:txBody>
          </p:sp>
        </mc:Choice>
        <mc:Fallback xmlns="">
          <p:sp>
            <p:nvSpPr>
              <p:cNvPr id="52" name="TextBox 51">
                <a:extLst>
                  <a:ext uri="{FF2B5EF4-FFF2-40B4-BE49-F238E27FC236}">
                    <a16:creationId xmlns:a16="http://schemas.microsoft.com/office/drawing/2014/main" id="{6DF0E839-6687-807C-818E-090B02B498E7}"/>
                  </a:ext>
                </a:extLst>
              </p:cNvPr>
              <p:cNvSpPr txBox="1">
                <a:spLocks noRot="1" noChangeAspect="1" noMove="1" noResize="1" noEditPoints="1" noAdjustHandles="1" noChangeArrowheads="1" noChangeShapeType="1" noTextEdit="1"/>
              </p:cNvSpPr>
              <p:nvPr/>
            </p:nvSpPr>
            <p:spPr>
              <a:xfrm>
                <a:off x="8277312" y="4228126"/>
                <a:ext cx="189796" cy="140936"/>
              </a:xfrm>
              <a:prstGeom prst="rect">
                <a:avLst/>
              </a:prstGeom>
              <a:blipFill>
                <a:blip r:embed="rId12"/>
                <a:stretch>
                  <a:fillRect l="-9677" t="-4348" r="-9677" b="-217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01A1EDA-135C-5CDB-DEA9-9C8F383A8232}"/>
                  </a:ext>
                </a:extLst>
              </p:cNvPr>
              <p:cNvSpPr txBox="1"/>
              <p:nvPr/>
            </p:nvSpPr>
            <p:spPr>
              <a:xfrm>
                <a:off x="8911508" y="4231150"/>
                <a:ext cx="189796" cy="1412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900" b="0" i="1" smtClean="0">
                              <a:solidFill>
                                <a:srgbClr val="EA4335"/>
                              </a:solidFill>
                              <a:latin typeface="Cambria Math" panose="02040503050406030204" pitchFamily="18" charset="0"/>
                            </a:rPr>
                          </m:ctrlPr>
                        </m:sSubSupPr>
                        <m:e>
                          <m:r>
                            <a:rPr lang="en-US" sz="900" b="0" i="1" smtClean="0">
                              <a:solidFill>
                                <a:srgbClr val="EA4335"/>
                              </a:solidFill>
                              <a:latin typeface="Cambria Math" panose="02040503050406030204" pitchFamily="18" charset="0"/>
                            </a:rPr>
                            <m:t>𝑤</m:t>
                          </m:r>
                        </m:e>
                        <m:sub>
                          <m:r>
                            <a:rPr lang="en-US" sz="900" b="0" i="1" smtClean="0">
                              <a:solidFill>
                                <a:srgbClr val="EA4335"/>
                              </a:solidFill>
                              <a:latin typeface="Cambria Math" panose="02040503050406030204" pitchFamily="18" charset="0"/>
                            </a:rPr>
                            <m:t>2</m:t>
                          </m:r>
                        </m:sub>
                        <m:sup>
                          <m:r>
                            <a:rPr lang="en-US" sz="900" b="0" i="1" smtClean="0">
                              <a:solidFill>
                                <a:srgbClr val="EA4335"/>
                              </a:solidFill>
                              <a:latin typeface="Cambria Math" panose="02040503050406030204" pitchFamily="18" charset="0"/>
                            </a:rPr>
                            <m:t> 0</m:t>
                          </m:r>
                        </m:sup>
                      </m:sSubSup>
                    </m:oMath>
                  </m:oMathPara>
                </a14:m>
                <a:endParaRPr lang="en-IN" sz="900" dirty="0">
                  <a:solidFill>
                    <a:srgbClr val="EA4335"/>
                  </a:solidFill>
                </a:endParaRPr>
              </a:p>
            </p:txBody>
          </p:sp>
        </mc:Choice>
        <mc:Fallback xmlns="">
          <p:sp>
            <p:nvSpPr>
              <p:cNvPr id="54" name="TextBox 53">
                <a:extLst>
                  <a:ext uri="{FF2B5EF4-FFF2-40B4-BE49-F238E27FC236}">
                    <a16:creationId xmlns:a16="http://schemas.microsoft.com/office/drawing/2014/main" id="{E01A1EDA-135C-5CDB-DEA9-9C8F383A8232}"/>
                  </a:ext>
                </a:extLst>
              </p:cNvPr>
              <p:cNvSpPr txBox="1">
                <a:spLocks noRot="1" noChangeAspect="1" noMove="1" noResize="1" noEditPoints="1" noAdjustHandles="1" noChangeArrowheads="1" noChangeShapeType="1" noTextEdit="1"/>
              </p:cNvSpPr>
              <p:nvPr/>
            </p:nvSpPr>
            <p:spPr>
              <a:xfrm>
                <a:off x="8911508" y="4231150"/>
                <a:ext cx="189796" cy="141257"/>
              </a:xfrm>
              <a:prstGeom prst="rect">
                <a:avLst/>
              </a:prstGeom>
              <a:blipFill>
                <a:blip r:embed="rId13"/>
                <a:stretch>
                  <a:fillRect l="-9677" t="-4348" r="-9677" b="-217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5EB50864-7544-6FB3-D88B-7A9252F87F2B}"/>
                  </a:ext>
                </a:extLst>
              </p:cNvPr>
              <p:cNvSpPr txBox="1"/>
              <p:nvPr/>
            </p:nvSpPr>
            <p:spPr>
              <a:xfrm>
                <a:off x="10262310" y="4262722"/>
                <a:ext cx="189796" cy="140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900" b="0" i="1" smtClean="0">
                              <a:solidFill>
                                <a:srgbClr val="EA4335"/>
                              </a:solidFill>
                              <a:latin typeface="Cambria Math" panose="02040503050406030204" pitchFamily="18" charset="0"/>
                            </a:rPr>
                          </m:ctrlPr>
                        </m:sSubSupPr>
                        <m:e>
                          <m:r>
                            <a:rPr lang="en-US" sz="900" b="0" i="1" smtClean="0">
                              <a:solidFill>
                                <a:srgbClr val="EA4335"/>
                              </a:solidFill>
                              <a:latin typeface="Cambria Math" panose="02040503050406030204" pitchFamily="18" charset="0"/>
                            </a:rPr>
                            <m:t>𝑤</m:t>
                          </m:r>
                        </m:e>
                        <m:sub>
                          <m:r>
                            <a:rPr lang="en-US" sz="900" b="0" i="1" smtClean="0">
                              <a:solidFill>
                                <a:srgbClr val="EA4335"/>
                              </a:solidFill>
                              <a:latin typeface="Cambria Math" panose="02040503050406030204" pitchFamily="18" charset="0"/>
                            </a:rPr>
                            <m:t>4</m:t>
                          </m:r>
                        </m:sub>
                        <m:sup>
                          <m:r>
                            <a:rPr lang="en-US" sz="900" b="0" i="1" smtClean="0">
                              <a:solidFill>
                                <a:srgbClr val="EA4335"/>
                              </a:solidFill>
                              <a:latin typeface="Cambria Math" panose="02040503050406030204" pitchFamily="18" charset="0"/>
                            </a:rPr>
                            <m:t> 0</m:t>
                          </m:r>
                        </m:sup>
                      </m:sSubSup>
                    </m:oMath>
                  </m:oMathPara>
                </a14:m>
                <a:endParaRPr lang="en-IN" sz="900" dirty="0">
                  <a:solidFill>
                    <a:srgbClr val="EA4335"/>
                  </a:solidFill>
                </a:endParaRPr>
              </a:p>
            </p:txBody>
          </p:sp>
        </mc:Choice>
        <mc:Fallback xmlns="">
          <p:sp>
            <p:nvSpPr>
              <p:cNvPr id="55" name="TextBox 54">
                <a:extLst>
                  <a:ext uri="{FF2B5EF4-FFF2-40B4-BE49-F238E27FC236}">
                    <a16:creationId xmlns:a16="http://schemas.microsoft.com/office/drawing/2014/main" id="{5EB50864-7544-6FB3-D88B-7A9252F87F2B}"/>
                  </a:ext>
                </a:extLst>
              </p:cNvPr>
              <p:cNvSpPr txBox="1">
                <a:spLocks noRot="1" noChangeAspect="1" noMove="1" noResize="1" noEditPoints="1" noAdjustHandles="1" noChangeArrowheads="1" noChangeShapeType="1" noTextEdit="1"/>
              </p:cNvSpPr>
              <p:nvPr/>
            </p:nvSpPr>
            <p:spPr>
              <a:xfrm>
                <a:off x="10262310" y="4262722"/>
                <a:ext cx="189796" cy="140680"/>
              </a:xfrm>
              <a:prstGeom prst="rect">
                <a:avLst/>
              </a:prstGeom>
              <a:blipFill>
                <a:blip r:embed="rId14"/>
                <a:stretch>
                  <a:fillRect l="-9375" r="-6250" b="-217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6DB99FA2-C718-172F-A2DD-F172BDC60E48}"/>
                  </a:ext>
                </a:extLst>
              </p:cNvPr>
              <p:cNvSpPr txBox="1"/>
              <p:nvPr/>
            </p:nvSpPr>
            <p:spPr>
              <a:xfrm>
                <a:off x="9560955" y="4227869"/>
                <a:ext cx="189796" cy="1419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900" b="0" i="1" smtClean="0">
                              <a:solidFill>
                                <a:srgbClr val="EA4335"/>
                              </a:solidFill>
                              <a:latin typeface="Cambria Math" panose="02040503050406030204" pitchFamily="18" charset="0"/>
                            </a:rPr>
                          </m:ctrlPr>
                        </m:sSubSupPr>
                        <m:e>
                          <m:r>
                            <a:rPr lang="en-US" sz="900" b="0" i="1" smtClean="0">
                              <a:solidFill>
                                <a:srgbClr val="EA4335"/>
                              </a:solidFill>
                              <a:latin typeface="Cambria Math" panose="02040503050406030204" pitchFamily="18" charset="0"/>
                            </a:rPr>
                            <m:t>𝑤</m:t>
                          </m:r>
                        </m:e>
                        <m:sub>
                          <m:r>
                            <a:rPr lang="en-US" sz="900" b="0" i="1" smtClean="0">
                              <a:solidFill>
                                <a:srgbClr val="EA4335"/>
                              </a:solidFill>
                              <a:latin typeface="Cambria Math" panose="02040503050406030204" pitchFamily="18" charset="0"/>
                            </a:rPr>
                            <m:t>3</m:t>
                          </m:r>
                        </m:sub>
                        <m:sup>
                          <m:r>
                            <a:rPr lang="en-US" sz="900" b="0" i="1" smtClean="0">
                              <a:solidFill>
                                <a:srgbClr val="EA4335"/>
                              </a:solidFill>
                              <a:latin typeface="Cambria Math" panose="02040503050406030204" pitchFamily="18" charset="0"/>
                            </a:rPr>
                            <m:t> 0</m:t>
                          </m:r>
                        </m:sup>
                      </m:sSubSup>
                    </m:oMath>
                  </m:oMathPara>
                </a14:m>
                <a:endParaRPr lang="en-IN" sz="900" dirty="0">
                  <a:solidFill>
                    <a:srgbClr val="EA4335"/>
                  </a:solidFill>
                </a:endParaRPr>
              </a:p>
            </p:txBody>
          </p:sp>
        </mc:Choice>
        <mc:Fallback xmlns="">
          <p:sp>
            <p:nvSpPr>
              <p:cNvPr id="58" name="TextBox 57">
                <a:extLst>
                  <a:ext uri="{FF2B5EF4-FFF2-40B4-BE49-F238E27FC236}">
                    <a16:creationId xmlns:a16="http://schemas.microsoft.com/office/drawing/2014/main" id="{6DB99FA2-C718-172F-A2DD-F172BDC60E48}"/>
                  </a:ext>
                </a:extLst>
              </p:cNvPr>
              <p:cNvSpPr txBox="1">
                <a:spLocks noRot="1" noChangeAspect="1" noMove="1" noResize="1" noEditPoints="1" noAdjustHandles="1" noChangeArrowheads="1" noChangeShapeType="1" noTextEdit="1"/>
              </p:cNvSpPr>
              <p:nvPr/>
            </p:nvSpPr>
            <p:spPr>
              <a:xfrm>
                <a:off x="9560955" y="4227869"/>
                <a:ext cx="189796" cy="141962"/>
              </a:xfrm>
              <a:prstGeom prst="rect">
                <a:avLst/>
              </a:prstGeom>
              <a:blipFill>
                <a:blip r:embed="rId15"/>
                <a:stretch>
                  <a:fillRect l="-9375" t="-4348" r="-6250" b="-217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EA18125-DF15-7343-C251-C99561A78929}"/>
                  </a:ext>
                </a:extLst>
              </p:cNvPr>
              <p:cNvSpPr txBox="1"/>
              <p:nvPr/>
            </p:nvSpPr>
            <p:spPr>
              <a:xfrm>
                <a:off x="10171285" y="3823446"/>
                <a:ext cx="189796" cy="139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900" b="0" i="1" smtClean="0">
                              <a:solidFill>
                                <a:srgbClr val="FBBC05"/>
                              </a:solidFill>
                              <a:latin typeface="Cambria Math" panose="02040503050406030204" pitchFamily="18" charset="0"/>
                            </a:rPr>
                          </m:ctrlPr>
                        </m:sSubSupPr>
                        <m:e>
                          <m:r>
                            <a:rPr lang="en-US" sz="900" b="0" i="1" smtClean="0">
                              <a:solidFill>
                                <a:srgbClr val="FBBC05"/>
                              </a:solidFill>
                              <a:latin typeface="Cambria Math" panose="02040503050406030204" pitchFamily="18" charset="0"/>
                            </a:rPr>
                            <m:t>𝑤</m:t>
                          </m:r>
                        </m:e>
                        <m:sub>
                          <m:r>
                            <a:rPr lang="en-US" sz="900" b="0" i="1" smtClean="0">
                              <a:solidFill>
                                <a:srgbClr val="FBBC05"/>
                              </a:solidFill>
                              <a:latin typeface="Cambria Math" panose="02040503050406030204" pitchFamily="18" charset="0"/>
                            </a:rPr>
                            <m:t>4</m:t>
                          </m:r>
                        </m:sub>
                        <m:sup>
                          <m:r>
                            <a:rPr lang="en-US" sz="900" b="0" i="1" smtClean="0">
                              <a:solidFill>
                                <a:srgbClr val="FBBC05"/>
                              </a:solidFill>
                              <a:latin typeface="Cambria Math" panose="02040503050406030204" pitchFamily="18" charset="0"/>
                            </a:rPr>
                            <m:t> 1</m:t>
                          </m:r>
                        </m:sup>
                      </m:sSubSup>
                    </m:oMath>
                  </m:oMathPara>
                </a14:m>
                <a:endParaRPr lang="en-IN" sz="900" dirty="0">
                  <a:solidFill>
                    <a:srgbClr val="FBBC05"/>
                  </a:solidFill>
                </a:endParaRPr>
              </a:p>
            </p:txBody>
          </p:sp>
        </mc:Choice>
        <mc:Fallback xmlns="">
          <p:sp>
            <p:nvSpPr>
              <p:cNvPr id="60" name="TextBox 59">
                <a:extLst>
                  <a:ext uri="{FF2B5EF4-FFF2-40B4-BE49-F238E27FC236}">
                    <a16:creationId xmlns:a16="http://schemas.microsoft.com/office/drawing/2014/main" id="{DEA18125-DF15-7343-C251-C99561A78929}"/>
                  </a:ext>
                </a:extLst>
              </p:cNvPr>
              <p:cNvSpPr txBox="1">
                <a:spLocks noRot="1" noChangeAspect="1" noMove="1" noResize="1" noEditPoints="1" noAdjustHandles="1" noChangeArrowheads="1" noChangeShapeType="1" noTextEdit="1"/>
              </p:cNvSpPr>
              <p:nvPr/>
            </p:nvSpPr>
            <p:spPr>
              <a:xfrm>
                <a:off x="10171285" y="3823446"/>
                <a:ext cx="189796" cy="139718"/>
              </a:xfrm>
              <a:prstGeom prst="rect">
                <a:avLst/>
              </a:prstGeom>
              <a:blipFill>
                <a:blip r:embed="rId16"/>
                <a:stretch>
                  <a:fillRect l="-9677" t="-4348" r="-9677" b="-217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46DE0E8D-D98D-EA5C-49FF-C7BDB257FE3B}"/>
                  </a:ext>
                </a:extLst>
              </p:cNvPr>
              <p:cNvSpPr txBox="1"/>
              <p:nvPr/>
            </p:nvSpPr>
            <p:spPr>
              <a:xfrm>
                <a:off x="9723966" y="3941973"/>
                <a:ext cx="189796" cy="140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900" b="0" i="1" smtClean="0">
                              <a:solidFill>
                                <a:srgbClr val="FBBC05"/>
                              </a:solidFill>
                              <a:latin typeface="Cambria Math" panose="02040503050406030204" pitchFamily="18" charset="0"/>
                            </a:rPr>
                          </m:ctrlPr>
                        </m:sSubSupPr>
                        <m:e>
                          <m:r>
                            <a:rPr lang="en-US" sz="900" b="0" i="1" smtClean="0">
                              <a:solidFill>
                                <a:srgbClr val="FBBC05"/>
                              </a:solidFill>
                              <a:latin typeface="Cambria Math" panose="02040503050406030204" pitchFamily="18" charset="0"/>
                            </a:rPr>
                            <m:t>𝑤</m:t>
                          </m:r>
                        </m:e>
                        <m:sub>
                          <m:r>
                            <a:rPr lang="en-US" sz="900" b="0" i="1" smtClean="0">
                              <a:solidFill>
                                <a:srgbClr val="FBBC05"/>
                              </a:solidFill>
                              <a:latin typeface="Cambria Math" panose="02040503050406030204" pitchFamily="18" charset="0"/>
                            </a:rPr>
                            <m:t>3</m:t>
                          </m:r>
                        </m:sub>
                        <m:sup>
                          <m:r>
                            <a:rPr lang="en-US" sz="900" b="0" i="1" smtClean="0">
                              <a:solidFill>
                                <a:srgbClr val="FBBC05"/>
                              </a:solidFill>
                              <a:latin typeface="Cambria Math" panose="02040503050406030204" pitchFamily="18" charset="0"/>
                            </a:rPr>
                            <m:t> 1</m:t>
                          </m:r>
                        </m:sup>
                      </m:sSubSup>
                    </m:oMath>
                  </m:oMathPara>
                </a14:m>
                <a:endParaRPr lang="en-IN" sz="900" dirty="0">
                  <a:solidFill>
                    <a:srgbClr val="FBBC05"/>
                  </a:solidFill>
                </a:endParaRPr>
              </a:p>
            </p:txBody>
          </p:sp>
        </mc:Choice>
        <mc:Fallback xmlns="">
          <p:sp>
            <p:nvSpPr>
              <p:cNvPr id="61" name="TextBox 60">
                <a:extLst>
                  <a:ext uri="{FF2B5EF4-FFF2-40B4-BE49-F238E27FC236}">
                    <a16:creationId xmlns:a16="http://schemas.microsoft.com/office/drawing/2014/main" id="{46DE0E8D-D98D-EA5C-49FF-C7BDB257FE3B}"/>
                  </a:ext>
                </a:extLst>
              </p:cNvPr>
              <p:cNvSpPr txBox="1">
                <a:spLocks noRot="1" noChangeAspect="1" noMove="1" noResize="1" noEditPoints="1" noAdjustHandles="1" noChangeArrowheads="1" noChangeShapeType="1" noTextEdit="1"/>
              </p:cNvSpPr>
              <p:nvPr/>
            </p:nvSpPr>
            <p:spPr>
              <a:xfrm>
                <a:off x="9723966" y="3941973"/>
                <a:ext cx="189796" cy="140872"/>
              </a:xfrm>
              <a:prstGeom prst="rect">
                <a:avLst/>
              </a:prstGeom>
              <a:blipFill>
                <a:blip r:embed="rId17"/>
                <a:stretch>
                  <a:fillRect l="-9677" t="-4348" r="-9677" b="-217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59513F6-5784-9EA8-4F8F-DA3091D7483C}"/>
                  </a:ext>
                </a:extLst>
              </p:cNvPr>
              <p:cNvSpPr txBox="1"/>
              <p:nvPr/>
            </p:nvSpPr>
            <p:spPr>
              <a:xfrm>
                <a:off x="9005502" y="3893081"/>
                <a:ext cx="189796" cy="1401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900" b="0" i="1" smtClean="0">
                              <a:solidFill>
                                <a:srgbClr val="FBBC05"/>
                              </a:solidFill>
                              <a:latin typeface="Cambria Math" panose="02040503050406030204" pitchFamily="18" charset="0"/>
                            </a:rPr>
                          </m:ctrlPr>
                        </m:sSubSupPr>
                        <m:e>
                          <m:r>
                            <a:rPr lang="en-US" sz="900" b="0" i="1" smtClean="0">
                              <a:solidFill>
                                <a:srgbClr val="FBBC05"/>
                              </a:solidFill>
                              <a:latin typeface="Cambria Math" panose="02040503050406030204" pitchFamily="18" charset="0"/>
                            </a:rPr>
                            <m:t>𝑤</m:t>
                          </m:r>
                        </m:e>
                        <m:sub>
                          <m:r>
                            <a:rPr lang="en-US" sz="900" b="0" i="1" smtClean="0">
                              <a:solidFill>
                                <a:srgbClr val="FBBC05"/>
                              </a:solidFill>
                              <a:latin typeface="Cambria Math" panose="02040503050406030204" pitchFamily="18" charset="0"/>
                            </a:rPr>
                            <m:t>2</m:t>
                          </m:r>
                        </m:sub>
                        <m:sup>
                          <m:r>
                            <a:rPr lang="en-US" sz="900" b="0" i="1" smtClean="0">
                              <a:solidFill>
                                <a:srgbClr val="FBBC05"/>
                              </a:solidFill>
                              <a:latin typeface="Cambria Math" panose="02040503050406030204" pitchFamily="18" charset="0"/>
                            </a:rPr>
                            <m:t> 1</m:t>
                          </m:r>
                        </m:sup>
                      </m:sSubSup>
                    </m:oMath>
                  </m:oMathPara>
                </a14:m>
                <a:endParaRPr lang="en-IN" sz="900" dirty="0">
                  <a:solidFill>
                    <a:srgbClr val="FBBC05"/>
                  </a:solidFill>
                </a:endParaRPr>
              </a:p>
            </p:txBody>
          </p:sp>
        </mc:Choice>
        <mc:Fallback xmlns="">
          <p:sp>
            <p:nvSpPr>
              <p:cNvPr id="63" name="TextBox 62">
                <a:extLst>
                  <a:ext uri="{FF2B5EF4-FFF2-40B4-BE49-F238E27FC236}">
                    <a16:creationId xmlns:a16="http://schemas.microsoft.com/office/drawing/2014/main" id="{159513F6-5784-9EA8-4F8F-DA3091D7483C}"/>
                  </a:ext>
                </a:extLst>
              </p:cNvPr>
              <p:cNvSpPr txBox="1">
                <a:spLocks noRot="1" noChangeAspect="1" noMove="1" noResize="1" noEditPoints="1" noAdjustHandles="1" noChangeArrowheads="1" noChangeShapeType="1" noTextEdit="1"/>
              </p:cNvSpPr>
              <p:nvPr/>
            </p:nvSpPr>
            <p:spPr>
              <a:xfrm>
                <a:off x="9005502" y="3893081"/>
                <a:ext cx="189796" cy="140167"/>
              </a:xfrm>
              <a:prstGeom prst="rect">
                <a:avLst/>
              </a:prstGeom>
              <a:blipFill>
                <a:blip r:embed="rId18"/>
                <a:stretch>
                  <a:fillRect l="-9677" t="-4348" r="-9677" b="-217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8D57C23C-8BAA-C5D8-4B19-D03E1335011D}"/>
                  </a:ext>
                </a:extLst>
              </p:cNvPr>
              <p:cNvSpPr txBox="1"/>
              <p:nvPr/>
            </p:nvSpPr>
            <p:spPr>
              <a:xfrm>
                <a:off x="8491363" y="3910194"/>
                <a:ext cx="189796" cy="1398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900" b="0" i="1" smtClean="0">
                              <a:solidFill>
                                <a:srgbClr val="FBBC05"/>
                              </a:solidFill>
                              <a:latin typeface="Cambria Math" panose="02040503050406030204" pitchFamily="18" charset="0"/>
                            </a:rPr>
                          </m:ctrlPr>
                        </m:sSubSupPr>
                        <m:e>
                          <m:r>
                            <a:rPr lang="en-US" sz="900" b="0" i="1" smtClean="0">
                              <a:solidFill>
                                <a:srgbClr val="FBBC05"/>
                              </a:solidFill>
                              <a:latin typeface="Cambria Math" panose="02040503050406030204" pitchFamily="18" charset="0"/>
                            </a:rPr>
                            <m:t>𝑤</m:t>
                          </m:r>
                        </m:e>
                        <m:sub>
                          <m:r>
                            <a:rPr lang="en-US" sz="900" b="0" i="1" smtClean="0">
                              <a:solidFill>
                                <a:srgbClr val="FBBC05"/>
                              </a:solidFill>
                              <a:latin typeface="Cambria Math" panose="02040503050406030204" pitchFamily="18" charset="0"/>
                            </a:rPr>
                            <m:t>1</m:t>
                          </m:r>
                        </m:sub>
                        <m:sup>
                          <m:r>
                            <a:rPr lang="en-US" sz="900" b="0" i="1" smtClean="0">
                              <a:solidFill>
                                <a:srgbClr val="FBBC05"/>
                              </a:solidFill>
                              <a:latin typeface="Cambria Math" panose="02040503050406030204" pitchFamily="18" charset="0"/>
                            </a:rPr>
                            <m:t> 1</m:t>
                          </m:r>
                        </m:sup>
                      </m:sSubSup>
                    </m:oMath>
                  </m:oMathPara>
                </a14:m>
                <a:endParaRPr lang="en-IN" sz="900" dirty="0">
                  <a:solidFill>
                    <a:srgbClr val="FBBC05"/>
                  </a:solidFill>
                </a:endParaRPr>
              </a:p>
            </p:txBody>
          </p:sp>
        </mc:Choice>
        <mc:Fallback xmlns="">
          <p:sp>
            <p:nvSpPr>
              <p:cNvPr id="64" name="TextBox 63">
                <a:extLst>
                  <a:ext uri="{FF2B5EF4-FFF2-40B4-BE49-F238E27FC236}">
                    <a16:creationId xmlns:a16="http://schemas.microsoft.com/office/drawing/2014/main" id="{8D57C23C-8BAA-C5D8-4B19-D03E1335011D}"/>
                  </a:ext>
                </a:extLst>
              </p:cNvPr>
              <p:cNvSpPr txBox="1">
                <a:spLocks noRot="1" noChangeAspect="1" noMove="1" noResize="1" noEditPoints="1" noAdjustHandles="1" noChangeArrowheads="1" noChangeShapeType="1" noTextEdit="1"/>
              </p:cNvSpPr>
              <p:nvPr/>
            </p:nvSpPr>
            <p:spPr>
              <a:xfrm>
                <a:off x="8491363" y="3910194"/>
                <a:ext cx="189796" cy="139846"/>
              </a:xfrm>
              <a:prstGeom prst="rect">
                <a:avLst/>
              </a:prstGeom>
              <a:blipFill>
                <a:blip r:embed="rId19"/>
                <a:stretch>
                  <a:fillRect l="-9677" r="-9677" b="-217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52F9EED7-5E6F-4150-797A-D02FB0DA2EA1}"/>
                  </a:ext>
                </a:extLst>
              </p:cNvPr>
              <p:cNvSpPr txBox="1"/>
              <p:nvPr/>
            </p:nvSpPr>
            <p:spPr>
              <a:xfrm>
                <a:off x="8052373" y="3802190"/>
                <a:ext cx="189796" cy="1410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900" b="0" i="1" smtClean="0">
                              <a:solidFill>
                                <a:srgbClr val="FBBC05"/>
                              </a:solidFill>
                              <a:latin typeface="Cambria Math" panose="02040503050406030204" pitchFamily="18" charset="0"/>
                            </a:rPr>
                          </m:ctrlPr>
                        </m:sSubSupPr>
                        <m:e>
                          <m:r>
                            <a:rPr lang="en-US" sz="900" b="0" i="1" smtClean="0">
                              <a:solidFill>
                                <a:srgbClr val="FBBC05"/>
                              </a:solidFill>
                              <a:latin typeface="Cambria Math" panose="02040503050406030204" pitchFamily="18" charset="0"/>
                            </a:rPr>
                            <m:t>𝑤</m:t>
                          </m:r>
                        </m:e>
                        <m:sub>
                          <m:r>
                            <a:rPr lang="en-US" sz="900" b="0" i="1" smtClean="0">
                              <a:solidFill>
                                <a:srgbClr val="FBBC05"/>
                              </a:solidFill>
                              <a:latin typeface="Cambria Math" panose="02040503050406030204" pitchFamily="18" charset="0"/>
                            </a:rPr>
                            <m:t>0</m:t>
                          </m:r>
                        </m:sub>
                        <m:sup>
                          <m:r>
                            <a:rPr lang="en-US" sz="900" b="0" i="1" smtClean="0">
                              <a:solidFill>
                                <a:srgbClr val="FBBC05"/>
                              </a:solidFill>
                              <a:latin typeface="Cambria Math" panose="02040503050406030204" pitchFamily="18" charset="0"/>
                            </a:rPr>
                            <m:t> 1</m:t>
                          </m:r>
                        </m:sup>
                      </m:sSubSup>
                    </m:oMath>
                  </m:oMathPara>
                </a14:m>
                <a:endParaRPr lang="en-IN" sz="900" dirty="0">
                  <a:solidFill>
                    <a:srgbClr val="FBBC05"/>
                  </a:solidFill>
                </a:endParaRPr>
              </a:p>
            </p:txBody>
          </p:sp>
        </mc:Choice>
        <mc:Fallback xmlns="">
          <p:sp>
            <p:nvSpPr>
              <p:cNvPr id="66" name="TextBox 65">
                <a:extLst>
                  <a:ext uri="{FF2B5EF4-FFF2-40B4-BE49-F238E27FC236}">
                    <a16:creationId xmlns:a16="http://schemas.microsoft.com/office/drawing/2014/main" id="{52F9EED7-5E6F-4150-797A-D02FB0DA2EA1}"/>
                  </a:ext>
                </a:extLst>
              </p:cNvPr>
              <p:cNvSpPr txBox="1">
                <a:spLocks noRot="1" noChangeAspect="1" noMove="1" noResize="1" noEditPoints="1" noAdjustHandles="1" noChangeArrowheads="1" noChangeShapeType="1" noTextEdit="1"/>
              </p:cNvSpPr>
              <p:nvPr/>
            </p:nvSpPr>
            <p:spPr>
              <a:xfrm>
                <a:off x="8052373" y="3802190"/>
                <a:ext cx="189796" cy="141001"/>
              </a:xfrm>
              <a:prstGeom prst="rect">
                <a:avLst/>
              </a:prstGeom>
              <a:blipFill>
                <a:blip r:embed="rId20"/>
                <a:stretch>
                  <a:fillRect l="-9677" t="-4348" r="-9677" b="-217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62A5DFB-E2C8-15CD-AD6E-55E33BEAACEE}"/>
                  </a:ext>
                </a:extLst>
              </p:cNvPr>
              <p:cNvSpPr txBox="1"/>
              <p:nvPr/>
            </p:nvSpPr>
            <p:spPr>
              <a:xfrm>
                <a:off x="7937596" y="4227869"/>
                <a:ext cx="189796" cy="1413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900" b="0" i="1" smtClean="0">
                              <a:solidFill>
                                <a:srgbClr val="34A853"/>
                              </a:solidFill>
                              <a:latin typeface="Cambria Math" panose="02040503050406030204" pitchFamily="18" charset="0"/>
                            </a:rPr>
                          </m:ctrlPr>
                        </m:sSubSupPr>
                        <m:e>
                          <m:r>
                            <a:rPr lang="en-US" sz="900" b="0" i="1" smtClean="0">
                              <a:solidFill>
                                <a:srgbClr val="34A853"/>
                              </a:solidFill>
                              <a:latin typeface="Cambria Math" panose="02040503050406030204" pitchFamily="18" charset="0"/>
                            </a:rPr>
                            <m:t>𝑤</m:t>
                          </m:r>
                        </m:e>
                        <m:sub>
                          <m:r>
                            <a:rPr lang="en-US" sz="900" b="0" i="1" smtClean="0">
                              <a:solidFill>
                                <a:srgbClr val="34A853"/>
                              </a:solidFill>
                              <a:latin typeface="Cambria Math" panose="02040503050406030204" pitchFamily="18" charset="0"/>
                            </a:rPr>
                            <m:t>0</m:t>
                          </m:r>
                        </m:sub>
                        <m:sup>
                          <m:r>
                            <a:rPr lang="en-US" sz="900" b="0" i="1" smtClean="0">
                              <a:solidFill>
                                <a:srgbClr val="34A853"/>
                              </a:solidFill>
                              <a:latin typeface="Cambria Math" panose="02040503050406030204" pitchFamily="18" charset="0"/>
                            </a:rPr>
                            <m:t> 2</m:t>
                          </m:r>
                        </m:sup>
                      </m:sSubSup>
                    </m:oMath>
                  </m:oMathPara>
                </a14:m>
                <a:endParaRPr lang="en-IN" sz="900" dirty="0">
                  <a:solidFill>
                    <a:srgbClr val="34A853"/>
                  </a:solidFill>
                </a:endParaRPr>
              </a:p>
            </p:txBody>
          </p:sp>
        </mc:Choice>
        <mc:Fallback xmlns="">
          <p:sp>
            <p:nvSpPr>
              <p:cNvPr id="67" name="TextBox 66">
                <a:extLst>
                  <a:ext uri="{FF2B5EF4-FFF2-40B4-BE49-F238E27FC236}">
                    <a16:creationId xmlns:a16="http://schemas.microsoft.com/office/drawing/2014/main" id="{A62A5DFB-E2C8-15CD-AD6E-55E33BEAACEE}"/>
                  </a:ext>
                </a:extLst>
              </p:cNvPr>
              <p:cNvSpPr txBox="1">
                <a:spLocks noRot="1" noChangeAspect="1" noMove="1" noResize="1" noEditPoints="1" noAdjustHandles="1" noChangeArrowheads="1" noChangeShapeType="1" noTextEdit="1"/>
              </p:cNvSpPr>
              <p:nvPr/>
            </p:nvSpPr>
            <p:spPr>
              <a:xfrm>
                <a:off x="7937596" y="4227869"/>
                <a:ext cx="189796" cy="141321"/>
              </a:xfrm>
              <a:prstGeom prst="rect">
                <a:avLst/>
              </a:prstGeom>
              <a:blipFill>
                <a:blip r:embed="rId21"/>
                <a:stretch>
                  <a:fillRect l="-9677" t="-4348" r="-9677" b="-217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81FAB598-F80A-BC53-B3B1-8285307069A9}"/>
                  </a:ext>
                </a:extLst>
              </p:cNvPr>
              <p:cNvSpPr txBox="1"/>
              <p:nvPr/>
            </p:nvSpPr>
            <p:spPr>
              <a:xfrm>
                <a:off x="8585639" y="4238881"/>
                <a:ext cx="189796" cy="1401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900" b="0" i="1" smtClean="0">
                              <a:solidFill>
                                <a:srgbClr val="34A853"/>
                              </a:solidFill>
                              <a:latin typeface="Cambria Math" panose="02040503050406030204" pitchFamily="18" charset="0"/>
                            </a:rPr>
                          </m:ctrlPr>
                        </m:sSubSupPr>
                        <m:e>
                          <m:r>
                            <a:rPr lang="en-US" sz="900" b="0" i="1" smtClean="0">
                              <a:solidFill>
                                <a:srgbClr val="34A853"/>
                              </a:solidFill>
                              <a:latin typeface="Cambria Math" panose="02040503050406030204" pitchFamily="18" charset="0"/>
                            </a:rPr>
                            <m:t>𝑤</m:t>
                          </m:r>
                        </m:e>
                        <m:sub>
                          <m:r>
                            <a:rPr lang="en-US" sz="900" b="0" i="1" smtClean="0">
                              <a:solidFill>
                                <a:srgbClr val="34A853"/>
                              </a:solidFill>
                              <a:latin typeface="Cambria Math" panose="02040503050406030204" pitchFamily="18" charset="0"/>
                            </a:rPr>
                            <m:t>1</m:t>
                          </m:r>
                        </m:sub>
                        <m:sup>
                          <m:r>
                            <a:rPr lang="en-US" sz="900" b="0" i="1" smtClean="0">
                              <a:solidFill>
                                <a:srgbClr val="34A853"/>
                              </a:solidFill>
                              <a:latin typeface="Cambria Math" panose="02040503050406030204" pitchFamily="18" charset="0"/>
                            </a:rPr>
                            <m:t> 2</m:t>
                          </m:r>
                        </m:sup>
                      </m:sSubSup>
                    </m:oMath>
                  </m:oMathPara>
                </a14:m>
                <a:endParaRPr lang="en-IN" sz="900" dirty="0">
                  <a:solidFill>
                    <a:srgbClr val="34A853"/>
                  </a:solidFill>
                </a:endParaRPr>
              </a:p>
            </p:txBody>
          </p:sp>
        </mc:Choice>
        <mc:Fallback xmlns="">
          <p:sp>
            <p:nvSpPr>
              <p:cNvPr id="69" name="TextBox 68">
                <a:extLst>
                  <a:ext uri="{FF2B5EF4-FFF2-40B4-BE49-F238E27FC236}">
                    <a16:creationId xmlns:a16="http://schemas.microsoft.com/office/drawing/2014/main" id="{81FAB598-F80A-BC53-B3B1-8285307069A9}"/>
                  </a:ext>
                </a:extLst>
              </p:cNvPr>
              <p:cNvSpPr txBox="1">
                <a:spLocks noRot="1" noChangeAspect="1" noMove="1" noResize="1" noEditPoints="1" noAdjustHandles="1" noChangeArrowheads="1" noChangeShapeType="1" noTextEdit="1"/>
              </p:cNvSpPr>
              <p:nvPr/>
            </p:nvSpPr>
            <p:spPr>
              <a:xfrm>
                <a:off x="8585639" y="4238881"/>
                <a:ext cx="189796" cy="140167"/>
              </a:xfrm>
              <a:prstGeom prst="rect">
                <a:avLst/>
              </a:prstGeom>
              <a:blipFill>
                <a:blip r:embed="rId22"/>
                <a:stretch>
                  <a:fillRect l="-9375" r="-6250" b="-217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8E62104D-13E3-A4ED-BCAB-467A69D4A295}"/>
                  </a:ext>
                </a:extLst>
              </p:cNvPr>
              <p:cNvSpPr txBox="1"/>
              <p:nvPr/>
            </p:nvSpPr>
            <p:spPr>
              <a:xfrm>
                <a:off x="9258336" y="4238048"/>
                <a:ext cx="189796" cy="1404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900" b="0" i="1" smtClean="0">
                              <a:solidFill>
                                <a:srgbClr val="34A853"/>
                              </a:solidFill>
                              <a:latin typeface="Cambria Math" panose="02040503050406030204" pitchFamily="18" charset="0"/>
                            </a:rPr>
                          </m:ctrlPr>
                        </m:sSubSupPr>
                        <m:e>
                          <m:r>
                            <a:rPr lang="en-US" sz="900" b="0" i="1" smtClean="0">
                              <a:solidFill>
                                <a:srgbClr val="34A853"/>
                              </a:solidFill>
                              <a:latin typeface="Cambria Math" panose="02040503050406030204" pitchFamily="18" charset="0"/>
                            </a:rPr>
                            <m:t>𝑤</m:t>
                          </m:r>
                        </m:e>
                        <m:sub>
                          <m:r>
                            <a:rPr lang="en-US" sz="900" b="0" i="1" smtClean="0">
                              <a:solidFill>
                                <a:srgbClr val="34A853"/>
                              </a:solidFill>
                              <a:latin typeface="Cambria Math" panose="02040503050406030204" pitchFamily="18" charset="0"/>
                            </a:rPr>
                            <m:t>2</m:t>
                          </m:r>
                        </m:sub>
                        <m:sup>
                          <m:r>
                            <a:rPr lang="en-US" sz="900" b="0" i="1" smtClean="0">
                              <a:solidFill>
                                <a:srgbClr val="34A853"/>
                              </a:solidFill>
                              <a:latin typeface="Cambria Math" panose="02040503050406030204" pitchFamily="18" charset="0"/>
                            </a:rPr>
                            <m:t> 2</m:t>
                          </m:r>
                        </m:sup>
                      </m:sSubSup>
                    </m:oMath>
                  </m:oMathPara>
                </a14:m>
                <a:endParaRPr lang="en-IN" sz="900" dirty="0">
                  <a:solidFill>
                    <a:srgbClr val="34A853"/>
                  </a:solidFill>
                </a:endParaRPr>
              </a:p>
            </p:txBody>
          </p:sp>
        </mc:Choice>
        <mc:Fallback xmlns="">
          <p:sp>
            <p:nvSpPr>
              <p:cNvPr id="70" name="TextBox 69">
                <a:extLst>
                  <a:ext uri="{FF2B5EF4-FFF2-40B4-BE49-F238E27FC236}">
                    <a16:creationId xmlns:a16="http://schemas.microsoft.com/office/drawing/2014/main" id="{8E62104D-13E3-A4ED-BCAB-467A69D4A295}"/>
                  </a:ext>
                </a:extLst>
              </p:cNvPr>
              <p:cNvSpPr txBox="1">
                <a:spLocks noRot="1" noChangeAspect="1" noMove="1" noResize="1" noEditPoints="1" noAdjustHandles="1" noChangeArrowheads="1" noChangeShapeType="1" noTextEdit="1"/>
              </p:cNvSpPr>
              <p:nvPr/>
            </p:nvSpPr>
            <p:spPr>
              <a:xfrm>
                <a:off x="9258336" y="4238048"/>
                <a:ext cx="189796" cy="140488"/>
              </a:xfrm>
              <a:prstGeom prst="rect">
                <a:avLst/>
              </a:prstGeom>
              <a:blipFill>
                <a:blip r:embed="rId23"/>
                <a:stretch>
                  <a:fillRect l="-9677" t="-4348" r="-9677" b="-217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9FE9D0C7-35F1-3CC1-6EB0-CB5AF0E5AD11}"/>
                  </a:ext>
                </a:extLst>
              </p:cNvPr>
              <p:cNvSpPr txBox="1"/>
              <p:nvPr/>
            </p:nvSpPr>
            <p:spPr>
              <a:xfrm>
                <a:off x="9935104" y="4229197"/>
                <a:ext cx="189796" cy="1411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900" b="0" i="1" smtClean="0">
                              <a:solidFill>
                                <a:srgbClr val="34A853"/>
                              </a:solidFill>
                              <a:latin typeface="Cambria Math" panose="02040503050406030204" pitchFamily="18" charset="0"/>
                            </a:rPr>
                          </m:ctrlPr>
                        </m:sSubSupPr>
                        <m:e>
                          <m:r>
                            <a:rPr lang="en-US" sz="900" b="0" i="1" smtClean="0">
                              <a:solidFill>
                                <a:srgbClr val="34A853"/>
                              </a:solidFill>
                              <a:latin typeface="Cambria Math" panose="02040503050406030204" pitchFamily="18" charset="0"/>
                            </a:rPr>
                            <m:t>𝑤</m:t>
                          </m:r>
                        </m:e>
                        <m:sub>
                          <m:r>
                            <a:rPr lang="en-US" sz="900" b="0" i="1" smtClean="0">
                              <a:solidFill>
                                <a:srgbClr val="34A853"/>
                              </a:solidFill>
                              <a:latin typeface="Cambria Math" panose="02040503050406030204" pitchFamily="18" charset="0"/>
                            </a:rPr>
                            <m:t>3</m:t>
                          </m:r>
                        </m:sub>
                        <m:sup>
                          <m:r>
                            <a:rPr lang="en-US" sz="900" b="0" i="1" smtClean="0">
                              <a:solidFill>
                                <a:srgbClr val="34A853"/>
                              </a:solidFill>
                              <a:latin typeface="Cambria Math" panose="02040503050406030204" pitchFamily="18" charset="0"/>
                            </a:rPr>
                            <m:t> 2</m:t>
                          </m:r>
                        </m:sup>
                      </m:sSubSup>
                    </m:oMath>
                  </m:oMathPara>
                </a14:m>
                <a:endParaRPr lang="en-IN" sz="900" dirty="0">
                  <a:solidFill>
                    <a:srgbClr val="34A853"/>
                  </a:solidFill>
                </a:endParaRPr>
              </a:p>
            </p:txBody>
          </p:sp>
        </mc:Choice>
        <mc:Fallback xmlns="">
          <p:sp>
            <p:nvSpPr>
              <p:cNvPr id="72" name="TextBox 71">
                <a:extLst>
                  <a:ext uri="{FF2B5EF4-FFF2-40B4-BE49-F238E27FC236}">
                    <a16:creationId xmlns:a16="http://schemas.microsoft.com/office/drawing/2014/main" id="{9FE9D0C7-35F1-3CC1-6EB0-CB5AF0E5AD11}"/>
                  </a:ext>
                </a:extLst>
              </p:cNvPr>
              <p:cNvSpPr txBox="1">
                <a:spLocks noRot="1" noChangeAspect="1" noMove="1" noResize="1" noEditPoints="1" noAdjustHandles="1" noChangeArrowheads="1" noChangeShapeType="1" noTextEdit="1"/>
              </p:cNvSpPr>
              <p:nvPr/>
            </p:nvSpPr>
            <p:spPr>
              <a:xfrm>
                <a:off x="9935104" y="4229197"/>
                <a:ext cx="189796" cy="141192"/>
              </a:xfrm>
              <a:prstGeom prst="rect">
                <a:avLst/>
              </a:prstGeom>
              <a:blipFill>
                <a:blip r:embed="rId24"/>
                <a:stretch>
                  <a:fillRect l="-9677" t="-4348" r="-9677" b="-217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2F88E041-6891-F1D3-5A12-CDC1286269E5}"/>
                  </a:ext>
                </a:extLst>
              </p:cNvPr>
              <p:cNvSpPr txBox="1"/>
              <p:nvPr/>
            </p:nvSpPr>
            <p:spPr>
              <a:xfrm>
                <a:off x="10636459" y="4228895"/>
                <a:ext cx="189796" cy="1400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900" b="0" i="1" smtClean="0">
                              <a:solidFill>
                                <a:srgbClr val="34A853"/>
                              </a:solidFill>
                              <a:latin typeface="Cambria Math" panose="02040503050406030204" pitchFamily="18" charset="0"/>
                            </a:rPr>
                          </m:ctrlPr>
                        </m:sSubSupPr>
                        <m:e>
                          <m:r>
                            <a:rPr lang="en-US" sz="900" b="0" i="1" smtClean="0">
                              <a:solidFill>
                                <a:srgbClr val="34A853"/>
                              </a:solidFill>
                              <a:latin typeface="Cambria Math" panose="02040503050406030204" pitchFamily="18" charset="0"/>
                            </a:rPr>
                            <m:t>𝑤</m:t>
                          </m:r>
                        </m:e>
                        <m:sub>
                          <m:r>
                            <a:rPr lang="en-US" sz="900" b="0" i="1" smtClean="0">
                              <a:solidFill>
                                <a:srgbClr val="34A853"/>
                              </a:solidFill>
                              <a:latin typeface="Cambria Math" panose="02040503050406030204" pitchFamily="18" charset="0"/>
                            </a:rPr>
                            <m:t>4</m:t>
                          </m:r>
                        </m:sub>
                        <m:sup>
                          <m:r>
                            <a:rPr lang="en-US" sz="900" b="0" i="1" smtClean="0">
                              <a:solidFill>
                                <a:srgbClr val="34A853"/>
                              </a:solidFill>
                              <a:latin typeface="Cambria Math" panose="02040503050406030204" pitchFamily="18" charset="0"/>
                            </a:rPr>
                            <m:t> 2</m:t>
                          </m:r>
                        </m:sup>
                      </m:sSubSup>
                    </m:oMath>
                  </m:oMathPara>
                </a14:m>
                <a:endParaRPr lang="en-IN" sz="900" dirty="0">
                  <a:solidFill>
                    <a:srgbClr val="34A853"/>
                  </a:solidFill>
                </a:endParaRPr>
              </a:p>
            </p:txBody>
          </p:sp>
        </mc:Choice>
        <mc:Fallback xmlns="">
          <p:sp>
            <p:nvSpPr>
              <p:cNvPr id="73" name="TextBox 72">
                <a:extLst>
                  <a:ext uri="{FF2B5EF4-FFF2-40B4-BE49-F238E27FC236}">
                    <a16:creationId xmlns:a16="http://schemas.microsoft.com/office/drawing/2014/main" id="{2F88E041-6891-F1D3-5A12-CDC1286269E5}"/>
                  </a:ext>
                </a:extLst>
              </p:cNvPr>
              <p:cNvSpPr txBox="1">
                <a:spLocks noRot="1" noChangeAspect="1" noMove="1" noResize="1" noEditPoints="1" noAdjustHandles="1" noChangeArrowheads="1" noChangeShapeType="1" noTextEdit="1"/>
              </p:cNvSpPr>
              <p:nvPr/>
            </p:nvSpPr>
            <p:spPr>
              <a:xfrm>
                <a:off x="10636459" y="4228895"/>
                <a:ext cx="189796" cy="140038"/>
              </a:xfrm>
              <a:prstGeom prst="rect">
                <a:avLst/>
              </a:prstGeom>
              <a:blipFill>
                <a:blip r:embed="rId25"/>
                <a:stretch>
                  <a:fillRect l="-9677" t="-4348" r="-9677" b="-21739"/>
                </a:stretch>
              </a:blipFill>
            </p:spPr>
            <p:txBody>
              <a:bodyPr/>
              <a:lstStyle/>
              <a:p>
                <a:r>
                  <a:rPr lang="en-IN">
                    <a:noFill/>
                  </a:rPr>
                  <a:t> </a:t>
                </a:r>
              </a:p>
            </p:txBody>
          </p:sp>
        </mc:Fallback>
      </mc:AlternateContent>
    </p:spTree>
    <p:extLst>
      <p:ext uri="{BB962C8B-B14F-4D97-AF65-F5344CB8AC3E}">
        <p14:creationId xmlns:p14="http://schemas.microsoft.com/office/powerpoint/2010/main" val="97799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DAFEFD7-BF22-F213-CD63-3FCFFB43578A}"/>
              </a:ext>
            </a:extLst>
          </p:cNvPr>
          <p:cNvSpPr/>
          <p:nvPr/>
        </p:nvSpPr>
        <p:spPr>
          <a:xfrm rot="5400000">
            <a:off x="10515310" y="0"/>
            <a:ext cx="1676690" cy="1676690"/>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026334"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Multi-Head Attention</a:t>
            </a:r>
            <a:endParaRPr lang="en-IN" dirty="0">
              <a:solidFill>
                <a:schemeClr val="tx1"/>
              </a:solidFill>
            </a:endParaRPr>
          </a:p>
        </p:txBody>
      </p:sp>
      <p:sp>
        <p:nvSpPr>
          <p:cNvPr id="3" name="Rectangle: Rounded Corners 2">
            <a:extLst>
              <a:ext uri="{FF2B5EF4-FFF2-40B4-BE49-F238E27FC236}">
                <a16:creationId xmlns:a16="http://schemas.microsoft.com/office/drawing/2014/main" id="{A70D175A-0202-E16C-1305-6ED56E1D4FE6}"/>
              </a:ext>
            </a:extLst>
          </p:cNvPr>
          <p:cNvSpPr/>
          <p:nvPr/>
        </p:nvSpPr>
        <p:spPr>
          <a:xfrm>
            <a:off x="8335893" y="3556114"/>
            <a:ext cx="1508850" cy="406112"/>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Linear</a:t>
            </a:r>
            <a:endParaRPr lang="en-IN" dirty="0">
              <a:solidFill>
                <a:schemeClr val="tx1"/>
              </a:solidFill>
            </a:endParaRPr>
          </a:p>
        </p:txBody>
      </p:sp>
      <p:grpSp>
        <p:nvGrpSpPr>
          <p:cNvPr id="16" name="Group 15">
            <a:extLst>
              <a:ext uri="{FF2B5EF4-FFF2-40B4-BE49-F238E27FC236}">
                <a16:creationId xmlns:a16="http://schemas.microsoft.com/office/drawing/2014/main" id="{75659397-96A5-86C4-BB3D-7D558E9AE292}"/>
              </a:ext>
            </a:extLst>
          </p:cNvPr>
          <p:cNvGrpSpPr/>
          <p:nvPr/>
        </p:nvGrpSpPr>
        <p:grpSpPr>
          <a:xfrm>
            <a:off x="484094" y="1203972"/>
            <a:ext cx="5226424" cy="4648121"/>
            <a:chOff x="3193676" y="1284655"/>
            <a:chExt cx="5804648" cy="5162365"/>
          </a:xfrm>
        </p:grpSpPr>
        <p:sp>
          <p:nvSpPr>
            <p:cNvPr id="18" name="Rectangle: Rounded Corners 17">
              <a:extLst>
                <a:ext uri="{FF2B5EF4-FFF2-40B4-BE49-F238E27FC236}">
                  <a16:creationId xmlns:a16="http://schemas.microsoft.com/office/drawing/2014/main" id="{1F35A364-A453-D381-7B31-6F791BAD48DE}"/>
                </a:ext>
              </a:extLst>
            </p:cNvPr>
            <p:cNvSpPr/>
            <p:nvPr/>
          </p:nvSpPr>
          <p:spPr>
            <a:xfrm>
              <a:off x="3193676" y="1284655"/>
              <a:ext cx="5804648" cy="5162365"/>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3D1B3DDE-A38F-DDE1-1502-FE101163AA1A}"/>
                </a:ext>
              </a:extLst>
            </p:cNvPr>
            <p:cNvSpPr/>
            <p:nvPr/>
          </p:nvSpPr>
          <p:spPr>
            <a:xfrm>
              <a:off x="3926543" y="5508811"/>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50000"/>
                    </a:schemeClr>
                  </a:solidFill>
                </a:rPr>
                <a:t>Linear</a:t>
              </a:r>
              <a:endParaRPr lang="en-IN" sz="1600" dirty="0">
                <a:solidFill>
                  <a:schemeClr val="bg2">
                    <a:lumMod val="50000"/>
                  </a:schemeClr>
                </a:solidFill>
              </a:endParaRPr>
            </a:p>
          </p:txBody>
        </p:sp>
        <p:sp>
          <p:nvSpPr>
            <p:cNvPr id="20" name="Rectangle: Rounded Corners 19">
              <a:extLst>
                <a:ext uri="{FF2B5EF4-FFF2-40B4-BE49-F238E27FC236}">
                  <a16:creationId xmlns:a16="http://schemas.microsoft.com/office/drawing/2014/main" id="{7A657AF1-D95B-7798-7A72-6312E4DB2EE6}"/>
                </a:ext>
              </a:extLst>
            </p:cNvPr>
            <p:cNvSpPr/>
            <p:nvPr/>
          </p:nvSpPr>
          <p:spPr>
            <a:xfrm>
              <a:off x="5363427" y="5508810"/>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50000"/>
                    </a:schemeClr>
                  </a:solidFill>
                </a:rPr>
                <a:t>Linear</a:t>
              </a:r>
              <a:endParaRPr lang="en-IN" sz="1600" dirty="0">
                <a:solidFill>
                  <a:schemeClr val="bg2">
                    <a:lumMod val="50000"/>
                  </a:schemeClr>
                </a:solidFill>
              </a:endParaRPr>
            </a:p>
          </p:txBody>
        </p:sp>
        <p:sp>
          <p:nvSpPr>
            <p:cNvPr id="21" name="Rectangle: Rounded Corners 20">
              <a:extLst>
                <a:ext uri="{FF2B5EF4-FFF2-40B4-BE49-F238E27FC236}">
                  <a16:creationId xmlns:a16="http://schemas.microsoft.com/office/drawing/2014/main" id="{9962E603-FFFB-7286-992F-62C941DD4533}"/>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3" name="Rectangle: Rounded Corners 22">
              <a:extLst>
                <a:ext uri="{FF2B5EF4-FFF2-40B4-BE49-F238E27FC236}">
                  <a16:creationId xmlns:a16="http://schemas.microsoft.com/office/drawing/2014/main" id="{7C6378B8-87C5-D90C-AE11-18AFCF0E0CD4}"/>
                </a:ext>
              </a:extLst>
            </p:cNvPr>
            <p:cNvSpPr/>
            <p:nvPr/>
          </p:nvSpPr>
          <p:spPr>
            <a:xfrm>
              <a:off x="4643680" y="4710949"/>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24" name="Rectangle: Rounded Corners 23">
              <a:extLst>
                <a:ext uri="{FF2B5EF4-FFF2-40B4-BE49-F238E27FC236}">
                  <a16:creationId xmlns:a16="http://schemas.microsoft.com/office/drawing/2014/main" id="{2678D6CA-5816-CD34-7326-EA793059D59B}"/>
                </a:ext>
              </a:extLst>
            </p:cNvPr>
            <p:cNvSpPr/>
            <p:nvPr/>
          </p:nvSpPr>
          <p:spPr>
            <a:xfrm>
              <a:off x="4640398" y="4122547"/>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Scale</a:t>
              </a:r>
              <a:endParaRPr lang="en-IN" sz="1600" dirty="0">
                <a:solidFill>
                  <a:schemeClr val="tx1">
                    <a:lumMod val="50000"/>
                    <a:lumOff val="50000"/>
                  </a:schemeClr>
                </a:solidFill>
              </a:endParaRPr>
            </a:p>
          </p:txBody>
        </p:sp>
        <p:sp>
          <p:nvSpPr>
            <p:cNvPr id="33" name="Rectangle: Rounded Corners 32">
              <a:extLst>
                <a:ext uri="{FF2B5EF4-FFF2-40B4-BE49-F238E27FC236}">
                  <a16:creationId xmlns:a16="http://schemas.microsoft.com/office/drawing/2014/main" id="{2D7D3B23-4867-A902-771C-78E022343267}"/>
                </a:ext>
              </a:extLst>
            </p:cNvPr>
            <p:cNvSpPr/>
            <p:nvPr/>
          </p:nvSpPr>
          <p:spPr>
            <a:xfrm>
              <a:off x="4640397" y="3534145"/>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Softmax</a:t>
              </a:r>
              <a:endParaRPr lang="en-IN" sz="1600" dirty="0">
                <a:solidFill>
                  <a:schemeClr val="tx1">
                    <a:lumMod val="50000"/>
                    <a:lumOff val="50000"/>
                  </a:schemeClr>
                </a:solidFill>
              </a:endParaRPr>
            </a:p>
          </p:txBody>
        </p:sp>
        <p:sp>
          <p:nvSpPr>
            <p:cNvPr id="35" name="Rectangle: Rounded Corners 34">
              <a:extLst>
                <a:ext uri="{FF2B5EF4-FFF2-40B4-BE49-F238E27FC236}">
                  <a16:creationId xmlns:a16="http://schemas.microsoft.com/office/drawing/2014/main" id="{1E6A4F49-E66E-B201-74BB-AAE72F170D0A}"/>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36" name="Rectangle: Rounded Corners 35">
              <a:extLst>
                <a:ext uri="{FF2B5EF4-FFF2-40B4-BE49-F238E27FC236}">
                  <a16:creationId xmlns:a16="http://schemas.microsoft.com/office/drawing/2014/main" id="{B71E1C07-2406-E5B0-6FB5-DA87304F8C31}"/>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37" name="Rectangle: Rounded Corners 36">
              <a:extLst>
                <a:ext uri="{FF2B5EF4-FFF2-40B4-BE49-F238E27FC236}">
                  <a16:creationId xmlns:a16="http://schemas.microsoft.com/office/drawing/2014/main" id="{BA810885-903F-7ACF-F99B-BC512E9D7B86}"/>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38" name="Straight Arrow Connector 37">
              <a:extLst>
                <a:ext uri="{FF2B5EF4-FFF2-40B4-BE49-F238E27FC236}">
                  <a16:creationId xmlns:a16="http://schemas.microsoft.com/office/drawing/2014/main" id="{264860FF-A498-8835-2D9B-9D338A94DA2D}"/>
                </a:ext>
              </a:extLst>
            </p:cNvPr>
            <p:cNvCxnSpPr>
              <a:cxnSpLocks/>
              <a:stCxn id="21" idx="0"/>
            </p:cNvCxnSpPr>
            <p:nvPr/>
          </p:nvCxnSpPr>
          <p:spPr>
            <a:xfrm flipV="1">
              <a:off x="7416490" y="3286819"/>
              <a:ext cx="0" cy="2221990"/>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932CFECB-A924-D6B2-DE2C-DE61D9678183}"/>
                </a:ext>
              </a:extLst>
            </p:cNvPr>
            <p:cNvCxnSpPr>
              <a:stCxn id="20" idx="0"/>
            </p:cNvCxnSpPr>
            <p:nvPr/>
          </p:nvCxnSpPr>
          <p:spPr>
            <a:xfrm rot="16200000" flipV="1">
              <a:off x="5626604" y="5155807"/>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AAA15EE-1F67-6D00-1F31-8B057757C4FD}"/>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F516DF5-83C0-5FE1-A3D5-D7CFFE2CA773}"/>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B983509-1D09-B724-C3FE-F05C7DBCC5F2}"/>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B770FC5-47E2-D2BB-4C48-878455026540}"/>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EB9DBAA-F826-8DD2-11BB-622C758DE00D}"/>
                </a:ext>
              </a:extLst>
            </p:cNvPr>
            <p:cNvCxnSpPr>
              <a:cxnSpLocks/>
              <a:stCxn id="35"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228566B-9B21-03DA-90F2-D003F46FAE9E}"/>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7" name="Table 23">
            <a:extLst>
              <a:ext uri="{FF2B5EF4-FFF2-40B4-BE49-F238E27FC236}">
                <a16:creationId xmlns:a16="http://schemas.microsoft.com/office/drawing/2014/main" id="{5AE0370D-01BA-CEE0-CA44-817879EB9BB2}"/>
              </a:ext>
            </a:extLst>
          </p:cNvPr>
          <p:cNvGraphicFramePr>
            <a:graphicFrameLocks noGrp="1"/>
          </p:cNvGraphicFramePr>
          <p:nvPr>
            <p:extLst>
              <p:ext uri="{D42A27DB-BD31-4B8C-83A1-F6EECF244321}">
                <p14:modId xmlns:p14="http://schemas.microsoft.com/office/powerpoint/2010/main" val="3977563397"/>
              </p:ext>
            </p:extLst>
          </p:nvPr>
        </p:nvGraphicFramePr>
        <p:xfrm>
          <a:off x="6633097" y="2813703"/>
          <a:ext cx="467379" cy="1995160"/>
        </p:xfrm>
        <a:graphic>
          <a:graphicData uri="http://schemas.openxmlformats.org/drawingml/2006/table">
            <a:tbl>
              <a:tblPr firstRow="1" bandRow="1">
                <a:tableStyleId>{5940675A-B579-460E-94D1-54222C63F5DA}</a:tableStyleId>
              </a:tblPr>
              <a:tblGrid>
                <a:gridCol w="467379">
                  <a:extLst>
                    <a:ext uri="{9D8B030D-6E8A-4147-A177-3AD203B41FA5}">
                      <a16:colId xmlns:a16="http://schemas.microsoft.com/office/drawing/2014/main" val="2678846320"/>
                    </a:ext>
                  </a:extLst>
                </a:gridCol>
              </a:tblGrid>
              <a:tr h="399032">
                <a:tc>
                  <a:txBody>
                    <a:bodyPr/>
                    <a:lstStyle/>
                    <a:p>
                      <a:pPr algn="ctr"/>
                      <a:r>
                        <a:rPr lang="en-US" sz="800" b="1" dirty="0"/>
                        <a:t> </a:t>
                      </a:r>
                      <a:endParaRPr lang="en-IN" sz="800" b="1" dirty="0"/>
                    </a:p>
                  </a:txBody>
                  <a:tcPr anchor="ctr">
                    <a:solidFill>
                      <a:srgbClr val="F3D5FF"/>
                    </a:solidFill>
                  </a:tcPr>
                </a:tc>
                <a:extLst>
                  <a:ext uri="{0D108BD9-81ED-4DB2-BD59-A6C34878D82A}">
                    <a16:rowId xmlns:a16="http://schemas.microsoft.com/office/drawing/2014/main" val="1048760423"/>
                  </a:ext>
                </a:extLst>
              </a:tr>
              <a:tr h="399032">
                <a:tc>
                  <a:txBody>
                    <a:bodyPr/>
                    <a:lstStyle/>
                    <a:p>
                      <a:pPr algn="ctr"/>
                      <a:r>
                        <a:rPr lang="en-US" sz="800" b="1" dirty="0"/>
                        <a:t> </a:t>
                      </a:r>
                      <a:endParaRPr lang="en-IN" sz="800" b="1" dirty="0"/>
                    </a:p>
                  </a:txBody>
                  <a:tcPr anchor="ctr">
                    <a:solidFill>
                      <a:srgbClr val="F3D5FF"/>
                    </a:solidFill>
                  </a:tcPr>
                </a:tc>
                <a:extLst>
                  <a:ext uri="{0D108BD9-81ED-4DB2-BD59-A6C34878D82A}">
                    <a16:rowId xmlns:a16="http://schemas.microsoft.com/office/drawing/2014/main" val="2678581315"/>
                  </a:ext>
                </a:extLst>
              </a:tr>
              <a:tr h="399032">
                <a:tc>
                  <a:txBody>
                    <a:bodyPr/>
                    <a:lstStyle/>
                    <a:p>
                      <a:pPr algn="ctr"/>
                      <a:r>
                        <a:rPr lang="en-US" sz="800" b="1" dirty="0"/>
                        <a:t> </a:t>
                      </a:r>
                      <a:endParaRPr lang="en-IN" sz="800" b="1" dirty="0"/>
                    </a:p>
                  </a:txBody>
                  <a:tcPr anchor="ctr">
                    <a:solidFill>
                      <a:srgbClr val="F3D5FF"/>
                    </a:solidFill>
                  </a:tcPr>
                </a:tc>
                <a:extLst>
                  <a:ext uri="{0D108BD9-81ED-4DB2-BD59-A6C34878D82A}">
                    <a16:rowId xmlns:a16="http://schemas.microsoft.com/office/drawing/2014/main" val="378662452"/>
                  </a:ext>
                </a:extLst>
              </a:tr>
              <a:tr h="399032">
                <a:tc>
                  <a:txBody>
                    <a:bodyPr/>
                    <a:lstStyle/>
                    <a:p>
                      <a:pPr algn="ctr"/>
                      <a:r>
                        <a:rPr lang="en-US" sz="800" b="1" dirty="0"/>
                        <a:t> </a:t>
                      </a:r>
                      <a:endParaRPr lang="en-IN" sz="800" b="1" dirty="0"/>
                    </a:p>
                  </a:txBody>
                  <a:tcPr anchor="ctr">
                    <a:solidFill>
                      <a:srgbClr val="F3D5FF"/>
                    </a:solidFill>
                  </a:tcPr>
                </a:tc>
                <a:extLst>
                  <a:ext uri="{0D108BD9-81ED-4DB2-BD59-A6C34878D82A}">
                    <a16:rowId xmlns:a16="http://schemas.microsoft.com/office/drawing/2014/main" val="2480511951"/>
                  </a:ext>
                </a:extLst>
              </a:tr>
              <a:tr h="399032">
                <a:tc>
                  <a:txBody>
                    <a:bodyPr/>
                    <a:lstStyle/>
                    <a:p>
                      <a:pPr algn="ctr"/>
                      <a:r>
                        <a:rPr lang="en-US" sz="800" b="1" dirty="0"/>
                        <a:t> </a:t>
                      </a:r>
                      <a:endParaRPr lang="en-IN" sz="800" b="1" dirty="0"/>
                    </a:p>
                  </a:txBody>
                  <a:tcPr anchor="ctr">
                    <a:solidFill>
                      <a:srgbClr val="F3D5FF"/>
                    </a:solidFill>
                  </a:tcPr>
                </a:tc>
                <a:extLst>
                  <a:ext uri="{0D108BD9-81ED-4DB2-BD59-A6C34878D82A}">
                    <a16:rowId xmlns:a16="http://schemas.microsoft.com/office/drawing/2014/main" val="1771594280"/>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BC97BD2-0869-AB06-A7F0-A728DB84A3DF}"/>
                  </a:ext>
                </a:extLst>
              </p:cNvPr>
              <p:cNvSpPr txBox="1"/>
              <p:nvPr/>
            </p:nvSpPr>
            <p:spPr>
              <a:xfrm>
                <a:off x="6701484" y="2442563"/>
                <a:ext cx="308418"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 </m:t>
                          </m:r>
                        </m:sup>
                      </m:sSubSup>
                    </m:oMath>
                  </m:oMathPara>
                </a14:m>
                <a:endParaRPr lang="en-IN" sz="2000" dirty="0">
                  <a:solidFill>
                    <a:srgbClr val="7030A0"/>
                  </a:solidFill>
                </a:endParaRPr>
              </a:p>
            </p:txBody>
          </p:sp>
        </mc:Choice>
        <mc:Fallback xmlns="">
          <p:sp>
            <p:nvSpPr>
              <p:cNvPr id="9" name="TextBox 8">
                <a:extLst>
                  <a:ext uri="{FF2B5EF4-FFF2-40B4-BE49-F238E27FC236}">
                    <a16:creationId xmlns:a16="http://schemas.microsoft.com/office/drawing/2014/main" id="{6BC97BD2-0869-AB06-A7F0-A728DB84A3DF}"/>
                  </a:ext>
                </a:extLst>
              </p:cNvPr>
              <p:cNvSpPr txBox="1">
                <a:spLocks noRot="1" noChangeAspect="1" noMove="1" noResize="1" noEditPoints="1" noAdjustHandles="1" noChangeArrowheads="1" noChangeShapeType="1" noTextEdit="1"/>
              </p:cNvSpPr>
              <p:nvPr/>
            </p:nvSpPr>
            <p:spPr>
              <a:xfrm>
                <a:off x="6701484" y="2442563"/>
                <a:ext cx="308418" cy="331437"/>
              </a:xfrm>
              <a:prstGeom prst="rect">
                <a:avLst/>
              </a:prstGeom>
              <a:blipFill>
                <a:blip r:embed="rId2"/>
                <a:stretch>
                  <a:fillRect l="-9804" r="-9804" b="-22222"/>
                </a:stretch>
              </a:blipFill>
            </p:spPr>
            <p:txBody>
              <a:bodyPr/>
              <a:lstStyle/>
              <a:p>
                <a:r>
                  <a:rPr lang="en-IN">
                    <a:noFill/>
                  </a:rPr>
                  <a:t> </a:t>
                </a:r>
              </a:p>
            </p:txBody>
          </p:sp>
        </mc:Fallback>
      </mc:AlternateContent>
      <p:graphicFrame>
        <p:nvGraphicFramePr>
          <p:cNvPr id="13" name="Table 23">
            <a:extLst>
              <a:ext uri="{FF2B5EF4-FFF2-40B4-BE49-F238E27FC236}">
                <a16:creationId xmlns:a16="http://schemas.microsoft.com/office/drawing/2014/main" id="{BCDF5A62-5C93-6B44-9A5D-DDB78403F1C8}"/>
              </a:ext>
            </a:extLst>
          </p:cNvPr>
          <p:cNvGraphicFramePr>
            <a:graphicFrameLocks noGrp="1"/>
          </p:cNvGraphicFramePr>
          <p:nvPr>
            <p:extLst>
              <p:ext uri="{D42A27DB-BD31-4B8C-83A1-F6EECF244321}">
                <p14:modId xmlns:p14="http://schemas.microsoft.com/office/powerpoint/2010/main" val="57540118"/>
              </p:ext>
            </p:extLst>
          </p:nvPr>
        </p:nvGraphicFramePr>
        <p:xfrm>
          <a:off x="11080160" y="3183213"/>
          <a:ext cx="467379" cy="1197096"/>
        </p:xfrm>
        <a:graphic>
          <a:graphicData uri="http://schemas.openxmlformats.org/drawingml/2006/table">
            <a:tbl>
              <a:tblPr firstRow="1" bandRow="1">
                <a:tableStyleId>{5940675A-B579-460E-94D1-54222C63F5DA}</a:tableStyleId>
              </a:tblPr>
              <a:tblGrid>
                <a:gridCol w="467379">
                  <a:extLst>
                    <a:ext uri="{9D8B030D-6E8A-4147-A177-3AD203B41FA5}">
                      <a16:colId xmlns:a16="http://schemas.microsoft.com/office/drawing/2014/main" val="2678846320"/>
                    </a:ext>
                  </a:extLst>
                </a:gridCol>
              </a:tblGrid>
              <a:tr h="399032">
                <a:tc>
                  <a:txBody>
                    <a:bodyPr/>
                    <a:lstStyle/>
                    <a:p>
                      <a:pPr algn="ctr"/>
                      <a:r>
                        <a:rPr lang="en-US" sz="800" b="1" dirty="0"/>
                        <a:t> </a:t>
                      </a:r>
                      <a:endParaRPr lang="en-IN" sz="800" b="1" dirty="0"/>
                    </a:p>
                  </a:txBody>
                  <a:tcPr anchor="ctr">
                    <a:solidFill>
                      <a:srgbClr val="9751CB"/>
                    </a:solidFill>
                  </a:tcPr>
                </a:tc>
                <a:extLst>
                  <a:ext uri="{0D108BD9-81ED-4DB2-BD59-A6C34878D82A}">
                    <a16:rowId xmlns:a16="http://schemas.microsoft.com/office/drawing/2014/main" val="1048760423"/>
                  </a:ext>
                </a:extLst>
              </a:tr>
              <a:tr h="399032">
                <a:tc>
                  <a:txBody>
                    <a:bodyPr/>
                    <a:lstStyle/>
                    <a:p>
                      <a:pPr algn="ctr"/>
                      <a:r>
                        <a:rPr lang="en-US" sz="800" b="1" dirty="0"/>
                        <a:t> </a:t>
                      </a:r>
                      <a:endParaRPr lang="en-IN" sz="800" b="1" dirty="0"/>
                    </a:p>
                  </a:txBody>
                  <a:tcPr anchor="ctr">
                    <a:solidFill>
                      <a:srgbClr val="9751CB"/>
                    </a:solidFill>
                  </a:tcPr>
                </a:tc>
                <a:extLst>
                  <a:ext uri="{0D108BD9-81ED-4DB2-BD59-A6C34878D82A}">
                    <a16:rowId xmlns:a16="http://schemas.microsoft.com/office/drawing/2014/main" val="2678581315"/>
                  </a:ext>
                </a:extLst>
              </a:tr>
              <a:tr h="399032">
                <a:tc>
                  <a:txBody>
                    <a:bodyPr/>
                    <a:lstStyle/>
                    <a:p>
                      <a:pPr algn="ctr"/>
                      <a:r>
                        <a:rPr lang="en-US" sz="800" b="1" dirty="0"/>
                        <a:t> </a:t>
                      </a:r>
                      <a:endParaRPr lang="en-IN" sz="800" b="1" dirty="0"/>
                    </a:p>
                  </a:txBody>
                  <a:tcPr anchor="ctr">
                    <a:solidFill>
                      <a:srgbClr val="9751CB"/>
                    </a:solidFill>
                  </a:tcPr>
                </a:tc>
                <a:extLst>
                  <a:ext uri="{0D108BD9-81ED-4DB2-BD59-A6C34878D82A}">
                    <a16:rowId xmlns:a16="http://schemas.microsoft.com/office/drawing/2014/main" val="378662452"/>
                  </a:ext>
                </a:extLst>
              </a:tr>
            </a:tbl>
          </a:graphicData>
        </a:graphic>
      </p:graphicFrame>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DD7DFA5-163C-8FEC-A115-B30CD306E9FC}"/>
                  </a:ext>
                </a:extLst>
              </p:cNvPr>
              <p:cNvSpPr txBox="1"/>
              <p:nvPr/>
            </p:nvSpPr>
            <p:spPr>
              <a:xfrm>
                <a:off x="11148547" y="2812073"/>
                <a:ext cx="308418"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7030A0"/>
                              </a:solidFill>
                              <a:latin typeface="Cambria Math" panose="02040503050406030204" pitchFamily="18" charset="0"/>
                            </a:rPr>
                          </m:ctrlPr>
                        </m:sSubSupPr>
                        <m:e>
                          <m:r>
                            <a:rPr lang="en-US" sz="2000" b="0" i="1" smtClean="0">
                              <a:solidFill>
                                <a:srgbClr val="7030A0"/>
                              </a:solidFill>
                              <a:latin typeface="Cambria Math" panose="02040503050406030204" pitchFamily="18" charset="0"/>
                            </a:rPr>
                            <m:t>𝑒</m:t>
                          </m:r>
                        </m:e>
                        <m:sub>
                          <m:r>
                            <a:rPr lang="en-US" sz="2000" b="0" i="1" smtClean="0">
                              <a:solidFill>
                                <a:srgbClr val="7030A0"/>
                              </a:solidFill>
                              <a:latin typeface="Cambria Math" panose="02040503050406030204" pitchFamily="18" charset="0"/>
                            </a:rPr>
                            <m:t>𝑝</m:t>
                          </m:r>
                        </m:sub>
                        <m:sup>
                          <m:r>
                            <a:rPr lang="en-US" sz="2000" b="0" i="1" smtClean="0">
                              <a:solidFill>
                                <a:srgbClr val="7030A0"/>
                              </a:solidFill>
                              <a:latin typeface="Cambria Math" panose="02040503050406030204" pitchFamily="18" charset="0"/>
                            </a:rPr>
                            <m:t> </m:t>
                          </m:r>
                        </m:sup>
                      </m:sSubSup>
                    </m:oMath>
                  </m:oMathPara>
                </a14:m>
                <a:endParaRPr lang="en-IN" sz="2000" dirty="0">
                  <a:solidFill>
                    <a:srgbClr val="7030A0"/>
                  </a:solidFill>
                </a:endParaRPr>
              </a:p>
            </p:txBody>
          </p:sp>
        </mc:Choice>
        <mc:Fallback xmlns="">
          <p:sp>
            <p:nvSpPr>
              <p:cNvPr id="17" name="TextBox 16">
                <a:extLst>
                  <a:ext uri="{FF2B5EF4-FFF2-40B4-BE49-F238E27FC236}">
                    <a16:creationId xmlns:a16="http://schemas.microsoft.com/office/drawing/2014/main" id="{2DD7DFA5-163C-8FEC-A115-B30CD306E9FC}"/>
                  </a:ext>
                </a:extLst>
              </p:cNvPr>
              <p:cNvSpPr txBox="1">
                <a:spLocks noRot="1" noChangeAspect="1" noMove="1" noResize="1" noEditPoints="1" noAdjustHandles="1" noChangeArrowheads="1" noChangeShapeType="1" noTextEdit="1"/>
              </p:cNvSpPr>
              <p:nvPr/>
            </p:nvSpPr>
            <p:spPr>
              <a:xfrm>
                <a:off x="11148547" y="2812073"/>
                <a:ext cx="308418" cy="331437"/>
              </a:xfrm>
              <a:prstGeom prst="rect">
                <a:avLst/>
              </a:prstGeom>
              <a:blipFill>
                <a:blip r:embed="rId3"/>
                <a:stretch>
                  <a:fillRect l="-12000" r="-12000" b="-20000"/>
                </a:stretch>
              </a:blipFill>
            </p:spPr>
            <p:txBody>
              <a:bodyPr/>
              <a:lstStyle/>
              <a:p>
                <a:r>
                  <a:rPr lang="en-IN">
                    <a:noFill/>
                  </a:rPr>
                  <a:t> </a:t>
                </a:r>
              </a:p>
            </p:txBody>
          </p:sp>
        </mc:Fallback>
      </mc:AlternateContent>
      <p:cxnSp>
        <p:nvCxnSpPr>
          <p:cNvPr id="27" name="Straight Arrow Connector 26">
            <a:extLst>
              <a:ext uri="{FF2B5EF4-FFF2-40B4-BE49-F238E27FC236}">
                <a16:creationId xmlns:a16="http://schemas.microsoft.com/office/drawing/2014/main" id="{B1A4C7DE-24C9-1F63-0B97-9FFFBCE1F791}"/>
              </a:ext>
            </a:extLst>
          </p:cNvPr>
          <p:cNvCxnSpPr>
            <a:cxnSpLocks/>
          </p:cNvCxnSpPr>
          <p:nvPr/>
        </p:nvCxnSpPr>
        <p:spPr>
          <a:xfrm>
            <a:off x="7265677" y="3781856"/>
            <a:ext cx="917816" cy="0"/>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70D37E8-E381-1D5A-8251-FAABAFA9DB98}"/>
              </a:ext>
            </a:extLst>
          </p:cNvPr>
          <p:cNvCxnSpPr>
            <a:cxnSpLocks/>
          </p:cNvCxnSpPr>
          <p:nvPr/>
        </p:nvCxnSpPr>
        <p:spPr>
          <a:xfrm>
            <a:off x="9985727" y="3753886"/>
            <a:ext cx="917816" cy="0"/>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EE0BFE6-4A4D-342B-6564-96F8EE756F4D}"/>
              </a:ext>
            </a:extLst>
          </p:cNvPr>
          <p:cNvSpPr txBox="1"/>
          <p:nvPr/>
        </p:nvSpPr>
        <p:spPr>
          <a:xfrm>
            <a:off x="6554841" y="2005574"/>
            <a:ext cx="623889" cy="369332"/>
          </a:xfrm>
          <a:prstGeom prst="rect">
            <a:avLst/>
          </a:prstGeom>
          <a:noFill/>
        </p:spPr>
        <p:txBody>
          <a:bodyPr wrap="none" rtlCol="0">
            <a:spAutoFit/>
          </a:bodyPr>
          <a:lstStyle/>
          <a:p>
            <a:r>
              <a:rPr lang="en-US" dirty="0">
                <a:solidFill>
                  <a:srgbClr val="2F6DFF"/>
                </a:solidFill>
              </a:rPr>
              <a:t>5 x 1</a:t>
            </a:r>
            <a:endParaRPr lang="en-IN" dirty="0">
              <a:solidFill>
                <a:srgbClr val="2F6DFF"/>
              </a:solidFill>
            </a:endParaRPr>
          </a:p>
        </p:txBody>
      </p:sp>
      <p:sp>
        <p:nvSpPr>
          <p:cNvPr id="30" name="TextBox 29">
            <a:extLst>
              <a:ext uri="{FF2B5EF4-FFF2-40B4-BE49-F238E27FC236}">
                <a16:creationId xmlns:a16="http://schemas.microsoft.com/office/drawing/2014/main" id="{B6B260EF-85F1-B80E-4522-CCD0F6653237}"/>
              </a:ext>
            </a:extLst>
          </p:cNvPr>
          <p:cNvSpPr txBox="1"/>
          <p:nvPr/>
        </p:nvSpPr>
        <p:spPr>
          <a:xfrm>
            <a:off x="10990811" y="2005574"/>
            <a:ext cx="623889" cy="369332"/>
          </a:xfrm>
          <a:prstGeom prst="rect">
            <a:avLst/>
          </a:prstGeom>
          <a:noFill/>
        </p:spPr>
        <p:txBody>
          <a:bodyPr wrap="none" rtlCol="0">
            <a:spAutoFit/>
          </a:bodyPr>
          <a:lstStyle/>
          <a:p>
            <a:r>
              <a:rPr lang="en-US" dirty="0">
                <a:solidFill>
                  <a:srgbClr val="2F6DFF"/>
                </a:solidFill>
              </a:rPr>
              <a:t>3 x 1</a:t>
            </a:r>
            <a:endParaRPr lang="en-IN" dirty="0">
              <a:solidFill>
                <a:srgbClr val="2F6DFF"/>
              </a:solidFill>
            </a:endParaRPr>
          </a:p>
        </p:txBody>
      </p:sp>
    </p:spTree>
    <p:extLst>
      <p:ext uri="{BB962C8B-B14F-4D97-AF65-F5344CB8AC3E}">
        <p14:creationId xmlns:p14="http://schemas.microsoft.com/office/powerpoint/2010/main" val="18717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DAFEFD7-BF22-F213-CD63-3FCFFB43578A}"/>
              </a:ext>
            </a:extLst>
          </p:cNvPr>
          <p:cNvSpPr/>
          <p:nvPr/>
        </p:nvSpPr>
        <p:spPr>
          <a:xfrm rot="5400000">
            <a:off x="10515310" y="0"/>
            <a:ext cx="1676690" cy="1676690"/>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026334"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Multi-Head Attention</a:t>
            </a:r>
            <a:endParaRPr lang="en-IN" dirty="0">
              <a:solidFill>
                <a:schemeClr val="tx1"/>
              </a:solidFill>
            </a:endParaRPr>
          </a:p>
        </p:txBody>
      </p:sp>
      <p:grpSp>
        <p:nvGrpSpPr>
          <p:cNvPr id="2" name="Group 1">
            <a:extLst>
              <a:ext uri="{FF2B5EF4-FFF2-40B4-BE49-F238E27FC236}">
                <a16:creationId xmlns:a16="http://schemas.microsoft.com/office/drawing/2014/main" id="{ABC59423-FB5F-B140-9851-8E27D86042B8}"/>
              </a:ext>
            </a:extLst>
          </p:cNvPr>
          <p:cNvGrpSpPr/>
          <p:nvPr/>
        </p:nvGrpSpPr>
        <p:grpSpPr>
          <a:xfrm>
            <a:off x="484094" y="1203972"/>
            <a:ext cx="5226424" cy="4648121"/>
            <a:chOff x="3193676" y="1284655"/>
            <a:chExt cx="5804648" cy="5162365"/>
          </a:xfrm>
        </p:grpSpPr>
        <p:sp>
          <p:nvSpPr>
            <p:cNvPr id="9" name="Rectangle: Rounded Corners 8">
              <a:extLst>
                <a:ext uri="{FF2B5EF4-FFF2-40B4-BE49-F238E27FC236}">
                  <a16:creationId xmlns:a16="http://schemas.microsoft.com/office/drawing/2014/main" id="{9FF04AE2-BC65-14FD-F1D4-DADB7533BBC0}"/>
                </a:ext>
              </a:extLst>
            </p:cNvPr>
            <p:cNvSpPr/>
            <p:nvPr/>
          </p:nvSpPr>
          <p:spPr>
            <a:xfrm>
              <a:off x="3193676" y="1284655"/>
              <a:ext cx="5804648" cy="5162365"/>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E72BA21A-14F3-D80E-B222-417063AE7E92}"/>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5" name="Rectangle: Rounded Corners 24">
              <a:extLst>
                <a:ext uri="{FF2B5EF4-FFF2-40B4-BE49-F238E27FC236}">
                  <a16:creationId xmlns:a16="http://schemas.microsoft.com/office/drawing/2014/main" id="{7C7C093B-99C3-569E-7991-4B7C374505B8}"/>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6" name="Rectangle: Rounded Corners 25">
              <a:extLst>
                <a:ext uri="{FF2B5EF4-FFF2-40B4-BE49-F238E27FC236}">
                  <a16:creationId xmlns:a16="http://schemas.microsoft.com/office/drawing/2014/main" id="{1351B9D1-FA65-F32E-021E-F029AF817ABB}"/>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7" name="Rectangle: Rounded Corners 26">
              <a:extLst>
                <a:ext uri="{FF2B5EF4-FFF2-40B4-BE49-F238E27FC236}">
                  <a16:creationId xmlns:a16="http://schemas.microsoft.com/office/drawing/2014/main" id="{823DB53A-ABFD-D187-884D-23EF188E02FC}"/>
                </a:ext>
              </a:extLst>
            </p:cNvPr>
            <p:cNvSpPr/>
            <p:nvPr/>
          </p:nvSpPr>
          <p:spPr>
            <a:xfrm>
              <a:off x="4643680" y="4710949"/>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28" name="Rectangle: Rounded Corners 27">
              <a:extLst>
                <a:ext uri="{FF2B5EF4-FFF2-40B4-BE49-F238E27FC236}">
                  <a16:creationId xmlns:a16="http://schemas.microsoft.com/office/drawing/2014/main" id="{553DAC26-10C9-10BF-ADA9-B0F7CEB326A1}"/>
                </a:ext>
              </a:extLst>
            </p:cNvPr>
            <p:cNvSpPr/>
            <p:nvPr/>
          </p:nvSpPr>
          <p:spPr>
            <a:xfrm>
              <a:off x="4640398" y="4122547"/>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Scale</a:t>
              </a:r>
              <a:endParaRPr lang="en-IN" sz="1600" dirty="0">
                <a:solidFill>
                  <a:schemeClr val="tx1">
                    <a:lumMod val="50000"/>
                    <a:lumOff val="50000"/>
                  </a:schemeClr>
                </a:solidFill>
              </a:endParaRPr>
            </a:p>
          </p:txBody>
        </p:sp>
        <p:sp>
          <p:nvSpPr>
            <p:cNvPr id="29" name="Rectangle: Rounded Corners 28">
              <a:extLst>
                <a:ext uri="{FF2B5EF4-FFF2-40B4-BE49-F238E27FC236}">
                  <a16:creationId xmlns:a16="http://schemas.microsoft.com/office/drawing/2014/main" id="{9311A1F1-16A7-5291-E1A6-F0F4DDF9AE17}"/>
                </a:ext>
              </a:extLst>
            </p:cNvPr>
            <p:cNvSpPr/>
            <p:nvPr/>
          </p:nvSpPr>
          <p:spPr>
            <a:xfrm>
              <a:off x="4640397" y="3534145"/>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Softmax</a:t>
              </a:r>
              <a:endParaRPr lang="en-IN" sz="1600" dirty="0">
                <a:solidFill>
                  <a:schemeClr val="tx1">
                    <a:lumMod val="50000"/>
                    <a:lumOff val="50000"/>
                  </a:schemeClr>
                </a:solidFill>
              </a:endParaRPr>
            </a:p>
          </p:txBody>
        </p:sp>
        <p:sp>
          <p:nvSpPr>
            <p:cNvPr id="30" name="Rectangle: Rounded Corners 29">
              <a:extLst>
                <a:ext uri="{FF2B5EF4-FFF2-40B4-BE49-F238E27FC236}">
                  <a16:creationId xmlns:a16="http://schemas.microsoft.com/office/drawing/2014/main" id="{B1E5D524-8592-D015-5679-1C4EB75ED4DF}"/>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31" name="Rectangle: Rounded Corners 30">
              <a:extLst>
                <a:ext uri="{FF2B5EF4-FFF2-40B4-BE49-F238E27FC236}">
                  <a16:creationId xmlns:a16="http://schemas.microsoft.com/office/drawing/2014/main" id="{E953A135-C04D-6092-3534-B6FDB252CEA2}"/>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32" name="Rectangle: Rounded Corners 31">
              <a:extLst>
                <a:ext uri="{FF2B5EF4-FFF2-40B4-BE49-F238E27FC236}">
                  <a16:creationId xmlns:a16="http://schemas.microsoft.com/office/drawing/2014/main" id="{2948BAED-A326-A233-DC86-9242C84310A0}"/>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34" name="Straight Arrow Connector 33">
              <a:extLst>
                <a:ext uri="{FF2B5EF4-FFF2-40B4-BE49-F238E27FC236}">
                  <a16:creationId xmlns:a16="http://schemas.microsoft.com/office/drawing/2014/main" id="{EBA7E8F2-2420-5AB6-DB8E-929B62FEBFE9}"/>
                </a:ext>
              </a:extLst>
            </p:cNvPr>
            <p:cNvCxnSpPr>
              <a:cxnSpLocks/>
              <a:stCxn id="26" idx="0"/>
            </p:cNvCxnSpPr>
            <p:nvPr/>
          </p:nvCxnSpPr>
          <p:spPr>
            <a:xfrm flipV="1">
              <a:off x="7416490" y="3286819"/>
              <a:ext cx="0" cy="2221990"/>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772CA8E-5E34-8DB3-38CF-B0CCA4966BBB}"/>
                </a:ext>
              </a:extLst>
            </p:cNvPr>
            <p:cNvCxnSpPr>
              <a:stCxn id="25" idx="0"/>
            </p:cNvCxnSpPr>
            <p:nvPr/>
          </p:nvCxnSpPr>
          <p:spPr>
            <a:xfrm rot="16200000" flipV="1">
              <a:off x="5626604" y="5155807"/>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E56E473-3095-2C4A-3716-865831251A42}"/>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EF88E74-2CBE-2064-6871-03DC77BFCF57}"/>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01553B4-5F20-36DB-BF42-89D14A9F1567}"/>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02C1195-D632-9564-9644-48D757756770}"/>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586F511-397E-67EB-0E59-46043A4AE8AE}"/>
                </a:ext>
              </a:extLst>
            </p:cNvPr>
            <p:cNvCxnSpPr>
              <a:cxnSpLocks/>
              <a:stCxn id="30"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8B3ABE8-2043-DE7B-5B5B-3FBFF73CD3F8}"/>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A164D076-9429-C118-F14A-EA1AC7C7CE39}"/>
              </a:ext>
            </a:extLst>
          </p:cNvPr>
          <p:cNvSpPr txBox="1"/>
          <p:nvPr/>
        </p:nvSpPr>
        <p:spPr>
          <a:xfrm>
            <a:off x="1309407" y="5419123"/>
            <a:ext cx="773994" cy="369332"/>
          </a:xfrm>
          <a:prstGeom prst="rect">
            <a:avLst/>
          </a:prstGeom>
          <a:noFill/>
        </p:spPr>
        <p:txBody>
          <a:bodyPr wrap="none" rtlCol="0">
            <a:spAutoFit/>
          </a:bodyPr>
          <a:lstStyle/>
          <a:p>
            <a:r>
              <a:rPr lang="en-US" b="1" dirty="0">
                <a:solidFill>
                  <a:srgbClr val="EA4335"/>
                </a:solidFill>
              </a:rPr>
              <a:t>Query</a:t>
            </a:r>
            <a:endParaRPr lang="en-IN" b="1" dirty="0">
              <a:solidFill>
                <a:srgbClr val="EA4335"/>
              </a:solidFill>
            </a:endParaRPr>
          </a:p>
        </p:txBody>
      </p:sp>
      <p:sp>
        <p:nvSpPr>
          <p:cNvPr id="4" name="TextBox 3">
            <a:extLst>
              <a:ext uri="{FF2B5EF4-FFF2-40B4-BE49-F238E27FC236}">
                <a16:creationId xmlns:a16="http://schemas.microsoft.com/office/drawing/2014/main" id="{47828E6E-106F-D7DB-23F3-96AF31DFB364}"/>
              </a:ext>
            </a:extLst>
          </p:cNvPr>
          <p:cNvSpPr txBox="1"/>
          <p:nvPr/>
        </p:nvSpPr>
        <p:spPr>
          <a:xfrm>
            <a:off x="2733076" y="5415132"/>
            <a:ext cx="529440" cy="369332"/>
          </a:xfrm>
          <a:prstGeom prst="rect">
            <a:avLst/>
          </a:prstGeom>
          <a:noFill/>
        </p:spPr>
        <p:txBody>
          <a:bodyPr wrap="none" rtlCol="0">
            <a:spAutoFit/>
          </a:bodyPr>
          <a:lstStyle/>
          <a:p>
            <a:r>
              <a:rPr lang="en-US" b="1" dirty="0">
                <a:solidFill>
                  <a:srgbClr val="2F6DFF"/>
                </a:solidFill>
              </a:rPr>
              <a:t>Key</a:t>
            </a:r>
            <a:endParaRPr lang="en-IN" b="1" dirty="0">
              <a:solidFill>
                <a:srgbClr val="2F6DFF"/>
              </a:solidFill>
            </a:endParaRPr>
          </a:p>
        </p:txBody>
      </p:sp>
      <p:sp>
        <p:nvSpPr>
          <p:cNvPr id="5" name="TextBox 4">
            <a:extLst>
              <a:ext uri="{FF2B5EF4-FFF2-40B4-BE49-F238E27FC236}">
                <a16:creationId xmlns:a16="http://schemas.microsoft.com/office/drawing/2014/main" id="{7715D9C9-8EFB-B2D5-D8F1-A221E5F00947}"/>
              </a:ext>
            </a:extLst>
          </p:cNvPr>
          <p:cNvSpPr txBox="1"/>
          <p:nvPr/>
        </p:nvSpPr>
        <p:spPr>
          <a:xfrm>
            <a:off x="3927792" y="5415132"/>
            <a:ext cx="716928" cy="369332"/>
          </a:xfrm>
          <a:prstGeom prst="rect">
            <a:avLst/>
          </a:prstGeom>
          <a:noFill/>
        </p:spPr>
        <p:txBody>
          <a:bodyPr wrap="none" rtlCol="0">
            <a:spAutoFit/>
          </a:bodyPr>
          <a:lstStyle/>
          <a:p>
            <a:r>
              <a:rPr lang="en-US" b="1" dirty="0">
                <a:solidFill>
                  <a:srgbClr val="34A853"/>
                </a:solidFill>
              </a:rPr>
              <a:t>Value</a:t>
            </a:r>
            <a:endParaRPr lang="en-IN" b="1" dirty="0">
              <a:solidFill>
                <a:srgbClr val="34A853"/>
              </a:solidFill>
            </a:endParaRPr>
          </a:p>
        </p:txBody>
      </p:sp>
    </p:spTree>
    <p:extLst>
      <p:ext uri="{BB962C8B-B14F-4D97-AF65-F5344CB8AC3E}">
        <p14:creationId xmlns:p14="http://schemas.microsoft.com/office/powerpoint/2010/main" val="322111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06A59511-CDD3-E2D4-2C7B-4DE73308DC61}"/>
              </a:ext>
            </a:extLst>
          </p:cNvPr>
          <p:cNvSpPr txBox="1"/>
          <p:nvPr/>
        </p:nvSpPr>
        <p:spPr>
          <a:xfrm>
            <a:off x="1290650" y="1760953"/>
            <a:ext cx="8759538" cy="3365024"/>
          </a:xfrm>
          <a:prstGeom prst="rect">
            <a:avLst/>
          </a:prstGeom>
          <a:noFill/>
        </p:spPr>
        <p:txBody>
          <a:bodyPr wrap="square">
            <a:spAutoFit/>
          </a:bodyPr>
          <a:lstStyle/>
          <a:p>
            <a:pPr marL="0" indent="0">
              <a:lnSpc>
                <a:spcPct val="150000"/>
              </a:lnSpc>
              <a:buNone/>
            </a:pPr>
            <a:r>
              <a:rPr lang="en-US" sz="1800" dirty="0">
                <a:latin typeface="Arial" panose="020B0604020202020204" pitchFamily="34" charset="0"/>
                <a:cs typeface="Arial" panose="020B0604020202020204" pitchFamily="34" charset="0"/>
              </a:rPr>
              <a:t>Transformers have several advantages over traditional sequence models like RNNs and LSTMs. </a:t>
            </a:r>
          </a:p>
          <a:p>
            <a:pPr marL="0" indent="0">
              <a:lnSpc>
                <a:spcPct val="150000"/>
              </a:lnSpc>
              <a:buNone/>
            </a:pPr>
            <a:endParaRPr lang="en-US" sz="1800"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i="1" dirty="0">
                <a:latin typeface="Arial" panose="020B0604020202020204" pitchFamily="34" charset="0"/>
                <a:cs typeface="Arial" panose="020B0604020202020204" pitchFamily="34" charset="0"/>
              </a:rPr>
              <a:t>They </a:t>
            </a:r>
            <a:r>
              <a:rPr lang="en-US" sz="1800" i="1" dirty="0">
                <a:latin typeface="Arial" panose="020B0604020202020204" pitchFamily="34" charset="0"/>
                <a:cs typeface="Arial" panose="020B0604020202020204" pitchFamily="34" charset="0"/>
              </a:rPr>
              <a:t>can capture longer-range dependencies between input tokens, which makes them better suited for tasks like machine translation and text generation.</a:t>
            </a:r>
          </a:p>
          <a:p>
            <a:pPr>
              <a:lnSpc>
                <a:spcPct val="150000"/>
              </a:lnSpc>
            </a:pPr>
            <a:endParaRPr lang="en-US" sz="1800" i="1"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US" i="1" dirty="0">
                <a:latin typeface="Arial" panose="020B0604020202020204" pitchFamily="34" charset="0"/>
                <a:cs typeface="Arial" panose="020B0604020202020204" pitchFamily="34" charset="0"/>
              </a:rPr>
              <a:t>T</a:t>
            </a:r>
            <a:r>
              <a:rPr lang="en-US" sz="1800" i="1" dirty="0">
                <a:latin typeface="Arial" panose="020B0604020202020204" pitchFamily="34" charset="0"/>
                <a:cs typeface="Arial" panose="020B0604020202020204" pitchFamily="34" charset="0"/>
              </a:rPr>
              <a:t>hey are computationally efficient and can be trained on large datasets using parallel processing, which makes them easier to scale.</a:t>
            </a:r>
          </a:p>
        </p:txBody>
      </p:sp>
      <p:sp>
        <p:nvSpPr>
          <p:cNvPr id="53" name="Freeform: Shape 52">
            <a:extLst>
              <a:ext uri="{FF2B5EF4-FFF2-40B4-BE49-F238E27FC236}">
                <a16:creationId xmlns:a16="http://schemas.microsoft.com/office/drawing/2014/main" id="{FF5A82BB-6469-8E2A-7F7C-7A7F70523F77}"/>
              </a:ext>
            </a:extLst>
          </p:cNvPr>
          <p:cNvSpPr/>
          <p:nvPr/>
        </p:nvSpPr>
        <p:spPr>
          <a:xfrm rot="14400000">
            <a:off x="8122061" y="-250986"/>
            <a:ext cx="5742859" cy="3640826"/>
          </a:xfrm>
          <a:custGeom>
            <a:avLst/>
            <a:gdLst>
              <a:gd name="connsiteX0" fmla="*/ 4424350 w 6802020"/>
              <a:gd name="connsiteY0" fmla="*/ 1616977 h 4312307"/>
              <a:gd name="connsiteX1" fmla="*/ 4424350 w 6802020"/>
              <a:gd name="connsiteY1" fmla="*/ 2922208 h 4312307"/>
              <a:gd name="connsiteX2" fmla="*/ 3119119 w 6802020"/>
              <a:gd name="connsiteY2" fmla="*/ 2922208 h 4312307"/>
              <a:gd name="connsiteX3" fmla="*/ 3119119 w 6802020"/>
              <a:gd name="connsiteY3" fmla="*/ 1616977 h 4312307"/>
              <a:gd name="connsiteX4" fmla="*/ 4641888 w 6802020"/>
              <a:gd name="connsiteY4" fmla="*/ 1399439 h 4312307"/>
              <a:gd name="connsiteX5" fmla="*/ 2901581 w 6802020"/>
              <a:gd name="connsiteY5" fmla="*/ 1399439 h 4312307"/>
              <a:gd name="connsiteX6" fmla="*/ 2901581 w 6802020"/>
              <a:gd name="connsiteY6" fmla="*/ 3139746 h 4312307"/>
              <a:gd name="connsiteX7" fmla="*/ 4641888 w 6802020"/>
              <a:gd name="connsiteY7" fmla="*/ 3139746 h 4312307"/>
              <a:gd name="connsiteX8" fmla="*/ 6802020 w 6802020"/>
              <a:gd name="connsiteY8" fmla="*/ 0 h 4312307"/>
              <a:gd name="connsiteX9" fmla="*/ 4312308 w 6802020"/>
              <a:gd name="connsiteY9" fmla="*/ 4312307 h 4312307"/>
              <a:gd name="connsiteX10" fmla="*/ 0 w 6802020"/>
              <a:gd name="connsiteY10" fmla="*/ 1822595 h 431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02020" h="4312307">
                <a:moveTo>
                  <a:pt x="4424350" y="1616977"/>
                </a:moveTo>
                <a:lnTo>
                  <a:pt x="4424350" y="2922208"/>
                </a:lnTo>
                <a:lnTo>
                  <a:pt x="3119119" y="2922208"/>
                </a:lnTo>
                <a:lnTo>
                  <a:pt x="3119119" y="1616977"/>
                </a:lnTo>
                <a:close/>
                <a:moveTo>
                  <a:pt x="4641888" y="1399439"/>
                </a:moveTo>
                <a:lnTo>
                  <a:pt x="2901581" y="1399439"/>
                </a:lnTo>
                <a:lnTo>
                  <a:pt x="2901581" y="3139746"/>
                </a:lnTo>
                <a:lnTo>
                  <a:pt x="4641888" y="3139746"/>
                </a:lnTo>
                <a:close/>
                <a:moveTo>
                  <a:pt x="6802020" y="0"/>
                </a:moveTo>
                <a:lnTo>
                  <a:pt x="4312308" y="4312307"/>
                </a:lnTo>
                <a:lnTo>
                  <a:pt x="0" y="1822595"/>
                </a:lnTo>
                <a:close/>
              </a:path>
            </a:pathLst>
          </a:cu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endParaRPr>
          </a:p>
        </p:txBody>
      </p:sp>
      <p:sp>
        <p:nvSpPr>
          <p:cNvPr id="54" name="Block Arc 53">
            <a:extLst>
              <a:ext uri="{FF2B5EF4-FFF2-40B4-BE49-F238E27FC236}">
                <a16:creationId xmlns:a16="http://schemas.microsoft.com/office/drawing/2014/main" id="{9D0E770C-0E2F-7E2A-F32F-320D1931BF9C}"/>
              </a:ext>
            </a:extLst>
          </p:cNvPr>
          <p:cNvSpPr/>
          <p:nvPr/>
        </p:nvSpPr>
        <p:spPr>
          <a:xfrm>
            <a:off x="9150350" y="5532581"/>
            <a:ext cx="2650837" cy="2650837"/>
          </a:xfrm>
          <a:prstGeom prst="blockArc">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5" name="Arrow: Left 54">
            <a:extLst>
              <a:ext uri="{FF2B5EF4-FFF2-40B4-BE49-F238E27FC236}">
                <a16:creationId xmlns:a16="http://schemas.microsoft.com/office/drawing/2014/main" id="{FBFBF7F3-F079-519A-30B3-6CD23708F07F}"/>
              </a:ext>
            </a:extLst>
          </p:cNvPr>
          <p:cNvSpPr/>
          <p:nvPr/>
        </p:nvSpPr>
        <p:spPr>
          <a:xfrm rot="2214276" flipH="1">
            <a:off x="190068" y="4966409"/>
            <a:ext cx="2783770" cy="1378876"/>
          </a:xfrm>
          <a:prstGeom prst="leftArrow">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Freeform: Shape 58">
            <a:extLst>
              <a:ext uri="{FF2B5EF4-FFF2-40B4-BE49-F238E27FC236}">
                <a16:creationId xmlns:a16="http://schemas.microsoft.com/office/drawing/2014/main" id="{35B145BD-864D-20F6-4D48-4F388917A48D}"/>
              </a:ext>
            </a:extLst>
          </p:cNvPr>
          <p:cNvSpPr/>
          <p:nvPr/>
        </p:nvSpPr>
        <p:spPr>
          <a:xfrm>
            <a:off x="1" y="-9055"/>
            <a:ext cx="1676690" cy="1676690"/>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2F6DFF"/>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19266948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ED881D8-0C1C-7C99-6FED-E7A6BBAE0DD2}"/>
              </a:ext>
            </a:extLst>
          </p:cNvPr>
          <p:cNvPicPr>
            <a:picLocks noChangeAspect="1"/>
          </p:cNvPicPr>
          <p:nvPr/>
        </p:nvPicPr>
        <p:blipFill rotWithShape="1">
          <a:blip r:embed="rId2"/>
          <a:srcRect l="7255" t="40261" r="7517" b="40358"/>
          <a:stretch/>
        </p:blipFill>
        <p:spPr>
          <a:xfrm>
            <a:off x="118088" y="314188"/>
            <a:ext cx="1535636" cy="349200"/>
          </a:xfrm>
          <a:prstGeom prst="rect">
            <a:avLst/>
          </a:prstGeom>
        </p:spPr>
      </p:pic>
      <p:pic>
        <p:nvPicPr>
          <p:cNvPr id="111" name="Picture 110">
            <a:extLst>
              <a:ext uri="{FF2B5EF4-FFF2-40B4-BE49-F238E27FC236}">
                <a16:creationId xmlns:a16="http://schemas.microsoft.com/office/drawing/2014/main" id="{463A670F-563E-9ACE-A6CD-251259FAA637}"/>
              </a:ext>
            </a:extLst>
          </p:cNvPr>
          <p:cNvPicPr>
            <a:picLocks noChangeAspect="1"/>
          </p:cNvPicPr>
          <p:nvPr/>
        </p:nvPicPr>
        <p:blipFill>
          <a:blip r:embed="rId3"/>
          <a:stretch>
            <a:fillRect/>
          </a:stretch>
        </p:blipFill>
        <p:spPr>
          <a:xfrm>
            <a:off x="2253929" y="94356"/>
            <a:ext cx="7399661" cy="800169"/>
          </a:xfrm>
          <a:prstGeom prst="rect">
            <a:avLst/>
          </a:prstGeom>
        </p:spPr>
      </p:pic>
      <p:sp>
        <p:nvSpPr>
          <p:cNvPr id="112" name="Rectangle: Rounded Corners 111">
            <a:extLst>
              <a:ext uri="{FF2B5EF4-FFF2-40B4-BE49-F238E27FC236}">
                <a16:creationId xmlns:a16="http://schemas.microsoft.com/office/drawing/2014/main" id="{FCF74CDD-B0F8-C91B-AE7C-8D1123EA3EA8}"/>
              </a:ext>
            </a:extLst>
          </p:cNvPr>
          <p:cNvSpPr/>
          <p:nvPr/>
        </p:nvSpPr>
        <p:spPr>
          <a:xfrm>
            <a:off x="2526403" y="186507"/>
            <a:ext cx="6538109" cy="557564"/>
          </a:xfrm>
          <a:prstGeom prst="roundRect">
            <a:avLst>
              <a:gd name="adj" fmla="val 50000"/>
            </a:avLst>
          </a:prstGeom>
          <a:noFill/>
          <a:ln w="28575" cap="flat">
            <a:solidFill>
              <a:srgbClr val="EA4335"/>
            </a:solidFill>
            <a:prstDash val="solid"/>
            <a:miter/>
          </a:ln>
        </p:spPr>
        <p:txBody>
          <a:bodyPr rtlCol="0" anchor="ctr"/>
          <a:lstStyle/>
          <a:p>
            <a:pPr algn="l"/>
            <a:endParaRPr lang="en-IN"/>
          </a:p>
        </p:txBody>
      </p:sp>
      <p:cxnSp>
        <p:nvCxnSpPr>
          <p:cNvPr id="113" name="Straight Arrow Connector 112">
            <a:extLst>
              <a:ext uri="{FF2B5EF4-FFF2-40B4-BE49-F238E27FC236}">
                <a16:creationId xmlns:a16="http://schemas.microsoft.com/office/drawing/2014/main" id="{DF14BE80-CEE4-0426-058A-B2814A85E0CC}"/>
              </a:ext>
            </a:extLst>
          </p:cNvPr>
          <p:cNvCxnSpPr>
            <a:cxnSpLocks/>
          </p:cNvCxnSpPr>
          <p:nvPr/>
        </p:nvCxnSpPr>
        <p:spPr>
          <a:xfrm flipH="1">
            <a:off x="3582594" y="465289"/>
            <a:ext cx="6405284" cy="0"/>
          </a:xfrm>
          <a:prstGeom prst="straightConnector1">
            <a:avLst/>
          </a:prstGeom>
          <a:solidFill>
            <a:schemeClr val="bg2">
              <a:lumMod val="90000"/>
            </a:schemeClr>
          </a:solidFill>
          <a:ln w="76200">
            <a:solidFill>
              <a:srgbClr val="EA4335"/>
            </a:solidFill>
            <a:tailEnd type="triangle"/>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2C5B76F9-4601-D5A7-D850-FC3BB5A279B6}"/>
              </a:ext>
            </a:extLst>
          </p:cNvPr>
          <p:cNvSpPr/>
          <p:nvPr/>
        </p:nvSpPr>
        <p:spPr>
          <a:xfrm>
            <a:off x="9978362" y="275695"/>
            <a:ext cx="1309398" cy="390875"/>
          </a:xfrm>
          <a:prstGeom prst="roundRect">
            <a:avLst/>
          </a:prstGeom>
          <a:solidFill>
            <a:srgbClr val="EA4335"/>
          </a:solidFill>
          <a:ln w="9525" cap="flat">
            <a:noFill/>
            <a:prstDash val="solid"/>
            <a:miter/>
          </a:ln>
        </p:spPr>
        <p:txBody>
          <a:bodyPr rtlCol="0" anchor="ctr"/>
          <a:lstStyle/>
          <a:p>
            <a:pPr algn="ctr"/>
            <a:r>
              <a:rPr lang="en-US" sz="1600" b="1" dirty="0">
                <a:solidFill>
                  <a:schemeClr val="bg1"/>
                </a:solidFill>
              </a:rPr>
              <a:t>Query (Q)</a:t>
            </a:r>
            <a:endParaRPr lang="en-IN" sz="1600" b="1" dirty="0">
              <a:solidFill>
                <a:schemeClr val="bg1"/>
              </a:solidFill>
            </a:endParaRPr>
          </a:p>
        </p:txBody>
      </p:sp>
    </p:spTree>
    <p:extLst>
      <p:ext uri="{BB962C8B-B14F-4D97-AF65-F5344CB8AC3E}">
        <p14:creationId xmlns:p14="http://schemas.microsoft.com/office/powerpoint/2010/main" val="163744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500"/>
                                        <p:tgtEl>
                                          <p:spTgt spid="1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2"/>
                                        </p:tgtEl>
                                        <p:attrNameLst>
                                          <p:attrName>style.visibility</p:attrName>
                                        </p:attrNameLst>
                                      </p:cBhvr>
                                      <p:to>
                                        <p:strVal val="visible"/>
                                      </p:to>
                                    </p:set>
                                    <p:animEffect transition="in" filter="fade">
                                      <p:cBhvr>
                                        <p:cTn id="13"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ight Bracket 4">
            <a:extLst>
              <a:ext uri="{FF2B5EF4-FFF2-40B4-BE49-F238E27FC236}">
                <a16:creationId xmlns:a16="http://schemas.microsoft.com/office/drawing/2014/main" id="{2B0D5413-F0E7-9379-9BF3-F8334DC0D94D}"/>
              </a:ext>
            </a:extLst>
          </p:cNvPr>
          <p:cNvSpPr/>
          <p:nvPr/>
        </p:nvSpPr>
        <p:spPr>
          <a:xfrm>
            <a:off x="11201701" y="465289"/>
            <a:ext cx="410832" cy="1047088"/>
          </a:xfrm>
          <a:prstGeom prst="rightBracket">
            <a:avLst>
              <a:gd name="adj" fmla="val 179309"/>
            </a:avLst>
          </a:prstGeom>
          <a:ln w="38100">
            <a:solidFill>
              <a:srgbClr val="FBBC0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11" name="Picture 10">
            <a:extLst>
              <a:ext uri="{FF2B5EF4-FFF2-40B4-BE49-F238E27FC236}">
                <a16:creationId xmlns:a16="http://schemas.microsoft.com/office/drawing/2014/main" id="{BED881D8-0C1C-7C99-6FED-E7A6BBAE0DD2}"/>
              </a:ext>
            </a:extLst>
          </p:cNvPr>
          <p:cNvPicPr>
            <a:picLocks noChangeAspect="1"/>
          </p:cNvPicPr>
          <p:nvPr/>
        </p:nvPicPr>
        <p:blipFill rotWithShape="1">
          <a:blip r:embed="rId2"/>
          <a:srcRect l="7255" t="40261" r="7517" b="40358"/>
          <a:stretch/>
        </p:blipFill>
        <p:spPr>
          <a:xfrm>
            <a:off x="118088" y="314188"/>
            <a:ext cx="1535636" cy="349200"/>
          </a:xfrm>
          <a:prstGeom prst="rect">
            <a:avLst/>
          </a:prstGeom>
        </p:spPr>
      </p:pic>
      <p:pic>
        <p:nvPicPr>
          <p:cNvPr id="16" name="Picture 15">
            <a:extLst>
              <a:ext uri="{FF2B5EF4-FFF2-40B4-BE49-F238E27FC236}">
                <a16:creationId xmlns:a16="http://schemas.microsoft.com/office/drawing/2014/main" id="{49B5D07C-18C4-1E2D-2F21-A96BB9431377}"/>
              </a:ext>
            </a:extLst>
          </p:cNvPr>
          <p:cNvPicPr>
            <a:picLocks noChangeAspect="1"/>
          </p:cNvPicPr>
          <p:nvPr/>
        </p:nvPicPr>
        <p:blipFill>
          <a:blip r:embed="rId3"/>
          <a:stretch>
            <a:fillRect/>
          </a:stretch>
        </p:blipFill>
        <p:spPr>
          <a:xfrm>
            <a:off x="2253929" y="94356"/>
            <a:ext cx="7399661" cy="800169"/>
          </a:xfrm>
          <a:prstGeom prst="rect">
            <a:avLst/>
          </a:prstGeom>
        </p:spPr>
      </p:pic>
      <p:sp>
        <p:nvSpPr>
          <p:cNvPr id="3" name="Rectangle: Rounded Corners 2">
            <a:extLst>
              <a:ext uri="{FF2B5EF4-FFF2-40B4-BE49-F238E27FC236}">
                <a16:creationId xmlns:a16="http://schemas.microsoft.com/office/drawing/2014/main" id="{3C275B0D-FDC3-C365-05AF-E2781D657455}"/>
              </a:ext>
            </a:extLst>
          </p:cNvPr>
          <p:cNvSpPr/>
          <p:nvPr/>
        </p:nvSpPr>
        <p:spPr>
          <a:xfrm>
            <a:off x="2526403" y="186507"/>
            <a:ext cx="6538109" cy="557564"/>
          </a:xfrm>
          <a:prstGeom prst="roundRect">
            <a:avLst>
              <a:gd name="adj" fmla="val 50000"/>
            </a:avLst>
          </a:prstGeom>
          <a:noFill/>
          <a:ln w="28575" cap="flat">
            <a:solidFill>
              <a:srgbClr val="EA4335"/>
            </a:solidFill>
            <a:prstDash val="solid"/>
            <a:miter/>
          </a:ln>
        </p:spPr>
        <p:txBody>
          <a:bodyPr rtlCol="0" anchor="ctr"/>
          <a:lstStyle/>
          <a:p>
            <a:pPr algn="l"/>
            <a:endParaRPr lang="en-IN"/>
          </a:p>
        </p:txBody>
      </p:sp>
      <p:cxnSp>
        <p:nvCxnSpPr>
          <p:cNvPr id="12" name="Straight Arrow Connector 11">
            <a:extLst>
              <a:ext uri="{FF2B5EF4-FFF2-40B4-BE49-F238E27FC236}">
                <a16:creationId xmlns:a16="http://schemas.microsoft.com/office/drawing/2014/main" id="{AC8E52BD-F8DA-AA87-8E70-A52666E041CF}"/>
              </a:ext>
            </a:extLst>
          </p:cNvPr>
          <p:cNvCxnSpPr>
            <a:cxnSpLocks/>
          </p:cNvCxnSpPr>
          <p:nvPr/>
        </p:nvCxnSpPr>
        <p:spPr>
          <a:xfrm flipH="1">
            <a:off x="3582594" y="465289"/>
            <a:ext cx="6405284" cy="0"/>
          </a:xfrm>
          <a:prstGeom prst="straightConnector1">
            <a:avLst/>
          </a:prstGeom>
          <a:solidFill>
            <a:schemeClr val="bg2">
              <a:lumMod val="90000"/>
            </a:schemeClr>
          </a:solidFill>
          <a:ln w="76200">
            <a:solidFill>
              <a:srgbClr val="EA4335"/>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6D5CE940-91D2-FC2F-4EC1-4D1EB762B77D}"/>
              </a:ext>
            </a:extLst>
          </p:cNvPr>
          <p:cNvPicPr>
            <a:picLocks noChangeAspect="1"/>
          </p:cNvPicPr>
          <p:nvPr/>
        </p:nvPicPr>
        <p:blipFill>
          <a:blip r:embed="rId4"/>
          <a:stretch>
            <a:fillRect/>
          </a:stretch>
        </p:blipFill>
        <p:spPr>
          <a:xfrm>
            <a:off x="1336537" y="1373449"/>
            <a:ext cx="8503522" cy="5251796"/>
          </a:xfrm>
          <a:prstGeom prst="rect">
            <a:avLst/>
          </a:prstGeom>
        </p:spPr>
      </p:pic>
      <p:sp>
        <p:nvSpPr>
          <p:cNvPr id="22" name="Rectangle: Rounded Corners 21">
            <a:extLst>
              <a:ext uri="{FF2B5EF4-FFF2-40B4-BE49-F238E27FC236}">
                <a16:creationId xmlns:a16="http://schemas.microsoft.com/office/drawing/2014/main" id="{5D87B6D2-1FCC-054C-7975-0361B138DBAF}"/>
              </a:ext>
            </a:extLst>
          </p:cNvPr>
          <p:cNvSpPr/>
          <p:nvPr/>
        </p:nvSpPr>
        <p:spPr>
          <a:xfrm>
            <a:off x="4357072" y="1373449"/>
            <a:ext cx="3487270" cy="278781"/>
          </a:xfrm>
          <a:prstGeom prst="roundRect">
            <a:avLst/>
          </a:prstGeom>
          <a:noFill/>
          <a:ln w="28575" cap="flat">
            <a:solidFill>
              <a:srgbClr val="2F6DFF"/>
            </a:solidFill>
            <a:prstDash val="sysDash"/>
            <a:miter/>
          </a:ln>
        </p:spPr>
        <p:txBody>
          <a:bodyPr rtlCol="0" anchor="ctr"/>
          <a:lstStyle/>
          <a:p>
            <a:pPr algn="l"/>
            <a:endParaRPr lang="en-IN"/>
          </a:p>
        </p:txBody>
      </p:sp>
      <p:sp>
        <p:nvSpPr>
          <p:cNvPr id="23" name="Rectangle: Rounded Corners 22">
            <a:extLst>
              <a:ext uri="{FF2B5EF4-FFF2-40B4-BE49-F238E27FC236}">
                <a16:creationId xmlns:a16="http://schemas.microsoft.com/office/drawing/2014/main" id="{4F365E85-7357-1277-003B-43A780F80803}"/>
              </a:ext>
            </a:extLst>
          </p:cNvPr>
          <p:cNvSpPr/>
          <p:nvPr/>
        </p:nvSpPr>
        <p:spPr>
          <a:xfrm>
            <a:off x="4357072" y="3134042"/>
            <a:ext cx="1945341" cy="278781"/>
          </a:xfrm>
          <a:prstGeom prst="roundRect">
            <a:avLst/>
          </a:prstGeom>
          <a:noFill/>
          <a:ln w="28575" cap="flat">
            <a:solidFill>
              <a:srgbClr val="2F6DFF"/>
            </a:solidFill>
            <a:prstDash val="sysDash"/>
            <a:miter/>
          </a:ln>
        </p:spPr>
        <p:txBody>
          <a:bodyPr rtlCol="0" anchor="ctr"/>
          <a:lstStyle/>
          <a:p>
            <a:pPr algn="l"/>
            <a:endParaRPr lang="en-IN"/>
          </a:p>
        </p:txBody>
      </p:sp>
      <p:sp>
        <p:nvSpPr>
          <p:cNvPr id="24" name="Rectangle: Rounded Corners 23">
            <a:extLst>
              <a:ext uri="{FF2B5EF4-FFF2-40B4-BE49-F238E27FC236}">
                <a16:creationId xmlns:a16="http://schemas.microsoft.com/office/drawing/2014/main" id="{A8E6B4ED-D2E9-3D31-E081-5B50E9110AA4}"/>
              </a:ext>
            </a:extLst>
          </p:cNvPr>
          <p:cNvSpPr/>
          <p:nvPr/>
        </p:nvSpPr>
        <p:spPr>
          <a:xfrm>
            <a:off x="4357072" y="4895090"/>
            <a:ext cx="4787154" cy="278781"/>
          </a:xfrm>
          <a:prstGeom prst="roundRect">
            <a:avLst/>
          </a:prstGeom>
          <a:noFill/>
          <a:ln w="28575" cap="flat">
            <a:solidFill>
              <a:srgbClr val="2F6DFF"/>
            </a:solidFill>
            <a:prstDash val="sysDash"/>
            <a:miter/>
          </a:ln>
        </p:spPr>
        <p:txBody>
          <a:bodyPr rtlCol="0" anchor="ctr"/>
          <a:lstStyle/>
          <a:p>
            <a:pPr algn="l"/>
            <a:endParaRPr lang="en-IN"/>
          </a:p>
        </p:txBody>
      </p:sp>
      <p:cxnSp>
        <p:nvCxnSpPr>
          <p:cNvPr id="32" name="Straight Arrow Connector 31">
            <a:extLst>
              <a:ext uri="{FF2B5EF4-FFF2-40B4-BE49-F238E27FC236}">
                <a16:creationId xmlns:a16="http://schemas.microsoft.com/office/drawing/2014/main" id="{AA6C6943-1F0A-AC65-018C-33670FE5A16A}"/>
              </a:ext>
            </a:extLst>
          </p:cNvPr>
          <p:cNvCxnSpPr>
            <a:cxnSpLocks/>
            <a:stCxn id="2" idx="1"/>
          </p:cNvCxnSpPr>
          <p:nvPr/>
        </p:nvCxnSpPr>
        <p:spPr>
          <a:xfrm flipH="1">
            <a:off x="7844342" y="1513171"/>
            <a:ext cx="2137188" cy="0"/>
          </a:xfrm>
          <a:prstGeom prst="straightConnector1">
            <a:avLst/>
          </a:prstGeom>
          <a:solidFill>
            <a:schemeClr val="bg2">
              <a:lumMod val="90000"/>
            </a:schemeClr>
          </a:solidFill>
          <a:ln w="57150">
            <a:solidFill>
              <a:srgbClr val="2F6D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75B00C2-9AA4-5DFE-EE5E-B397171E696F}"/>
              </a:ext>
            </a:extLst>
          </p:cNvPr>
          <p:cNvCxnSpPr>
            <a:cxnSpLocks/>
            <a:stCxn id="8" idx="1"/>
          </p:cNvCxnSpPr>
          <p:nvPr/>
        </p:nvCxnSpPr>
        <p:spPr>
          <a:xfrm flipH="1">
            <a:off x="6302413" y="3273431"/>
            <a:ext cx="3669600" cy="0"/>
          </a:xfrm>
          <a:prstGeom prst="straightConnector1">
            <a:avLst/>
          </a:prstGeom>
          <a:solidFill>
            <a:schemeClr val="bg2">
              <a:lumMod val="90000"/>
            </a:schemeClr>
          </a:solidFill>
          <a:ln w="57150">
            <a:solidFill>
              <a:srgbClr val="2F6D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0E0F1E-176B-43B5-BB9F-6D0628C86432}"/>
              </a:ext>
            </a:extLst>
          </p:cNvPr>
          <p:cNvCxnSpPr>
            <a:cxnSpLocks/>
            <a:stCxn id="9" idx="1"/>
          </p:cNvCxnSpPr>
          <p:nvPr/>
        </p:nvCxnSpPr>
        <p:spPr>
          <a:xfrm flipH="1">
            <a:off x="9144226" y="5033691"/>
            <a:ext cx="827787" cy="0"/>
          </a:xfrm>
          <a:prstGeom prst="straightConnector1">
            <a:avLst/>
          </a:prstGeom>
          <a:solidFill>
            <a:schemeClr val="bg2">
              <a:lumMod val="90000"/>
            </a:schemeClr>
          </a:solidFill>
          <a:ln w="57150">
            <a:solidFill>
              <a:srgbClr val="2F6DFF"/>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D837B0CC-9008-5549-C7F0-2FEDB5ED4B9A}"/>
              </a:ext>
            </a:extLst>
          </p:cNvPr>
          <p:cNvSpPr/>
          <p:nvPr/>
        </p:nvSpPr>
        <p:spPr>
          <a:xfrm>
            <a:off x="9981530" y="1317733"/>
            <a:ext cx="1299881" cy="390875"/>
          </a:xfrm>
          <a:prstGeom prst="roundRect">
            <a:avLst/>
          </a:prstGeom>
          <a:solidFill>
            <a:srgbClr val="2F6DFF"/>
          </a:solidFill>
          <a:ln w="9525" cap="flat">
            <a:solidFill>
              <a:srgbClr val="2F6DFF"/>
            </a:solidFill>
            <a:prstDash val="solid"/>
            <a:miter/>
          </a:ln>
        </p:spPr>
        <p:txBody>
          <a:bodyPr rtlCol="0" anchor="ctr"/>
          <a:lstStyle/>
          <a:p>
            <a:pPr algn="ctr"/>
            <a:r>
              <a:rPr lang="en-US" sz="1600" b="1" dirty="0">
                <a:solidFill>
                  <a:schemeClr val="bg1"/>
                </a:solidFill>
              </a:rPr>
              <a:t>Key (K1)</a:t>
            </a:r>
            <a:endParaRPr lang="en-IN" sz="1600" b="1" dirty="0">
              <a:solidFill>
                <a:schemeClr val="bg1"/>
              </a:solidFill>
            </a:endParaRPr>
          </a:p>
        </p:txBody>
      </p:sp>
      <p:sp>
        <p:nvSpPr>
          <p:cNvPr id="6" name="Right Bracket 5">
            <a:extLst>
              <a:ext uri="{FF2B5EF4-FFF2-40B4-BE49-F238E27FC236}">
                <a16:creationId xmlns:a16="http://schemas.microsoft.com/office/drawing/2014/main" id="{DDDCDD5C-AAB4-111F-C0D3-F64981718AAB}"/>
              </a:ext>
            </a:extLst>
          </p:cNvPr>
          <p:cNvSpPr/>
          <p:nvPr/>
        </p:nvSpPr>
        <p:spPr>
          <a:xfrm>
            <a:off x="11241556" y="465289"/>
            <a:ext cx="549222" cy="2808142"/>
          </a:xfrm>
          <a:prstGeom prst="rightBracket">
            <a:avLst>
              <a:gd name="adj" fmla="val 341763"/>
            </a:avLst>
          </a:prstGeom>
          <a:ln w="38100">
            <a:solidFill>
              <a:srgbClr val="FBBC0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 name="Right Bracket 6">
            <a:extLst>
              <a:ext uri="{FF2B5EF4-FFF2-40B4-BE49-F238E27FC236}">
                <a16:creationId xmlns:a16="http://schemas.microsoft.com/office/drawing/2014/main" id="{29FD7A49-D47B-9EDB-D552-8A7B65D4633E}"/>
              </a:ext>
            </a:extLst>
          </p:cNvPr>
          <p:cNvSpPr/>
          <p:nvPr/>
        </p:nvSpPr>
        <p:spPr>
          <a:xfrm>
            <a:off x="11261377" y="465287"/>
            <a:ext cx="715869" cy="4569185"/>
          </a:xfrm>
          <a:prstGeom prst="rightBracket">
            <a:avLst>
              <a:gd name="adj" fmla="val 341763"/>
            </a:avLst>
          </a:prstGeom>
          <a:ln w="38100">
            <a:solidFill>
              <a:srgbClr val="FBBC0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92ABD598-2F02-83D7-465A-4A763ECD7C36}"/>
              </a:ext>
            </a:extLst>
          </p:cNvPr>
          <p:cNvSpPr/>
          <p:nvPr/>
        </p:nvSpPr>
        <p:spPr>
          <a:xfrm>
            <a:off x="9978362" y="275695"/>
            <a:ext cx="1309398" cy="390875"/>
          </a:xfrm>
          <a:prstGeom prst="roundRect">
            <a:avLst/>
          </a:prstGeom>
          <a:solidFill>
            <a:srgbClr val="EA4335"/>
          </a:solidFill>
          <a:ln w="9525" cap="flat">
            <a:noFill/>
            <a:prstDash val="solid"/>
            <a:miter/>
          </a:ln>
        </p:spPr>
        <p:txBody>
          <a:bodyPr rtlCol="0" anchor="ctr"/>
          <a:lstStyle/>
          <a:p>
            <a:pPr algn="ctr"/>
            <a:r>
              <a:rPr lang="en-US" sz="1600" b="1" dirty="0">
                <a:solidFill>
                  <a:schemeClr val="bg1"/>
                </a:solidFill>
              </a:rPr>
              <a:t>Query (Q)</a:t>
            </a:r>
            <a:endParaRPr lang="en-IN" sz="1600" b="1" dirty="0">
              <a:solidFill>
                <a:schemeClr val="bg1"/>
              </a:solidFill>
            </a:endParaRPr>
          </a:p>
        </p:txBody>
      </p:sp>
      <p:sp>
        <p:nvSpPr>
          <p:cNvPr id="8" name="Rectangle: Rounded Corners 7">
            <a:extLst>
              <a:ext uri="{FF2B5EF4-FFF2-40B4-BE49-F238E27FC236}">
                <a16:creationId xmlns:a16="http://schemas.microsoft.com/office/drawing/2014/main" id="{7916CFDF-A2C4-CCA0-679D-05EC36825D8C}"/>
              </a:ext>
            </a:extLst>
          </p:cNvPr>
          <p:cNvSpPr/>
          <p:nvPr/>
        </p:nvSpPr>
        <p:spPr>
          <a:xfrm>
            <a:off x="9972013" y="3077993"/>
            <a:ext cx="1315747" cy="390875"/>
          </a:xfrm>
          <a:prstGeom prst="roundRect">
            <a:avLst/>
          </a:prstGeom>
          <a:solidFill>
            <a:srgbClr val="2F6DFF"/>
          </a:solidFill>
          <a:ln w="9525" cap="flat">
            <a:solidFill>
              <a:srgbClr val="2F6DFF"/>
            </a:solidFill>
            <a:prstDash val="solid"/>
            <a:miter/>
          </a:ln>
        </p:spPr>
        <p:txBody>
          <a:bodyPr rtlCol="0" anchor="ctr"/>
          <a:lstStyle/>
          <a:p>
            <a:pPr algn="ctr"/>
            <a:r>
              <a:rPr lang="en-US" sz="1600" b="1" dirty="0">
                <a:solidFill>
                  <a:schemeClr val="bg1"/>
                </a:solidFill>
              </a:rPr>
              <a:t>Key (K2)</a:t>
            </a:r>
            <a:endParaRPr lang="en-IN" sz="1600" b="1" dirty="0">
              <a:solidFill>
                <a:schemeClr val="bg1"/>
              </a:solidFill>
            </a:endParaRPr>
          </a:p>
        </p:txBody>
      </p:sp>
      <p:sp>
        <p:nvSpPr>
          <p:cNvPr id="9" name="Rectangle: Rounded Corners 8">
            <a:extLst>
              <a:ext uri="{FF2B5EF4-FFF2-40B4-BE49-F238E27FC236}">
                <a16:creationId xmlns:a16="http://schemas.microsoft.com/office/drawing/2014/main" id="{BCB13EE8-49A3-D034-BE4D-E8AA47E27A27}"/>
              </a:ext>
            </a:extLst>
          </p:cNvPr>
          <p:cNvSpPr/>
          <p:nvPr/>
        </p:nvSpPr>
        <p:spPr>
          <a:xfrm>
            <a:off x="9972013" y="4838253"/>
            <a:ext cx="1309398" cy="390875"/>
          </a:xfrm>
          <a:prstGeom prst="roundRect">
            <a:avLst/>
          </a:prstGeom>
          <a:solidFill>
            <a:srgbClr val="2F6DFF"/>
          </a:solidFill>
          <a:ln w="9525" cap="flat">
            <a:solidFill>
              <a:srgbClr val="2F6DFF"/>
            </a:solidFill>
            <a:prstDash val="solid"/>
            <a:miter/>
          </a:ln>
        </p:spPr>
        <p:txBody>
          <a:bodyPr rtlCol="0" anchor="ctr"/>
          <a:lstStyle/>
          <a:p>
            <a:pPr algn="ctr"/>
            <a:r>
              <a:rPr lang="en-US" sz="1600" b="1" dirty="0">
                <a:solidFill>
                  <a:schemeClr val="bg1"/>
                </a:solidFill>
              </a:rPr>
              <a:t>Key (K3)</a:t>
            </a:r>
            <a:endParaRPr lang="en-IN" sz="1600" b="1" dirty="0">
              <a:solidFill>
                <a:schemeClr val="bg1"/>
              </a:solidFill>
            </a:endParaRPr>
          </a:p>
        </p:txBody>
      </p:sp>
      <p:sp>
        <p:nvSpPr>
          <p:cNvPr id="27" name="TextBox 26">
            <a:extLst>
              <a:ext uri="{FF2B5EF4-FFF2-40B4-BE49-F238E27FC236}">
                <a16:creationId xmlns:a16="http://schemas.microsoft.com/office/drawing/2014/main" id="{FE5A8159-20D5-1738-B05E-9ECD3FE1A093}"/>
              </a:ext>
            </a:extLst>
          </p:cNvPr>
          <p:cNvSpPr txBox="1"/>
          <p:nvPr/>
        </p:nvSpPr>
        <p:spPr>
          <a:xfrm>
            <a:off x="10260168" y="807485"/>
            <a:ext cx="1090363" cy="369332"/>
          </a:xfrm>
          <a:prstGeom prst="rect">
            <a:avLst/>
          </a:prstGeom>
          <a:noFill/>
        </p:spPr>
        <p:txBody>
          <a:bodyPr wrap="none" rtlCol="0">
            <a:spAutoFit/>
          </a:bodyPr>
          <a:lstStyle/>
          <a:p>
            <a:pPr algn="ctr"/>
            <a:r>
              <a:rPr lang="en-US" b="1" dirty="0">
                <a:solidFill>
                  <a:srgbClr val="FBBC05"/>
                </a:solidFill>
                <a:latin typeface="Calibri" panose="020F0502020204030204" pitchFamily="34" charset="0"/>
                <a:ea typeface="Calibri" panose="020F0502020204030204" pitchFamily="34" charset="0"/>
                <a:cs typeface="Calibri" panose="020F0502020204030204" pitchFamily="34" charset="0"/>
              </a:rPr>
              <a:t>Similarity</a:t>
            </a:r>
            <a:endParaRPr lang="en-IN" b="1" dirty="0">
              <a:solidFill>
                <a:srgbClr val="FBBC05"/>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5622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23" grpId="0" animBg="1"/>
      <p:bldP spid="24" grpId="0" animBg="1"/>
      <p:bldP spid="2" grpId="0" animBg="1"/>
      <p:bldP spid="6" grpId="0" animBg="1"/>
      <p:bldP spid="7" grpId="0" animBg="1"/>
      <p:bldP spid="8" grpId="0" animBg="1"/>
      <p:bldP spid="9" grpId="0" animBg="1"/>
      <p:bldP spid="27"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ight Bracket 4">
            <a:extLst>
              <a:ext uri="{FF2B5EF4-FFF2-40B4-BE49-F238E27FC236}">
                <a16:creationId xmlns:a16="http://schemas.microsoft.com/office/drawing/2014/main" id="{2B0D5413-F0E7-9379-9BF3-F8334DC0D94D}"/>
              </a:ext>
            </a:extLst>
          </p:cNvPr>
          <p:cNvSpPr/>
          <p:nvPr/>
        </p:nvSpPr>
        <p:spPr>
          <a:xfrm>
            <a:off x="11201701" y="465289"/>
            <a:ext cx="410832" cy="1047088"/>
          </a:xfrm>
          <a:prstGeom prst="rightBracket">
            <a:avLst>
              <a:gd name="adj" fmla="val 179309"/>
            </a:avLst>
          </a:prstGeom>
          <a:ln w="38100">
            <a:solidFill>
              <a:srgbClr val="FBBC0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11" name="Picture 10">
            <a:extLst>
              <a:ext uri="{FF2B5EF4-FFF2-40B4-BE49-F238E27FC236}">
                <a16:creationId xmlns:a16="http://schemas.microsoft.com/office/drawing/2014/main" id="{BED881D8-0C1C-7C99-6FED-E7A6BBAE0DD2}"/>
              </a:ext>
            </a:extLst>
          </p:cNvPr>
          <p:cNvPicPr>
            <a:picLocks noChangeAspect="1"/>
          </p:cNvPicPr>
          <p:nvPr/>
        </p:nvPicPr>
        <p:blipFill rotWithShape="1">
          <a:blip r:embed="rId2"/>
          <a:srcRect l="7255" t="40261" r="7517" b="40358"/>
          <a:stretch/>
        </p:blipFill>
        <p:spPr>
          <a:xfrm>
            <a:off x="118088" y="314188"/>
            <a:ext cx="1535636" cy="349200"/>
          </a:xfrm>
          <a:prstGeom prst="rect">
            <a:avLst/>
          </a:prstGeom>
        </p:spPr>
      </p:pic>
      <p:pic>
        <p:nvPicPr>
          <p:cNvPr id="16" name="Picture 15">
            <a:extLst>
              <a:ext uri="{FF2B5EF4-FFF2-40B4-BE49-F238E27FC236}">
                <a16:creationId xmlns:a16="http://schemas.microsoft.com/office/drawing/2014/main" id="{49B5D07C-18C4-1E2D-2F21-A96BB9431377}"/>
              </a:ext>
            </a:extLst>
          </p:cNvPr>
          <p:cNvPicPr>
            <a:picLocks noChangeAspect="1"/>
          </p:cNvPicPr>
          <p:nvPr/>
        </p:nvPicPr>
        <p:blipFill>
          <a:blip r:embed="rId3"/>
          <a:stretch>
            <a:fillRect/>
          </a:stretch>
        </p:blipFill>
        <p:spPr>
          <a:xfrm>
            <a:off x="2253929" y="94356"/>
            <a:ext cx="7399661" cy="800169"/>
          </a:xfrm>
          <a:prstGeom prst="rect">
            <a:avLst/>
          </a:prstGeom>
        </p:spPr>
      </p:pic>
      <p:sp>
        <p:nvSpPr>
          <p:cNvPr id="3" name="Rectangle: Rounded Corners 2">
            <a:extLst>
              <a:ext uri="{FF2B5EF4-FFF2-40B4-BE49-F238E27FC236}">
                <a16:creationId xmlns:a16="http://schemas.microsoft.com/office/drawing/2014/main" id="{3C275B0D-FDC3-C365-05AF-E2781D657455}"/>
              </a:ext>
            </a:extLst>
          </p:cNvPr>
          <p:cNvSpPr/>
          <p:nvPr/>
        </p:nvSpPr>
        <p:spPr>
          <a:xfrm>
            <a:off x="2526403" y="186507"/>
            <a:ext cx="6538109" cy="557564"/>
          </a:xfrm>
          <a:prstGeom prst="roundRect">
            <a:avLst>
              <a:gd name="adj" fmla="val 50000"/>
            </a:avLst>
          </a:prstGeom>
          <a:noFill/>
          <a:ln w="28575" cap="flat">
            <a:solidFill>
              <a:srgbClr val="EA4335"/>
            </a:solidFill>
            <a:prstDash val="solid"/>
            <a:miter/>
          </a:ln>
        </p:spPr>
        <p:txBody>
          <a:bodyPr rtlCol="0" anchor="ctr"/>
          <a:lstStyle/>
          <a:p>
            <a:pPr algn="l"/>
            <a:endParaRPr lang="en-IN"/>
          </a:p>
        </p:txBody>
      </p:sp>
      <p:cxnSp>
        <p:nvCxnSpPr>
          <p:cNvPr id="12" name="Straight Arrow Connector 11">
            <a:extLst>
              <a:ext uri="{FF2B5EF4-FFF2-40B4-BE49-F238E27FC236}">
                <a16:creationId xmlns:a16="http://schemas.microsoft.com/office/drawing/2014/main" id="{AC8E52BD-F8DA-AA87-8E70-A52666E041CF}"/>
              </a:ext>
            </a:extLst>
          </p:cNvPr>
          <p:cNvCxnSpPr>
            <a:cxnSpLocks/>
          </p:cNvCxnSpPr>
          <p:nvPr/>
        </p:nvCxnSpPr>
        <p:spPr>
          <a:xfrm flipH="1">
            <a:off x="3582594" y="465289"/>
            <a:ext cx="6405284" cy="0"/>
          </a:xfrm>
          <a:prstGeom prst="straightConnector1">
            <a:avLst/>
          </a:prstGeom>
          <a:solidFill>
            <a:schemeClr val="bg2">
              <a:lumMod val="90000"/>
            </a:schemeClr>
          </a:solidFill>
          <a:ln w="76200">
            <a:solidFill>
              <a:srgbClr val="EA4335"/>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6D5CE940-91D2-FC2F-4EC1-4D1EB762B77D}"/>
              </a:ext>
            </a:extLst>
          </p:cNvPr>
          <p:cNvPicPr>
            <a:picLocks noChangeAspect="1"/>
          </p:cNvPicPr>
          <p:nvPr/>
        </p:nvPicPr>
        <p:blipFill>
          <a:blip r:embed="rId4"/>
          <a:stretch>
            <a:fillRect/>
          </a:stretch>
        </p:blipFill>
        <p:spPr>
          <a:xfrm>
            <a:off x="1336537" y="1373449"/>
            <a:ext cx="8503522" cy="5251796"/>
          </a:xfrm>
          <a:prstGeom prst="rect">
            <a:avLst/>
          </a:prstGeom>
        </p:spPr>
      </p:pic>
      <p:sp>
        <p:nvSpPr>
          <p:cNvPr id="22" name="Rectangle: Rounded Corners 21">
            <a:extLst>
              <a:ext uri="{FF2B5EF4-FFF2-40B4-BE49-F238E27FC236}">
                <a16:creationId xmlns:a16="http://schemas.microsoft.com/office/drawing/2014/main" id="{5D87B6D2-1FCC-054C-7975-0361B138DBAF}"/>
              </a:ext>
            </a:extLst>
          </p:cNvPr>
          <p:cNvSpPr/>
          <p:nvPr/>
        </p:nvSpPr>
        <p:spPr>
          <a:xfrm>
            <a:off x="4357072" y="1373449"/>
            <a:ext cx="3487270" cy="278781"/>
          </a:xfrm>
          <a:prstGeom prst="roundRect">
            <a:avLst/>
          </a:prstGeom>
          <a:noFill/>
          <a:ln w="28575" cap="flat">
            <a:solidFill>
              <a:srgbClr val="2F6DFF"/>
            </a:solidFill>
            <a:prstDash val="sysDash"/>
            <a:miter/>
          </a:ln>
        </p:spPr>
        <p:txBody>
          <a:bodyPr rtlCol="0" anchor="ctr"/>
          <a:lstStyle/>
          <a:p>
            <a:pPr algn="l"/>
            <a:endParaRPr lang="en-IN"/>
          </a:p>
        </p:txBody>
      </p:sp>
      <p:sp>
        <p:nvSpPr>
          <p:cNvPr id="23" name="Rectangle: Rounded Corners 22">
            <a:extLst>
              <a:ext uri="{FF2B5EF4-FFF2-40B4-BE49-F238E27FC236}">
                <a16:creationId xmlns:a16="http://schemas.microsoft.com/office/drawing/2014/main" id="{4F365E85-7357-1277-003B-43A780F80803}"/>
              </a:ext>
            </a:extLst>
          </p:cNvPr>
          <p:cNvSpPr/>
          <p:nvPr/>
        </p:nvSpPr>
        <p:spPr>
          <a:xfrm>
            <a:off x="4357072" y="3134042"/>
            <a:ext cx="1945341" cy="278781"/>
          </a:xfrm>
          <a:prstGeom prst="roundRect">
            <a:avLst/>
          </a:prstGeom>
          <a:noFill/>
          <a:ln w="28575" cap="flat">
            <a:solidFill>
              <a:srgbClr val="2F6DFF"/>
            </a:solidFill>
            <a:prstDash val="sysDash"/>
            <a:miter/>
          </a:ln>
        </p:spPr>
        <p:txBody>
          <a:bodyPr rtlCol="0" anchor="ctr"/>
          <a:lstStyle/>
          <a:p>
            <a:pPr algn="l"/>
            <a:endParaRPr lang="en-IN"/>
          </a:p>
        </p:txBody>
      </p:sp>
      <p:sp>
        <p:nvSpPr>
          <p:cNvPr id="24" name="Rectangle: Rounded Corners 23">
            <a:extLst>
              <a:ext uri="{FF2B5EF4-FFF2-40B4-BE49-F238E27FC236}">
                <a16:creationId xmlns:a16="http://schemas.microsoft.com/office/drawing/2014/main" id="{A8E6B4ED-D2E9-3D31-E081-5B50E9110AA4}"/>
              </a:ext>
            </a:extLst>
          </p:cNvPr>
          <p:cNvSpPr/>
          <p:nvPr/>
        </p:nvSpPr>
        <p:spPr>
          <a:xfrm>
            <a:off x="4357072" y="4895090"/>
            <a:ext cx="4787154" cy="278781"/>
          </a:xfrm>
          <a:prstGeom prst="roundRect">
            <a:avLst/>
          </a:prstGeom>
          <a:noFill/>
          <a:ln w="28575" cap="flat">
            <a:solidFill>
              <a:srgbClr val="2F6DFF"/>
            </a:solidFill>
            <a:prstDash val="sysDash"/>
            <a:miter/>
          </a:ln>
        </p:spPr>
        <p:txBody>
          <a:bodyPr rtlCol="0" anchor="ctr"/>
          <a:lstStyle/>
          <a:p>
            <a:pPr algn="l"/>
            <a:endParaRPr lang="en-IN"/>
          </a:p>
        </p:txBody>
      </p:sp>
      <p:cxnSp>
        <p:nvCxnSpPr>
          <p:cNvPr id="32" name="Straight Arrow Connector 31">
            <a:extLst>
              <a:ext uri="{FF2B5EF4-FFF2-40B4-BE49-F238E27FC236}">
                <a16:creationId xmlns:a16="http://schemas.microsoft.com/office/drawing/2014/main" id="{AA6C6943-1F0A-AC65-018C-33670FE5A16A}"/>
              </a:ext>
            </a:extLst>
          </p:cNvPr>
          <p:cNvCxnSpPr>
            <a:cxnSpLocks/>
            <a:stCxn id="2" idx="1"/>
          </p:cNvCxnSpPr>
          <p:nvPr/>
        </p:nvCxnSpPr>
        <p:spPr>
          <a:xfrm flipH="1">
            <a:off x="7844342" y="1513171"/>
            <a:ext cx="2137188" cy="0"/>
          </a:xfrm>
          <a:prstGeom prst="straightConnector1">
            <a:avLst/>
          </a:prstGeom>
          <a:solidFill>
            <a:schemeClr val="bg2">
              <a:lumMod val="90000"/>
            </a:schemeClr>
          </a:solidFill>
          <a:ln w="57150">
            <a:solidFill>
              <a:srgbClr val="2F6D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75B00C2-9AA4-5DFE-EE5E-B397171E696F}"/>
              </a:ext>
            </a:extLst>
          </p:cNvPr>
          <p:cNvCxnSpPr>
            <a:cxnSpLocks/>
            <a:stCxn id="8" idx="1"/>
          </p:cNvCxnSpPr>
          <p:nvPr/>
        </p:nvCxnSpPr>
        <p:spPr>
          <a:xfrm flipH="1">
            <a:off x="6302413" y="3273431"/>
            <a:ext cx="3669600" cy="0"/>
          </a:xfrm>
          <a:prstGeom prst="straightConnector1">
            <a:avLst/>
          </a:prstGeom>
          <a:solidFill>
            <a:schemeClr val="bg2">
              <a:lumMod val="90000"/>
            </a:schemeClr>
          </a:solidFill>
          <a:ln w="57150">
            <a:solidFill>
              <a:srgbClr val="2F6D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0E0F1E-176B-43B5-BB9F-6D0628C86432}"/>
              </a:ext>
            </a:extLst>
          </p:cNvPr>
          <p:cNvCxnSpPr>
            <a:cxnSpLocks/>
            <a:stCxn id="9" idx="1"/>
          </p:cNvCxnSpPr>
          <p:nvPr/>
        </p:nvCxnSpPr>
        <p:spPr>
          <a:xfrm flipH="1">
            <a:off x="9144226" y="5033691"/>
            <a:ext cx="827787" cy="0"/>
          </a:xfrm>
          <a:prstGeom prst="straightConnector1">
            <a:avLst/>
          </a:prstGeom>
          <a:solidFill>
            <a:schemeClr val="bg2">
              <a:lumMod val="90000"/>
            </a:schemeClr>
          </a:solidFill>
          <a:ln w="57150">
            <a:solidFill>
              <a:srgbClr val="2F6DFF"/>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D837B0CC-9008-5549-C7F0-2FEDB5ED4B9A}"/>
              </a:ext>
            </a:extLst>
          </p:cNvPr>
          <p:cNvSpPr/>
          <p:nvPr/>
        </p:nvSpPr>
        <p:spPr>
          <a:xfrm>
            <a:off x="9981530" y="1317733"/>
            <a:ext cx="1299881" cy="390875"/>
          </a:xfrm>
          <a:prstGeom prst="roundRect">
            <a:avLst/>
          </a:prstGeom>
          <a:solidFill>
            <a:srgbClr val="2F6DFF"/>
          </a:solidFill>
          <a:ln w="9525" cap="flat">
            <a:solidFill>
              <a:srgbClr val="2F6DFF"/>
            </a:solidFill>
            <a:prstDash val="solid"/>
            <a:miter/>
          </a:ln>
        </p:spPr>
        <p:txBody>
          <a:bodyPr rtlCol="0" anchor="ctr"/>
          <a:lstStyle/>
          <a:p>
            <a:pPr algn="ctr"/>
            <a:r>
              <a:rPr lang="en-US" sz="1600" b="1" dirty="0">
                <a:solidFill>
                  <a:schemeClr val="bg1"/>
                </a:solidFill>
              </a:rPr>
              <a:t>Key (K1)</a:t>
            </a:r>
            <a:endParaRPr lang="en-IN" sz="1600" b="1" dirty="0">
              <a:solidFill>
                <a:schemeClr val="bg1"/>
              </a:solidFill>
            </a:endParaRPr>
          </a:p>
        </p:txBody>
      </p:sp>
      <p:sp>
        <p:nvSpPr>
          <p:cNvPr id="6" name="Right Bracket 5">
            <a:extLst>
              <a:ext uri="{FF2B5EF4-FFF2-40B4-BE49-F238E27FC236}">
                <a16:creationId xmlns:a16="http://schemas.microsoft.com/office/drawing/2014/main" id="{DDDCDD5C-AAB4-111F-C0D3-F64981718AAB}"/>
              </a:ext>
            </a:extLst>
          </p:cNvPr>
          <p:cNvSpPr/>
          <p:nvPr/>
        </p:nvSpPr>
        <p:spPr>
          <a:xfrm>
            <a:off x="11241556" y="465289"/>
            <a:ext cx="549222" cy="2808142"/>
          </a:xfrm>
          <a:prstGeom prst="rightBracket">
            <a:avLst>
              <a:gd name="adj" fmla="val 341763"/>
            </a:avLst>
          </a:prstGeom>
          <a:ln w="38100">
            <a:solidFill>
              <a:srgbClr val="FBBC0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 name="Right Bracket 6">
            <a:extLst>
              <a:ext uri="{FF2B5EF4-FFF2-40B4-BE49-F238E27FC236}">
                <a16:creationId xmlns:a16="http://schemas.microsoft.com/office/drawing/2014/main" id="{29FD7A49-D47B-9EDB-D552-8A7B65D4633E}"/>
              </a:ext>
            </a:extLst>
          </p:cNvPr>
          <p:cNvSpPr/>
          <p:nvPr/>
        </p:nvSpPr>
        <p:spPr>
          <a:xfrm>
            <a:off x="11261377" y="465287"/>
            <a:ext cx="715869" cy="4569185"/>
          </a:xfrm>
          <a:prstGeom prst="rightBracket">
            <a:avLst>
              <a:gd name="adj" fmla="val 341763"/>
            </a:avLst>
          </a:prstGeom>
          <a:ln w="38100">
            <a:solidFill>
              <a:srgbClr val="FBBC0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92ABD598-2F02-83D7-465A-4A763ECD7C36}"/>
              </a:ext>
            </a:extLst>
          </p:cNvPr>
          <p:cNvSpPr/>
          <p:nvPr/>
        </p:nvSpPr>
        <p:spPr>
          <a:xfrm>
            <a:off x="9978362" y="275695"/>
            <a:ext cx="1309398" cy="390875"/>
          </a:xfrm>
          <a:prstGeom prst="roundRect">
            <a:avLst/>
          </a:prstGeom>
          <a:solidFill>
            <a:srgbClr val="EA4335"/>
          </a:solidFill>
          <a:ln w="9525" cap="flat">
            <a:noFill/>
            <a:prstDash val="solid"/>
            <a:miter/>
          </a:ln>
        </p:spPr>
        <p:txBody>
          <a:bodyPr rtlCol="0" anchor="ctr"/>
          <a:lstStyle/>
          <a:p>
            <a:pPr algn="ctr"/>
            <a:r>
              <a:rPr lang="en-US" sz="1600" b="1" dirty="0">
                <a:solidFill>
                  <a:schemeClr val="bg1"/>
                </a:solidFill>
              </a:rPr>
              <a:t>Query (Q)</a:t>
            </a:r>
            <a:endParaRPr lang="en-IN" sz="1600" b="1" dirty="0">
              <a:solidFill>
                <a:schemeClr val="bg1"/>
              </a:solidFill>
            </a:endParaRPr>
          </a:p>
        </p:txBody>
      </p:sp>
      <p:sp>
        <p:nvSpPr>
          <p:cNvPr id="8" name="Rectangle: Rounded Corners 7">
            <a:extLst>
              <a:ext uri="{FF2B5EF4-FFF2-40B4-BE49-F238E27FC236}">
                <a16:creationId xmlns:a16="http://schemas.microsoft.com/office/drawing/2014/main" id="{7916CFDF-A2C4-CCA0-679D-05EC36825D8C}"/>
              </a:ext>
            </a:extLst>
          </p:cNvPr>
          <p:cNvSpPr/>
          <p:nvPr/>
        </p:nvSpPr>
        <p:spPr>
          <a:xfrm>
            <a:off x="9972013" y="3077993"/>
            <a:ext cx="1315747" cy="390875"/>
          </a:xfrm>
          <a:prstGeom prst="roundRect">
            <a:avLst/>
          </a:prstGeom>
          <a:solidFill>
            <a:srgbClr val="2F6DFF"/>
          </a:solidFill>
          <a:ln w="9525" cap="flat">
            <a:solidFill>
              <a:srgbClr val="2F6DFF"/>
            </a:solidFill>
            <a:prstDash val="solid"/>
            <a:miter/>
          </a:ln>
        </p:spPr>
        <p:txBody>
          <a:bodyPr rtlCol="0" anchor="ctr"/>
          <a:lstStyle/>
          <a:p>
            <a:pPr algn="ctr"/>
            <a:r>
              <a:rPr lang="en-US" sz="1600" b="1" dirty="0">
                <a:solidFill>
                  <a:schemeClr val="bg1"/>
                </a:solidFill>
              </a:rPr>
              <a:t>Key (K2)</a:t>
            </a:r>
            <a:endParaRPr lang="en-IN" sz="1600" b="1" dirty="0">
              <a:solidFill>
                <a:schemeClr val="bg1"/>
              </a:solidFill>
            </a:endParaRPr>
          </a:p>
        </p:txBody>
      </p:sp>
      <p:sp>
        <p:nvSpPr>
          <p:cNvPr id="9" name="Rectangle: Rounded Corners 8">
            <a:extLst>
              <a:ext uri="{FF2B5EF4-FFF2-40B4-BE49-F238E27FC236}">
                <a16:creationId xmlns:a16="http://schemas.microsoft.com/office/drawing/2014/main" id="{BCB13EE8-49A3-D034-BE4D-E8AA47E27A27}"/>
              </a:ext>
            </a:extLst>
          </p:cNvPr>
          <p:cNvSpPr/>
          <p:nvPr/>
        </p:nvSpPr>
        <p:spPr>
          <a:xfrm>
            <a:off x="9972013" y="4838253"/>
            <a:ext cx="1309398" cy="390875"/>
          </a:xfrm>
          <a:prstGeom prst="roundRect">
            <a:avLst/>
          </a:prstGeom>
          <a:solidFill>
            <a:srgbClr val="2F6DFF"/>
          </a:solidFill>
          <a:ln w="9525" cap="flat">
            <a:solidFill>
              <a:srgbClr val="2F6DFF"/>
            </a:solidFill>
            <a:prstDash val="solid"/>
            <a:miter/>
          </a:ln>
        </p:spPr>
        <p:txBody>
          <a:bodyPr rtlCol="0" anchor="ctr"/>
          <a:lstStyle/>
          <a:p>
            <a:pPr algn="ctr"/>
            <a:r>
              <a:rPr lang="en-US" sz="1600" b="1" dirty="0">
                <a:solidFill>
                  <a:schemeClr val="bg1"/>
                </a:solidFill>
              </a:rPr>
              <a:t>Key (K3)</a:t>
            </a:r>
            <a:endParaRPr lang="en-IN" sz="1600" b="1" dirty="0">
              <a:solidFill>
                <a:schemeClr val="bg1"/>
              </a:solidFill>
            </a:endParaRPr>
          </a:p>
        </p:txBody>
      </p:sp>
      <p:cxnSp>
        <p:nvCxnSpPr>
          <p:cNvPr id="13" name="Straight Arrow Connector 12">
            <a:extLst>
              <a:ext uri="{FF2B5EF4-FFF2-40B4-BE49-F238E27FC236}">
                <a16:creationId xmlns:a16="http://schemas.microsoft.com/office/drawing/2014/main" id="{FB302D35-04B5-1A79-E5C8-F97DE7D84D6F}"/>
              </a:ext>
            </a:extLst>
          </p:cNvPr>
          <p:cNvCxnSpPr>
            <a:cxnSpLocks/>
            <a:stCxn id="10" idx="2"/>
            <a:endCxn id="2" idx="0"/>
          </p:cNvCxnSpPr>
          <p:nvPr/>
        </p:nvCxnSpPr>
        <p:spPr>
          <a:xfrm flipH="1">
            <a:off x="10631471" y="666570"/>
            <a:ext cx="1590" cy="651163"/>
          </a:xfrm>
          <a:prstGeom prst="straightConnector1">
            <a:avLst/>
          </a:prstGeom>
          <a:ln w="38100">
            <a:solidFill>
              <a:srgbClr val="9751C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0AE1BE4-C21D-5EBC-D73C-7360387A116D}"/>
              </a:ext>
            </a:extLst>
          </p:cNvPr>
          <p:cNvSpPr txBox="1"/>
          <p:nvPr/>
        </p:nvSpPr>
        <p:spPr>
          <a:xfrm>
            <a:off x="9184294" y="833753"/>
            <a:ext cx="1392369" cy="369332"/>
          </a:xfrm>
          <a:prstGeom prst="rect">
            <a:avLst/>
          </a:prstGeom>
          <a:noFill/>
        </p:spPr>
        <p:txBody>
          <a:bodyPr wrap="none" rtlCol="0">
            <a:spAutoFit/>
          </a:bodyPr>
          <a:lstStyle/>
          <a:p>
            <a:pPr algn="ctr"/>
            <a:r>
              <a:rPr lang="en-US" b="1" dirty="0">
                <a:solidFill>
                  <a:srgbClr val="9751CB"/>
                </a:solidFill>
                <a:latin typeface="Calibri" panose="020F0502020204030204" pitchFamily="34" charset="0"/>
                <a:ea typeface="Calibri" panose="020F0502020204030204" pitchFamily="34" charset="0"/>
                <a:cs typeface="Calibri" panose="020F0502020204030204" pitchFamily="34" charset="0"/>
              </a:rPr>
              <a:t>Most Similar</a:t>
            </a:r>
            <a:endParaRPr lang="en-IN" b="1" dirty="0">
              <a:solidFill>
                <a:srgbClr val="9751CB"/>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10206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ight Bracket 4">
            <a:extLst>
              <a:ext uri="{FF2B5EF4-FFF2-40B4-BE49-F238E27FC236}">
                <a16:creationId xmlns:a16="http://schemas.microsoft.com/office/drawing/2014/main" id="{2B0D5413-F0E7-9379-9BF3-F8334DC0D94D}"/>
              </a:ext>
            </a:extLst>
          </p:cNvPr>
          <p:cNvSpPr/>
          <p:nvPr/>
        </p:nvSpPr>
        <p:spPr>
          <a:xfrm>
            <a:off x="11201701" y="465289"/>
            <a:ext cx="410832" cy="1047088"/>
          </a:xfrm>
          <a:prstGeom prst="rightBracket">
            <a:avLst>
              <a:gd name="adj" fmla="val 179309"/>
            </a:avLst>
          </a:prstGeom>
          <a:ln w="38100">
            <a:solidFill>
              <a:srgbClr val="FBBC0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11" name="Picture 10">
            <a:extLst>
              <a:ext uri="{FF2B5EF4-FFF2-40B4-BE49-F238E27FC236}">
                <a16:creationId xmlns:a16="http://schemas.microsoft.com/office/drawing/2014/main" id="{BED881D8-0C1C-7C99-6FED-E7A6BBAE0DD2}"/>
              </a:ext>
            </a:extLst>
          </p:cNvPr>
          <p:cNvPicPr>
            <a:picLocks noChangeAspect="1"/>
          </p:cNvPicPr>
          <p:nvPr/>
        </p:nvPicPr>
        <p:blipFill rotWithShape="1">
          <a:blip r:embed="rId2"/>
          <a:srcRect l="7255" t="40261" r="7517" b="40358"/>
          <a:stretch/>
        </p:blipFill>
        <p:spPr>
          <a:xfrm>
            <a:off x="118088" y="314188"/>
            <a:ext cx="1535636" cy="349200"/>
          </a:xfrm>
          <a:prstGeom prst="rect">
            <a:avLst/>
          </a:prstGeom>
        </p:spPr>
      </p:pic>
      <p:pic>
        <p:nvPicPr>
          <p:cNvPr id="16" name="Picture 15">
            <a:extLst>
              <a:ext uri="{FF2B5EF4-FFF2-40B4-BE49-F238E27FC236}">
                <a16:creationId xmlns:a16="http://schemas.microsoft.com/office/drawing/2014/main" id="{49B5D07C-18C4-1E2D-2F21-A96BB9431377}"/>
              </a:ext>
            </a:extLst>
          </p:cNvPr>
          <p:cNvPicPr>
            <a:picLocks noChangeAspect="1"/>
          </p:cNvPicPr>
          <p:nvPr/>
        </p:nvPicPr>
        <p:blipFill>
          <a:blip r:embed="rId3"/>
          <a:stretch>
            <a:fillRect/>
          </a:stretch>
        </p:blipFill>
        <p:spPr>
          <a:xfrm>
            <a:off x="2253929" y="94356"/>
            <a:ext cx="7399661" cy="800169"/>
          </a:xfrm>
          <a:prstGeom prst="rect">
            <a:avLst/>
          </a:prstGeom>
        </p:spPr>
      </p:pic>
      <p:sp>
        <p:nvSpPr>
          <p:cNvPr id="3" name="Rectangle: Rounded Corners 2">
            <a:extLst>
              <a:ext uri="{FF2B5EF4-FFF2-40B4-BE49-F238E27FC236}">
                <a16:creationId xmlns:a16="http://schemas.microsoft.com/office/drawing/2014/main" id="{3C275B0D-FDC3-C365-05AF-E2781D657455}"/>
              </a:ext>
            </a:extLst>
          </p:cNvPr>
          <p:cNvSpPr/>
          <p:nvPr/>
        </p:nvSpPr>
        <p:spPr>
          <a:xfrm>
            <a:off x="2526403" y="186507"/>
            <a:ext cx="6538109" cy="557564"/>
          </a:xfrm>
          <a:prstGeom prst="roundRect">
            <a:avLst>
              <a:gd name="adj" fmla="val 50000"/>
            </a:avLst>
          </a:prstGeom>
          <a:noFill/>
          <a:ln w="28575" cap="flat">
            <a:solidFill>
              <a:srgbClr val="EA4335"/>
            </a:solidFill>
            <a:prstDash val="solid"/>
            <a:miter/>
          </a:ln>
        </p:spPr>
        <p:txBody>
          <a:bodyPr rtlCol="0" anchor="ctr"/>
          <a:lstStyle/>
          <a:p>
            <a:pPr algn="l"/>
            <a:endParaRPr lang="en-IN"/>
          </a:p>
        </p:txBody>
      </p:sp>
      <p:cxnSp>
        <p:nvCxnSpPr>
          <p:cNvPr id="12" name="Straight Arrow Connector 11">
            <a:extLst>
              <a:ext uri="{FF2B5EF4-FFF2-40B4-BE49-F238E27FC236}">
                <a16:creationId xmlns:a16="http://schemas.microsoft.com/office/drawing/2014/main" id="{AC8E52BD-F8DA-AA87-8E70-A52666E041CF}"/>
              </a:ext>
            </a:extLst>
          </p:cNvPr>
          <p:cNvCxnSpPr>
            <a:cxnSpLocks/>
          </p:cNvCxnSpPr>
          <p:nvPr/>
        </p:nvCxnSpPr>
        <p:spPr>
          <a:xfrm flipH="1">
            <a:off x="3582594" y="465289"/>
            <a:ext cx="6405284" cy="0"/>
          </a:xfrm>
          <a:prstGeom prst="straightConnector1">
            <a:avLst/>
          </a:prstGeom>
          <a:solidFill>
            <a:schemeClr val="bg2">
              <a:lumMod val="90000"/>
            </a:schemeClr>
          </a:solidFill>
          <a:ln w="76200">
            <a:solidFill>
              <a:srgbClr val="EA4335"/>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6D5CE940-91D2-FC2F-4EC1-4D1EB762B77D}"/>
              </a:ext>
            </a:extLst>
          </p:cNvPr>
          <p:cNvPicPr>
            <a:picLocks noChangeAspect="1"/>
          </p:cNvPicPr>
          <p:nvPr/>
        </p:nvPicPr>
        <p:blipFill>
          <a:blip r:embed="rId4"/>
          <a:stretch>
            <a:fillRect/>
          </a:stretch>
        </p:blipFill>
        <p:spPr>
          <a:xfrm>
            <a:off x="1336537" y="1373449"/>
            <a:ext cx="8503522" cy="5251796"/>
          </a:xfrm>
          <a:prstGeom prst="rect">
            <a:avLst/>
          </a:prstGeom>
        </p:spPr>
      </p:pic>
      <p:sp>
        <p:nvSpPr>
          <p:cNvPr id="22" name="Rectangle: Rounded Corners 21">
            <a:extLst>
              <a:ext uri="{FF2B5EF4-FFF2-40B4-BE49-F238E27FC236}">
                <a16:creationId xmlns:a16="http://schemas.microsoft.com/office/drawing/2014/main" id="{5D87B6D2-1FCC-054C-7975-0361B138DBAF}"/>
              </a:ext>
            </a:extLst>
          </p:cNvPr>
          <p:cNvSpPr/>
          <p:nvPr/>
        </p:nvSpPr>
        <p:spPr>
          <a:xfrm>
            <a:off x="4357072" y="1373449"/>
            <a:ext cx="3487270" cy="278781"/>
          </a:xfrm>
          <a:prstGeom prst="roundRect">
            <a:avLst/>
          </a:prstGeom>
          <a:noFill/>
          <a:ln w="28575" cap="flat">
            <a:solidFill>
              <a:srgbClr val="2F6DFF"/>
            </a:solidFill>
            <a:prstDash val="sysDash"/>
            <a:miter/>
          </a:ln>
        </p:spPr>
        <p:txBody>
          <a:bodyPr rtlCol="0" anchor="ctr"/>
          <a:lstStyle/>
          <a:p>
            <a:pPr algn="l"/>
            <a:endParaRPr lang="en-IN"/>
          </a:p>
        </p:txBody>
      </p:sp>
      <p:sp>
        <p:nvSpPr>
          <p:cNvPr id="23" name="Rectangle: Rounded Corners 22">
            <a:extLst>
              <a:ext uri="{FF2B5EF4-FFF2-40B4-BE49-F238E27FC236}">
                <a16:creationId xmlns:a16="http://schemas.microsoft.com/office/drawing/2014/main" id="{4F365E85-7357-1277-003B-43A780F80803}"/>
              </a:ext>
            </a:extLst>
          </p:cNvPr>
          <p:cNvSpPr/>
          <p:nvPr/>
        </p:nvSpPr>
        <p:spPr>
          <a:xfrm>
            <a:off x="4357072" y="3134042"/>
            <a:ext cx="1945341" cy="278781"/>
          </a:xfrm>
          <a:prstGeom prst="roundRect">
            <a:avLst/>
          </a:prstGeom>
          <a:noFill/>
          <a:ln w="28575" cap="flat">
            <a:solidFill>
              <a:srgbClr val="2F6DFF"/>
            </a:solidFill>
            <a:prstDash val="sysDash"/>
            <a:miter/>
          </a:ln>
        </p:spPr>
        <p:txBody>
          <a:bodyPr rtlCol="0" anchor="ctr"/>
          <a:lstStyle/>
          <a:p>
            <a:pPr algn="l"/>
            <a:endParaRPr lang="en-IN"/>
          </a:p>
        </p:txBody>
      </p:sp>
      <p:sp>
        <p:nvSpPr>
          <p:cNvPr id="24" name="Rectangle: Rounded Corners 23">
            <a:extLst>
              <a:ext uri="{FF2B5EF4-FFF2-40B4-BE49-F238E27FC236}">
                <a16:creationId xmlns:a16="http://schemas.microsoft.com/office/drawing/2014/main" id="{A8E6B4ED-D2E9-3D31-E081-5B50E9110AA4}"/>
              </a:ext>
            </a:extLst>
          </p:cNvPr>
          <p:cNvSpPr/>
          <p:nvPr/>
        </p:nvSpPr>
        <p:spPr>
          <a:xfrm>
            <a:off x="4357072" y="4895090"/>
            <a:ext cx="4787154" cy="278781"/>
          </a:xfrm>
          <a:prstGeom prst="roundRect">
            <a:avLst/>
          </a:prstGeom>
          <a:noFill/>
          <a:ln w="28575" cap="flat">
            <a:solidFill>
              <a:srgbClr val="2F6DFF"/>
            </a:solidFill>
            <a:prstDash val="sysDash"/>
            <a:miter/>
          </a:ln>
        </p:spPr>
        <p:txBody>
          <a:bodyPr rtlCol="0" anchor="ctr"/>
          <a:lstStyle/>
          <a:p>
            <a:pPr algn="l"/>
            <a:endParaRPr lang="en-IN"/>
          </a:p>
        </p:txBody>
      </p:sp>
      <p:cxnSp>
        <p:nvCxnSpPr>
          <p:cNvPr id="32" name="Straight Arrow Connector 31">
            <a:extLst>
              <a:ext uri="{FF2B5EF4-FFF2-40B4-BE49-F238E27FC236}">
                <a16:creationId xmlns:a16="http://schemas.microsoft.com/office/drawing/2014/main" id="{AA6C6943-1F0A-AC65-018C-33670FE5A16A}"/>
              </a:ext>
            </a:extLst>
          </p:cNvPr>
          <p:cNvCxnSpPr>
            <a:cxnSpLocks/>
            <a:stCxn id="2" idx="1"/>
          </p:cNvCxnSpPr>
          <p:nvPr/>
        </p:nvCxnSpPr>
        <p:spPr>
          <a:xfrm flipH="1">
            <a:off x="7844342" y="1513171"/>
            <a:ext cx="2137188" cy="0"/>
          </a:xfrm>
          <a:prstGeom prst="straightConnector1">
            <a:avLst/>
          </a:prstGeom>
          <a:solidFill>
            <a:schemeClr val="bg2">
              <a:lumMod val="90000"/>
            </a:schemeClr>
          </a:solidFill>
          <a:ln w="57150">
            <a:solidFill>
              <a:srgbClr val="2F6D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75B00C2-9AA4-5DFE-EE5E-B397171E696F}"/>
              </a:ext>
            </a:extLst>
          </p:cNvPr>
          <p:cNvCxnSpPr>
            <a:cxnSpLocks/>
            <a:stCxn id="8" idx="1"/>
          </p:cNvCxnSpPr>
          <p:nvPr/>
        </p:nvCxnSpPr>
        <p:spPr>
          <a:xfrm flipH="1">
            <a:off x="6302413" y="3273431"/>
            <a:ext cx="3669600" cy="0"/>
          </a:xfrm>
          <a:prstGeom prst="straightConnector1">
            <a:avLst/>
          </a:prstGeom>
          <a:solidFill>
            <a:schemeClr val="bg2">
              <a:lumMod val="90000"/>
            </a:schemeClr>
          </a:solidFill>
          <a:ln w="57150">
            <a:solidFill>
              <a:srgbClr val="2F6D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C0E0F1E-176B-43B5-BB9F-6D0628C86432}"/>
              </a:ext>
            </a:extLst>
          </p:cNvPr>
          <p:cNvCxnSpPr>
            <a:cxnSpLocks/>
            <a:stCxn id="9" idx="1"/>
          </p:cNvCxnSpPr>
          <p:nvPr/>
        </p:nvCxnSpPr>
        <p:spPr>
          <a:xfrm flipH="1">
            <a:off x="9144226" y="5033691"/>
            <a:ext cx="827787" cy="0"/>
          </a:xfrm>
          <a:prstGeom prst="straightConnector1">
            <a:avLst/>
          </a:prstGeom>
          <a:solidFill>
            <a:schemeClr val="bg2">
              <a:lumMod val="90000"/>
            </a:schemeClr>
          </a:solidFill>
          <a:ln w="57150">
            <a:solidFill>
              <a:srgbClr val="2F6DFF"/>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D837B0CC-9008-5549-C7F0-2FEDB5ED4B9A}"/>
              </a:ext>
            </a:extLst>
          </p:cNvPr>
          <p:cNvSpPr/>
          <p:nvPr/>
        </p:nvSpPr>
        <p:spPr>
          <a:xfrm>
            <a:off x="9981530" y="1317733"/>
            <a:ext cx="1299881" cy="390875"/>
          </a:xfrm>
          <a:prstGeom prst="roundRect">
            <a:avLst/>
          </a:prstGeom>
          <a:solidFill>
            <a:srgbClr val="2F6DFF"/>
          </a:solidFill>
          <a:ln w="57150" cap="flat">
            <a:solidFill>
              <a:schemeClr val="tx1"/>
            </a:solidFill>
            <a:prstDash val="sysDash"/>
            <a:miter/>
          </a:ln>
        </p:spPr>
        <p:txBody>
          <a:bodyPr rtlCol="0" anchor="ctr"/>
          <a:lstStyle/>
          <a:p>
            <a:pPr algn="ctr"/>
            <a:r>
              <a:rPr lang="en-US" sz="1600" b="1" dirty="0">
                <a:solidFill>
                  <a:schemeClr val="bg1"/>
                </a:solidFill>
              </a:rPr>
              <a:t>Key (K1)</a:t>
            </a:r>
            <a:endParaRPr lang="en-IN" sz="1600" b="1" dirty="0">
              <a:solidFill>
                <a:schemeClr val="bg1"/>
              </a:solidFill>
            </a:endParaRPr>
          </a:p>
        </p:txBody>
      </p:sp>
      <p:sp>
        <p:nvSpPr>
          <p:cNvPr id="6" name="Right Bracket 5">
            <a:extLst>
              <a:ext uri="{FF2B5EF4-FFF2-40B4-BE49-F238E27FC236}">
                <a16:creationId xmlns:a16="http://schemas.microsoft.com/office/drawing/2014/main" id="{DDDCDD5C-AAB4-111F-C0D3-F64981718AAB}"/>
              </a:ext>
            </a:extLst>
          </p:cNvPr>
          <p:cNvSpPr/>
          <p:nvPr/>
        </p:nvSpPr>
        <p:spPr>
          <a:xfrm>
            <a:off x="11241556" y="465289"/>
            <a:ext cx="549222" cy="2808142"/>
          </a:xfrm>
          <a:prstGeom prst="rightBracket">
            <a:avLst>
              <a:gd name="adj" fmla="val 341763"/>
            </a:avLst>
          </a:prstGeom>
          <a:ln w="38100">
            <a:solidFill>
              <a:srgbClr val="FBBC0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 name="Right Bracket 6">
            <a:extLst>
              <a:ext uri="{FF2B5EF4-FFF2-40B4-BE49-F238E27FC236}">
                <a16:creationId xmlns:a16="http://schemas.microsoft.com/office/drawing/2014/main" id="{29FD7A49-D47B-9EDB-D552-8A7B65D4633E}"/>
              </a:ext>
            </a:extLst>
          </p:cNvPr>
          <p:cNvSpPr/>
          <p:nvPr/>
        </p:nvSpPr>
        <p:spPr>
          <a:xfrm>
            <a:off x="11261377" y="465287"/>
            <a:ext cx="715869" cy="4569185"/>
          </a:xfrm>
          <a:prstGeom prst="rightBracket">
            <a:avLst>
              <a:gd name="adj" fmla="val 341763"/>
            </a:avLst>
          </a:prstGeom>
          <a:ln w="38100">
            <a:solidFill>
              <a:srgbClr val="FBBC0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92ABD598-2F02-83D7-465A-4A763ECD7C36}"/>
              </a:ext>
            </a:extLst>
          </p:cNvPr>
          <p:cNvSpPr/>
          <p:nvPr/>
        </p:nvSpPr>
        <p:spPr>
          <a:xfrm>
            <a:off x="9978362" y="275695"/>
            <a:ext cx="1309398" cy="390875"/>
          </a:xfrm>
          <a:prstGeom prst="roundRect">
            <a:avLst/>
          </a:prstGeom>
          <a:solidFill>
            <a:srgbClr val="EA4335"/>
          </a:solidFill>
          <a:ln w="57150" cap="flat">
            <a:solidFill>
              <a:schemeClr val="tx1"/>
            </a:solidFill>
            <a:prstDash val="sysDash"/>
            <a:miter/>
          </a:ln>
        </p:spPr>
        <p:txBody>
          <a:bodyPr rtlCol="0" anchor="ctr"/>
          <a:lstStyle/>
          <a:p>
            <a:pPr algn="ctr"/>
            <a:r>
              <a:rPr lang="en-US" sz="1600" b="1" dirty="0">
                <a:solidFill>
                  <a:schemeClr val="bg1"/>
                </a:solidFill>
              </a:rPr>
              <a:t>Query (Q)</a:t>
            </a:r>
            <a:endParaRPr lang="en-IN" sz="1600" b="1" dirty="0">
              <a:solidFill>
                <a:schemeClr val="bg1"/>
              </a:solidFill>
            </a:endParaRPr>
          </a:p>
        </p:txBody>
      </p:sp>
      <p:sp>
        <p:nvSpPr>
          <p:cNvPr id="8" name="Rectangle: Rounded Corners 7">
            <a:extLst>
              <a:ext uri="{FF2B5EF4-FFF2-40B4-BE49-F238E27FC236}">
                <a16:creationId xmlns:a16="http://schemas.microsoft.com/office/drawing/2014/main" id="{7916CFDF-A2C4-CCA0-679D-05EC36825D8C}"/>
              </a:ext>
            </a:extLst>
          </p:cNvPr>
          <p:cNvSpPr/>
          <p:nvPr/>
        </p:nvSpPr>
        <p:spPr>
          <a:xfrm>
            <a:off x="9972013" y="3077993"/>
            <a:ext cx="1315747" cy="390875"/>
          </a:xfrm>
          <a:prstGeom prst="roundRect">
            <a:avLst/>
          </a:prstGeom>
          <a:solidFill>
            <a:srgbClr val="2F6DFF"/>
          </a:solidFill>
          <a:ln w="9525" cap="flat">
            <a:solidFill>
              <a:srgbClr val="2F6DFF"/>
            </a:solidFill>
            <a:prstDash val="solid"/>
            <a:miter/>
          </a:ln>
        </p:spPr>
        <p:txBody>
          <a:bodyPr rtlCol="0" anchor="ctr"/>
          <a:lstStyle/>
          <a:p>
            <a:pPr algn="ctr"/>
            <a:r>
              <a:rPr lang="en-US" sz="1600" b="1" dirty="0">
                <a:solidFill>
                  <a:schemeClr val="bg1"/>
                </a:solidFill>
              </a:rPr>
              <a:t>Key (K2)</a:t>
            </a:r>
            <a:endParaRPr lang="en-IN" sz="1600" b="1" dirty="0">
              <a:solidFill>
                <a:schemeClr val="bg1"/>
              </a:solidFill>
            </a:endParaRPr>
          </a:p>
        </p:txBody>
      </p:sp>
      <p:sp>
        <p:nvSpPr>
          <p:cNvPr id="9" name="Rectangle: Rounded Corners 8">
            <a:extLst>
              <a:ext uri="{FF2B5EF4-FFF2-40B4-BE49-F238E27FC236}">
                <a16:creationId xmlns:a16="http://schemas.microsoft.com/office/drawing/2014/main" id="{BCB13EE8-49A3-D034-BE4D-E8AA47E27A27}"/>
              </a:ext>
            </a:extLst>
          </p:cNvPr>
          <p:cNvSpPr/>
          <p:nvPr/>
        </p:nvSpPr>
        <p:spPr>
          <a:xfrm>
            <a:off x="9972013" y="4838253"/>
            <a:ext cx="1309398" cy="390875"/>
          </a:xfrm>
          <a:prstGeom prst="roundRect">
            <a:avLst/>
          </a:prstGeom>
          <a:solidFill>
            <a:srgbClr val="2F6DFF"/>
          </a:solidFill>
          <a:ln w="9525" cap="flat">
            <a:solidFill>
              <a:srgbClr val="2F6DFF"/>
            </a:solidFill>
            <a:prstDash val="solid"/>
            <a:miter/>
          </a:ln>
        </p:spPr>
        <p:txBody>
          <a:bodyPr rtlCol="0" anchor="ctr"/>
          <a:lstStyle/>
          <a:p>
            <a:pPr algn="ctr"/>
            <a:r>
              <a:rPr lang="en-US" sz="1600" b="1" dirty="0">
                <a:solidFill>
                  <a:schemeClr val="bg1"/>
                </a:solidFill>
              </a:rPr>
              <a:t>Key (K3)</a:t>
            </a:r>
            <a:endParaRPr lang="en-IN" sz="1600" b="1" dirty="0">
              <a:solidFill>
                <a:schemeClr val="bg1"/>
              </a:solidFill>
            </a:endParaRPr>
          </a:p>
        </p:txBody>
      </p:sp>
      <p:cxnSp>
        <p:nvCxnSpPr>
          <p:cNvPr id="13" name="Straight Arrow Connector 12">
            <a:extLst>
              <a:ext uri="{FF2B5EF4-FFF2-40B4-BE49-F238E27FC236}">
                <a16:creationId xmlns:a16="http://schemas.microsoft.com/office/drawing/2014/main" id="{FB302D35-04B5-1A79-E5C8-F97DE7D84D6F}"/>
              </a:ext>
            </a:extLst>
          </p:cNvPr>
          <p:cNvCxnSpPr>
            <a:cxnSpLocks/>
            <a:stCxn id="10" idx="2"/>
            <a:endCxn id="2" idx="0"/>
          </p:cNvCxnSpPr>
          <p:nvPr/>
        </p:nvCxnSpPr>
        <p:spPr>
          <a:xfrm flipH="1">
            <a:off x="10631471" y="666570"/>
            <a:ext cx="1590" cy="651163"/>
          </a:xfrm>
          <a:prstGeom prst="straightConnector1">
            <a:avLst/>
          </a:prstGeom>
          <a:ln w="57150">
            <a:solidFill>
              <a:srgbClr val="9751CB"/>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0AE1BE4-C21D-5EBC-D73C-7360387A116D}"/>
              </a:ext>
            </a:extLst>
          </p:cNvPr>
          <p:cNvSpPr txBox="1"/>
          <p:nvPr/>
        </p:nvSpPr>
        <p:spPr>
          <a:xfrm>
            <a:off x="9184294" y="833753"/>
            <a:ext cx="1392369" cy="369332"/>
          </a:xfrm>
          <a:prstGeom prst="rect">
            <a:avLst/>
          </a:prstGeom>
          <a:noFill/>
        </p:spPr>
        <p:txBody>
          <a:bodyPr wrap="none" rtlCol="0">
            <a:spAutoFit/>
          </a:bodyPr>
          <a:lstStyle/>
          <a:p>
            <a:pPr algn="ctr"/>
            <a:r>
              <a:rPr lang="en-US" b="1" dirty="0">
                <a:solidFill>
                  <a:srgbClr val="9751CB"/>
                </a:solidFill>
                <a:latin typeface="Calibri" panose="020F0502020204030204" pitchFamily="34" charset="0"/>
                <a:ea typeface="Calibri" panose="020F0502020204030204" pitchFamily="34" charset="0"/>
                <a:cs typeface="Calibri" panose="020F0502020204030204" pitchFamily="34" charset="0"/>
              </a:rPr>
              <a:t>Most Similar</a:t>
            </a:r>
            <a:endParaRPr lang="en-IN" b="1" dirty="0">
              <a:solidFill>
                <a:srgbClr val="9751CB"/>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68681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ED881D8-0C1C-7C99-6FED-E7A6BBAE0DD2}"/>
              </a:ext>
            </a:extLst>
          </p:cNvPr>
          <p:cNvPicPr>
            <a:picLocks noChangeAspect="1"/>
          </p:cNvPicPr>
          <p:nvPr/>
        </p:nvPicPr>
        <p:blipFill rotWithShape="1">
          <a:blip r:embed="rId2"/>
          <a:srcRect l="7255" t="40261" r="7517" b="40358"/>
          <a:stretch/>
        </p:blipFill>
        <p:spPr>
          <a:xfrm>
            <a:off x="118088" y="314188"/>
            <a:ext cx="1535636" cy="349200"/>
          </a:xfrm>
          <a:prstGeom prst="rect">
            <a:avLst/>
          </a:prstGeom>
        </p:spPr>
      </p:pic>
      <p:pic>
        <p:nvPicPr>
          <p:cNvPr id="16" name="Picture 15">
            <a:extLst>
              <a:ext uri="{FF2B5EF4-FFF2-40B4-BE49-F238E27FC236}">
                <a16:creationId xmlns:a16="http://schemas.microsoft.com/office/drawing/2014/main" id="{49B5D07C-18C4-1E2D-2F21-A96BB9431377}"/>
              </a:ext>
            </a:extLst>
          </p:cNvPr>
          <p:cNvPicPr>
            <a:picLocks noChangeAspect="1"/>
          </p:cNvPicPr>
          <p:nvPr/>
        </p:nvPicPr>
        <p:blipFill>
          <a:blip r:embed="rId3"/>
          <a:stretch>
            <a:fillRect/>
          </a:stretch>
        </p:blipFill>
        <p:spPr>
          <a:xfrm>
            <a:off x="2253929" y="94356"/>
            <a:ext cx="7399661" cy="800169"/>
          </a:xfrm>
          <a:prstGeom prst="rect">
            <a:avLst/>
          </a:prstGeom>
        </p:spPr>
      </p:pic>
      <p:sp>
        <p:nvSpPr>
          <p:cNvPr id="3" name="Rectangle: Rounded Corners 2">
            <a:extLst>
              <a:ext uri="{FF2B5EF4-FFF2-40B4-BE49-F238E27FC236}">
                <a16:creationId xmlns:a16="http://schemas.microsoft.com/office/drawing/2014/main" id="{3C275B0D-FDC3-C365-05AF-E2781D657455}"/>
              </a:ext>
            </a:extLst>
          </p:cNvPr>
          <p:cNvSpPr/>
          <p:nvPr/>
        </p:nvSpPr>
        <p:spPr>
          <a:xfrm>
            <a:off x="2526403" y="186507"/>
            <a:ext cx="6538109" cy="557564"/>
          </a:xfrm>
          <a:prstGeom prst="roundRect">
            <a:avLst>
              <a:gd name="adj" fmla="val 50000"/>
            </a:avLst>
          </a:prstGeom>
          <a:noFill/>
          <a:ln w="28575" cap="flat">
            <a:solidFill>
              <a:srgbClr val="EA4335"/>
            </a:solidFill>
            <a:prstDash val="solid"/>
            <a:miter/>
          </a:ln>
        </p:spPr>
        <p:txBody>
          <a:bodyPr rtlCol="0" anchor="ctr"/>
          <a:lstStyle/>
          <a:p>
            <a:pPr algn="l"/>
            <a:endParaRPr lang="en-IN"/>
          </a:p>
        </p:txBody>
      </p:sp>
      <p:cxnSp>
        <p:nvCxnSpPr>
          <p:cNvPr id="12" name="Straight Arrow Connector 11">
            <a:extLst>
              <a:ext uri="{FF2B5EF4-FFF2-40B4-BE49-F238E27FC236}">
                <a16:creationId xmlns:a16="http://schemas.microsoft.com/office/drawing/2014/main" id="{AC8E52BD-F8DA-AA87-8E70-A52666E041CF}"/>
              </a:ext>
            </a:extLst>
          </p:cNvPr>
          <p:cNvCxnSpPr>
            <a:cxnSpLocks/>
          </p:cNvCxnSpPr>
          <p:nvPr/>
        </p:nvCxnSpPr>
        <p:spPr>
          <a:xfrm flipH="1">
            <a:off x="3582594" y="465289"/>
            <a:ext cx="6405284" cy="0"/>
          </a:xfrm>
          <a:prstGeom prst="straightConnector1">
            <a:avLst/>
          </a:prstGeom>
          <a:solidFill>
            <a:schemeClr val="bg2">
              <a:lumMod val="90000"/>
            </a:schemeClr>
          </a:solidFill>
          <a:ln w="76200">
            <a:solidFill>
              <a:srgbClr val="EA4335"/>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6D5CE940-91D2-FC2F-4EC1-4D1EB762B77D}"/>
              </a:ext>
            </a:extLst>
          </p:cNvPr>
          <p:cNvPicPr>
            <a:picLocks noChangeAspect="1"/>
          </p:cNvPicPr>
          <p:nvPr/>
        </p:nvPicPr>
        <p:blipFill rotWithShape="1">
          <a:blip r:embed="rId4"/>
          <a:srcRect t="-1" b="-7551"/>
          <a:stretch/>
        </p:blipFill>
        <p:spPr>
          <a:xfrm>
            <a:off x="1336537" y="1373449"/>
            <a:ext cx="8503522" cy="5648452"/>
          </a:xfrm>
          <a:prstGeom prst="rect">
            <a:avLst/>
          </a:prstGeom>
        </p:spPr>
      </p:pic>
      <p:sp>
        <p:nvSpPr>
          <p:cNvPr id="22" name="Rectangle: Rounded Corners 21">
            <a:extLst>
              <a:ext uri="{FF2B5EF4-FFF2-40B4-BE49-F238E27FC236}">
                <a16:creationId xmlns:a16="http://schemas.microsoft.com/office/drawing/2014/main" id="{5D87B6D2-1FCC-054C-7975-0361B138DBAF}"/>
              </a:ext>
            </a:extLst>
          </p:cNvPr>
          <p:cNvSpPr/>
          <p:nvPr/>
        </p:nvSpPr>
        <p:spPr>
          <a:xfrm>
            <a:off x="1259457" y="1370268"/>
            <a:ext cx="8029545" cy="1758134"/>
          </a:xfrm>
          <a:prstGeom prst="roundRect">
            <a:avLst>
              <a:gd name="adj" fmla="val 4644"/>
            </a:avLst>
          </a:prstGeom>
          <a:noFill/>
          <a:ln w="57150" cap="flat">
            <a:solidFill>
              <a:srgbClr val="34A853"/>
            </a:solidFill>
            <a:prstDash val="sysDash"/>
            <a:miter/>
          </a:ln>
        </p:spPr>
        <p:txBody>
          <a:bodyPr rtlCol="0" anchor="ctr"/>
          <a:lstStyle/>
          <a:p>
            <a:pPr algn="l"/>
            <a:endParaRPr lang="en-IN"/>
          </a:p>
        </p:txBody>
      </p:sp>
      <p:sp>
        <p:nvSpPr>
          <p:cNvPr id="2" name="Rectangle: Rounded Corners 1">
            <a:extLst>
              <a:ext uri="{FF2B5EF4-FFF2-40B4-BE49-F238E27FC236}">
                <a16:creationId xmlns:a16="http://schemas.microsoft.com/office/drawing/2014/main" id="{D837B0CC-9008-5549-C7F0-2FEDB5ED4B9A}"/>
              </a:ext>
            </a:extLst>
          </p:cNvPr>
          <p:cNvSpPr/>
          <p:nvPr/>
        </p:nvSpPr>
        <p:spPr>
          <a:xfrm>
            <a:off x="9981530" y="1317733"/>
            <a:ext cx="1299881" cy="390875"/>
          </a:xfrm>
          <a:prstGeom prst="roundRect">
            <a:avLst/>
          </a:prstGeom>
          <a:solidFill>
            <a:srgbClr val="2F6DFF"/>
          </a:solidFill>
          <a:ln w="57150" cap="flat">
            <a:noFill/>
            <a:prstDash val="sysDash"/>
            <a:miter/>
          </a:ln>
        </p:spPr>
        <p:txBody>
          <a:bodyPr rtlCol="0" anchor="ctr"/>
          <a:lstStyle/>
          <a:p>
            <a:pPr algn="ctr"/>
            <a:r>
              <a:rPr lang="en-US" sz="1600" b="1" dirty="0">
                <a:solidFill>
                  <a:schemeClr val="bg1"/>
                </a:solidFill>
              </a:rPr>
              <a:t>Key (K1)</a:t>
            </a:r>
            <a:endParaRPr lang="en-IN" sz="1600" b="1" dirty="0">
              <a:solidFill>
                <a:schemeClr val="bg1"/>
              </a:solidFill>
            </a:endParaRPr>
          </a:p>
        </p:txBody>
      </p:sp>
      <p:sp>
        <p:nvSpPr>
          <p:cNvPr id="10" name="Rectangle: Rounded Corners 9">
            <a:extLst>
              <a:ext uri="{FF2B5EF4-FFF2-40B4-BE49-F238E27FC236}">
                <a16:creationId xmlns:a16="http://schemas.microsoft.com/office/drawing/2014/main" id="{92ABD598-2F02-83D7-465A-4A763ECD7C36}"/>
              </a:ext>
            </a:extLst>
          </p:cNvPr>
          <p:cNvSpPr/>
          <p:nvPr/>
        </p:nvSpPr>
        <p:spPr>
          <a:xfrm>
            <a:off x="9978362" y="275695"/>
            <a:ext cx="1309398" cy="390875"/>
          </a:xfrm>
          <a:prstGeom prst="roundRect">
            <a:avLst/>
          </a:prstGeom>
          <a:solidFill>
            <a:srgbClr val="EA4335"/>
          </a:solidFill>
          <a:ln w="57150" cap="flat">
            <a:noFill/>
            <a:prstDash val="sysDash"/>
            <a:miter/>
          </a:ln>
        </p:spPr>
        <p:txBody>
          <a:bodyPr rtlCol="0" anchor="ctr"/>
          <a:lstStyle/>
          <a:p>
            <a:pPr algn="ctr"/>
            <a:r>
              <a:rPr lang="en-US" sz="1600" b="1" dirty="0">
                <a:solidFill>
                  <a:schemeClr val="bg1"/>
                </a:solidFill>
              </a:rPr>
              <a:t>Query (Q)</a:t>
            </a:r>
            <a:endParaRPr lang="en-IN" sz="1600" b="1" dirty="0">
              <a:solidFill>
                <a:schemeClr val="bg1"/>
              </a:solidFill>
            </a:endParaRPr>
          </a:p>
        </p:txBody>
      </p:sp>
      <p:sp>
        <p:nvSpPr>
          <p:cNvPr id="4" name="Rectangle: Rounded Corners 3">
            <a:extLst>
              <a:ext uri="{FF2B5EF4-FFF2-40B4-BE49-F238E27FC236}">
                <a16:creationId xmlns:a16="http://schemas.microsoft.com/office/drawing/2014/main" id="{5202099B-9599-E612-3886-8595EFE1351A}"/>
              </a:ext>
            </a:extLst>
          </p:cNvPr>
          <p:cNvSpPr/>
          <p:nvPr/>
        </p:nvSpPr>
        <p:spPr>
          <a:xfrm>
            <a:off x="9987878" y="2053897"/>
            <a:ext cx="1299881" cy="390875"/>
          </a:xfrm>
          <a:prstGeom prst="roundRect">
            <a:avLst/>
          </a:prstGeom>
          <a:solidFill>
            <a:srgbClr val="34A853"/>
          </a:solidFill>
          <a:ln w="57150" cap="flat">
            <a:noFill/>
            <a:prstDash val="sysDash"/>
            <a:miter/>
          </a:ln>
        </p:spPr>
        <p:txBody>
          <a:bodyPr rtlCol="0" anchor="ctr"/>
          <a:lstStyle/>
          <a:p>
            <a:pPr algn="ctr"/>
            <a:r>
              <a:rPr lang="en-US" sz="1600" b="1" dirty="0">
                <a:solidFill>
                  <a:schemeClr val="bg1"/>
                </a:solidFill>
              </a:rPr>
              <a:t>Value (V1)</a:t>
            </a:r>
            <a:endParaRPr lang="en-IN" sz="1600" b="1" dirty="0">
              <a:solidFill>
                <a:schemeClr val="bg1"/>
              </a:solidFill>
            </a:endParaRPr>
          </a:p>
        </p:txBody>
      </p:sp>
      <p:cxnSp>
        <p:nvCxnSpPr>
          <p:cNvPr id="14" name="Straight Arrow Connector 13">
            <a:extLst>
              <a:ext uri="{FF2B5EF4-FFF2-40B4-BE49-F238E27FC236}">
                <a16:creationId xmlns:a16="http://schemas.microsoft.com/office/drawing/2014/main" id="{4092E5C6-A480-C31C-30B1-58B0B04F57F7}"/>
              </a:ext>
            </a:extLst>
          </p:cNvPr>
          <p:cNvCxnSpPr>
            <a:cxnSpLocks/>
            <a:stCxn id="4" idx="1"/>
          </p:cNvCxnSpPr>
          <p:nvPr/>
        </p:nvCxnSpPr>
        <p:spPr>
          <a:xfrm flipH="1" flipV="1">
            <a:off x="9251880" y="2249334"/>
            <a:ext cx="735998" cy="1"/>
          </a:xfrm>
          <a:prstGeom prst="straightConnector1">
            <a:avLst/>
          </a:prstGeom>
          <a:solidFill>
            <a:schemeClr val="bg2">
              <a:lumMod val="90000"/>
            </a:schemeClr>
          </a:solidFill>
          <a:ln w="76200">
            <a:solidFill>
              <a:srgbClr val="34A85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8219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ED881D8-0C1C-7C99-6FED-E7A6BBAE0DD2}"/>
              </a:ext>
            </a:extLst>
          </p:cNvPr>
          <p:cNvPicPr>
            <a:picLocks noChangeAspect="1"/>
          </p:cNvPicPr>
          <p:nvPr/>
        </p:nvPicPr>
        <p:blipFill rotWithShape="1">
          <a:blip r:embed="rId2"/>
          <a:srcRect l="7255" t="40261" r="7517" b="40358"/>
          <a:stretch/>
        </p:blipFill>
        <p:spPr>
          <a:xfrm>
            <a:off x="118088" y="314188"/>
            <a:ext cx="1535636" cy="349200"/>
          </a:xfrm>
          <a:prstGeom prst="rect">
            <a:avLst/>
          </a:prstGeom>
        </p:spPr>
      </p:pic>
      <p:pic>
        <p:nvPicPr>
          <p:cNvPr id="16" name="Picture 15">
            <a:extLst>
              <a:ext uri="{FF2B5EF4-FFF2-40B4-BE49-F238E27FC236}">
                <a16:creationId xmlns:a16="http://schemas.microsoft.com/office/drawing/2014/main" id="{49B5D07C-18C4-1E2D-2F21-A96BB9431377}"/>
              </a:ext>
            </a:extLst>
          </p:cNvPr>
          <p:cNvPicPr>
            <a:picLocks noChangeAspect="1"/>
          </p:cNvPicPr>
          <p:nvPr/>
        </p:nvPicPr>
        <p:blipFill>
          <a:blip r:embed="rId3"/>
          <a:stretch>
            <a:fillRect/>
          </a:stretch>
        </p:blipFill>
        <p:spPr>
          <a:xfrm>
            <a:off x="2253929" y="94356"/>
            <a:ext cx="7399661" cy="800169"/>
          </a:xfrm>
          <a:prstGeom prst="rect">
            <a:avLst/>
          </a:prstGeom>
        </p:spPr>
      </p:pic>
      <p:sp>
        <p:nvSpPr>
          <p:cNvPr id="3" name="Rectangle: Rounded Corners 2">
            <a:extLst>
              <a:ext uri="{FF2B5EF4-FFF2-40B4-BE49-F238E27FC236}">
                <a16:creationId xmlns:a16="http://schemas.microsoft.com/office/drawing/2014/main" id="{3C275B0D-FDC3-C365-05AF-E2781D657455}"/>
              </a:ext>
            </a:extLst>
          </p:cNvPr>
          <p:cNvSpPr/>
          <p:nvPr/>
        </p:nvSpPr>
        <p:spPr>
          <a:xfrm>
            <a:off x="2526403" y="186507"/>
            <a:ext cx="6538109" cy="557564"/>
          </a:xfrm>
          <a:prstGeom prst="roundRect">
            <a:avLst>
              <a:gd name="adj" fmla="val 50000"/>
            </a:avLst>
          </a:prstGeom>
          <a:noFill/>
          <a:ln w="28575" cap="flat">
            <a:solidFill>
              <a:srgbClr val="EA4335"/>
            </a:solidFill>
            <a:prstDash val="solid"/>
            <a:miter/>
          </a:ln>
        </p:spPr>
        <p:txBody>
          <a:bodyPr rtlCol="0" anchor="ctr"/>
          <a:lstStyle/>
          <a:p>
            <a:pPr algn="l"/>
            <a:endParaRPr lang="en-IN"/>
          </a:p>
        </p:txBody>
      </p:sp>
      <p:cxnSp>
        <p:nvCxnSpPr>
          <p:cNvPr id="12" name="Straight Arrow Connector 11">
            <a:extLst>
              <a:ext uri="{FF2B5EF4-FFF2-40B4-BE49-F238E27FC236}">
                <a16:creationId xmlns:a16="http://schemas.microsoft.com/office/drawing/2014/main" id="{AC8E52BD-F8DA-AA87-8E70-A52666E041CF}"/>
              </a:ext>
            </a:extLst>
          </p:cNvPr>
          <p:cNvCxnSpPr>
            <a:cxnSpLocks/>
          </p:cNvCxnSpPr>
          <p:nvPr/>
        </p:nvCxnSpPr>
        <p:spPr>
          <a:xfrm flipH="1">
            <a:off x="3582594" y="465289"/>
            <a:ext cx="6405284" cy="0"/>
          </a:xfrm>
          <a:prstGeom prst="straightConnector1">
            <a:avLst/>
          </a:prstGeom>
          <a:solidFill>
            <a:schemeClr val="bg2">
              <a:lumMod val="90000"/>
            </a:schemeClr>
          </a:solidFill>
          <a:ln w="76200">
            <a:solidFill>
              <a:srgbClr val="EA4335"/>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6D5CE940-91D2-FC2F-4EC1-4D1EB762B77D}"/>
              </a:ext>
            </a:extLst>
          </p:cNvPr>
          <p:cNvPicPr>
            <a:picLocks noChangeAspect="1"/>
          </p:cNvPicPr>
          <p:nvPr/>
        </p:nvPicPr>
        <p:blipFill rotWithShape="1">
          <a:blip r:embed="rId4"/>
          <a:srcRect t="-1" b="66585"/>
          <a:stretch/>
        </p:blipFill>
        <p:spPr>
          <a:xfrm>
            <a:off x="1336537" y="1373449"/>
            <a:ext cx="8503522" cy="1754949"/>
          </a:xfrm>
          <a:prstGeom prst="rect">
            <a:avLst/>
          </a:prstGeom>
        </p:spPr>
      </p:pic>
      <p:sp>
        <p:nvSpPr>
          <p:cNvPr id="22" name="Rectangle: Rounded Corners 21">
            <a:extLst>
              <a:ext uri="{FF2B5EF4-FFF2-40B4-BE49-F238E27FC236}">
                <a16:creationId xmlns:a16="http://schemas.microsoft.com/office/drawing/2014/main" id="{5D87B6D2-1FCC-054C-7975-0361B138DBAF}"/>
              </a:ext>
            </a:extLst>
          </p:cNvPr>
          <p:cNvSpPr/>
          <p:nvPr/>
        </p:nvSpPr>
        <p:spPr>
          <a:xfrm>
            <a:off x="1259457" y="1370268"/>
            <a:ext cx="8029545" cy="1758134"/>
          </a:xfrm>
          <a:prstGeom prst="roundRect">
            <a:avLst>
              <a:gd name="adj" fmla="val 4644"/>
            </a:avLst>
          </a:prstGeom>
          <a:noFill/>
          <a:ln w="57150" cap="flat">
            <a:solidFill>
              <a:srgbClr val="34A853"/>
            </a:solidFill>
            <a:prstDash val="sysDash"/>
            <a:miter/>
          </a:ln>
        </p:spPr>
        <p:txBody>
          <a:bodyPr rtlCol="0" anchor="ctr"/>
          <a:lstStyle/>
          <a:p>
            <a:pPr algn="l"/>
            <a:endParaRPr lang="en-IN"/>
          </a:p>
        </p:txBody>
      </p:sp>
      <p:sp>
        <p:nvSpPr>
          <p:cNvPr id="2" name="Rectangle: Rounded Corners 1">
            <a:extLst>
              <a:ext uri="{FF2B5EF4-FFF2-40B4-BE49-F238E27FC236}">
                <a16:creationId xmlns:a16="http://schemas.microsoft.com/office/drawing/2014/main" id="{D837B0CC-9008-5549-C7F0-2FEDB5ED4B9A}"/>
              </a:ext>
            </a:extLst>
          </p:cNvPr>
          <p:cNvSpPr/>
          <p:nvPr/>
        </p:nvSpPr>
        <p:spPr>
          <a:xfrm>
            <a:off x="9981530" y="1317733"/>
            <a:ext cx="1299881" cy="390875"/>
          </a:xfrm>
          <a:prstGeom prst="roundRect">
            <a:avLst/>
          </a:prstGeom>
          <a:solidFill>
            <a:srgbClr val="2F6DFF"/>
          </a:solidFill>
          <a:ln w="57150" cap="flat">
            <a:noFill/>
            <a:prstDash val="sysDash"/>
            <a:miter/>
          </a:ln>
        </p:spPr>
        <p:txBody>
          <a:bodyPr rtlCol="0" anchor="ctr"/>
          <a:lstStyle/>
          <a:p>
            <a:pPr algn="ctr"/>
            <a:r>
              <a:rPr lang="en-US" sz="1600" b="1" dirty="0">
                <a:solidFill>
                  <a:schemeClr val="bg1"/>
                </a:solidFill>
              </a:rPr>
              <a:t>Key (K1)</a:t>
            </a:r>
            <a:endParaRPr lang="en-IN" sz="1600" b="1" dirty="0">
              <a:solidFill>
                <a:schemeClr val="bg1"/>
              </a:solidFill>
            </a:endParaRPr>
          </a:p>
        </p:txBody>
      </p:sp>
      <p:sp>
        <p:nvSpPr>
          <p:cNvPr id="10" name="Rectangle: Rounded Corners 9">
            <a:extLst>
              <a:ext uri="{FF2B5EF4-FFF2-40B4-BE49-F238E27FC236}">
                <a16:creationId xmlns:a16="http://schemas.microsoft.com/office/drawing/2014/main" id="{92ABD598-2F02-83D7-465A-4A763ECD7C36}"/>
              </a:ext>
            </a:extLst>
          </p:cNvPr>
          <p:cNvSpPr/>
          <p:nvPr/>
        </p:nvSpPr>
        <p:spPr>
          <a:xfrm>
            <a:off x="9978362" y="275695"/>
            <a:ext cx="1309398" cy="390875"/>
          </a:xfrm>
          <a:prstGeom prst="roundRect">
            <a:avLst/>
          </a:prstGeom>
          <a:solidFill>
            <a:srgbClr val="EA4335"/>
          </a:solidFill>
          <a:ln w="57150" cap="flat">
            <a:noFill/>
            <a:prstDash val="sysDash"/>
            <a:miter/>
          </a:ln>
        </p:spPr>
        <p:txBody>
          <a:bodyPr rtlCol="0" anchor="ctr"/>
          <a:lstStyle/>
          <a:p>
            <a:pPr algn="ctr"/>
            <a:r>
              <a:rPr lang="en-US" sz="1600" b="1" dirty="0">
                <a:solidFill>
                  <a:schemeClr val="bg1"/>
                </a:solidFill>
              </a:rPr>
              <a:t>Query (Q)</a:t>
            </a:r>
            <a:endParaRPr lang="en-IN" sz="1600" b="1" dirty="0">
              <a:solidFill>
                <a:schemeClr val="bg1"/>
              </a:solidFill>
            </a:endParaRPr>
          </a:p>
        </p:txBody>
      </p:sp>
      <p:sp>
        <p:nvSpPr>
          <p:cNvPr id="4" name="Rectangle: Rounded Corners 3">
            <a:extLst>
              <a:ext uri="{FF2B5EF4-FFF2-40B4-BE49-F238E27FC236}">
                <a16:creationId xmlns:a16="http://schemas.microsoft.com/office/drawing/2014/main" id="{5202099B-9599-E612-3886-8595EFE1351A}"/>
              </a:ext>
            </a:extLst>
          </p:cNvPr>
          <p:cNvSpPr/>
          <p:nvPr/>
        </p:nvSpPr>
        <p:spPr>
          <a:xfrm>
            <a:off x="9987878" y="2053897"/>
            <a:ext cx="1299881" cy="390875"/>
          </a:xfrm>
          <a:prstGeom prst="roundRect">
            <a:avLst/>
          </a:prstGeom>
          <a:solidFill>
            <a:srgbClr val="34A853"/>
          </a:solidFill>
          <a:ln w="57150" cap="flat">
            <a:noFill/>
            <a:prstDash val="sysDash"/>
            <a:miter/>
          </a:ln>
        </p:spPr>
        <p:txBody>
          <a:bodyPr rtlCol="0" anchor="ctr"/>
          <a:lstStyle/>
          <a:p>
            <a:pPr algn="ctr"/>
            <a:r>
              <a:rPr lang="en-US" sz="1600" b="1" dirty="0">
                <a:solidFill>
                  <a:schemeClr val="bg1"/>
                </a:solidFill>
              </a:rPr>
              <a:t>Value (V1)</a:t>
            </a:r>
            <a:endParaRPr lang="en-IN" sz="1600" b="1" dirty="0">
              <a:solidFill>
                <a:schemeClr val="bg1"/>
              </a:solidFill>
            </a:endParaRPr>
          </a:p>
        </p:txBody>
      </p:sp>
      <p:cxnSp>
        <p:nvCxnSpPr>
          <p:cNvPr id="14" name="Straight Arrow Connector 13">
            <a:extLst>
              <a:ext uri="{FF2B5EF4-FFF2-40B4-BE49-F238E27FC236}">
                <a16:creationId xmlns:a16="http://schemas.microsoft.com/office/drawing/2014/main" id="{4092E5C6-A480-C31C-30B1-58B0B04F57F7}"/>
              </a:ext>
            </a:extLst>
          </p:cNvPr>
          <p:cNvCxnSpPr>
            <a:cxnSpLocks/>
            <a:stCxn id="4" idx="1"/>
          </p:cNvCxnSpPr>
          <p:nvPr/>
        </p:nvCxnSpPr>
        <p:spPr>
          <a:xfrm flipH="1" flipV="1">
            <a:off x="9251880" y="2249334"/>
            <a:ext cx="735998" cy="1"/>
          </a:xfrm>
          <a:prstGeom prst="straightConnector1">
            <a:avLst/>
          </a:prstGeom>
          <a:solidFill>
            <a:schemeClr val="bg2">
              <a:lumMod val="90000"/>
            </a:schemeClr>
          </a:solidFill>
          <a:ln w="76200">
            <a:solidFill>
              <a:srgbClr val="34A853"/>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12F57B3-C3A0-C9CC-ECFC-65919AD00E8F}"/>
              </a:ext>
            </a:extLst>
          </p:cNvPr>
          <p:cNvSpPr txBox="1"/>
          <p:nvPr/>
        </p:nvSpPr>
        <p:spPr>
          <a:xfrm>
            <a:off x="1259457" y="3429000"/>
            <a:ext cx="8029545" cy="646331"/>
          </a:xfrm>
          <a:prstGeom prst="rect">
            <a:avLst/>
          </a:prstGeom>
          <a:noFill/>
        </p:spPr>
        <p:txBody>
          <a:bodyPr wrap="square" rtlCol="0">
            <a:spAutoFit/>
          </a:bodyPr>
          <a:lstStyle/>
          <a:p>
            <a:pPr algn="just"/>
            <a:r>
              <a:rPr lang="en-US" dirty="0"/>
              <a:t>YouTube retrieves the best videos by paying attention to the most similar titled videos when compared to the search query</a:t>
            </a:r>
            <a:endParaRPr lang="en-IN" dirty="0"/>
          </a:p>
        </p:txBody>
      </p:sp>
      <p:sp>
        <p:nvSpPr>
          <p:cNvPr id="6" name="TextBox 5">
            <a:extLst>
              <a:ext uri="{FF2B5EF4-FFF2-40B4-BE49-F238E27FC236}">
                <a16:creationId xmlns:a16="http://schemas.microsoft.com/office/drawing/2014/main" id="{0DA9F916-4492-806D-EC0A-DDA4A711F618}"/>
              </a:ext>
            </a:extLst>
          </p:cNvPr>
          <p:cNvSpPr txBox="1"/>
          <p:nvPr/>
        </p:nvSpPr>
        <p:spPr>
          <a:xfrm>
            <a:off x="1259456" y="4375929"/>
            <a:ext cx="8798944" cy="369332"/>
          </a:xfrm>
          <a:prstGeom prst="rect">
            <a:avLst/>
          </a:prstGeom>
          <a:noFill/>
        </p:spPr>
        <p:txBody>
          <a:bodyPr wrap="square" rtlCol="0">
            <a:spAutoFit/>
          </a:bodyPr>
          <a:lstStyle/>
          <a:p>
            <a:pPr algn="just"/>
            <a:r>
              <a:rPr lang="en-US" b="1" dirty="0"/>
              <a:t>But, how can a machine can compare similarity between a query and a key?</a:t>
            </a:r>
            <a:endParaRPr lang="en-IN" b="1" dirty="0"/>
          </a:p>
        </p:txBody>
      </p:sp>
    </p:spTree>
    <p:extLst>
      <p:ext uri="{BB962C8B-B14F-4D97-AF65-F5344CB8AC3E}">
        <p14:creationId xmlns:p14="http://schemas.microsoft.com/office/powerpoint/2010/main" val="3897354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a:extLst>
              <a:ext uri="{FF2B5EF4-FFF2-40B4-BE49-F238E27FC236}">
                <a16:creationId xmlns:a16="http://schemas.microsoft.com/office/drawing/2014/main" id="{C414ABDB-8772-4657-6F08-490905545E80}"/>
              </a:ext>
            </a:extLst>
          </p:cNvPr>
          <p:cNvCxnSpPr/>
          <p:nvPr/>
        </p:nvCxnSpPr>
        <p:spPr>
          <a:xfrm flipV="1">
            <a:off x="2671313" y="1587260"/>
            <a:ext cx="0" cy="1492370"/>
          </a:xfrm>
          <a:prstGeom prst="straightConnector1">
            <a:avLst/>
          </a:prstGeom>
          <a:ln w="57150">
            <a:solidFill>
              <a:srgbClr val="EA4335"/>
            </a:solidFill>
            <a:tailEnd type="triangle"/>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7DAFEFD7-BF22-F213-CD63-3FCFFB43578A}"/>
              </a:ext>
            </a:extLst>
          </p:cNvPr>
          <p:cNvSpPr/>
          <p:nvPr/>
        </p:nvSpPr>
        <p:spPr>
          <a:xfrm rot="5400000">
            <a:off x="10515310" y="0"/>
            <a:ext cx="1676690" cy="1676690"/>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TextBox 1">
            <a:extLst>
              <a:ext uri="{FF2B5EF4-FFF2-40B4-BE49-F238E27FC236}">
                <a16:creationId xmlns:a16="http://schemas.microsoft.com/office/drawing/2014/main" id="{82AA034F-6960-63AA-4593-54601AE0A1E1}"/>
              </a:ext>
            </a:extLst>
          </p:cNvPr>
          <p:cNvSpPr txBox="1"/>
          <p:nvPr/>
        </p:nvSpPr>
        <p:spPr>
          <a:xfrm>
            <a:off x="1612249" y="396877"/>
            <a:ext cx="6275240"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latin typeface="Arial"/>
                <a:cs typeface="Arial" panose="020B0604020202020204" pitchFamily="34" charset="0"/>
              </a:rPr>
              <a:t>Cosine Similarity</a:t>
            </a:r>
            <a:endParaRPr kumimoji="0" lang="ko-KR" altLang="en-US" sz="2400" b="1" i="0" u="none" strike="noStrike" kern="1200" cap="none" spc="0" normalizeH="0" baseline="0" noProof="0" dirty="0">
              <a:ln>
                <a:noFill/>
              </a:ln>
              <a:effectLst/>
              <a:uLnTx/>
              <a:uFillTx/>
              <a:latin typeface="Arial"/>
              <a:cs typeface="Arial" panose="020B0604020202020204" pitchFamily="34" charset="0"/>
            </a:endParaRPr>
          </a:p>
        </p:txBody>
      </p:sp>
      <p:cxnSp>
        <p:nvCxnSpPr>
          <p:cNvPr id="12" name="Straight Arrow Connector 11">
            <a:extLst>
              <a:ext uri="{FF2B5EF4-FFF2-40B4-BE49-F238E27FC236}">
                <a16:creationId xmlns:a16="http://schemas.microsoft.com/office/drawing/2014/main" id="{8DB3719D-953F-67F5-3627-0EAAD4C9D917}"/>
              </a:ext>
            </a:extLst>
          </p:cNvPr>
          <p:cNvCxnSpPr/>
          <p:nvPr/>
        </p:nvCxnSpPr>
        <p:spPr>
          <a:xfrm flipV="1">
            <a:off x="2671313" y="1587260"/>
            <a:ext cx="0" cy="1492370"/>
          </a:xfrm>
          <a:prstGeom prst="straightConnector1">
            <a:avLst/>
          </a:prstGeom>
          <a:ln w="57150">
            <a:solidFill>
              <a:srgbClr val="FBBC0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BE2DCEB-497C-D78E-98D4-4D21C97C5A06}"/>
              </a:ext>
            </a:extLst>
          </p:cNvPr>
          <p:cNvSpPr txBox="1"/>
          <p:nvPr/>
        </p:nvSpPr>
        <p:spPr>
          <a:xfrm>
            <a:off x="1952469" y="2234242"/>
            <a:ext cx="317716" cy="369332"/>
          </a:xfrm>
          <a:prstGeom prst="rect">
            <a:avLst/>
          </a:prstGeom>
          <a:noFill/>
        </p:spPr>
        <p:txBody>
          <a:bodyPr wrap="none" rtlCol="0">
            <a:spAutoFit/>
          </a:bodyPr>
          <a:lstStyle/>
          <a:p>
            <a:r>
              <a:rPr lang="en-US" dirty="0"/>
              <a:t>A</a:t>
            </a:r>
            <a:endParaRPr lang="en-IN" dirty="0"/>
          </a:p>
        </p:txBody>
      </p:sp>
      <p:sp>
        <p:nvSpPr>
          <p:cNvPr id="26" name="TextBox 25">
            <a:extLst>
              <a:ext uri="{FF2B5EF4-FFF2-40B4-BE49-F238E27FC236}">
                <a16:creationId xmlns:a16="http://schemas.microsoft.com/office/drawing/2014/main" id="{4A7FAF68-1F73-202C-56F9-1DD77450DDCD}"/>
              </a:ext>
            </a:extLst>
          </p:cNvPr>
          <p:cNvSpPr txBox="1"/>
          <p:nvPr/>
        </p:nvSpPr>
        <p:spPr>
          <a:xfrm>
            <a:off x="3072442" y="2234242"/>
            <a:ext cx="309700" cy="369332"/>
          </a:xfrm>
          <a:prstGeom prst="rect">
            <a:avLst/>
          </a:prstGeom>
          <a:noFill/>
        </p:spPr>
        <p:txBody>
          <a:bodyPr wrap="none" rtlCol="0">
            <a:spAutoFit/>
          </a:bodyPr>
          <a:lstStyle/>
          <a:p>
            <a:r>
              <a:rPr lang="en-US" dirty="0"/>
              <a:t>B</a:t>
            </a:r>
            <a:endParaRPr lang="en-IN"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DD0F110-1966-69E4-5710-67CB0B4A7C56}"/>
                  </a:ext>
                </a:extLst>
              </p:cNvPr>
              <p:cNvSpPr txBox="1"/>
              <p:nvPr/>
            </p:nvSpPr>
            <p:spPr>
              <a:xfrm>
                <a:off x="5215819" y="1977890"/>
                <a:ext cx="216886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𝐶𝑜𝑠</m:t>
                      </m:r>
                      <m:d>
                        <m:dPr>
                          <m:ctrlPr>
                            <a:rPr lang="en-US" sz="2800" b="0" i="1" smtClean="0">
                              <a:latin typeface="Cambria Math" panose="02040503050406030204" pitchFamily="18" charset="0"/>
                            </a:rPr>
                          </m:ctrlPr>
                        </m:dPr>
                        <m:e>
                          <m:r>
                            <a:rPr lang="en-US" sz="2800" b="0" i="1" smtClean="0">
                              <a:solidFill>
                                <a:srgbClr val="34A853"/>
                              </a:solidFill>
                              <a:latin typeface="Cambria Math" panose="02040503050406030204" pitchFamily="18" charset="0"/>
                            </a:rPr>
                            <m:t>0</m:t>
                          </m:r>
                        </m:e>
                      </m:d>
                      <m:r>
                        <a:rPr lang="en-US" sz="2800" b="0" i="1" smtClean="0">
                          <a:latin typeface="Cambria Math" panose="02040503050406030204" pitchFamily="18" charset="0"/>
                        </a:rPr>
                        <m:t>= +1</m:t>
                      </m:r>
                    </m:oMath>
                  </m:oMathPara>
                </a14:m>
                <a:endParaRPr lang="en-IN" sz="2800" dirty="0"/>
              </a:p>
            </p:txBody>
          </p:sp>
        </mc:Choice>
        <mc:Fallback xmlns="">
          <p:sp>
            <p:nvSpPr>
              <p:cNvPr id="31" name="TextBox 30">
                <a:extLst>
                  <a:ext uri="{FF2B5EF4-FFF2-40B4-BE49-F238E27FC236}">
                    <a16:creationId xmlns:a16="http://schemas.microsoft.com/office/drawing/2014/main" id="{DDD0F110-1966-69E4-5710-67CB0B4A7C56}"/>
                  </a:ext>
                </a:extLst>
              </p:cNvPr>
              <p:cNvSpPr txBox="1">
                <a:spLocks noRot="1" noChangeAspect="1" noMove="1" noResize="1" noEditPoints="1" noAdjustHandles="1" noChangeArrowheads="1" noChangeShapeType="1" noTextEdit="1"/>
              </p:cNvSpPr>
              <p:nvPr/>
            </p:nvSpPr>
            <p:spPr>
              <a:xfrm>
                <a:off x="5215819" y="1977890"/>
                <a:ext cx="2168863" cy="430887"/>
              </a:xfrm>
              <a:prstGeom prst="rect">
                <a:avLst/>
              </a:prstGeom>
              <a:blipFill>
                <a:blip r:embed="rId2"/>
                <a:stretch>
                  <a:fillRect/>
                </a:stretch>
              </a:blipFill>
            </p:spPr>
            <p:txBody>
              <a:bodyPr/>
              <a:lstStyle/>
              <a:p>
                <a:r>
                  <a:rPr lang="en-IN">
                    <a:noFill/>
                  </a:rPr>
                  <a:t> </a:t>
                </a:r>
              </a:p>
            </p:txBody>
          </p:sp>
        </mc:Fallback>
      </mc:AlternateContent>
      <p:sp>
        <p:nvSpPr>
          <p:cNvPr id="32" name="TextBox 31">
            <a:extLst>
              <a:ext uri="{FF2B5EF4-FFF2-40B4-BE49-F238E27FC236}">
                <a16:creationId xmlns:a16="http://schemas.microsoft.com/office/drawing/2014/main" id="{78BF31E3-256A-93A3-6735-6E6BA732D12C}"/>
              </a:ext>
            </a:extLst>
          </p:cNvPr>
          <p:cNvSpPr txBox="1"/>
          <p:nvPr/>
        </p:nvSpPr>
        <p:spPr>
          <a:xfrm>
            <a:off x="2765133" y="2894964"/>
            <a:ext cx="380232" cy="369332"/>
          </a:xfrm>
          <a:prstGeom prst="rect">
            <a:avLst/>
          </a:prstGeom>
          <a:noFill/>
        </p:spPr>
        <p:txBody>
          <a:bodyPr wrap="none" rtlCol="0">
            <a:spAutoFit/>
          </a:bodyPr>
          <a:lstStyle/>
          <a:p>
            <a:r>
              <a:rPr lang="en-US" dirty="0">
                <a:solidFill>
                  <a:srgbClr val="34A853"/>
                </a:solidFill>
              </a:rPr>
              <a:t>0°</a:t>
            </a:r>
            <a:endParaRPr lang="en-IN" dirty="0">
              <a:solidFill>
                <a:srgbClr val="34A853"/>
              </a:solidFill>
            </a:endParaRPr>
          </a:p>
        </p:txBody>
      </p:sp>
    </p:spTree>
    <p:extLst>
      <p:ext uri="{BB962C8B-B14F-4D97-AF65-F5344CB8AC3E}">
        <p14:creationId xmlns:p14="http://schemas.microsoft.com/office/powerpoint/2010/main" val="156769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EEC631C8-2E8A-1787-DB10-53AE11E434B5}"/>
              </a:ext>
            </a:extLst>
          </p:cNvPr>
          <p:cNvSpPr/>
          <p:nvPr/>
        </p:nvSpPr>
        <p:spPr>
          <a:xfrm rot="10800000">
            <a:off x="2672751" y="2603573"/>
            <a:ext cx="476055" cy="476057"/>
          </a:xfrm>
          <a:custGeom>
            <a:avLst/>
            <a:gdLst>
              <a:gd name="connsiteX0" fmla="*/ 0 w 586596"/>
              <a:gd name="connsiteY0" fmla="*/ 0 h 586598"/>
              <a:gd name="connsiteX1" fmla="*/ 586596 w 586596"/>
              <a:gd name="connsiteY1" fmla="*/ 0 h 586598"/>
              <a:gd name="connsiteX2" fmla="*/ 586596 w 586596"/>
              <a:gd name="connsiteY2" fmla="*/ 586598 h 586598"/>
              <a:gd name="connsiteX3" fmla="*/ 468377 w 586596"/>
              <a:gd name="connsiteY3" fmla="*/ 574681 h 586598"/>
              <a:gd name="connsiteX4" fmla="*/ 0 w 586596"/>
              <a:gd name="connsiteY4" fmla="*/ 1 h 58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96" h="586598">
                <a:moveTo>
                  <a:pt x="0" y="0"/>
                </a:moveTo>
                <a:lnTo>
                  <a:pt x="586596" y="0"/>
                </a:lnTo>
                <a:lnTo>
                  <a:pt x="586596" y="586598"/>
                </a:lnTo>
                <a:lnTo>
                  <a:pt x="468377" y="574681"/>
                </a:lnTo>
                <a:cubicBezTo>
                  <a:pt x="201075" y="519983"/>
                  <a:pt x="0" y="283474"/>
                  <a:pt x="0" y="1"/>
                </a:cubicBezTo>
                <a:close/>
              </a:path>
            </a:pathLst>
          </a:custGeom>
          <a:noFill/>
          <a:ln w="38100">
            <a:solidFill>
              <a:srgbClr val="34A85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cxnSp>
        <p:nvCxnSpPr>
          <p:cNvPr id="14" name="Straight Arrow Connector 13">
            <a:extLst>
              <a:ext uri="{FF2B5EF4-FFF2-40B4-BE49-F238E27FC236}">
                <a16:creationId xmlns:a16="http://schemas.microsoft.com/office/drawing/2014/main" id="{C414ABDB-8772-4657-6F08-490905545E80}"/>
              </a:ext>
            </a:extLst>
          </p:cNvPr>
          <p:cNvCxnSpPr/>
          <p:nvPr/>
        </p:nvCxnSpPr>
        <p:spPr>
          <a:xfrm flipV="1">
            <a:off x="2671313" y="1587260"/>
            <a:ext cx="0" cy="1492370"/>
          </a:xfrm>
          <a:prstGeom prst="straightConnector1">
            <a:avLst/>
          </a:prstGeom>
          <a:ln w="57150">
            <a:solidFill>
              <a:srgbClr val="EA4335"/>
            </a:solidFill>
            <a:tailEnd type="triangle"/>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7DAFEFD7-BF22-F213-CD63-3FCFFB43578A}"/>
              </a:ext>
            </a:extLst>
          </p:cNvPr>
          <p:cNvSpPr/>
          <p:nvPr/>
        </p:nvSpPr>
        <p:spPr>
          <a:xfrm rot="5400000">
            <a:off x="10515310" y="0"/>
            <a:ext cx="1676690" cy="1676690"/>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TextBox 1">
            <a:extLst>
              <a:ext uri="{FF2B5EF4-FFF2-40B4-BE49-F238E27FC236}">
                <a16:creationId xmlns:a16="http://schemas.microsoft.com/office/drawing/2014/main" id="{82AA034F-6960-63AA-4593-54601AE0A1E1}"/>
              </a:ext>
            </a:extLst>
          </p:cNvPr>
          <p:cNvSpPr txBox="1"/>
          <p:nvPr/>
        </p:nvSpPr>
        <p:spPr>
          <a:xfrm>
            <a:off x="1612249" y="396877"/>
            <a:ext cx="6275240"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latin typeface="Arial"/>
                <a:cs typeface="Arial" panose="020B0604020202020204" pitchFamily="34" charset="0"/>
              </a:rPr>
              <a:t>Cosine Similarity</a:t>
            </a:r>
            <a:endParaRPr kumimoji="0" lang="ko-KR" altLang="en-US" sz="2400" b="1" i="0" u="none" strike="noStrike" kern="1200" cap="none" spc="0" normalizeH="0" baseline="0" noProof="0" dirty="0">
              <a:ln>
                <a:noFill/>
              </a:ln>
              <a:effectLst/>
              <a:uLnTx/>
              <a:uFillTx/>
              <a:latin typeface="Arial"/>
              <a:cs typeface="Arial" panose="020B0604020202020204" pitchFamily="34" charset="0"/>
            </a:endParaRPr>
          </a:p>
        </p:txBody>
      </p:sp>
      <p:cxnSp>
        <p:nvCxnSpPr>
          <p:cNvPr id="12" name="Straight Arrow Connector 11">
            <a:extLst>
              <a:ext uri="{FF2B5EF4-FFF2-40B4-BE49-F238E27FC236}">
                <a16:creationId xmlns:a16="http://schemas.microsoft.com/office/drawing/2014/main" id="{8DB3719D-953F-67F5-3627-0EAAD4C9D917}"/>
              </a:ext>
            </a:extLst>
          </p:cNvPr>
          <p:cNvCxnSpPr>
            <a:cxnSpLocks/>
          </p:cNvCxnSpPr>
          <p:nvPr/>
        </p:nvCxnSpPr>
        <p:spPr>
          <a:xfrm>
            <a:off x="2671313" y="3079630"/>
            <a:ext cx="1762664" cy="0"/>
          </a:xfrm>
          <a:prstGeom prst="straightConnector1">
            <a:avLst/>
          </a:prstGeom>
          <a:ln w="57150">
            <a:solidFill>
              <a:srgbClr val="FBBC05"/>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BE2DCEB-497C-D78E-98D4-4D21C97C5A06}"/>
              </a:ext>
            </a:extLst>
          </p:cNvPr>
          <p:cNvSpPr txBox="1"/>
          <p:nvPr/>
        </p:nvSpPr>
        <p:spPr>
          <a:xfrm>
            <a:off x="1952469" y="2234242"/>
            <a:ext cx="317716" cy="369332"/>
          </a:xfrm>
          <a:prstGeom prst="rect">
            <a:avLst/>
          </a:prstGeom>
          <a:noFill/>
        </p:spPr>
        <p:txBody>
          <a:bodyPr wrap="none" rtlCol="0">
            <a:spAutoFit/>
          </a:bodyPr>
          <a:lstStyle/>
          <a:p>
            <a:r>
              <a:rPr lang="en-US" dirty="0"/>
              <a:t>A</a:t>
            </a:r>
            <a:endParaRPr lang="en-IN" dirty="0"/>
          </a:p>
        </p:txBody>
      </p:sp>
      <p:sp>
        <p:nvSpPr>
          <p:cNvPr id="26" name="TextBox 25">
            <a:extLst>
              <a:ext uri="{FF2B5EF4-FFF2-40B4-BE49-F238E27FC236}">
                <a16:creationId xmlns:a16="http://schemas.microsoft.com/office/drawing/2014/main" id="{4A7FAF68-1F73-202C-56F9-1DD77450DDCD}"/>
              </a:ext>
            </a:extLst>
          </p:cNvPr>
          <p:cNvSpPr txBox="1"/>
          <p:nvPr/>
        </p:nvSpPr>
        <p:spPr>
          <a:xfrm>
            <a:off x="3397795" y="3244334"/>
            <a:ext cx="309700" cy="369332"/>
          </a:xfrm>
          <a:prstGeom prst="rect">
            <a:avLst/>
          </a:prstGeom>
          <a:noFill/>
        </p:spPr>
        <p:txBody>
          <a:bodyPr wrap="none" rtlCol="0">
            <a:spAutoFit/>
          </a:bodyPr>
          <a:lstStyle/>
          <a:p>
            <a:r>
              <a:rPr lang="en-US" dirty="0"/>
              <a:t>B</a:t>
            </a:r>
            <a:endParaRPr lang="en-IN"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DD0F110-1966-69E4-5710-67CB0B4A7C56}"/>
                  </a:ext>
                </a:extLst>
              </p:cNvPr>
              <p:cNvSpPr txBox="1"/>
              <p:nvPr/>
            </p:nvSpPr>
            <p:spPr>
              <a:xfrm>
                <a:off x="5215819" y="1977890"/>
                <a:ext cx="237885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𝐶𝑜𝑠</m:t>
                      </m:r>
                      <m:d>
                        <m:dPr>
                          <m:ctrlPr>
                            <a:rPr lang="en-US" sz="2800" b="0" i="1" smtClean="0">
                              <a:latin typeface="Cambria Math" panose="02040503050406030204" pitchFamily="18" charset="0"/>
                            </a:rPr>
                          </m:ctrlPr>
                        </m:dPr>
                        <m:e>
                          <m:r>
                            <a:rPr lang="en-US" sz="2800" b="0" i="1" smtClean="0">
                              <a:solidFill>
                                <a:srgbClr val="34A853"/>
                              </a:solidFill>
                              <a:latin typeface="Cambria Math" panose="02040503050406030204" pitchFamily="18" charset="0"/>
                            </a:rPr>
                            <m:t>90</m:t>
                          </m:r>
                          <m:r>
                            <m:rPr>
                              <m:nor/>
                            </m:rPr>
                            <a:rPr lang="en-US" sz="2800" dirty="0">
                              <a:solidFill>
                                <a:srgbClr val="34A853"/>
                              </a:solidFill>
                            </a:rPr>
                            <m:t>°</m:t>
                          </m:r>
                          <m:r>
                            <m:rPr>
                              <m:nor/>
                            </m:rPr>
                            <a:rPr lang="en-IN" sz="2800" dirty="0">
                              <a:solidFill>
                                <a:srgbClr val="34A853"/>
                              </a:solidFill>
                            </a:rPr>
                            <m:t> </m:t>
                          </m:r>
                        </m:e>
                      </m:d>
                      <m:r>
                        <a:rPr lang="en-US" sz="2800" b="0" i="1" smtClean="0">
                          <a:latin typeface="Cambria Math" panose="02040503050406030204" pitchFamily="18" charset="0"/>
                        </a:rPr>
                        <m:t>=  0</m:t>
                      </m:r>
                    </m:oMath>
                  </m:oMathPara>
                </a14:m>
                <a:endParaRPr lang="en-US" sz="2800" b="0" i="1" dirty="0">
                  <a:latin typeface="Cambria Math" panose="02040503050406030204" pitchFamily="18" charset="0"/>
                </a:endParaRPr>
              </a:p>
            </p:txBody>
          </p:sp>
        </mc:Choice>
        <mc:Fallback xmlns="">
          <p:sp>
            <p:nvSpPr>
              <p:cNvPr id="31" name="TextBox 30">
                <a:extLst>
                  <a:ext uri="{FF2B5EF4-FFF2-40B4-BE49-F238E27FC236}">
                    <a16:creationId xmlns:a16="http://schemas.microsoft.com/office/drawing/2014/main" id="{DDD0F110-1966-69E4-5710-67CB0B4A7C56}"/>
                  </a:ext>
                </a:extLst>
              </p:cNvPr>
              <p:cNvSpPr txBox="1">
                <a:spLocks noRot="1" noChangeAspect="1" noMove="1" noResize="1" noEditPoints="1" noAdjustHandles="1" noChangeArrowheads="1" noChangeShapeType="1" noTextEdit="1"/>
              </p:cNvSpPr>
              <p:nvPr/>
            </p:nvSpPr>
            <p:spPr>
              <a:xfrm>
                <a:off x="5215819" y="1977890"/>
                <a:ext cx="2378856" cy="430887"/>
              </a:xfrm>
              <a:prstGeom prst="rect">
                <a:avLst/>
              </a:prstGeom>
              <a:blipFill>
                <a:blip r:embed="rId2"/>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231159C0-DC6A-7C71-F3CC-B9F8C383AF29}"/>
              </a:ext>
            </a:extLst>
          </p:cNvPr>
          <p:cNvSpPr txBox="1"/>
          <p:nvPr/>
        </p:nvSpPr>
        <p:spPr>
          <a:xfrm>
            <a:off x="2993956" y="2350912"/>
            <a:ext cx="497252" cy="369332"/>
          </a:xfrm>
          <a:prstGeom prst="rect">
            <a:avLst/>
          </a:prstGeom>
          <a:noFill/>
        </p:spPr>
        <p:txBody>
          <a:bodyPr wrap="none" rtlCol="0">
            <a:spAutoFit/>
          </a:bodyPr>
          <a:lstStyle/>
          <a:p>
            <a:r>
              <a:rPr lang="en-US" dirty="0">
                <a:solidFill>
                  <a:srgbClr val="34A853"/>
                </a:solidFill>
              </a:rPr>
              <a:t>90°</a:t>
            </a:r>
            <a:endParaRPr lang="en-IN" dirty="0">
              <a:solidFill>
                <a:srgbClr val="34A853"/>
              </a:solidFill>
            </a:endParaRPr>
          </a:p>
        </p:txBody>
      </p:sp>
    </p:spTree>
    <p:extLst>
      <p:ext uri="{BB962C8B-B14F-4D97-AF65-F5344CB8AC3E}">
        <p14:creationId xmlns:p14="http://schemas.microsoft.com/office/powerpoint/2010/main" val="140921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C4D93E2A-9F72-ED90-0ED9-F14D64A73175}"/>
              </a:ext>
            </a:extLst>
          </p:cNvPr>
          <p:cNvSpPr/>
          <p:nvPr/>
        </p:nvSpPr>
        <p:spPr>
          <a:xfrm rot="16200000">
            <a:off x="2477811" y="2883005"/>
            <a:ext cx="780254" cy="393249"/>
          </a:xfrm>
          <a:custGeom>
            <a:avLst/>
            <a:gdLst>
              <a:gd name="connsiteX0" fmla="*/ 450 w 1115970"/>
              <a:gd name="connsiteY0" fmla="*/ 0 h 562450"/>
              <a:gd name="connsiteX1" fmla="*/ 1115520 w 1115970"/>
              <a:gd name="connsiteY1" fmla="*/ 0 h 562450"/>
              <a:gd name="connsiteX2" fmla="*/ 1115970 w 1115970"/>
              <a:gd name="connsiteY2" fmla="*/ 4465 h 562450"/>
              <a:gd name="connsiteX3" fmla="*/ 557985 w 1115970"/>
              <a:gd name="connsiteY3" fmla="*/ 562450 h 562450"/>
              <a:gd name="connsiteX4" fmla="*/ 0 w 1115970"/>
              <a:gd name="connsiteY4" fmla="*/ 4465 h 56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970" h="562450">
                <a:moveTo>
                  <a:pt x="450" y="0"/>
                </a:moveTo>
                <a:lnTo>
                  <a:pt x="1115520" y="0"/>
                </a:lnTo>
                <a:lnTo>
                  <a:pt x="1115970" y="4465"/>
                </a:lnTo>
                <a:cubicBezTo>
                  <a:pt x="1115970" y="312632"/>
                  <a:pt x="866152" y="562450"/>
                  <a:pt x="557985" y="562450"/>
                </a:cubicBezTo>
                <a:cubicBezTo>
                  <a:pt x="249818" y="562450"/>
                  <a:pt x="0" y="312632"/>
                  <a:pt x="0" y="4465"/>
                </a:cubicBezTo>
                <a:close/>
              </a:path>
            </a:pathLst>
          </a:custGeom>
          <a:noFill/>
          <a:ln w="38100">
            <a:solidFill>
              <a:srgbClr val="34A85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cxnSp>
        <p:nvCxnSpPr>
          <p:cNvPr id="14" name="Straight Arrow Connector 13">
            <a:extLst>
              <a:ext uri="{FF2B5EF4-FFF2-40B4-BE49-F238E27FC236}">
                <a16:creationId xmlns:a16="http://schemas.microsoft.com/office/drawing/2014/main" id="{C414ABDB-8772-4657-6F08-490905545E80}"/>
              </a:ext>
            </a:extLst>
          </p:cNvPr>
          <p:cNvCxnSpPr/>
          <p:nvPr/>
        </p:nvCxnSpPr>
        <p:spPr>
          <a:xfrm flipV="1">
            <a:off x="2671313" y="1587260"/>
            <a:ext cx="0" cy="1492370"/>
          </a:xfrm>
          <a:prstGeom prst="straightConnector1">
            <a:avLst/>
          </a:prstGeom>
          <a:ln w="57150">
            <a:solidFill>
              <a:srgbClr val="EA4335"/>
            </a:solidFill>
            <a:tailEnd type="triangle"/>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7DAFEFD7-BF22-F213-CD63-3FCFFB43578A}"/>
              </a:ext>
            </a:extLst>
          </p:cNvPr>
          <p:cNvSpPr/>
          <p:nvPr/>
        </p:nvSpPr>
        <p:spPr>
          <a:xfrm rot="5400000">
            <a:off x="10515310" y="0"/>
            <a:ext cx="1676690" cy="1676690"/>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TextBox 1">
            <a:extLst>
              <a:ext uri="{FF2B5EF4-FFF2-40B4-BE49-F238E27FC236}">
                <a16:creationId xmlns:a16="http://schemas.microsoft.com/office/drawing/2014/main" id="{82AA034F-6960-63AA-4593-54601AE0A1E1}"/>
              </a:ext>
            </a:extLst>
          </p:cNvPr>
          <p:cNvSpPr txBox="1"/>
          <p:nvPr/>
        </p:nvSpPr>
        <p:spPr>
          <a:xfrm>
            <a:off x="1612249" y="396877"/>
            <a:ext cx="6275240"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latin typeface="Arial"/>
                <a:cs typeface="Arial" panose="020B0604020202020204" pitchFamily="34" charset="0"/>
              </a:rPr>
              <a:t>Cosine Similarity</a:t>
            </a:r>
            <a:endParaRPr kumimoji="0" lang="ko-KR" altLang="en-US" sz="2400" b="1" i="0" u="none" strike="noStrike" kern="1200" cap="none" spc="0" normalizeH="0" baseline="0" noProof="0" dirty="0">
              <a:ln>
                <a:noFill/>
              </a:ln>
              <a:effectLst/>
              <a:uLnTx/>
              <a:uFillTx/>
              <a:latin typeface="Arial"/>
              <a:cs typeface="Arial" panose="020B0604020202020204" pitchFamily="34" charset="0"/>
            </a:endParaRPr>
          </a:p>
        </p:txBody>
      </p:sp>
      <p:sp>
        <p:nvSpPr>
          <p:cNvPr id="25" name="TextBox 24">
            <a:extLst>
              <a:ext uri="{FF2B5EF4-FFF2-40B4-BE49-F238E27FC236}">
                <a16:creationId xmlns:a16="http://schemas.microsoft.com/office/drawing/2014/main" id="{FBE2DCEB-497C-D78E-98D4-4D21C97C5A06}"/>
              </a:ext>
            </a:extLst>
          </p:cNvPr>
          <p:cNvSpPr txBox="1"/>
          <p:nvPr/>
        </p:nvSpPr>
        <p:spPr>
          <a:xfrm>
            <a:off x="1952469" y="2234242"/>
            <a:ext cx="317716" cy="369332"/>
          </a:xfrm>
          <a:prstGeom prst="rect">
            <a:avLst/>
          </a:prstGeom>
          <a:noFill/>
        </p:spPr>
        <p:txBody>
          <a:bodyPr wrap="none" rtlCol="0">
            <a:spAutoFit/>
          </a:bodyPr>
          <a:lstStyle/>
          <a:p>
            <a:r>
              <a:rPr lang="en-US" dirty="0"/>
              <a:t>A</a:t>
            </a:r>
            <a:endParaRPr lang="en-IN" dirty="0"/>
          </a:p>
        </p:txBody>
      </p:sp>
      <p:sp>
        <p:nvSpPr>
          <p:cNvPr id="26" name="TextBox 25">
            <a:extLst>
              <a:ext uri="{FF2B5EF4-FFF2-40B4-BE49-F238E27FC236}">
                <a16:creationId xmlns:a16="http://schemas.microsoft.com/office/drawing/2014/main" id="{4A7FAF68-1F73-202C-56F9-1DD77450DDCD}"/>
              </a:ext>
            </a:extLst>
          </p:cNvPr>
          <p:cNvSpPr txBox="1"/>
          <p:nvPr/>
        </p:nvSpPr>
        <p:spPr>
          <a:xfrm>
            <a:off x="2039053" y="3710624"/>
            <a:ext cx="309700" cy="369332"/>
          </a:xfrm>
          <a:prstGeom prst="rect">
            <a:avLst/>
          </a:prstGeom>
          <a:noFill/>
        </p:spPr>
        <p:txBody>
          <a:bodyPr wrap="none" rtlCol="0">
            <a:spAutoFit/>
          </a:bodyPr>
          <a:lstStyle/>
          <a:p>
            <a:r>
              <a:rPr lang="en-US" dirty="0"/>
              <a:t>B</a:t>
            </a:r>
            <a:endParaRPr lang="en-IN"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DD0F110-1966-69E4-5710-67CB0B4A7C56}"/>
                  </a:ext>
                </a:extLst>
              </p:cNvPr>
              <p:cNvSpPr txBox="1"/>
              <p:nvPr/>
            </p:nvSpPr>
            <p:spPr>
              <a:xfrm>
                <a:off x="5215819" y="1977890"/>
                <a:ext cx="2517933" cy="430887"/>
              </a:xfrm>
              <a:prstGeom prst="rect">
                <a:avLst/>
              </a:prstGeom>
              <a:noFill/>
            </p:spPr>
            <p:txBody>
              <a:bodyPr wrap="none" lIns="0" tIns="0" rIns="0" bIns="0" rtlCol="0">
                <a:spAutoFit/>
              </a:bodyPr>
              <a:lstStyle/>
              <a:p>
                <a14:m>
                  <m:oMath xmlns:m="http://schemas.openxmlformats.org/officeDocument/2006/math">
                    <m:r>
                      <a:rPr lang="en-US" sz="2800" b="0" i="1" smtClean="0">
                        <a:latin typeface="Cambria Math" panose="02040503050406030204" pitchFamily="18" charset="0"/>
                      </a:rPr>
                      <m:t>𝐶𝑜𝑠</m:t>
                    </m:r>
                    <m:d>
                      <m:dPr>
                        <m:ctrlPr>
                          <a:rPr lang="en-US" sz="2800" b="0" i="1" smtClean="0">
                            <a:latin typeface="Cambria Math" panose="02040503050406030204" pitchFamily="18" charset="0"/>
                          </a:rPr>
                        </m:ctrlPr>
                      </m:dPr>
                      <m:e>
                        <m:r>
                          <a:rPr lang="en-US" sz="2800" b="0" i="1" smtClean="0">
                            <a:solidFill>
                              <a:srgbClr val="34A853"/>
                            </a:solidFill>
                            <a:latin typeface="Cambria Math" panose="02040503050406030204" pitchFamily="18" charset="0"/>
                          </a:rPr>
                          <m:t>180</m:t>
                        </m:r>
                        <m:r>
                          <m:rPr>
                            <m:nor/>
                          </m:rPr>
                          <a:rPr lang="en-US" sz="2800" i="1" dirty="0">
                            <a:solidFill>
                              <a:srgbClr val="34A853"/>
                            </a:solidFill>
                          </a:rPr>
                          <m:t>°</m:t>
                        </m:r>
                        <m:r>
                          <m:rPr>
                            <m:nor/>
                          </m:rPr>
                          <a:rPr lang="en-IN" sz="2800" i="1" dirty="0">
                            <a:solidFill>
                              <a:srgbClr val="34A853"/>
                            </a:solidFill>
                          </a:rPr>
                          <m:t> </m:t>
                        </m:r>
                      </m:e>
                    </m:d>
                    <m:r>
                      <a:rPr lang="en-US" sz="2800" b="0" i="1" smtClean="0">
                        <a:latin typeface="Cambria Math" panose="02040503050406030204" pitchFamily="18" charset="0"/>
                      </a:rPr>
                      <m:t>=  </m:t>
                    </m:r>
                  </m:oMath>
                </a14:m>
                <a:r>
                  <a:rPr lang="en-US" sz="2800" b="0" i="1" dirty="0">
                    <a:latin typeface="Cambria Math" panose="02040503050406030204" pitchFamily="18" charset="0"/>
                  </a:rPr>
                  <a:t>-</a:t>
                </a:r>
                <a:r>
                  <a:rPr lang="en-US" sz="2800" b="0" dirty="0">
                    <a:latin typeface="Cambria Math" panose="02040503050406030204" pitchFamily="18" charset="0"/>
                  </a:rPr>
                  <a:t>1</a:t>
                </a:r>
              </a:p>
            </p:txBody>
          </p:sp>
        </mc:Choice>
        <mc:Fallback xmlns="">
          <p:sp>
            <p:nvSpPr>
              <p:cNvPr id="31" name="TextBox 30">
                <a:extLst>
                  <a:ext uri="{FF2B5EF4-FFF2-40B4-BE49-F238E27FC236}">
                    <a16:creationId xmlns:a16="http://schemas.microsoft.com/office/drawing/2014/main" id="{DDD0F110-1966-69E4-5710-67CB0B4A7C56}"/>
                  </a:ext>
                </a:extLst>
              </p:cNvPr>
              <p:cNvSpPr txBox="1">
                <a:spLocks noRot="1" noChangeAspect="1" noMove="1" noResize="1" noEditPoints="1" noAdjustHandles="1" noChangeArrowheads="1" noChangeShapeType="1" noTextEdit="1"/>
              </p:cNvSpPr>
              <p:nvPr/>
            </p:nvSpPr>
            <p:spPr>
              <a:xfrm>
                <a:off x="5215819" y="1977890"/>
                <a:ext cx="2517933" cy="430887"/>
              </a:xfrm>
              <a:prstGeom prst="rect">
                <a:avLst/>
              </a:prstGeom>
              <a:blipFill>
                <a:blip r:embed="rId2"/>
                <a:stretch>
                  <a:fillRect t="-25352" r="-7264" b="-49296"/>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231159C0-DC6A-7C71-F3CC-B9F8C383AF29}"/>
              </a:ext>
            </a:extLst>
          </p:cNvPr>
          <p:cNvSpPr txBox="1"/>
          <p:nvPr/>
        </p:nvSpPr>
        <p:spPr>
          <a:xfrm>
            <a:off x="3217065" y="2894963"/>
            <a:ext cx="614271" cy="369332"/>
          </a:xfrm>
          <a:prstGeom prst="rect">
            <a:avLst/>
          </a:prstGeom>
          <a:noFill/>
        </p:spPr>
        <p:txBody>
          <a:bodyPr wrap="none" rtlCol="0">
            <a:spAutoFit/>
          </a:bodyPr>
          <a:lstStyle/>
          <a:p>
            <a:r>
              <a:rPr lang="en-US" dirty="0">
                <a:solidFill>
                  <a:srgbClr val="34A853"/>
                </a:solidFill>
              </a:rPr>
              <a:t>180°</a:t>
            </a:r>
            <a:endParaRPr lang="en-IN" dirty="0">
              <a:solidFill>
                <a:srgbClr val="34A853"/>
              </a:solidFill>
            </a:endParaRPr>
          </a:p>
        </p:txBody>
      </p:sp>
      <p:cxnSp>
        <p:nvCxnSpPr>
          <p:cNvPr id="4" name="Straight Arrow Connector 3">
            <a:extLst>
              <a:ext uri="{FF2B5EF4-FFF2-40B4-BE49-F238E27FC236}">
                <a16:creationId xmlns:a16="http://schemas.microsoft.com/office/drawing/2014/main" id="{A21F79A2-F975-BC25-E1A6-7DBDD9B50D9B}"/>
              </a:ext>
            </a:extLst>
          </p:cNvPr>
          <p:cNvCxnSpPr>
            <a:cxnSpLocks/>
          </p:cNvCxnSpPr>
          <p:nvPr/>
        </p:nvCxnSpPr>
        <p:spPr>
          <a:xfrm>
            <a:off x="2671313" y="3079629"/>
            <a:ext cx="0" cy="1492369"/>
          </a:xfrm>
          <a:prstGeom prst="straightConnector1">
            <a:avLst/>
          </a:prstGeom>
          <a:ln w="57150">
            <a:solidFill>
              <a:srgbClr val="FBBC05"/>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65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DAFEFD7-BF22-F213-CD63-3FCFFB43578A}"/>
              </a:ext>
            </a:extLst>
          </p:cNvPr>
          <p:cNvSpPr/>
          <p:nvPr/>
        </p:nvSpPr>
        <p:spPr>
          <a:xfrm rot="5400000">
            <a:off x="10515310" y="0"/>
            <a:ext cx="1676690" cy="1676690"/>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TextBox 1">
            <a:extLst>
              <a:ext uri="{FF2B5EF4-FFF2-40B4-BE49-F238E27FC236}">
                <a16:creationId xmlns:a16="http://schemas.microsoft.com/office/drawing/2014/main" id="{82AA034F-6960-63AA-4593-54601AE0A1E1}"/>
              </a:ext>
            </a:extLst>
          </p:cNvPr>
          <p:cNvSpPr txBox="1"/>
          <p:nvPr/>
        </p:nvSpPr>
        <p:spPr>
          <a:xfrm>
            <a:off x="1612249" y="396877"/>
            <a:ext cx="6275240"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latin typeface="Arial"/>
                <a:cs typeface="Arial" panose="020B0604020202020204" pitchFamily="34" charset="0"/>
              </a:rPr>
              <a:t>Cosine Similarity</a:t>
            </a:r>
            <a:endParaRPr kumimoji="0" lang="ko-KR" altLang="en-US" sz="2400" b="1" i="0" u="none" strike="noStrike" kern="1200" cap="none" spc="0" normalizeH="0" baseline="0" noProof="0" dirty="0">
              <a:ln>
                <a:noFill/>
              </a:ln>
              <a:effectLst/>
              <a:uLnTx/>
              <a:uFillTx/>
              <a:latin typeface="Arial"/>
              <a:cs typeface="Arial" panose="020B0604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2070BFD-3021-4284-2D5A-9DA5433BF3A0}"/>
                  </a:ext>
                </a:extLst>
              </p:cNvPr>
              <p:cNvSpPr txBox="1"/>
              <p:nvPr/>
            </p:nvSpPr>
            <p:spPr>
              <a:xfrm>
                <a:off x="4573499" y="2546964"/>
                <a:ext cx="3045001" cy="8820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𝐶𝑜𝑠</m:t>
                      </m:r>
                      <m:r>
                        <a:rPr lang="en-US" sz="2800" b="0" i="1" smtClean="0">
                          <a:latin typeface="Cambria Math" panose="02040503050406030204" pitchFamily="18" charset="0"/>
                        </a:rPr>
                        <m:t>(</m:t>
                      </m:r>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𝐵</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𝐵</m:t>
                          </m:r>
                        </m:num>
                        <m:den>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𝐴</m:t>
                              </m:r>
                            </m:e>
                          </m:d>
                          <m:r>
                            <a:rPr lang="en-US" sz="2800" b="0" i="1" smtClean="0">
                              <a:latin typeface="Cambria Math" panose="02040503050406030204" pitchFamily="18" charset="0"/>
                            </a:rPr>
                            <m:t>|</m:t>
                          </m:r>
                          <m:r>
                            <a:rPr lang="en-US" sz="2800" b="0" i="1" smtClean="0">
                              <a:latin typeface="Cambria Math" panose="02040503050406030204" pitchFamily="18" charset="0"/>
                            </a:rPr>
                            <m:t>𝐵</m:t>
                          </m:r>
                          <m:r>
                            <a:rPr lang="en-US" sz="2800" b="0" i="1" smtClean="0">
                              <a:latin typeface="Cambria Math" panose="02040503050406030204" pitchFamily="18" charset="0"/>
                            </a:rPr>
                            <m:t>|</m:t>
                          </m:r>
                        </m:den>
                      </m:f>
                    </m:oMath>
                  </m:oMathPara>
                </a14:m>
                <a:endParaRPr lang="en-IN" sz="2800" dirty="0"/>
              </a:p>
            </p:txBody>
          </p:sp>
        </mc:Choice>
        <mc:Fallback xmlns="">
          <p:sp>
            <p:nvSpPr>
              <p:cNvPr id="4" name="TextBox 3">
                <a:extLst>
                  <a:ext uri="{FF2B5EF4-FFF2-40B4-BE49-F238E27FC236}">
                    <a16:creationId xmlns:a16="http://schemas.microsoft.com/office/drawing/2014/main" id="{12070BFD-3021-4284-2D5A-9DA5433BF3A0}"/>
                  </a:ext>
                </a:extLst>
              </p:cNvPr>
              <p:cNvSpPr txBox="1">
                <a:spLocks noRot="1" noChangeAspect="1" noMove="1" noResize="1" noEditPoints="1" noAdjustHandles="1" noChangeArrowheads="1" noChangeShapeType="1" noTextEdit="1"/>
              </p:cNvSpPr>
              <p:nvPr/>
            </p:nvSpPr>
            <p:spPr>
              <a:xfrm>
                <a:off x="4573499" y="2546964"/>
                <a:ext cx="3045001" cy="882036"/>
              </a:xfrm>
              <a:prstGeom prst="rect">
                <a:avLst/>
              </a:prstGeo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91008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Shape 46">
            <a:extLst>
              <a:ext uri="{FF2B5EF4-FFF2-40B4-BE49-F238E27FC236}">
                <a16:creationId xmlns:a16="http://schemas.microsoft.com/office/drawing/2014/main" id="{F7DBE2DE-62B2-A04E-7430-6B15F808D247}"/>
              </a:ext>
            </a:extLst>
          </p:cNvPr>
          <p:cNvSpPr/>
          <p:nvPr/>
        </p:nvSpPr>
        <p:spPr>
          <a:xfrm rot="16200000">
            <a:off x="863745" y="4908175"/>
            <a:ext cx="1299884" cy="2599766"/>
          </a:xfrm>
          <a:custGeom>
            <a:avLst/>
            <a:gdLst>
              <a:gd name="connsiteX0" fmla="*/ 1 w 1299884"/>
              <a:gd name="connsiteY0" fmla="*/ 0 h 2599766"/>
              <a:gd name="connsiteX1" fmla="*/ 1299884 w 1299884"/>
              <a:gd name="connsiteY1" fmla="*/ 1299883 h 2599766"/>
              <a:gd name="connsiteX2" fmla="*/ 1 w 1299884"/>
              <a:gd name="connsiteY2" fmla="*/ 2599766 h 2599766"/>
              <a:gd name="connsiteX3" fmla="*/ 0 w 1299884"/>
              <a:gd name="connsiteY3" fmla="*/ 2599766 h 2599766"/>
              <a:gd name="connsiteX4" fmla="*/ 0 w 1299884"/>
              <a:gd name="connsiteY4" fmla="*/ 0 h 2599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884" h="2599766">
                <a:moveTo>
                  <a:pt x="1" y="0"/>
                </a:moveTo>
                <a:cubicBezTo>
                  <a:pt x="717907" y="0"/>
                  <a:pt x="1299884" y="581977"/>
                  <a:pt x="1299884" y="1299883"/>
                </a:cubicBezTo>
                <a:cubicBezTo>
                  <a:pt x="1299884" y="2017789"/>
                  <a:pt x="717907" y="2599766"/>
                  <a:pt x="1" y="2599766"/>
                </a:cubicBezTo>
                <a:lnTo>
                  <a:pt x="0" y="2599766"/>
                </a:lnTo>
                <a:lnTo>
                  <a:pt x="0" y="0"/>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4" name="Right Triangle 43">
            <a:extLst>
              <a:ext uri="{FF2B5EF4-FFF2-40B4-BE49-F238E27FC236}">
                <a16:creationId xmlns:a16="http://schemas.microsoft.com/office/drawing/2014/main" id="{01D65D87-ABA3-3BF4-D570-55C96F5A4DC7}"/>
              </a:ext>
            </a:extLst>
          </p:cNvPr>
          <p:cNvSpPr/>
          <p:nvPr/>
        </p:nvSpPr>
        <p:spPr>
          <a:xfrm flipH="1">
            <a:off x="7193056" y="1878576"/>
            <a:ext cx="4979424" cy="4979424"/>
          </a:xfrm>
          <a:prstGeom prst="rtTriangle">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F3BBCDD1-5834-076C-FAE8-E8ADF79457B9}"/>
              </a:ext>
            </a:extLst>
          </p:cNvPr>
          <p:cNvSpPr/>
          <p:nvPr/>
        </p:nvSpPr>
        <p:spPr>
          <a:xfrm>
            <a:off x="474818" y="2249602"/>
            <a:ext cx="2506897" cy="3554276"/>
          </a:xfrm>
          <a:prstGeom prst="round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A1677263-64A2-51CF-F611-834C508EB68E}"/>
              </a:ext>
            </a:extLst>
          </p:cNvPr>
          <p:cNvSpPr txBox="1"/>
          <p:nvPr/>
        </p:nvSpPr>
        <p:spPr>
          <a:xfrm>
            <a:off x="2813570" y="872666"/>
            <a:ext cx="6564859" cy="584775"/>
          </a:xfrm>
          <a:prstGeom prst="rect">
            <a:avLst/>
          </a:prstGeom>
          <a:noFill/>
        </p:spPr>
        <p:txBody>
          <a:bodyPr wrap="square" rtlCol="0">
            <a:spAutoFit/>
          </a:bodyPr>
          <a:lstStyle/>
          <a:p>
            <a:pPr algn="ctr"/>
            <a:r>
              <a:rPr lang="en-US" altLang="ko-KR" sz="3200" b="1" dirty="0">
                <a:latin typeface="Arial" panose="020B0604020202020204" pitchFamily="34" charset="0"/>
                <a:cs typeface="Arial" panose="020B0604020202020204" pitchFamily="34" charset="0"/>
              </a:rPr>
              <a:t>Transformers Applications</a:t>
            </a:r>
            <a:endParaRPr lang="ko-KR" altLang="en-US" sz="3200" b="1" dirty="0">
              <a:latin typeface="Arial" panose="020B0604020202020204" pitchFamily="34" charset="0"/>
              <a:cs typeface="Arial" panose="020B0604020202020204" pitchFamily="34" charset="0"/>
            </a:endParaRPr>
          </a:p>
        </p:txBody>
      </p:sp>
      <p:sp>
        <p:nvSpPr>
          <p:cNvPr id="7" name="직사각형 7">
            <a:extLst>
              <a:ext uri="{FF2B5EF4-FFF2-40B4-BE49-F238E27FC236}">
                <a16:creationId xmlns:a16="http://schemas.microsoft.com/office/drawing/2014/main" id="{7EC610B8-E732-E48B-EFC2-9B2E92DA2F97}"/>
              </a:ext>
            </a:extLst>
          </p:cNvPr>
          <p:cNvSpPr/>
          <p:nvPr/>
        </p:nvSpPr>
        <p:spPr>
          <a:xfrm>
            <a:off x="5466000" y="826292"/>
            <a:ext cx="1260000" cy="36000"/>
          </a:xfrm>
          <a:prstGeom prst="rect">
            <a:avLst/>
          </a:prstGeom>
          <a:solidFill>
            <a:schemeClr val="tx1"/>
          </a:solidFill>
          <a:ln w="9525" cap="flat">
            <a:noFill/>
            <a:prstDash val="solid"/>
            <a:miter/>
          </a:ln>
        </p:spPr>
        <p:txBody>
          <a:bodyPr rtlCol="0" anchor="ctr"/>
          <a:lstStyle/>
          <a:p>
            <a:pPr algn="ctr"/>
            <a:endParaRPr lang="ko-KR" altLang="en-US"/>
          </a:p>
        </p:txBody>
      </p:sp>
      <p:sp>
        <p:nvSpPr>
          <p:cNvPr id="9" name="직사각형 8">
            <a:extLst>
              <a:ext uri="{FF2B5EF4-FFF2-40B4-BE49-F238E27FC236}">
                <a16:creationId xmlns:a16="http://schemas.microsoft.com/office/drawing/2014/main" id="{4309450E-D605-FF21-2109-426B25499194}"/>
              </a:ext>
            </a:extLst>
          </p:cNvPr>
          <p:cNvSpPr/>
          <p:nvPr/>
        </p:nvSpPr>
        <p:spPr>
          <a:xfrm>
            <a:off x="5466000" y="1521581"/>
            <a:ext cx="1260000" cy="36000"/>
          </a:xfrm>
          <a:prstGeom prst="rect">
            <a:avLst/>
          </a:prstGeom>
          <a:solidFill>
            <a:schemeClr val="tx1"/>
          </a:solidFill>
          <a:ln w="9525" cap="flat">
            <a:noFill/>
            <a:prstDash val="solid"/>
            <a:miter/>
          </a:ln>
        </p:spPr>
        <p:txBody>
          <a:bodyPr rtlCol="0" anchor="ctr"/>
          <a:lstStyle/>
          <a:p>
            <a:pPr algn="ctr"/>
            <a:endParaRPr lang="ko-KR" altLang="en-US"/>
          </a:p>
        </p:txBody>
      </p:sp>
      <p:sp>
        <p:nvSpPr>
          <p:cNvPr id="10" name="TextBox 9">
            <a:extLst>
              <a:ext uri="{FF2B5EF4-FFF2-40B4-BE49-F238E27FC236}">
                <a16:creationId xmlns:a16="http://schemas.microsoft.com/office/drawing/2014/main" id="{7C311AE2-78DB-4B7E-49C2-BE14E861B7B4}"/>
              </a:ext>
            </a:extLst>
          </p:cNvPr>
          <p:cNvSpPr txBox="1"/>
          <p:nvPr/>
        </p:nvSpPr>
        <p:spPr>
          <a:xfrm>
            <a:off x="646203" y="3818946"/>
            <a:ext cx="2187388" cy="1600438"/>
          </a:xfrm>
          <a:prstGeom prst="rect">
            <a:avLst/>
          </a:prstGeom>
          <a:noFill/>
        </p:spPr>
        <p:txBody>
          <a:bodyPr wrap="square" rtlCol="0">
            <a:spAutoFit/>
          </a:bodyPr>
          <a:lstStyle>
            <a:defPPr>
              <a:defRPr lang="ko-KR"/>
            </a:defPPr>
            <a:lvl1pPr algn="just">
              <a:lnSpc>
                <a:spcPct val="150000"/>
              </a:lnSpc>
              <a:defRPr sz="1100">
                <a:solidFill>
                  <a:schemeClr val="tx1">
                    <a:lumMod val="75000"/>
                    <a:lumOff val="25000"/>
                  </a:schemeClr>
                </a:solidFill>
              </a:defRPr>
            </a:lvl1pPr>
          </a:lstStyle>
          <a:p>
            <a:pPr algn="ctr">
              <a:lnSpc>
                <a:spcPct val="100000"/>
              </a:lnSpc>
            </a:pPr>
            <a:r>
              <a:rPr lang="en-US" sz="1400" b="1" i="1" dirty="0">
                <a:solidFill>
                  <a:schemeClr val="bg1"/>
                </a:solidFill>
                <a:cs typeface="Arial" panose="020B0604020202020204" pitchFamily="34" charset="0"/>
              </a:rPr>
              <a:t>Transformers are commonly used for machine translation, allowing models to generate high-quality translations between multiple languages.</a:t>
            </a:r>
          </a:p>
        </p:txBody>
      </p:sp>
      <p:sp>
        <p:nvSpPr>
          <p:cNvPr id="11" name="직사각형 10">
            <a:extLst>
              <a:ext uri="{FF2B5EF4-FFF2-40B4-BE49-F238E27FC236}">
                <a16:creationId xmlns:a16="http://schemas.microsoft.com/office/drawing/2014/main" id="{3B3468DE-1575-F943-38DA-040D81AA3B2D}"/>
              </a:ext>
            </a:extLst>
          </p:cNvPr>
          <p:cNvSpPr/>
          <p:nvPr/>
        </p:nvSpPr>
        <p:spPr>
          <a:xfrm>
            <a:off x="896974" y="2985680"/>
            <a:ext cx="1662584" cy="584775"/>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LANGUAGE</a:t>
            </a:r>
          </a:p>
          <a:p>
            <a:pPr algn="ctr"/>
            <a:r>
              <a:rPr lang="en-US" altLang="ko-KR" sz="1600" b="1" dirty="0">
                <a:solidFill>
                  <a:schemeClr val="bg1"/>
                </a:solidFill>
                <a:latin typeface="Arial" panose="020B0604020202020204" pitchFamily="34" charset="0"/>
                <a:cs typeface="Arial" panose="020B0604020202020204" pitchFamily="34" charset="0"/>
              </a:rPr>
              <a:t>TRANSLATION</a:t>
            </a:r>
            <a:endParaRPr lang="en-US" altLang="ko-KR" sz="1600" b="1" dirty="0">
              <a:solidFill>
                <a:schemeClr val="bg1"/>
              </a:solidFill>
            </a:endParaRPr>
          </a:p>
        </p:txBody>
      </p:sp>
      <p:sp>
        <p:nvSpPr>
          <p:cNvPr id="12" name="직사각형 11">
            <a:extLst>
              <a:ext uri="{FF2B5EF4-FFF2-40B4-BE49-F238E27FC236}">
                <a16:creationId xmlns:a16="http://schemas.microsoft.com/office/drawing/2014/main" id="{27859FBF-534A-CB0C-73D9-1432EB8AD48F}"/>
              </a:ext>
            </a:extLst>
          </p:cNvPr>
          <p:cNvSpPr/>
          <p:nvPr/>
        </p:nvSpPr>
        <p:spPr>
          <a:xfrm>
            <a:off x="896974" y="2382851"/>
            <a:ext cx="1662584" cy="523220"/>
          </a:xfrm>
          <a:prstGeom prst="rect">
            <a:avLst/>
          </a:prstGeom>
          <a:noFill/>
        </p:spPr>
        <p:txBody>
          <a:bodyPr wrap="square" rtlCol="0">
            <a:spAutoFit/>
          </a:bodyPr>
          <a:lstStyle/>
          <a:p>
            <a:pPr algn="ctr"/>
            <a:r>
              <a:rPr lang="en-US" altLang="ko-KR" sz="2800" b="1" dirty="0">
                <a:solidFill>
                  <a:schemeClr val="bg1"/>
                </a:solidFill>
              </a:rPr>
              <a:t>01.</a:t>
            </a:r>
          </a:p>
        </p:txBody>
      </p:sp>
      <p:sp>
        <p:nvSpPr>
          <p:cNvPr id="29" name="Rectangle: Rounded Corners 28">
            <a:extLst>
              <a:ext uri="{FF2B5EF4-FFF2-40B4-BE49-F238E27FC236}">
                <a16:creationId xmlns:a16="http://schemas.microsoft.com/office/drawing/2014/main" id="{184C1457-A637-19FC-8AE6-A7610C1549B6}"/>
              </a:ext>
            </a:extLst>
          </p:cNvPr>
          <p:cNvSpPr/>
          <p:nvPr/>
        </p:nvSpPr>
        <p:spPr>
          <a:xfrm>
            <a:off x="3403871" y="2249602"/>
            <a:ext cx="2506897" cy="3554276"/>
          </a:xfrm>
          <a:prstGeom prst="roundRect">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E299E6FE-0AE4-FDED-1952-C4A795E12DB8}"/>
              </a:ext>
            </a:extLst>
          </p:cNvPr>
          <p:cNvSpPr txBox="1"/>
          <p:nvPr/>
        </p:nvSpPr>
        <p:spPr>
          <a:xfrm>
            <a:off x="3575256" y="3818946"/>
            <a:ext cx="2187388" cy="1169551"/>
          </a:xfrm>
          <a:prstGeom prst="rect">
            <a:avLst/>
          </a:prstGeom>
          <a:noFill/>
        </p:spPr>
        <p:txBody>
          <a:bodyPr wrap="square" rtlCol="0">
            <a:spAutoFit/>
          </a:bodyPr>
          <a:lstStyle>
            <a:defPPr>
              <a:defRPr lang="ko-KR"/>
            </a:defPPr>
            <a:lvl1pPr algn="just">
              <a:lnSpc>
                <a:spcPct val="150000"/>
              </a:lnSpc>
              <a:defRPr sz="1100">
                <a:solidFill>
                  <a:schemeClr val="tx1">
                    <a:lumMod val="75000"/>
                    <a:lumOff val="25000"/>
                  </a:schemeClr>
                </a:solidFill>
              </a:defRPr>
            </a:lvl1pPr>
          </a:lstStyle>
          <a:p>
            <a:pPr algn="ctr">
              <a:lnSpc>
                <a:spcPct val="100000"/>
              </a:lnSpc>
            </a:pPr>
            <a:r>
              <a:rPr lang="en-US" sz="1400" b="1" i="1" dirty="0">
                <a:solidFill>
                  <a:schemeClr val="bg1"/>
                </a:solidFill>
                <a:cs typeface="Arial" panose="020B0604020202020204" pitchFamily="34" charset="0"/>
              </a:rPr>
              <a:t>Transformers can also be used for sentiment analysis, classifying text into positive, negative, or neutral categories</a:t>
            </a:r>
          </a:p>
        </p:txBody>
      </p:sp>
      <p:sp>
        <p:nvSpPr>
          <p:cNvPr id="31" name="직사각형 10">
            <a:extLst>
              <a:ext uri="{FF2B5EF4-FFF2-40B4-BE49-F238E27FC236}">
                <a16:creationId xmlns:a16="http://schemas.microsoft.com/office/drawing/2014/main" id="{0EA4142F-FC27-B190-2E59-3C7412187EC1}"/>
              </a:ext>
            </a:extLst>
          </p:cNvPr>
          <p:cNvSpPr/>
          <p:nvPr/>
        </p:nvSpPr>
        <p:spPr>
          <a:xfrm>
            <a:off x="3826027" y="2985680"/>
            <a:ext cx="1662584" cy="584775"/>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SENTIMENT ANALYSIS</a:t>
            </a:r>
            <a:endParaRPr lang="en-US" altLang="ko-KR" sz="1600" b="1" dirty="0">
              <a:solidFill>
                <a:schemeClr val="bg1"/>
              </a:solidFill>
            </a:endParaRPr>
          </a:p>
        </p:txBody>
      </p:sp>
      <p:sp>
        <p:nvSpPr>
          <p:cNvPr id="32" name="직사각형 11">
            <a:extLst>
              <a:ext uri="{FF2B5EF4-FFF2-40B4-BE49-F238E27FC236}">
                <a16:creationId xmlns:a16="http://schemas.microsoft.com/office/drawing/2014/main" id="{D6DADEA5-E987-522E-3C2E-59F20AC2B446}"/>
              </a:ext>
            </a:extLst>
          </p:cNvPr>
          <p:cNvSpPr/>
          <p:nvPr/>
        </p:nvSpPr>
        <p:spPr>
          <a:xfrm>
            <a:off x="3826027" y="2382851"/>
            <a:ext cx="1662584" cy="523220"/>
          </a:xfrm>
          <a:prstGeom prst="rect">
            <a:avLst/>
          </a:prstGeom>
          <a:noFill/>
        </p:spPr>
        <p:txBody>
          <a:bodyPr wrap="square" rtlCol="0">
            <a:spAutoFit/>
          </a:bodyPr>
          <a:lstStyle/>
          <a:p>
            <a:pPr algn="ctr"/>
            <a:r>
              <a:rPr lang="en-US" altLang="ko-KR" sz="2800" b="1" dirty="0">
                <a:solidFill>
                  <a:schemeClr val="bg1"/>
                </a:solidFill>
              </a:rPr>
              <a:t>02.</a:t>
            </a:r>
          </a:p>
        </p:txBody>
      </p:sp>
      <p:sp>
        <p:nvSpPr>
          <p:cNvPr id="33" name="Rectangle: Rounded Corners 32">
            <a:extLst>
              <a:ext uri="{FF2B5EF4-FFF2-40B4-BE49-F238E27FC236}">
                <a16:creationId xmlns:a16="http://schemas.microsoft.com/office/drawing/2014/main" id="{EFC4D61B-9430-B4E1-F67B-47B5357DBBE8}"/>
              </a:ext>
            </a:extLst>
          </p:cNvPr>
          <p:cNvSpPr/>
          <p:nvPr/>
        </p:nvSpPr>
        <p:spPr>
          <a:xfrm>
            <a:off x="6332924" y="2249602"/>
            <a:ext cx="2506897" cy="3554276"/>
          </a:xfrm>
          <a:prstGeom prst="round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a:extLst>
              <a:ext uri="{FF2B5EF4-FFF2-40B4-BE49-F238E27FC236}">
                <a16:creationId xmlns:a16="http://schemas.microsoft.com/office/drawing/2014/main" id="{6C14826C-B600-793C-AB19-623442E1FC0C}"/>
              </a:ext>
            </a:extLst>
          </p:cNvPr>
          <p:cNvSpPr txBox="1"/>
          <p:nvPr/>
        </p:nvSpPr>
        <p:spPr>
          <a:xfrm>
            <a:off x="6504309" y="3818946"/>
            <a:ext cx="2187388" cy="1169551"/>
          </a:xfrm>
          <a:prstGeom prst="rect">
            <a:avLst/>
          </a:prstGeom>
          <a:noFill/>
        </p:spPr>
        <p:txBody>
          <a:bodyPr wrap="square" rtlCol="0">
            <a:spAutoFit/>
          </a:bodyPr>
          <a:lstStyle>
            <a:defPPr>
              <a:defRPr lang="ko-KR"/>
            </a:defPPr>
            <a:lvl1pPr algn="just">
              <a:lnSpc>
                <a:spcPct val="150000"/>
              </a:lnSpc>
              <a:defRPr sz="1100">
                <a:solidFill>
                  <a:schemeClr val="tx1">
                    <a:lumMod val="75000"/>
                    <a:lumOff val="25000"/>
                  </a:schemeClr>
                </a:solidFill>
              </a:defRPr>
            </a:lvl1pPr>
          </a:lstStyle>
          <a:p>
            <a:pPr algn="ctr">
              <a:lnSpc>
                <a:spcPct val="100000"/>
              </a:lnSpc>
            </a:pPr>
            <a:r>
              <a:rPr lang="en-US" sz="1400" b="1" i="1" dirty="0">
                <a:solidFill>
                  <a:schemeClr val="bg1"/>
                </a:solidFill>
                <a:cs typeface="Arial" panose="020B0604020202020204" pitchFamily="34" charset="0"/>
              </a:rPr>
              <a:t>Transformers can be used for text summarization, condensing long pieces of text into shorter, more manageable summaries</a:t>
            </a:r>
          </a:p>
        </p:txBody>
      </p:sp>
      <p:sp>
        <p:nvSpPr>
          <p:cNvPr id="35" name="직사각형 10">
            <a:extLst>
              <a:ext uri="{FF2B5EF4-FFF2-40B4-BE49-F238E27FC236}">
                <a16:creationId xmlns:a16="http://schemas.microsoft.com/office/drawing/2014/main" id="{4C7A8A26-ACB7-B181-1FEB-A46380233B25}"/>
              </a:ext>
            </a:extLst>
          </p:cNvPr>
          <p:cNvSpPr/>
          <p:nvPr/>
        </p:nvSpPr>
        <p:spPr>
          <a:xfrm>
            <a:off x="6618063" y="2997251"/>
            <a:ext cx="1936617" cy="584775"/>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TEXT SUMMARIZATION</a:t>
            </a:r>
            <a:endParaRPr lang="en-US" altLang="ko-KR" sz="1600" b="1" dirty="0">
              <a:solidFill>
                <a:schemeClr val="bg1"/>
              </a:solidFill>
            </a:endParaRPr>
          </a:p>
        </p:txBody>
      </p:sp>
      <p:sp>
        <p:nvSpPr>
          <p:cNvPr id="36" name="직사각형 11">
            <a:extLst>
              <a:ext uri="{FF2B5EF4-FFF2-40B4-BE49-F238E27FC236}">
                <a16:creationId xmlns:a16="http://schemas.microsoft.com/office/drawing/2014/main" id="{03837B9D-8AD8-A3B3-755A-E05213F9F62A}"/>
              </a:ext>
            </a:extLst>
          </p:cNvPr>
          <p:cNvSpPr/>
          <p:nvPr/>
        </p:nvSpPr>
        <p:spPr>
          <a:xfrm>
            <a:off x="6755080" y="2382851"/>
            <a:ext cx="1662584" cy="523220"/>
          </a:xfrm>
          <a:prstGeom prst="rect">
            <a:avLst/>
          </a:prstGeom>
          <a:noFill/>
        </p:spPr>
        <p:txBody>
          <a:bodyPr wrap="square" rtlCol="0">
            <a:spAutoFit/>
          </a:bodyPr>
          <a:lstStyle/>
          <a:p>
            <a:pPr algn="ctr"/>
            <a:r>
              <a:rPr lang="en-US" altLang="ko-KR" sz="2800" b="1" dirty="0">
                <a:solidFill>
                  <a:schemeClr val="bg1"/>
                </a:solidFill>
              </a:rPr>
              <a:t>03.</a:t>
            </a:r>
          </a:p>
        </p:txBody>
      </p:sp>
      <p:sp>
        <p:nvSpPr>
          <p:cNvPr id="37" name="Rectangle: Rounded Corners 36">
            <a:extLst>
              <a:ext uri="{FF2B5EF4-FFF2-40B4-BE49-F238E27FC236}">
                <a16:creationId xmlns:a16="http://schemas.microsoft.com/office/drawing/2014/main" id="{0A5955DA-A5C7-CC69-52E1-99A7D912208A}"/>
              </a:ext>
            </a:extLst>
          </p:cNvPr>
          <p:cNvSpPr/>
          <p:nvPr/>
        </p:nvSpPr>
        <p:spPr>
          <a:xfrm>
            <a:off x="9261977" y="2249602"/>
            <a:ext cx="2506897" cy="3554276"/>
          </a:xfrm>
          <a:prstGeom prst="round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9D7DDC74-DE22-F838-DC23-6EFD1C0D187D}"/>
              </a:ext>
            </a:extLst>
          </p:cNvPr>
          <p:cNvSpPr txBox="1"/>
          <p:nvPr/>
        </p:nvSpPr>
        <p:spPr>
          <a:xfrm>
            <a:off x="9433362" y="3818946"/>
            <a:ext cx="2187388" cy="1384995"/>
          </a:xfrm>
          <a:prstGeom prst="rect">
            <a:avLst/>
          </a:prstGeom>
          <a:noFill/>
        </p:spPr>
        <p:txBody>
          <a:bodyPr wrap="square" rtlCol="0">
            <a:spAutoFit/>
          </a:bodyPr>
          <a:lstStyle>
            <a:defPPr>
              <a:defRPr lang="ko-KR"/>
            </a:defPPr>
            <a:lvl1pPr algn="just">
              <a:lnSpc>
                <a:spcPct val="150000"/>
              </a:lnSpc>
              <a:defRPr sz="1100">
                <a:solidFill>
                  <a:schemeClr val="tx1">
                    <a:lumMod val="75000"/>
                    <a:lumOff val="25000"/>
                  </a:schemeClr>
                </a:solidFill>
              </a:defRPr>
            </a:lvl1pPr>
          </a:lstStyle>
          <a:p>
            <a:pPr algn="ctr">
              <a:lnSpc>
                <a:spcPct val="100000"/>
              </a:lnSpc>
            </a:pPr>
            <a:r>
              <a:rPr lang="en-US" sz="1400" b="1" i="1" dirty="0">
                <a:solidFill>
                  <a:schemeClr val="bg1"/>
                </a:solidFill>
                <a:cs typeface="Arial" panose="020B0604020202020204" pitchFamily="34" charset="0"/>
              </a:rPr>
              <a:t>Transformers can be used to answer complex questions posed in natural language, such as those posed on search engines or chatbots</a:t>
            </a:r>
          </a:p>
        </p:txBody>
      </p:sp>
      <p:sp>
        <p:nvSpPr>
          <p:cNvPr id="39" name="직사각형 10">
            <a:extLst>
              <a:ext uri="{FF2B5EF4-FFF2-40B4-BE49-F238E27FC236}">
                <a16:creationId xmlns:a16="http://schemas.microsoft.com/office/drawing/2014/main" id="{0130CC46-0AE8-04C8-49FF-13EAC163A170}"/>
              </a:ext>
            </a:extLst>
          </p:cNvPr>
          <p:cNvSpPr/>
          <p:nvPr/>
        </p:nvSpPr>
        <p:spPr>
          <a:xfrm>
            <a:off x="9684133" y="2985680"/>
            <a:ext cx="1662584" cy="584775"/>
          </a:xfrm>
          <a:prstGeom prst="rect">
            <a:avLst/>
          </a:prstGeom>
          <a:noFill/>
        </p:spPr>
        <p:txBody>
          <a:bodyPr wrap="square" rtlCol="0">
            <a:spAutoFit/>
          </a:bodyPr>
          <a:lstStyle/>
          <a:p>
            <a:pPr algn="ctr"/>
            <a:r>
              <a:rPr lang="en-US" sz="1600" b="1" dirty="0">
                <a:solidFill>
                  <a:schemeClr val="bg1"/>
                </a:solidFill>
                <a:latin typeface="Arial" panose="020B0604020202020204" pitchFamily="34" charset="0"/>
                <a:cs typeface="Arial" panose="020B0604020202020204" pitchFamily="34" charset="0"/>
              </a:rPr>
              <a:t>QUESTION ANSWERING</a:t>
            </a:r>
            <a:endParaRPr lang="en-US" altLang="ko-KR" sz="1600" b="1" dirty="0">
              <a:solidFill>
                <a:schemeClr val="bg1"/>
              </a:solidFill>
            </a:endParaRPr>
          </a:p>
        </p:txBody>
      </p:sp>
      <p:sp>
        <p:nvSpPr>
          <p:cNvPr id="40" name="직사각형 11">
            <a:extLst>
              <a:ext uri="{FF2B5EF4-FFF2-40B4-BE49-F238E27FC236}">
                <a16:creationId xmlns:a16="http://schemas.microsoft.com/office/drawing/2014/main" id="{6F9AC0A0-C050-571B-88B9-45B3EA0C1015}"/>
              </a:ext>
            </a:extLst>
          </p:cNvPr>
          <p:cNvSpPr/>
          <p:nvPr/>
        </p:nvSpPr>
        <p:spPr>
          <a:xfrm>
            <a:off x="9684133" y="2382851"/>
            <a:ext cx="1662584" cy="523220"/>
          </a:xfrm>
          <a:prstGeom prst="rect">
            <a:avLst/>
          </a:prstGeom>
          <a:noFill/>
        </p:spPr>
        <p:txBody>
          <a:bodyPr wrap="square" rtlCol="0">
            <a:spAutoFit/>
          </a:bodyPr>
          <a:lstStyle/>
          <a:p>
            <a:pPr algn="ctr"/>
            <a:r>
              <a:rPr lang="en-US" altLang="ko-KR" sz="2800" b="1" dirty="0">
                <a:solidFill>
                  <a:schemeClr val="bg1"/>
                </a:solidFill>
              </a:rPr>
              <a:t>04.</a:t>
            </a:r>
          </a:p>
        </p:txBody>
      </p:sp>
      <p:sp>
        <p:nvSpPr>
          <p:cNvPr id="41" name="Lightning Bolt 40">
            <a:extLst>
              <a:ext uri="{FF2B5EF4-FFF2-40B4-BE49-F238E27FC236}">
                <a16:creationId xmlns:a16="http://schemas.microsoft.com/office/drawing/2014/main" id="{6F7661A2-933A-B31F-BC63-84F24EAA3F50}"/>
              </a:ext>
            </a:extLst>
          </p:cNvPr>
          <p:cNvSpPr/>
          <p:nvPr/>
        </p:nvSpPr>
        <p:spPr>
          <a:xfrm>
            <a:off x="311102" y="214222"/>
            <a:ext cx="1574256" cy="1574256"/>
          </a:xfrm>
          <a:prstGeom prst="lightningBol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Shape 13">
            <a:extLst>
              <a:ext uri="{FF2B5EF4-FFF2-40B4-BE49-F238E27FC236}">
                <a16:creationId xmlns:a16="http://schemas.microsoft.com/office/drawing/2014/main" id="{D17AB2A5-3BD4-5497-F014-6E8B811972A0}"/>
              </a:ext>
            </a:extLst>
          </p:cNvPr>
          <p:cNvSpPr/>
          <p:nvPr/>
        </p:nvSpPr>
        <p:spPr>
          <a:xfrm rot="1800000">
            <a:off x="10411354" y="198202"/>
            <a:ext cx="1328178" cy="1328178"/>
          </a:xfrm>
          <a:custGeom>
            <a:avLst/>
            <a:gdLst>
              <a:gd name="connsiteX0" fmla="*/ 664090 w 1328178"/>
              <a:gd name="connsiteY0" fmla="*/ 0 h 1328178"/>
              <a:gd name="connsiteX1" fmla="*/ 820973 w 1328178"/>
              <a:gd name="connsiteY1" fmla="*/ 156883 h 1328178"/>
              <a:gd name="connsiteX2" fmla="*/ 820973 w 1328178"/>
              <a:gd name="connsiteY2" fmla="*/ 507205 h 1328178"/>
              <a:gd name="connsiteX3" fmla="*/ 1171295 w 1328178"/>
              <a:gd name="connsiteY3" fmla="*/ 507205 h 1328178"/>
              <a:gd name="connsiteX4" fmla="*/ 1328178 w 1328178"/>
              <a:gd name="connsiteY4" fmla="*/ 664088 h 1328178"/>
              <a:gd name="connsiteX5" fmla="*/ 1328177 w 1328178"/>
              <a:gd name="connsiteY5" fmla="*/ 664087 h 1328178"/>
              <a:gd name="connsiteX6" fmla="*/ 1171294 w 1328178"/>
              <a:gd name="connsiteY6" fmla="*/ 820970 h 1328178"/>
              <a:gd name="connsiteX7" fmla="*/ 820973 w 1328178"/>
              <a:gd name="connsiteY7" fmla="*/ 820970 h 1328178"/>
              <a:gd name="connsiteX8" fmla="*/ 820972 w 1328178"/>
              <a:gd name="connsiteY8" fmla="*/ 1171295 h 1328178"/>
              <a:gd name="connsiteX9" fmla="*/ 664089 w 1328178"/>
              <a:gd name="connsiteY9" fmla="*/ 1328178 h 1328178"/>
              <a:gd name="connsiteX10" fmla="*/ 664090 w 1328178"/>
              <a:gd name="connsiteY10" fmla="*/ 1328177 h 1328178"/>
              <a:gd name="connsiteX11" fmla="*/ 507207 w 1328178"/>
              <a:gd name="connsiteY11" fmla="*/ 1171294 h 1328178"/>
              <a:gd name="connsiteX12" fmla="*/ 507207 w 1328178"/>
              <a:gd name="connsiteY12" fmla="*/ 820970 h 1328178"/>
              <a:gd name="connsiteX13" fmla="*/ 156883 w 1328178"/>
              <a:gd name="connsiteY13" fmla="*/ 820970 h 1328178"/>
              <a:gd name="connsiteX14" fmla="*/ 0 w 1328178"/>
              <a:gd name="connsiteY14" fmla="*/ 664087 h 1328178"/>
              <a:gd name="connsiteX15" fmla="*/ 156883 w 1328178"/>
              <a:gd name="connsiteY15" fmla="*/ 507204 h 1328178"/>
              <a:gd name="connsiteX16" fmla="*/ 507207 w 1328178"/>
              <a:gd name="connsiteY16" fmla="*/ 507204 h 1328178"/>
              <a:gd name="connsiteX17" fmla="*/ 507207 w 1328178"/>
              <a:gd name="connsiteY17" fmla="*/ 156883 h 1328178"/>
              <a:gd name="connsiteX18" fmla="*/ 664090 w 1328178"/>
              <a:gd name="connsiteY18" fmla="*/ 0 h 132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28178" h="1328178">
                <a:moveTo>
                  <a:pt x="664090" y="0"/>
                </a:moveTo>
                <a:cubicBezTo>
                  <a:pt x="750734" y="0"/>
                  <a:pt x="820973" y="70239"/>
                  <a:pt x="820973" y="156883"/>
                </a:cubicBezTo>
                <a:lnTo>
                  <a:pt x="820973" y="507205"/>
                </a:lnTo>
                <a:lnTo>
                  <a:pt x="1171295" y="507205"/>
                </a:lnTo>
                <a:cubicBezTo>
                  <a:pt x="1257939" y="507205"/>
                  <a:pt x="1328178" y="577444"/>
                  <a:pt x="1328178" y="664088"/>
                </a:cubicBezTo>
                <a:lnTo>
                  <a:pt x="1328177" y="664087"/>
                </a:lnTo>
                <a:cubicBezTo>
                  <a:pt x="1328177" y="750731"/>
                  <a:pt x="1257938" y="820970"/>
                  <a:pt x="1171294" y="820970"/>
                </a:cubicBezTo>
                <a:lnTo>
                  <a:pt x="820973" y="820970"/>
                </a:lnTo>
                <a:lnTo>
                  <a:pt x="820972" y="1171295"/>
                </a:lnTo>
                <a:cubicBezTo>
                  <a:pt x="820972" y="1257939"/>
                  <a:pt x="750733" y="1328178"/>
                  <a:pt x="664089" y="1328178"/>
                </a:cubicBezTo>
                <a:lnTo>
                  <a:pt x="664090" y="1328177"/>
                </a:lnTo>
                <a:cubicBezTo>
                  <a:pt x="577446" y="1328177"/>
                  <a:pt x="507207" y="1257938"/>
                  <a:pt x="507207" y="1171294"/>
                </a:cubicBezTo>
                <a:lnTo>
                  <a:pt x="507207" y="820970"/>
                </a:lnTo>
                <a:lnTo>
                  <a:pt x="156883" y="820970"/>
                </a:lnTo>
                <a:cubicBezTo>
                  <a:pt x="70239" y="820970"/>
                  <a:pt x="0" y="750731"/>
                  <a:pt x="0" y="664087"/>
                </a:cubicBezTo>
                <a:cubicBezTo>
                  <a:pt x="0" y="577443"/>
                  <a:pt x="70239" y="507204"/>
                  <a:pt x="156883" y="507204"/>
                </a:cubicBezTo>
                <a:lnTo>
                  <a:pt x="507207" y="507204"/>
                </a:lnTo>
                <a:lnTo>
                  <a:pt x="507207" y="156883"/>
                </a:lnTo>
                <a:cubicBezTo>
                  <a:pt x="507207" y="70239"/>
                  <a:pt x="577446" y="0"/>
                  <a:pt x="664090" y="0"/>
                </a:cubicBez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Tree>
    <p:extLst>
      <p:ext uri="{BB962C8B-B14F-4D97-AF65-F5344CB8AC3E}">
        <p14:creationId xmlns:p14="http://schemas.microsoft.com/office/powerpoint/2010/main" val="15216621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DAFEFD7-BF22-F213-CD63-3FCFFB43578A}"/>
              </a:ext>
            </a:extLst>
          </p:cNvPr>
          <p:cNvSpPr/>
          <p:nvPr/>
        </p:nvSpPr>
        <p:spPr>
          <a:xfrm rot="5400000">
            <a:off x="10515310" y="0"/>
            <a:ext cx="1676690" cy="1676690"/>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TextBox 1">
            <a:extLst>
              <a:ext uri="{FF2B5EF4-FFF2-40B4-BE49-F238E27FC236}">
                <a16:creationId xmlns:a16="http://schemas.microsoft.com/office/drawing/2014/main" id="{82AA034F-6960-63AA-4593-54601AE0A1E1}"/>
              </a:ext>
            </a:extLst>
          </p:cNvPr>
          <p:cNvSpPr txBox="1"/>
          <p:nvPr/>
        </p:nvSpPr>
        <p:spPr>
          <a:xfrm>
            <a:off x="1612249" y="396877"/>
            <a:ext cx="6275240"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latin typeface="Arial"/>
                <a:cs typeface="Arial" panose="020B0604020202020204" pitchFamily="34" charset="0"/>
              </a:rPr>
              <a:t>Similarity b/w Vectors</a:t>
            </a:r>
            <a:endParaRPr kumimoji="0" lang="ko-KR" altLang="en-US" sz="2400" b="1" i="0" u="none" strike="noStrike" kern="1200" cap="none" spc="0" normalizeH="0" baseline="0" noProof="0" dirty="0">
              <a:ln>
                <a:noFill/>
              </a:ln>
              <a:effectLst/>
              <a:uLnTx/>
              <a:uFillTx/>
              <a:latin typeface="Arial"/>
              <a:cs typeface="Arial" panose="020B0604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2070BFD-3021-4284-2D5A-9DA5433BF3A0}"/>
                  </a:ext>
                </a:extLst>
              </p:cNvPr>
              <p:cNvSpPr txBox="1"/>
              <p:nvPr/>
            </p:nvSpPr>
            <p:spPr>
              <a:xfrm>
                <a:off x="3847243" y="2544014"/>
                <a:ext cx="4497513" cy="8849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𝑆𝑖𝑚𝑖𝑙𝑎𝑟𝑖𝑡𝑦</m:t>
                      </m:r>
                      <m:r>
                        <a:rPr lang="en-US" sz="2800" b="0" i="1" smtClean="0">
                          <a:latin typeface="Cambria Math" panose="02040503050406030204" pitchFamily="18" charset="0"/>
                        </a:rPr>
                        <m:t> (</m:t>
                      </m:r>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𝐵</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𝐵</m:t>
                          </m:r>
                        </m:num>
                        <m:den>
                          <m:r>
                            <a:rPr lang="en-US" sz="2800" b="0" i="1" smtClean="0">
                              <a:latin typeface="Cambria Math" panose="02040503050406030204" pitchFamily="18" charset="0"/>
                            </a:rPr>
                            <m:t>𝑆𝑐𝑎𝑙𝑖𝑛𝑔</m:t>
                          </m:r>
                        </m:den>
                      </m:f>
                    </m:oMath>
                  </m:oMathPara>
                </a14:m>
                <a:endParaRPr lang="en-IN" sz="2800" dirty="0"/>
              </a:p>
            </p:txBody>
          </p:sp>
        </mc:Choice>
        <mc:Fallback xmlns="">
          <p:sp>
            <p:nvSpPr>
              <p:cNvPr id="4" name="TextBox 3">
                <a:extLst>
                  <a:ext uri="{FF2B5EF4-FFF2-40B4-BE49-F238E27FC236}">
                    <a16:creationId xmlns:a16="http://schemas.microsoft.com/office/drawing/2014/main" id="{12070BFD-3021-4284-2D5A-9DA5433BF3A0}"/>
                  </a:ext>
                </a:extLst>
              </p:cNvPr>
              <p:cNvSpPr txBox="1">
                <a:spLocks noRot="1" noChangeAspect="1" noMove="1" noResize="1" noEditPoints="1" noAdjustHandles="1" noChangeArrowheads="1" noChangeShapeType="1" noTextEdit="1"/>
              </p:cNvSpPr>
              <p:nvPr/>
            </p:nvSpPr>
            <p:spPr>
              <a:xfrm>
                <a:off x="3847243" y="2544014"/>
                <a:ext cx="4497513" cy="884986"/>
              </a:xfrm>
              <a:prstGeom prst="rect">
                <a:avLst/>
              </a:prstGeo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46984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DAFEFD7-BF22-F213-CD63-3FCFFB43578A}"/>
              </a:ext>
            </a:extLst>
          </p:cNvPr>
          <p:cNvSpPr/>
          <p:nvPr/>
        </p:nvSpPr>
        <p:spPr>
          <a:xfrm rot="5400000">
            <a:off x="10515310" y="0"/>
            <a:ext cx="1676690" cy="1676690"/>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TextBox 1">
            <a:extLst>
              <a:ext uri="{FF2B5EF4-FFF2-40B4-BE49-F238E27FC236}">
                <a16:creationId xmlns:a16="http://schemas.microsoft.com/office/drawing/2014/main" id="{82AA034F-6960-63AA-4593-54601AE0A1E1}"/>
              </a:ext>
            </a:extLst>
          </p:cNvPr>
          <p:cNvSpPr txBox="1"/>
          <p:nvPr/>
        </p:nvSpPr>
        <p:spPr>
          <a:xfrm>
            <a:off x="1612249" y="396877"/>
            <a:ext cx="6275240"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latin typeface="Arial"/>
                <a:cs typeface="Arial" panose="020B0604020202020204" pitchFamily="34" charset="0"/>
              </a:rPr>
              <a:t>Similarity b/w Matrices</a:t>
            </a:r>
            <a:endParaRPr kumimoji="0" lang="ko-KR" altLang="en-US" sz="2400" b="1" i="0" u="none" strike="noStrike" kern="1200" cap="none" spc="0" normalizeH="0" baseline="0" noProof="0" dirty="0">
              <a:ln>
                <a:noFill/>
              </a:ln>
              <a:effectLst/>
              <a:uLnTx/>
              <a:uFillTx/>
              <a:latin typeface="Arial"/>
              <a:cs typeface="Arial" panose="020B0604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2070BFD-3021-4284-2D5A-9DA5433BF3A0}"/>
                  </a:ext>
                </a:extLst>
              </p:cNvPr>
              <p:cNvSpPr txBox="1"/>
              <p:nvPr/>
            </p:nvSpPr>
            <p:spPr>
              <a:xfrm>
                <a:off x="3847243" y="2488614"/>
                <a:ext cx="4497513" cy="9403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𝑆𝑖𝑚𝑖𝑙𝑎𝑟𝑖𝑡𝑦</m:t>
                      </m:r>
                      <m:r>
                        <a:rPr lang="en-US" sz="2800" b="0" i="1" smtClean="0">
                          <a:latin typeface="Cambria Math" panose="02040503050406030204" pitchFamily="18" charset="0"/>
                        </a:rPr>
                        <m:t> (</m:t>
                      </m:r>
                      <m:r>
                        <a:rPr lang="en-US" sz="2800" b="0" i="1" smtClean="0">
                          <a:latin typeface="Cambria Math" panose="02040503050406030204" pitchFamily="18" charset="0"/>
                        </a:rPr>
                        <m:t>𝐴</m:t>
                      </m:r>
                      <m:r>
                        <a:rPr lang="en-US" sz="2800" b="0" i="1" smtClean="0">
                          <a:latin typeface="Cambria Math" panose="02040503050406030204" pitchFamily="18" charset="0"/>
                        </a:rPr>
                        <m:t>,</m:t>
                      </m:r>
                      <m:r>
                        <a:rPr lang="en-US" sz="2800" b="0" i="1" smtClean="0">
                          <a:latin typeface="Cambria Math" panose="02040503050406030204" pitchFamily="18" charset="0"/>
                        </a:rPr>
                        <m:t>𝐵</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𝐴</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𝐵</m:t>
                              </m:r>
                            </m:e>
                            <m:sup>
                              <m:r>
                                <a:rPr lang="en-US" sz="2800" b="0" i="1" smtClean="0">
                                  <a:latin typeface="Cambria Math" panose="02040503050406030204" pitchFamily="18" charset="0"/>
                                </a:rPr>
                                <m:t>𝑇</m:t>
                              </m:r>
                            </m:sup>
                          </m:sSup>
                        </m:num>
                        <m:den>
                          <m:r>
                            <a:rPr lang="en-US" sz="2800" b="0" i="1" smtClean="0">
                              <a:latin typeface="Cambria Math" panose="02040503050406030204" pitchFamily="18" charset="0"/>
                            </a:rPr>
                            <m:t>𝑆𝑐𝑎𝑙𝑖𝑛𝑔</m:t>
                          </m:r>
                        </m:den>
                      </m:f>
                    </m:oMath>
                  </m:oMathPara>
                </a14:m>
                <a:endParaRPr lang="en-IN" sz="2800" dirty="0"/>
              </a:p>
            </p:txBody>
          </p:sp>
        </mc:Choice>
        <mc:Fallback xmlns="">
          <p:sp>
            <p:nvSpPr>
              <p:cNvPr id="4" name="TextBox 3">
                <a:extLst>
                  <a:ext uri="{FF2B5EF4-FFF2-40B4-BE49-F238E27FC236}">
                    <a16:creationId xmlns:a16="http://schemas.microsoft.com/office/drawing/2014/main" id="{12070BFD-3021-4284-2D5A-9DA5433BF3A0}"/>
                  </a:ext>
                </a:extLst>
              </p:cNvPr>
              <p:cNvSpPr txBox="1">
                <a:spLocks noRot="1" noChangeAspect="1" noMove="1" noResize="1" noEditPoints="1" noAdjustHandles="1" noChangeArrowheads="1" noChangeShapeType="1" noTextEdit="1"/>
              </p:cNvSpPr>
              <p:nvPr/>
            </p:nvSpPr>
            <p:spPr>
              <a:xfrm>
                <a:off x="3847243" y="2488614"/>
                <a:ext cx="4497513" cy="940386"/>
              </a:xfrm>
              <a:prstGeom prst="rect">
                <a:avLst/>
              </a:prstGeo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56342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DAFEFD7-BF22-F213-CD63-3FCFFB43578A}"/>
              </a:ext>
            </a:extLst>
          </p:cNvPr>
          <p:cNvSpPr/>
          <p:nvPr/>
        </p:nvSpPr>
        <p:spPr>
          <a:xfrm rot="5400000">
            <a:off x="10515310" y="0"/>
            <a:ext cx="1676690" cy="1676690"/>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 name="TextBox 1">
            <a:extLst>
              <a:ext uri="{FF2B5EF4-FFF2-40B4-BE49-F238E27FC236}">
                <a16:creationId xmlns:a16="http://schemas.microsoft.com/office/drawing/2014/main" id="{82AA034F-6960-63AA-4593-54601AE0A1E1}"/>
              </a:ext>
            </a:extLst>
          </p:cNvPr>
          <p:cNvSpPr txBox="1"/>
          <p:nvPr/>
        </p:nvSpPr>
        <p:spPr>
          <a:xfrm>
            <a:off x="1612249" y="396877"/>
            <a:ext cx="6275240"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400" b="1" dirty="0">
                <a:latin typeface="Arial"/>
                <a:cs typeface="Arial" panose="020B0604020202020204" pitchFamily="34" charset="0"/>
              </a:rPr>
              <a:t>Similarity b/w </a:t>
            </a:r>
            <a:r>
              <a:rPr lang="en-US" altLang="ko-KR" sz="2400" b="1" dirty="0">
                <a:solidFill>
                  <a:srgbClr val="EA4335"/>
                </a:solidFill>
                <a:latin typeface="Arial"/>
                <a:cs typeface="Arial" panose="020B0604020202020204" pitchFamily="34" charset="0"/>
              </a:rPr>
              <a:t>Query</a:t>
            </a:r>
            <a:r>
              <a:rPr lang="en-US" altLang="ko-KR" sz="2400" b="1" dirty="0">
                <a:latin typeface="Arial"/>
                <a:cs typeface="Arial" panose="020B0604020202020204" pitchFamily="34" charset="0"/>
              </a:rPr>
              <a:t> and </a:t>
            </a:r>
            <a:r>
              <a:rPr lang="en-US" altLang="ko-KR" sz="2400" b="1" dirty="0">
                <a:solidFill>
                  <a:srgbClr val="2F6DFF"/>
                </a:solidFill>
                <a:latin typeface="Arial"/>
                <a:cs typeface="Arial" panose="020B0604020202020204" pitchFamily="34" charset="0"/>
              </a:rPr>
              <a:t>Key</a:t>
            </a:r>
            <a:endParaRPr kumimoji="0" lang="ko-KR" altLang="en-US" sz="2400" b="1" i="0" u="none" strike="noStrike" kern="1200" cap="none" spc="0" normalizeH="0" baseline="0" noProof="0" dirty="0">
              <a:ln>
                <a:noFill/>
              </a:ln>
              <a:solidFill>
                <a:srgbClr val="2F6DFF"/>
              </a:solidFill>
              <a:effectLst/>
              <a:uLnTx/>
              <a:uFillTx/>
              <a:latin typeface="Arial"/>
              <a:cs typeface="Arial" panose="020B0604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2070BFD-3021-4284-2D5A-9DA5433BF3A0}"/>
                  </a:ext>
                </a:extLst>
              </p:cNvPr>
              <p:cNvSpPr txBox="1"/>
              <p:nvPr/>
            </p:nvSpPr>
            <p:spPr>
              <a:xfrm>
                <a:off x="3765811" y="2488614"/>
                <a:ext cx="4660378" cy="9403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𝑆𝑖𝑚𝑖𝑙𝑎𝑟𝑖𝑡𝑦</m:t>
                      </m:r>
                      <m:r>
                        <a:rPr lang="en-US" sz="2800" b="0" i="1" smtClean="0">
                          <a:latin typeface="Cambria Math" panose="02040503050406030204" pitchFamily="18" charset="0"/>
                        </a:rPr>
                        <m:t> (</m:t>
                      </m:r>
                      <m:r>
                        <a:rPr lang="en-US" sz="2800" b="0" i="1" smtClean="0">
                          <a:solidFill>
                            <a:srgbClr val="EA4335"/>
                          </a:solidFill>
                          <a:latin typeface="Cambria Math" panose="02040503050406030204" pitchFamily="18" charset="0"/>
                        </a:rPr>
                        <m:t>𝑄</m:t>
                      </m:r>
                      <m:r>
                        <a:rPr lang="en-US" sz="2800" b="0" i="1" smtClean="0">
                          <a:latin typeface="Cambria Math" panose="02040503050406030204" pitchFamily="18" charset="0"/>
                        </a:rPr>
                        <m:t>,</m:t>
                      </m:r>
                      <m:r>
                        <a:rPr lang="en-US" sz="2800" b="0" i="1" smtClean="0">
                          <a:solidFill>
                            <a:srgbClr val="2F6DFF"/>
                          </a:solidFill>
                          <a:latin typeface="Cambria Math" panose="02040503050406030204" pitchFamily="18" charset="0"/>
                        </a:rPr>
                        <m:t>𝐾</m:t>
                      </m:r>
                      <m:r>
                        <a:rPr lang="en-US" sz="2800" b="0" i="1" smtClean="0">
                          <a:latin typeface="Cambria Math" panose="02040503050406030204" pitchFamily="18" charset="0"/>
                        </a:rPr>
                        <m:t>)= </m:t>
                      </m:r>
                      <m:f>
                        <m:fPr>
                          <m:ctrlPr>
                            <a:rPr lang="en-US" sz="2800" b="0" i="1" smtClean="0">
                              <a:latin typeface="Cambria Math" panose="02040503050406030204" pitchFamily="18" charset="0"/>
                            </a:rPr>
                          </m:ctrlPr>
                        </m:fPr>
                        <m:num>
                          <m:r>
                            <a:rPr lang="en-US" sz="2800" b="0" i="1" smtClean="0">
                              <a:solidFill>
                                <a:srgbClr val="EA4335"/>
                              </a:solidFill>
                              <a:latin typeface="Cambria Math" panose="02040503050406030204" pitchFamily="18" charset="0"/>
                            </a:rPr>
                            <m:t>𝑄</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solidFill>
                                    <a:srgbClr val="2F6DFF"/>
                                  </a:solidFill>
                                  <a:latin typeface="Cambria Math" panose="02040503050406030204" pitchFamily="18" charset="0"/>
                                </a:rPr>
                                <m:t>𝐾</m:t>
                              </m:r>
                            </m:e>
                            <m:sup>
                              <m:r>
                                <a:rPr lang="en-US" sz="2800" b="0" i="1" smtClean="0">
                                  <a:latin typeface="Cambria Math" panose="02040503050406030204" pitchFamily="18" charset="0"/>
                                </a:rPr>
                                <m:t>𝑇</m:t>
                              </m:r>
                            </m:sup>
                          </m:sSup>
                        </m:num>
                        <m:den>
                          <m:r>
                            <a:rPr lang="en-US" sz="2800" b="0" i="1" smtClean="0">
                              <a:latin typeface="Cambria Math" panose="02040503050406030204" pitchFamily="18" charset="0"/>
                            </a:rPr>
                            <m:t>𝑆𝑐𝑎𝑙𝑖𝑛𝑔</m:t>
                          </m:r>
                        </m:den>
                      </m:f>
                    </m:oMath>
                  </m:oMathPara>
                </a14:m>
                <a:endParaRPr lang="en-IN" sz="2800" dirty="0"/>
              </a:p>
            </p:txBody>
          </p:sp>
        </mc:Choice>
        <mc:Fallback xmlns="">
          <p:sp>
            <p:nvSpPr>
              <p:cNvPr id="4" name="TextBox 3">
                <a:extLst>
                  <a:ext uri="{FF2B5EF4-FFF2-40B4-BE49-F238E27FC236}">
                    <a16:creationId xmlns:a16="http://schemas.microsoft.com/office/drawing/2014/main" id="{12070BFD-3021-4284-2D5A-9DA5433BF3A0}"/>
                  </a:ext>
                </a:extLst>
              </p:cNvPr>
              <p:cNvSpPr txBox="1">
                <a:spLocks noRot="1" noChangeAspect="1" noMove="1" noResize="1" noEditPoints="1" noAdjustHandles="1" noChangeArrowheads="1" noChangeShapeType="1" noTextEdit="1"/>
              </p:cNvSpPr>
              <p:nvPr/>
            </p:nvSpPr>
            <p:spPr>
              <a:xfrm>
                <a:off x="3765811" y="2488614"/>
                <a:ext cx="4660378" cy="940386"/>
              </a:xfrm>
              <a:prstGeom prst="rect">
                <a:avLst/>
              </a:prstGeom>
              <a:blipFill>
                <a:blip r:embed="rId2"/>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23205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DAFEFD7-BF22-F213-CD63-3FCFFB43578A}"/>
              </a:ext>
            </a:extLst>
          </p:cNvPr>
          <p:cNvSpPr/>
          <p:nvPr/>
        </p:nvSpPr>
        <p:spPr>
          <a:xfrm rot="5400000">
            <a:off x="10515310" y="0"/>
            <a:ext cx="1676690" cy="1676690"/>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026334"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Multi-Head Attention</a:t>
            </a:r>
            <a:endParaRPr lang="en-IN" dirty="0">
              <a:solidFill>
                <a:schemeClr val="tx1"/>
              </a:solidFill>
            </a:endParaRPr>
          </a:p>
        </p:txBody>
      </p:sp>
      <p:grpSp>
        <p:nvGrpSpPr>
          <p:cNvPr id="2" name="Group 1">
            <a:extLst>
              <a:ext uri="{FF2B5EF4-FFF2-40B4-BE49-F238E27FC236}">
                <a16:creationId xmlns:a16="http://schemas.microsoft.com/office/drawing/2014/main" id="{ABC59423-FB5F-B140-9851-8E27D86042B8}"/>
              </a:ext>
            </a:extLst>
          </p:cNvPr>
          <p:cNvGrpSpPr/>
          <p:nvPr/>
        </p:nvGrpSpPr>
        <p:grpSpPr>
          <a:xfrm>
            <a:off x="2999317" y="1066799"/>
            <a:ext cx="7072842" cy="3616961"/>
            <a:chOff x="3193676" y="1527302"/>
            <a:chExt cx="5804648" cy="4469433"/>
          </a:xfrm>
        </p:grpSpPr>
        <p:sp>
          <p:nvSpPr>
            <p:cNvPr id="9" name="Rectangle: Rounded Corners 8">
              <a:extLst>
                <a:ext uri="{FF2B5EF4-FFF2-40B4-BE49-F238E27FC236}">
                  <a16:creationId xmlns:a16="http://schemas.microsoft.com/office/drawing/2014/main" id="{9FF04AE2-BC65-14FD-F1D4-DADB7533BBC0}"/>
                </a:ext>
              </a:extLst>
            </p:cNvPr>
            <p:cNvSpPr/>
            <p:nvPr/>
          </p:nvSpPr>
          <p:spPr>
            <a:xfrm>
              <a:off x="3193676" y="1527302"/>
              <a:ext cx="5804648" cy="4469433"/>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Rounded Corners 16">
              <a:extLst>
                <a:ext uri="{FF2B5EF4-FFF2-40B4-BE49-F238E27FC236}">
                  <a16:creationId xmlns:a16="http://schemas.microsoft.com/office/drawing/2014/main" id="{E72BA21A-14F3-D80E-B222-417063AE7E92}"/>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5" name="Rectangle: Rounded Corners 24">
              <a:extLst>
                <a:ext uri="{FF2B5EF4-FFF2-40B4-BE49-F238E27FC236}">
                  <a16:creationId xmlns:a16="http://schemas.microsoft.com/office/drawing/2014/main" id="{7C7C093B-99C3-569E-7991-4B7C374505B8}"/>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6" name="Rectangle: Rounded Corners 25">
              <a:extLst>
                <a:ext uri="{FF2B5EF4-FFF2-40B4-BE49-F238E27FC236}">
                  <a16:creationId xmlns:a16="http://schemas.microsoft.com/office/drawing/2014/main" id="{1351B9D1-FA65-F32E-021E-F029AF817ABB}"/>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7" name="Rectangle: Rounded Corners 26">
              <a:extLst>
                <a:ext uri="{FF2B5EF4-FFF2-40B4-BE49-F238E27FC236}">
                  <a16:creationId xmlns:a16="http://schemas.microsoft.com/office/drawing/2014/main" id="{823DB53A-ABFD-D187-884D-23EF188E02FC}"/>
                </a:ext>
              </a:extLst>
            </p:cNvPr>
            <p:cNvSpPr/>
            <p:nvPr/>
          </p:nvSpPr>
          <p:spPr>
            <a:xfrm>
              <a:off x="4643680" y="4710949"/>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28" name="Rectangle: Rounded Corners 27">
              <a:extLst>
                <a:ext uri="{FF2B5EF4-FFF2-40B4-BE49-F238E27FC236}">
                  <a16:creationId xmlns:a16="http://schemas.microsoft.com/office/drawing/2014/main" id="{553DAC26-10C9-10BF-ADA9-B0F7CEB326A1}"/>
                </a:ext>
              </a:extLst>
            </p:cNvPr>
            <p:cNvSpPr/>
            <p:nvPr/>
          </p:nvSpPr>
          <p:spPr>
            <a:xfrm>
              <a:off x="4640398" y="4122547"/>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Scale</a:t>
              </a:r>
              <a:endParaRPr lang="en-IN" sz="1600" dirty="0">
                <a:solidFill>
                  <a:schemeClr val="tx1">
                    <a:lumMod val="50000"/>
                    <a:lumOff val="50000"/>
                  </a:schemeClr>
                </a:solidFill>
              </a:endParaRPr>
            </a:p>
          </p:txBody>
        </p:sp>
        <p:sp>
          <p:nvSpPr>
            <p:cNvPr id="29" name="Rectangle: Rounded Corners 28">
              <a:extLst>
                <a:ext uri="{FF2B5EF4-FFF2-40B4-BE49-F238E27FC236}">
                  <a16:creationId xmlns:a16="http://schemas.microsoft.com/office/drawing/2014/main" id="{9311A1F1-16A7-5291-E1A6-F0F4DDF9AE17}"/>
                </a:ext>
              </a:extLst>
            </p:cNvPr>
            <p:cNvSpPr/>
            <p:nvPr/>
          </p:nvSpPr>
          <p:spPr>
            <a:xfrm>
              <a:off x="4640397" y="3534145"/>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Softmax</a:t>
              </a:r>
              <a:endParaRPr lang="en-IN" sz="1600" dirty="0">
                <a:solidFill>
                  <a:schemeClr val="tx1">
                    <a:lumMod val="50000"/>
                    <a:lumOff val="50000"/>
                  </a:schemeClr>
                </a:solidFill>
              </a:endParaRPr>
            </a:p>
          </p:txBody>
        </p:sp>
        <p:sp>
          <p:nvSpPr>
            <p:cNvPr id="30" name="Rectangle: Rounded Corners 29">
              <a:extLst>
                <a:ext uri="{FF2B5EF4-FFF2-40B4-BE49-F238E27FC236}">
                  <a16:creationId xmlns:a16="http://schemas.microsoft.com/office/drawing/2014/main" id="{B1E5D524-8592-D015-5679-1C4EB75ED4DF}"/>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31" name="Rectangle: Rounded Corners 30">
              <a:extLst>
                <a:ext uri="{FF2B5EF4-FFF2-40B4-BE49-F238E27FC236}">
                  <a16:creationId xmlns:a16="http://schemas.microsoft.com/office/drawing/2014/main" id="{E953A135-C04D-6092-3534-B6FDB252CEA2}"/>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32" name="Rectangle: Rounded Corners 31">
              <a:extLst>
                <a:ext uri="{FF2B5EF4-FFF2-40B4-BE49-F238E27FC236}">
                  <a16:creationId xmlns:a16="http://schemas.microsoft.com/office/drawing/2014/main" id="{2948BAED-A326-A233-DC86-9242C84310A0}"/>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34" name="Straight Arrow Connector 33">
              <a:extLst>
                <a:ext uri="{FF2B5EF4-FFF2-40B4-BE49-F238E27FC236}">
                  <a16:creationId xmlns:a16="http://schemas.microsoft.com/office/drawing/2014/main" id="{EBA7E8F2-2420-5AB6-DB8E-929B62FEBFE9}"/>
                </a:ext>
              </a:extLst>
            </p:cNvPr>
            <p:cNvCxnSpPr>
              <a:cxnSpLocks/>
              <a:stCxn id="26" idx="0"/>
            </p:cNvCxnSpPr>
            <p:nvPr/>
          </p:nvCxnSpPr>
          <p:spPr>
            <a:xfrm flipV="1">
              <a:off x="7416490" y="3286819"/>
              <a:ext cx="0" cy="2221990"/>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772CA8E-5E34-8DB3-38CF-B0CCA4966BBB}"/>
                </a:ext>
              </a:extLst>
            </p:cNvPr>
            <p:cNvCxnSpPr>
              <a:stCxn id="25" idx="0"/>
            </p:cNvCxnSpPr>
            <p:nvPr/>
          </p:nvCxnSpPr>
          <p:spPr>
            <a:xfrm rot="16200000" flipV="1">
              <a:off x="5626604" y="5155807"/>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E56E473-3095-2C4A-3716-865831251A42}"/>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EF88E74-2CBE-2064-6871-03DC77BFCF57}"/>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01553B4-5F20-36DB-BF42-89D14A9F1567}"/>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02C1195-D632-9564-9644-48D757756770}"/>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586F511-397E-67EB-0E59-46043A4AE8AE}"/>
                </a:ext>
              </a:extLst>
            </p:cNvPr>
            <p:cNvCxnSpPr>
              <a:cxnSpLocks/>
              <a:stCxn id="30"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8B3ABE8-2043-DE7B-5B5B-3FBFF73CD3F8}"/>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A164D076-9429-C118-F14A-EA1AC7C7CE39}"/>
              </a:ext>
            </a:extLst>
          </p:cNvPr>
          <p:cNvSpPr txBox="1"/>
          <p:nvPr/>
        </p:nvSpPr>
        <p:spPr>
          <a:xfrm>
            <a:off x="4119617" y="4739697"/>
            <a:ext cx="1040601" cy="369332"/>
          </a:xfrm>
          <a:prstGeom prst="rect">
            <a:avLst/>
          </a:prstGeom>
          <a:noFill/>
        </p:spPr>
        <p:txBody>
          <a:bodyPr wrap="square" rtlCol="0">
            <a:spAutoFit/>
          </a:bodyPr>
          <a:lstStyle/>
          <a:p>
            <a:pPr algn="ctr"/>
            <a:r>
              <a:rPr lang="en-US" b="1" dirty="0">
                <a:solidFill>
                  <a:srgbClr val="EA4335"/>
                </a:solidFill>
              </a:rPr>
              <a:t>Query</a:t>
            </a:r>
            <a:endParaRPr lang="en-IN" b="1" dirty="0">
              <a:solidFill>
                <a:srgbClr val="EA4335"/>
              </a:solidFill>
            </a:endParaRPr>
          </a:p>
        </p:txBody>
      </p:sp>
      <p:sp>
        <p:nvSpPr>
          <p:cNvPr id="4" name="TextBox 3">
            <a:extLst>
              <a:ext uri="{FF2B5EF4-FFF2-40B4-BE49-F238E27FC236}">
                <a16:creationId xmlns:a16="http://schemas.microsoft.com/office/drawing/2014/main" id="{47828E6E-106F-D7DB-23F3-96AF31DFB364}"/>
              </a:ext>
            </a:extLst>
          </p:cNvPr>
          <p:cNvSpPr txBox="1"/>
          <p:nvPr/>
        </p:nvSpPr>
        <p:spPr>
          <a:xfrm>
            <a:off x="6038008" y="4735597"/>
            <a:ext cx="711809" cy="369332"/>
          </a:xfrm>
          <a:prstGeom prst="rect">
            <a:avLst/>
          </a:prstGeom>
          <a:noFill/>
        </p:spPr>
        <p:txBody>
          <a:bodyPr wrap="square" rtlCol="0">
            <a:spAutoFit/>
          </a:bodyPr>
          <a:lstStyle/>
          <a:p>
            <a:pPr algn="ctr"/>
            <a:r>
              <a:rPr lang="en-US" b="1" dirty="0">
                <a:solidFill>
                  <a:srgbClr val="2F6DFF"/>
                </a:solidFill>
              </a:rPr>
              <a:t>Key</a:t>
            </a:r>
            <a:endParaRPr lang="en-IN" b="1" dirty="0">
              <a:solidFill>
                <a:srgbClr val="2F6DFF"/>
              </a:solidFill>
            </a:endParaRPr>
          </a:p>
        </p:txBody>
      </p:sp>
      <p:sp>
        <p:nvSpPr>
          <p:cNvPr id="5" name="TextBox 4">
            <a:extLst>
              <a:ext uri="{FF2B5EF4-FFF2-40B4-BE49-F238E27FC236}">
                <a16:creationId xmlns:a16="http://schemas.microsoft.com/office/drawing/2014/main" id="{7715D9C9-8EFB-B2D5-D8F1-A221E5F00947}"/>
              </a:ext>
            </a:extLst>
          </p:cNvPr>
          <p:cNvSpPr txBox="1"/>
          <p:nvPr/>
        </p:nvSpPr>
        <p:spPr>
          <a:xfrm>
            <a:off x="7662787" y="4740508"/>
            <a:ext cx="963878" cy="369332"/>
          </a:xfrm>
          <a:prstGeom prst="rect">
            <a:avLst/>
          </a:prstGeom>
          <a:noFill/>
        </p:spPr>
        <p:txBody>
          <a:bodyPr wrap="square" rtlCol="0">
            <a:spAutoFit/>
          </a:bodyPr>
          <a:lstStyle/>
          <a:p>
            <a:pPr algn="ctr"/>
            <a:r>
              <a:rPr lang="en-US" b="1" dirty="0">
                <a:solidFill>
                  <a:srgbClr val="34A853"/>
                </a:solidFill>
              </a:rPr>
              <a:t>Value</a:t>
            </a:r>
            <a:endParaRPr lang="en-IN" b="1" dirty="0">
              <a:solidFill>
                <a:srgbClr val="34A853"/>
              </a:solidFill>
            </a:endParaRPr>
          </a:p>
        </p:txBody>
      </p:sp>
      <p:pic>
        <p:nvPicPr>
          <p:cNvPr id="16" name="Picture 15">
            <a:extLst>
              <a:ext uri="{FF2B5EF4-FFF2-40B4-BE49-F238E27FC236}">
                <a16:creationId xmlns:a16="http://schemas.microsoft.com/office/drawing/2014/main" id="{43B0511D-42E7-5344-2FD9-2334B40D1063}"/>
              </a:ext>
            </a:extLst>
          </p:cNvPr>
          <p:cNvPicPr>
            <a:picLocks noChangeAspect="1"/>
          </p:cNvPicPr>
          <p:nvPr/>
        </p:nvPicPr>
        <p:blipFill>
          <a:blip r:embed="rId2"/>
          <a:stretch>
            <a:fillRect/>
          </a:stretch>
        </p:blipFill>
        <p:spPr>
          <a:xfrm>
            <a:off x="4006120" y="5179378"/>
            <a:ext cx="1267594" cy="1165947"/>
          </a:xfrm>
          <a:prstGeom prst="rect">
            <a:avLst/>
          </a:prstGeom>
        </p:spPr>
      </p:pic>
      <p:pic>
        <p:nvPicPr>
          <p:cNvPr id="36" name="Picture 35">
            <a:extLst>
              <a:ext uri="{FF2B5EF4-FFF2-40B4-BE49-F238E27FC236}">
                <a16:creationId xmlns:a16="http://schemas.microsoft.com/office/drawing/2014/main" id="{5FBF17EE-C72F-BF3D-4FA3-A8244EC91610}"/>
              </a:ext>
            </a:extLst>
          </p:cNvPr>
          <p:cNvPicPr>
            <a:picLocks noChangeAspect="1"/>
          </p:cNvPicPr>
          <p:nvPr/>
        </p:nvPicPr>
        <p:blipFill>
          <a:blip r:embed="rId2"/>
          <a:stretch>
            <a:fillRect/>
          </a:stretch>
        </p:blipFill>
        <p:spPr>
          <a:xfrm>
            <a:off x="5760913" y="5179378"/>
            <a:ext cx="1266003" cy="1164483"/>
          </a:xfrm>
          <a:prstGeom prst="rect">
            <a:avLst/>
          </a:prstGeom>
        </p:spPr>
      </p:pic>
      <p:pic>
        <p:nvPicPr>
          <p:cNvPr id="37" name="Picture 36">
            <a:extLst>
              <a:ext uri="{FF2B5EF4-FFF2-40B4-BE49-F238E27FC236}">
                <a16:creationId xmlns:a16="http://schemas.microsoft.com/office/drawing/2014/main" id="{6178AD13-D707-2BEF-946B-DFC92B6DD9B6}"/>
              </a:ext>
            </a:extLst>
          </p:cNvPr>
          <p:cNvPicPr>
            <a:picLocks noChangeAspect="1"/>
          </p:cNvPicPr>
          <p:nvPr/>
        </p:nvPicPr>
        <p:blipFill>
          <a:blip r:embed="rId2"/>
          <a:stretch>
            <a:fillRect/>
          </a:stretch>
        </p:blipFill>
        <p:spPr>
          <a:xfrm>
            <a:off x="7514115" y="5180109"/>
            <a:ext cx="1264412" cy="1163020"/>
          </a:xfrm>
          <a:prstGeom prst="rect">
            <a:avLst/>
          </a:prstGeom>
        </p:spPr>
      </p:pic>
      <p:grpSp>
        <p:nvGrpSpPr>
          <p:cNvPr id="64" name="Group 63">
            <a:extLst>
              <a:ext uri="{FF2B5EF4-FFF2-40B4-BE49-F238E27FC236}">
                <a16:creationId xmlns:a16="http://schemas.microsoft.com/office/drawing/2014/main" id="{DF23DB7A-A85A-5B10-5EF4-036AD9579ECD}"/>
              </a:ext>
            </a:extLst>
          </p:cNvPr>
          <p:cNvGrpSpPr/>
          <p:nvPr/>
        </p:nvGrpSpPr>
        <p:grpSpPr>
          <a:xfrm>
            <a:off x="3898741" y="6247441"/>
            <a:ext cx="1396967" cy="622286"/>
            <a:chOff x="3898741" y="6247441"/>
            <a:chExt cx="1396967" cy="622286"/>
          </a:xfrm>
        </p:grpSpPr>
        <p:sp>
          <p:nvSpPr>
            <p:cNvPr id="38" name="TextBox 37">
              <a:extLst>
                <a:ext uri="{FF2B5EF4-FFF2-40B4-BE49-F238E27FC236}">
                  <a16:creationId xmlns:a16="http://schemas.microsoft.com/office/drawing/2014/main" id="{3F060BBE-D191-00E0-8B07-DA568F9EE5BD}"/>
                </a:ext>
              </a:extLst>
            </p:cNvPr>
            <p:cNvSpPr txBox="1"/>
            <p:nvPr/>
          </p:nvSpPr>
          <p:spPr>
            <a:xfrm rot="18664144">
              <a:off x="3925672" y="6348114"/>
              <a:ext cx="223138" cy="276999"/>
            </a:xfrm>
            <a:prstGeom prst="rect">
              <a:avLst/>
            </a:prstGeom>
            <a:noFill/>
          </p:spPr>
          <p:txBody>
            <a:bodyPr wrap="none" rtlCol="0">
              <a:spAutoFit/>
            </a:bodyPr>
            <a:lstStyle/>
            <a:p>
              <a:r>
                <a:rPr lang="en-US" sz="1200" dirty="0"/>
                <a:t>I</a:t>
              </a:r>
              <a:endParaRPr lang="en-IN" sz="1200" dirty="0"/>
            </a:p>
          </p:txBody>
        </p:sp>
        <p:sp>
          <p:nvSpPr>
            <p:cNvPr id="39" name="TextBox 38">
              <a:extLst>
                <a:ext uri="{FF2B5EF4-FFF2-40B4-BE49-F238E27FC236}">
                  <a16:creationId xmlns:a16="http://schemas.microsoft.com/office/drawing/2014/main" id="{2F5F3F66-FD53-070F-CC7D-00DB4843D099}"/>
                </a:ext>
              </a:extLst>
            </p:cNvPr>
            <p:cNvSpPr txBox="1"/>
            <p:nvPr/>
          </p:nvSpPr>
          <p:spPr>
            <a:xfrm rot="18664144">
              <a:off x="4147645" y="6392113"/>
              <a:ext cx="445378" cy="276999"/>
            </a:xfrm>
            <a:prstGeom prst="rect">
              <a:avLst/>
            </a:prstGeom>
            <a:noFill/>
          </p:spPr>
          <p:txBody>
            <a:bodyPr wrap="none" rtlCol="0">
              <a:spAutoFit/>
            </a:bodyPr>
            <a:lstStyle/>
            <a:p>
              <a:r>
                <a:rPr lang="en-US" sz="1200" dirty="0"/>
                <a:t>love</a:t>
              </a:r>
              <a:endParaRPr lang="en-IN" sz="1200" dirty="0"/>
            </a:p>
          </p:txBody>
        </p:sp>
        <p:sp>
          <p:nvSpPr>
            <p:cNvPr id="40" name="TextBox 39">
              <a:extLst>
                <a:ext uri="{FF2B5EF4-FFF2-40B4-BE49-F238E27FC236}">
                  <a16:creationId xmlns:a16="http://schemas.microsoft.com/office/drawing/2014/main" id="{F1C4D825-2BC1-38B9-69A4-99535FDDD534}"/>
                </a:ext>
              </a:extLst>
            </p:cNvPr>
            <p:cNvSpPr txBox="1"/>
            <p:nvPr/>
          </p:nvSpPr>
          <p:spPr>
            <a:xfrm rot="18664144">
              <a:off x="4460390" y="6420084"/>
              <a:ext cx="622286" cy="276999"/>
            </a:xfrm>
            <a:prstGeom prst="rect">
              <a:avLst/>
            </a:prstGeom>
            <a:noFill/>
          </p:spPr>
          <p:txBody>
            <a:bodyPr wrap="none" rtlCol="0">
              <a:spAutoFit/>
            </a:bodyPr>
            <a:lstStyle/>
            <a:p>
              <a:r>
                <a:rPr lang="en-US" sz="1200" dirty="0"/>
                <a:t>cheese</a:t>
              </a:r>
              <a:endParaRPr lang="en-IN" sz="1200" dirty="0"/>
            </a:p>
          </p:txBody>
        </p:sp>
        <p:sp>
          <p:nvSpPr>
            <p:cNvPr id="41" name="TextBox 40">
              <a:extLst>
                <a:ext uri="{FF2B5EF4-FFF2-40B4-BE49-F238E27FC236}">
                  <a16:creationId xmlns:a16="http://schemas.microsoft.com/office/drawing/2014/main" id="{CC19C683-5259-FDC0-4F63-FBC952011C3B}"/>
                </a:ext>
              </a:extLst>
            </p:cNvPr>
            <p:cNvSpPr txBox="1"/>
            <p:nvPr/>
          </p:nvSpPr>
          <p:spPr>
            <a:xfrm rot="18664144">
              <a:off x="4924517" y="6399654"/>
              <a:ext cx="465384" cy="276999"/>
            </a:xfrm>
            <a:prstGeom prst="rect">
              <a:avLst/>
            </a:prstGeom>
            <a:noFill/>
          </p:spPr>
          <p:txBody>
            <a:bodyPr wrap="none" rtlCol="0">
              <a:spAutoFit/>
            </a:bodyPr>
            <a:lstStyle/>
            <a:p>
              <a:r>
                <a:rPr lang="en-US" sz="1200" dirty="0"/>
                <a:t>cake</a:t>
              </a:r>
              <a:endParaRPr lang="en-IN" sz="1200" dirty="0"/>
            </a:p>
          </p:txBody>
        </p:sp>
      </p:grpSp>
      <p:grpSp>
        <p:nvGrpSpPr>
          <p:cNvPr id="65" name="Group 64">
            <a:extLst>
              <a:ext uri="{FF2B5EF4-FFF2-40B4-BE49-F238E27FC236}">
                <a16:creationId xmlns:a16="http://schemas.microsoft.com/office/drawing/2014/main" id="{9CA25FA9-3957-6477-EB49-293BD7B3CBF1}"/>
              </a:ext>
            </a:extLst>
          </p:cNvPr>
          <p:cNvGrpSpPr/>
          <p:nvPr/>
        </p:nvGrpSpPr>
        <p:grpSpPr>
          <a:xfrm>
            <a:off x="5647611" y="6235714"/>
            <a:ext cx="1396967" cy="622286"/>
            <a:chOff x="3898741" y="6247441"/>
            <a:chExt cx="1396967" cy="622286"/>
          </a:xfrm>
        </p:grpSpPr>
        <p:sp>
          <p:nvSpPr>
            <p:cNvPr id="66" name="TextBox 65">
              <a:extLst>
                <a:ext uri="{FF2B5EF4-FFF2-40B4-BE49-F238E27FC236}">
                  <a16:creationId xmlns:a16="http://schemas.microsoft.com/office/drawing/2014/main" id="{8874ADC1-452A-572D-A097-6DE82FC1D017}"/>
                </a:ext>
              </a:extLst>
            </p:cNvPr>
            <p:cNvSpPr txBox="1"/>
            <p:nvPr/>
          </p:nvSpPr>
          <p:spPr>
            <a:xfrm rot="18664144">
              <a:off x="3925672" y="6348114"/>
              <a:ext cx="223138" cy="276999"/>
            </a:xfrm>
            <a:prstGeom prst="rect">
              <a:avLst/>
            </a:prstGeom>
            <a:noFill/>
          </p:spPr>
          <p:txBody>
            <a:bodyPr wrap="none" rtlCol="0">
              <a:spAutoFit/>
            </a:bodyPr>
            <a:lstStyle/>
            <a:p>
              <a:r>
                <a:rPr lang="en-US" sz="1200" dirty="0"/>
                <a:t>I</a:t>
              </a:r>
              <a:endParaRPr lang="en-IN" sz="1200" dirty="0"/>
            </a:p>
          </p:txBody>
        </p:sp>
        <p:sp>
          <p:nvSpPr>
            <p:cNvPr id="67" name="TextBox 66">
              <a:extLst>
                <a:ext uri="{FF2B5EF4-FFF2-40B4-BE49-F238E27FC236}">
                  <a16:creationId xmlns:a16="http://schemas.microsoft.com/office/drawing/2014/main" id="{71BD6ECF-A004-0454-40D3-577F0B6745F3}"/>
                </a:ext>
              </a:extLst>
            </p:cNvPr>
            <p:cNvSpPr txBox="1"/>
            <p:nvPr/>
          </p:nvSpPr>
          <p:spPr>
            <a:xfrm rot="18664144">
              <a:off x="4147645" y="6392113"/>
              <a:ext cx="445378" cy="276999"/>
            </a:xfrm>
            <a:prstGeom prst="rect">
              <a:avLst/>
            </a:prstGeom>
            <a:noFill/>
          </p:spPr>
          <p:txBody>
            <a:bodyPr wrap="none" rtlCol="0">
              <a:spAutoFit/>
            </a:bodyPr>
            <a:lstStyle/>
            <a:p>
              <a:r>
                <a:rPr lang="en-US" sz="1200" dirty="0"/>
                <a:t>love</a:t>
              </a:r>
              <a:endParaRPr lang="en-IN" sz="1200" dirty="0"/>
            </a:p>
          </p:txBody>
        </p:sp>
        <p:sp>
          <p:nvSpPr>
            <p:cNvPr id="68" name="TextBox 67">
              <a:extLst>
                <a:ext uri="{FF2B5EF4-FFF2-40B4-BE49-F238E27FC236}">
                  <a16:creationId xmlns:a16="http://schemas.microsoft.com/office/drawing/2014/main" id="{2E3A6235-2AEC-FDE7-C2C8-ECEDE7468031}"/>
                </a:ext>
              </a:extLst>
            </p:cNvPr>
            <p:cNvSpPr txBox="1"/>
            <p:nvPr/>
          </p:nvSpPr>
          <p:spPr>
            <a:xfrm rot="18664144">
              <a:off x="4460390" y="6420084"/>
              <a:ext cx="622286" cy="276999"/>
            </a:xfrm>
            <a:prstGeom prst="rect">
              <a:avLst/>
            </a:prstGeom>
            <a:noFill/>
          </p:spPr>
          <p:txBody>
            <a:bodyPr wrap="none" rtlCol="0">
              <a:spAutoFit/>
            </a:bodyPr>
            <a:lstStyle/>
            <a:p>
              <a:r>
                <a:rPr lang="en-US" sz="1200" dirty="0"/>
                <a:t>cheese</a:t>
              </a:r>
              <a:endParaRPr lang="en-IN" sz="1200" dirty="0"/>
            </a:p>
          </p:txBody>
        </p:sp>
        <p:sp>
          <p:nvSpPr>
            <p:cNvPr id="69" name="TextBox 68">
              <a:extLst>
                <a:ext uri="{FF2B5EF4-FFF2-40B4-BE49-F238E27FC236}">
                  <a16:creationId xmlns:a16="http://schemas.microsoft.com/office/drawing/2014/main" id="{61297A3D-70B1-6FBD-6DB2-E621BE6EAB8C}"/>
                </a:ext>
              </a:extLst>
            </p:cNvPr>
            <p:cNvSpPr txBox="1"/>
            <p:nvPr/>
          </p:nvSpPr>
          <p:spPr>
            <a:xfrm rot="18664144">
              <a:off x="4924517" y="6399654"/>
              <a:ext cx="465384" cy="276999"/>
            </a:xfrm>
            <a:prstGeom prst="rect">
              <a:avLst/>
            </a:prstGeom>
            <a:noFill/>
          </p:spPr>
          <p:txBody>
            <a:bodyPr wrap="none" rtlCol="0">
              <a:spAutoFit/>
            </a:bodyPr>
            <a:lstStyle/>
            <a:p>
              <a:r>
                <a:rPr lang="en-US" sz="1200" dirty="0"/>
                <a:t>cake</a:t>
              </a:r>
              <a:endParaRPr lang="en-IN" sz="1200" dirty="0"/>
            </a:p>
          </p:txBody>
        </p:sp>
      </p:grpSp>
      <p:grpSp>
        <p:nvGrpSpPr>
          <p:cNvPr id="70" name="Group 69">
            <a:extLst>
              <a:ext uri="{FF2B5EF4-FFF2-40B4-BE49-F238E27FC236}">
                <a16:creationId xmlns:a16="http://schemas.microsoft.com/office/drawing/2014/main" id="{03CE15D7-9FBC-552E-C3A6-8931D08D5C32}"/>
              </a:ext>
            </a:extLst>
          </p:cNvPr>
          <p:cNvGrpSpPr/>
          <p:nvPr/>
        </p:nvGrpSpPr>
        <p:grpSpPr>
          <a:xfrm>
            <a:off x="7442237" y="6250863"/>
            <a:ext cx="1396967" cy="622286"/>
            <a:chOff x="3898741" y="6247441"/>
            <a:chExt cx="1396967" cy="622286"/>
          </a:xfrm>
        </p:grpSpPr>
        <p:sp>
          <p:nvSpPr>
            <p:cNvPr id="71" name="TextBox 70">
              <a:extLst>
                <a:ext uri="{FF2B5EF4-FFF2-40B4-BE49-F238E27FC236}">
                  <a16:creationId xmlns:a16="http://schemas.microsoft.com/office/drawing/2014/main" id="{0A15126E-3B11-D524-4B9B-5ECFE48DA8B0}"/>
                </a:ext>
              </a:extLst>
            </p:cNvPr>
            <p:cNvSpPr txBox="1"/>
            <p:nvPr/>
          </p:nvSpPr>
          <p:spPr>
            <a:xfrm rot="18664144">
              <a:off x="3925672" y="6348114"/>
              <a:ext cx="223138" cy="276999"/>
            </a:xfrm>
            <a:prstGeom prst="rect">
              <a:avLst/>
            </a:prstGeom>
            <a:noFill/>
          </p:spPr>
          <p:txBody>
            <a:bodyPr wrap="none" rtlCol="0">
              <a:spAutoFit/>
            </a:bodyPr>
            <a:lstStyle/>
            <a:p>
              <a:r>
                <a:rPr lang="en-US" sz="1200" dirty="0"/>
                <a:t>I</a:t>
              </a:r>
              <a:endParaRPr lang="en-IN" sz="1200" dirty="0"/>
            </a:p>
          </p:txBody>
        </p:sp>
        <p:sp>
          <p:nvSpPr>
            <p:cNvPr id="72" name="TextBox 71">
              <a:extLst>
                <a:ext uri="{FF2B5EF4-FFF2-40B4-BE49-F238E27FC236}">
                  <a16:creationId xmlns:a16="http://schemas.microsoft.com/office/drawing/2014/main" id="{23AD09D1-8042-9434-D00E-68E4D766330A}"/>
                </a:ext>
              </a:extLst>
            </p:cNvPr>
            <p:cNvSpPr txBox="1"/>
            <p:nvPr/>
          </p:nvSpPr>
          <p:spPr>
            <a:xfrm rot="18664144">
              <a:off x="4147645" y="6392113"/>
              <a:ext cx="445378" cy="276999"/>
            </a:xfrm>
            <a:prstGeom prst="rect">
              <a:avLst/>
            </a:prstGeom>
            <a:noFill/>
          </p:spPr>
          <p:txBody>
            <a:bodyPr wrap="none" rtlCol="0">
              <a:spAutoFit/>
            </a:bodyPr>
            <a:lstStyle/>
            <a:p>
              <a:r>
                <a:rPr lang="en-US" sz="1200" dirty="0"/>
                <a:t>love</a:t>
              </a:r>
              <a:endParaRPr lang="en-IN" sz="1200" dirty="0"/>
            </a:p>
          </p:txBody>
        </p:sp>
        <p:sp>
          <p:nvSpPr>
            <p:cNvPr id="73" name="TextBox 72">
              <a:extLst>
                <a:ext uri="{FF2B5EF4-FFF2-40B4-BE49-F238E27FC236}">
                  <a16:creationId xmlns:a16="http://schemas.microsoft.com/office/drawing/2014/main" id="{72E9F586-B0BF-A4A6-302D-887CA8A38C34}"/>
                </a:ext>
              </a:extLst>
            </p:cNvPr>
            <p:cNvSpPr txBox="1"/>
            <p:nvPr/>
          </p:nvSpPr>
          <p:spPr>
            <a:xfrm rot="18664144">
              <a:off x="4460390" y="6420084"/>
              <a:ext cx="622286" cy="276999"/>
            </a:xfrm>
            <a:prstGeom prst="rect">
              <a:avLst/>
            </a:prstGeom>
            <a:noFill/>
          </p:spPr>
          <p:txBody>
            <a:bodyPr wrap="none" rtlCol="0">
              <a:spAutoFit/>
            </a:bodyPr>
            <a:lstStyle/>
            <a:p>
              <a:r>
                <a:rPr lang="en-US" sz="1200" dirty="0"/>
                <a:t>cheese</a:t>
              </a:r>
              <a:endParaRPr lang="en-IN" sz="1200" dirty="0"/>
            </a:p>
          </p:txBody>
        </p:sp>
        <p:sp>
          <p:nvSpPr>
            <p:cNvPr id="74" name="TextBox 73">
              <a:extLst>
                <a:ext uri="{FF2B5EF4-FFF2-40B4-BE49-F238E27FC236}">
                  <a16:creationId xmlns:a16="http://schemas.microsoft.com/office/drawing/2014/main" id="{489599CD-32F5-9544-646C-B4B3B23378D8}"/>
                </a:ext>
              </a:extLst>
            </p:cNvPr>
            <p:cNvSpPr txBox="1"/>
            <p:nvPr/>
          </p:nvSpPr>
          <p:spPr>
            <a:xfrm rot="18664144">
              <a:off x="4924517" y="6399654"/>
              <a:ext cx="465384" cy="276999"/>
            </a:xfrm>
            <a:prstGeom prst="rect">
              <a:avLst/>
            </a:prstGeom>
            <a:noFill/>
          </p:spPr>
          <p:txBody>
            <a:bodyPr wrap="none" rtlCol="0">
              <a:spAutoFit/>
            </a:bodyPr>
            <a:lstStyle/>
            <a:p>
              <a:r>
                <a:rPr lang="en-US" sz="1200" dirty="0"/>
                <a:t>cake</a:t>
              </a:r>
              <a:endParaRPr lang="en-IN" sz="1200" dirty="0"/>
            </a:p>
          </p:txBody>
        </p:sp>
      </p:grpSp>
    </p:spTree>
    <p:extLst>
      <p:ext uri="{BB962C8B-B14F-4D97-AF65-F5344CB8AC3E}">
        <p14:creationId xmlns:p14="http://schemas.microsoft.com/office/powerpoint/2010/main" val="1277995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026334"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Multi-Head Attention</a:t>
            </a:r>
            <a:endParaRPr lang="en-IN" dirty="0">
              <a:solidFill>
                <a:schemeClr val="tx1"/>
              </a:solidFill>
            </a:endParaRPr>
          </a:p>
        </p:txBody>
      </p:sp>
      <p:grpSp>
        <p:nvGrpSpPr>
          <p:cNvPr id="7" name="Group 6">
            <a:extLst>
              <a:ext uri="{FF2B5EF4-FFF2-40B4-BE49-F238E27FC236}">
                <a16:creationId xmlns:a16="http://schemas.microsoft.com/office/drawing/2014/main" id="{F368E3DA-9125-F56D-C60B-86E90EAFF3A3}"/>
              </a:ext>
            </a:extLst>
          </p:cNvPr>
          <p:cNvGrpSpPr/>
          <p:nvPr/>
        </p:nvGrpSpPr>
        <p:grpSpPr>
          <a:xfrm>
            <a:off x="345765" y="1074305"/>
            <a:ext cx="6035430" cy="4963469"/>
            <a:chOff x="2999317" y="1066799"/>
            <a:chExt cx="7072842" cy="5816625"/>
          </a:xfrm>
        </p:grpSpPr>
        <p:grpSp>
          <p:nvGrpSpPr>
            <p:cNvPr id="2" name="Group 1">
              <a:extLst>
                <a:ext uri="{FF2B5EF4-FFF2-40B4-BE49-F238E27FC236}">
                  <a16:creationId xmlns:a16="http://schemas.microsoft.com/office/drawing/2014/main" id="{ABC59423-FB5F-B140-9851-8E27D86042B8}"/>
                </a:ext>
              </a:extLst>
            </p:cNvPr>
            <p:cNvGrpSpPr/>
            <p:nvPr/>
          </p:nvGrpSpPr>
          <p:grpSpPr>
            <a:xfrm>
              <a:off x="2999317" y="1066799"/>
              <a:ext cx="7072842" cy="3616961"/>
              <a:chOff x="3193676" y="1527302"/>
              <a:chExt cx="5804648" cy="4469433"/>
            </a:xfrm>
          </p:grpSpPr>
          <p:sp>
            <p:nvSpPr>
              <p:cNvPr id="9" name="Rectangle: Rounded Corners 8">
                <a:extLst>
                  <a:ext uri="{FF2B5EF4-FFF2-40B4-BE49-F238E27FC236}">
                    <a16:creationId xmlns:a16="http://schemas.microsoft.com/office/drawing/2014/main" id="{9FF04AE2-BC65-14FD-F1D4-DADB7533BBC0}"/>
                  </a:ext>
                </a:extLst>
              </p:cNvPr>
              <p:cNvSpPr/>
              <p:nvPr/>
            </p:nvSpPr>
            <p:spPr>
              <a:xfrm>
                <a:off x="3193676" y="1527302"/>
                <a:ext cx="5804648" cy="4469433"/>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Rounded Corners 16">
                <a:extLst>
                  <a:ext uri="{FF2B5EF4-FFF2-40B4-BE49-F238E27FC236}">
                    <a16:creationId xmlns:a16="http://schemas.microsoft.com/office/drawing/2014/main" id="{E72BA21A-14F3-D80E-B222-417063AE7E92}"/>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5" name="Rectangle: Rounded Corners 24">
                <a:extLst>
                  <a:ext uri="{FF2B5EF4-FFF2-40B4-BE49-F238E27FC236}">
                    <a16:creationId xmlns:a16="http://schemas.microsoft.com/office/drawing/2014/main" id="{7C7C093B-99C3-569E-7991-4B7C374505B8}"/>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6" name="Rectangle: Rounded Corners 25">
                <a:extLst>
                  <a:ext uri="{FF2B5EF4-FFF2-40B4-BE49-F238E27FC236}">
                    <a16:creationId xmlns:a16="http://schemas.microsoft.com/office/drawing/2014/main" id="{1351B9D1-FA65-F32E-021E-F029AF817ABB}"/>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7" name="Rectangle: Rounded Corners 26">
                <a:extLst>
                  <a:ext uri="{FF2B5EF4-FFF2-40B4-BE49-F238E27FC236}">
                    <a16:creationId xmlns:a16="http://schemas.microsoft.com/office/drawing/2014/main" id="{823DB53A-ABFD-D187-884D-23EF188E02FC}"/>
                  </a:ext>
                </a:extLst>
              </p:cNvPr>
              <p:cNvSpPr/>
              <p:nvPr/>
            </p:nvSpPr>
            <p:spPr>
              <a:xfrm>
                <a:off x="4643680" y="4710949"/>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28" name="Rectangle: Rounded Corners 27">
                <a:extLst>
                  <a:ext uri="{FF2B5EF4-FFF2-40B4-BE49-F238E27FC236}">
                    <a16:creationId xmlns:a16="http://schemas.microsoft.com/office/drawing/2014/main" id="{553DAC26-10C9-10BF-ADA9-B0F7CEB326A1}"/>
                  </a:ext>
                </a:extLst>
              </p:cNvPr>
              <p:cNvSpPr/>
              <p:nvPr/>
            </p:nvSpPr>
            <p:spPr>
              <a:xfrm>
                <a:off x="4640398" y="4122547"/>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Scale</a:t>
                </a:r>
                <a:endParaRPr lang="en-IN" sz="1600" dirty="0">
                  <a:solidFill>
                    <a:schemeClr val="tx1">
                      <a:lumMod val="50000"/>
                      <a:lumOff val="50000"/>
                    </a:schemeClr>
                  </a:solidFill>
                </a:endParaRPr>
              </a:p>
            </p:txBody>
          </p:sp>
          <p:sp>
            <p:nvSpPr>
              <p:cNvPr id="29" name="Rectangle: Rounded Corners 28">
                <a:extLst>
                  <a:ext uri="{FF2B5EF4-FFF2-40B4-BE49-F238E27FC236}">
                    <a16:creationId xmlns:a16="http://schemas.microsoft.com/office/drawing/2014/main" id="{9311A1F1-16A7-5291-E1A6-F0F4DDF9AE17}"/>
                  </a:ext>
                </a:extLst>
              </p:cNvPr>
              <p:cNvSpPr/>
              <p:nvPr/>
            </p:nvSpPr>
            <p:spPr>
              <a:xfrm>
                <a:off x="4640397" y="3534145"/>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Softmax</a:t>
                </a:r>
                <a:endParaRPr lang="en-IN" sz="1600" dirty="0">
                  <a:solidFill>
                    <a:schemeClr val="tx1">
                      <a:lumMod val="50000"/>
                      <a:lumOff val="50000"/>
                    </a:schemeClr>
                  </a:solidFill>
                </a:endParaRPr>
              </a:p>
            </p:txBody>
          </p:sp>
          <p:sp>
            <p:nvSpPr>
              <p:cNvPr id="30" name="Rectangle: Rounded Corners 29">
                <a:extLst>
                  <a:ext uri="{FF2B5EF4-FFF2-40B4-BE49-F238E27FC236}">
                    <a16:creationId xmlns:a16="http://schemas.microsoft.com/office/drawing/2014/main" id="{B1E5D524-8592-D015-5679-1C4EB75ED4DF}"/>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31" name="Rectangle: Rounded Corners 30">
                <a:extLst>
                  <a:ext uri="{FF2B5EF4-FFF2-40B4-BE49-F238E27FC236}">
                    <a16:creationId xmlns:a16="http://schemas.microsoft.com/office/drawing/2014/main" id="{E953A135-C04D-6092-3534-B6FDB252CEA2}"/>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32" name="Rectangle: Rounded Corners 31">
                <a:extLst>
                  <a:ext uri="{FF2B5EF4-FFF2-40B4-BE49-F238E27FC236}">
                    <a16:creationId xmlns:a16="http://schemas.microsoft.com/office/drawing/2014/main" id="{2948BAED-A326-A233-DC86-9242C84310A0}"/>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34" name="Straight Arrow Connector 33">
                <a:extLst>
                  <a:ext uri="{FF2B5EF4-FFF2-40B4-BE49-F238E27FC236}">
                    <a16:creationId xmlns:a16="http://schemas.microsoft.com/office/drawing/2014/main" id="{EBA7E8F2-2420-5AB6-DB8E-929B62FEBFE9}"/>
                  </a:ext>
                </a:extLst>
              </p:cNvPr>
              <p:cNvCxnSpPr>
                <a:cxnSpLocks/>
                <a:stCxn id="26" idx="0"/>
              </p:cNvCxnSpPr>
              <p:nvPr/>
            </p:nvCxnSpPr>
            <p:spPr>
              <a:xfrm flipV="1">
                <a:off x="7416490" y="3286819"/>
                <a:ext cx="0" cy="2221990"/>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772CA8E-5E34-8DB3-38CF-B0CCA4966BBB}"/>
                  </a:ext>
                </a:extLst>
              </p:cNvPr>
              <p:cNvCxnSpPr>
                <a:stCxn id="25" idx="0"/>
              </p:cNvCxnSpPr>
              <p:nvPr/>
            </p:nvCxnSpPr>
            <p:spPr>
              <a:xfrm rot="16200000" flipV="1">
                <a:off x="5626604" y="5155807"/>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E56E473-3095-2C4A-3716-865831251A42}"/>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EF88E74-2CBE-2064-6871-03DC77BFCF57}"/>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01553B4-5F20-36DB-BF42-89D14A9F1567}"/>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02C1195-D632-9564-9644-48D757756770}"/>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586F511-397E-67EB-0E59-46043A4AE8AE}"/>
                  </a:ext>
                </a:extLst>
              </p:cNvPr>
              <p:cNvCxnSpPr>
                <a:cxnSpLocks/>
                <a:stCxn id="30"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8B3ABE8-2043-DE7B-5B5B-3FBFF73CD3F8}"/>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A164D076-9429-C118-F14A-EA1AC7C7CE39}"/>
                </a:ext>
              </a:extLst>
            </p:cNvPr>
            <p:cNvSpPr txBox="1"/>
            <p:nvPr/>
          </p:nvSpPr>
          <p:spPr>
            <a:xfrm>
              <a:off x="4119617" y="4739697"/>
              <a:ext cx="1040601" cy="369332"/>
            </a:xfrm>
            <a:prstGeom prst="rect">
              <a:avLst/>
            </a:prstGeom>
            <a:noFill/>
          </p:spPr>
          <p:txBody>
            <a:bodyPr wrap="square" rtlCol="0">
              <a:spAutoFit/>
            </a:bodyPr>
            <a:lstStyle/>
            <a:p>
              <a:pPr algn="ctr"/>
              <a:r>
                <a:rPr lang="en-US" b="1" dirty="0">
                  <a:solidFill>
                    <a:srgbClr val="EA4335"/>
                  </a:solidFill>
                </a:rPr>
                <a:t>Query</a:t>
              </a:r>
              <a:endParaRPr lang="en-IN" b="1" dirty="0">
                <a:solidFill>
                  <a:srgbClr val="EA4335"/>
                </a:solidFill>
              </a:endParaRPr>
            </a:p>
          </p:txBody>
        </p:sp>
        <p:sp>
          <p:nvSpPr>
            <p:cNvPr id="4" name="TextBox 3">
              <a:extLst>
                <a:ext uri="{FF2B5EF4-FFF2-40B4-BE49-F238E27FC236}">
                  <a16:creationId xmlns:a16="http://schemas.microsoft.com/office/drawing/2014/main" id="{47828E6E-106F-D7DB-23F3-96AF31DFB364}"/>
                </a:ext>
              </a:extLst>
            </p:cNvPr>
            <p:cNvSpPr txBox="1"/>
            <p:nvPr/>
          </p:nvSpPr>
          <p:spPr>
            <a:xfrm>
              <a:off x="6038008" y="4735597"/>
              <a:ext cx="711809" cy="369332"/>
            </a:xfrm>
            <a:prstGeom prst="rect">
              <a:avLst/>
            </a:prstGeom>
            <a:noFill/>
          </p:spPr>
          <p:txBody>
            <a:bodyPr wrap="square" rtlCol="0">
              <a:spAutoFit/>
            </a:bodyPr>
            <a:lstStyle/>
            <a:p>
              <a:pPr algn="ctr"/>
              <a:r>
                <a:rPr lang="en-US" b="1" dirty="0">
                  <a:solidFill>
                    <a:srgbClr val="2F6DFF"/>
                  </a:solidFill>
                </a:rPr>
                <a:t>Key</a:t>
              </a:r>
              <a:endParaRPr lang="en-IN" b="1" dirty="0">
                <a:solidFill>
                  <a:srgbClr val="2F6DFF"/>
                </a:solidFill>
              </a:endParaRPr>
            </a:p>
          </p:txBody>
        </p:sp>
        <p:sp>
          <p:nvSpPr>
            <p:cNvPr id="5" name="TextBox 4">
              <a:extLst>
                <a:ext uri="{FF2B5EF4-FFF2-40B4-BE49-F238E27FC236}">
                  <a16:creationId xmlns:a16="http://schemas.microsoft.com/office/drawing/2014/main" id="{7715D9C9-8EFB-B2D5-D8F1-A221E5F00947}"/>
                </a:ext>
              </a:extLst>
            </p:cNvPr>
            <p:cNvSpPr txBox="1"/>
            <p:nvPr/>
          </p:nvSpPr>
          <p:spPr>
            <a:xfrm>
              <a:off x="7662787" y="4740508"/>
              <a:ext cx="963878" cy="369332"/>
            </a:xfrm>
            <a:prstGeom prst="rect">
              <a:avLst/>
            </a:prstGeom>
            <a:noFill/>
          </p:spPr>
          <p:txBody>
            <a:bodyPr wrap="square" rtlCol="0">
              <a:spAutoFit/>
            </a:bodyPr>
            <a:lstStyle/>
            <a:p>
              <a:pPr algn="ctr"/>
              <a:r>
                <a:rPr lang="en-US" b="1" dirty="0">
                  <a:solidFill>
                    <a:srgbClr val="34A853"/>
                  </a:solidFill>
                </a:rPr>
                <a:t>Value</a:t>
              </a:r>
              <a:endParaRPr lang="en-IN" b="1" dirty="0">
                <a:solidFill>
                  <a:srgbClr val="34A853"/>
                </a:solidFill>
              </a:endParaRPr>
            </a:p>
          </p:txBody>
        </p:sp>
        <p:pic>
          <p:nvPicPr>
            <p:cNvPr id="16" name="Picture 15">
              <a:extLst>
                <a:ext uri="{FF2B5EF4-FFF2-40B4-BE49-F238E27FC236}">
                  <a16:creationId xmlns:a16="http://schemas.microsoft.com/office/drawing/2014/main" id="{43B0511D-42E7-5344-2FD9-2334B40D1063}"/>
                </a:ext>
              </a:extLst>
            </p:cNvPr>
            <p:cNvPicPr>
              <a:picLocks noChangeAspect="1"/>
            </p:cNvPicPr>
            <p:nvPr/>
          </p:nvPicPr>
          <p:blipFill>
            <a:blip r:embed="rId2"/>
            <a:stretch>
              <a:fillRect/>
            </a:stretch>
          </p:blipFill>
          <p:spPr>
            <a:xfrm>
              <a:off x="4006120" y="5179378"/>
              <a:ext cx="1267594" cy="1165947"/>
            </a:xfrm>
            <a:prstGeom prst="rect">
              <a:avLst/>
            </a:prstGeom>
          </p:spPr>
        </p:pic>
        <p:pic>
          <p:nvPicPr>
            <p:cNvPr id="36" name="Picture 35">
              <a:extLst>
                <a:ext uri="{FF2B5EF4-FFF2-40B4-BE49-F238E27FC236}">
                  <a16:creationId xmlns:a16="http://schemas.microsoft.com/office/drawing/2014/main" id="{5FBF17EE-C72F-BF3D-4FA3-A8244EC91610}"/>
                </a:ext>
              </a:extLst>
            </p:cNvPr>
            <p:cNvPicPr>
              <a:picLocks noChangeAspect="1"/>
            </p:cNvPicPr>
            <p:nvPr/>
          </p:nvPicPr>
          <p:blipFill>
            <a:blip r:embed="rId2"/>
            <a:stretch>
              <a:fillRect/>
            </a:stretch>
          </p:blipFill>
          <p:spPr>
            <a:xfrm>
              <a:off x="5760913" y="5179378"/>
              <a:ext cx="1266003" cy="1164483"/>
            </a:xfrm>
            <a:prstGeom prst="rect">
              <a:avLst/>
            </a:prstGeom>
          </p:spPr>
        </p:pic>
        <p:pic>
          <p:nvPicPr>
            <p:cNvPr id="37" name="Picture 36">
              <a:extLst>
                <a:ext uri="{FF2B5EF4-FFF2-40B4-BE49-F238E27FC236}">
                  <a16:creationId xmlns:a16="http://schemas.microsoft.com/office/drawing/2014/main" id="{6178AD13-D707-2BEF-946B-DFC92B6DD9B6}"/>
                </a:ext>
              </a:extLst>
            </p:cNvPr>
            <p:cNvPicPr>
              <a:picLocks noChangeAspect="1"/>
            </p:cNvPicPr>
            <p:nvPr/>
          </p:nvPicPr>
          <p:blipFill>
            <a:blip r:embed="rId2"/>
            <a:stretch>
              <a:fillRect/>
            </a:stretch>
          </p:blipFill>
          <p:spPr>
            <a:xfrm>
              <a:off x="7514115" y="5180109"/>
              <a:ext cx="1264412" cy="1163020"/>
            </a:xfrm>
            <a:prstGeom prst="rect">
              <a:avLst/>
            </a:prstGeom>
          </p:spPr>
        </p:pic>
        <p:grpSp>
          <p:nvGrpSpPr>
            <p:cNvPr id="64" name="Group 63">
              <a:extLst>
                <a:ext uri="{FF2B5EF4-FFF2-40B4-BE49-F238E27FC236}">
                  <a16:creationId xmlns:a16="http://schemas.microsoft.com/office/drawing/2014/main" id="{DF23DB7A-A85A-5B10-5EF4-036AD9579ECD}"/>
                </a:ext>
              </a:extLst>
            </p:cNvPr>
            <p:cNvGrpSpPr/>
            <p:nvPr/>
          </p:nvGrpSpPr>
          <p:grpSpPr>
            <a:xfrm>
              <a:off x="3892970" y="6237166"/>
              <a:ext cx="1408512" cy="642836"/>
              <a:chOff x="3892970" y="6237166"/>
              <a:chExt cx="1408512" cy="642836"/>
            </a:xfrm>
          </p:grpSpPr>
          <p:sp>
            <p:nvSpPr>
              <p:cNvPr id="38" name="TextBox 37">
                <a:extLst>
                  <a:ext uri="{FF2B5EF4-FFF2-40B4-BE49-F238E27FC236}">
                    <a16:creationId xmlns:a16="http://schemas.microsoft.com/office/drawing/2014/main" id="{3F060BBE-D191-00E0-8B07-DA568F9EE5BD}"/>
                  </a:ext>
                </a:extLst>
              </p:cNvPr>
              <p:cNvSpPr txBox="1"/>
              <p:nvPr/>
            </p:nvSpPr>
            <p:spPr>
              <a:xfrm rot="18664144">
                <a:off x="3910253" y="6342342"/>
                <a:ext cx="253978" cy="288543"/>
              </a:xfrm>
              <a:prstGeom prst="rect">
                <a:avLst/>
              </a:prstGeom>
              <a:noFill/>
            </p:spPr>
            <p:txBody>
              <a:bodyPr wrap="none" rtlCol="0">
                <a:spAutoFit/>
              </a:bodyPr>
              <a:lstStyle/>
              <a:p>
                <a:r>
                  <a:rPr lang="en-US" sz="1000" dirty="0"/>
                  <a:t>I</a:t>
                </a:r>
                <a:endParaRPr lang="en-IN" sz="1000" dirty="0"/>
              </a:p>
            </p:txBody>
          </p:sp>
          <p:sp>
            <p:nvSpPr>
              <p:cNvPr id="39" name="TextBox 38">
                <a:extLst>
                  <a:ext uri="{FF2B5EF4-FFF2-40B4-BE49-F238E27FC236}">
                    <a16:creationId xmlns:a16="http://schemas.microsoft.com/office/drawing/2014/main" id="{2F5F3F66-FD53-070F-CC7D-00DB4843D099}"/>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40" name="TextBox 39">
                <a:extLst>
                  <a:ext uri="{FF2B5EF4-FFF2-40B4-BE49-F238E27FC236}">
                    <a16:creationId xmlns:a16="http://schemas.microsoft.com/office/drawing/2014/main" id="{F1C4D825-2BC1-38B9-69A4-99535FDDD534}"/>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41" name="TextBox 40">
                <a:extLst>
                  <a:ext uri="{FF2B5EF4-FFF2-40B4-BE49-F238E27FC236}">
                    <a16:creationId xmlns:a16="http://schemas.microsoft.com/office/drawing/2014/main" id="{CC19C683-5259-FDC0-4F63-FBC952011C3B}"/>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65" name="Group 64">
              <a:extLst>
                <a:ext uri="{FF2B5EF4-FFF2-40B4-BE49-F238E27FC236}">
                  <a16:creationId xmlns:a16="http://schemas.microsoft.com/office/drawing/2014/main" id="{9CA25FA9-3957-6477-EB49-293BD7B3CBF1}"/>
                </a:ext>
              </a:extLst>
            </p:cNvPr>
            <p:cNvGrpSpPr/>
            <p:nvPr/>
          </p:nvGrpSpPr>
          <p:grpSpPr>
            <a:xfrm>
              <a:off x="5641839" y="6225439"/>
              <a:ext cx="1408513" cy="642836"/>
              <a:chOff x="3892969" y="6237166"/>
              <a:chExt cx="1408513" cy="642836"/>
            </a:xfrm>
          </p:grpSpPr>
          <p:sp>
            <p:nvSpPr>
              <p:cNvPr id="66" name="TextBox 65">
                <a:extLst>
                  <a:ext uri="{FF2B5EF4-FFF2-40B4-BE49-F238E27FC236}">
                    <a16:creationId xmlns:a16="http://schemas.microsoft.com/office/drawing/2014/main" id="{8874ADC1-452A-572D-A097-6DE82FC1D017}"/>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67" name="TextBox 66">
                <a:extLst>
                  <a:ext uri="{FF2B5EF4-FFF2-40B4-BE49-F238E27FC236}">
                    <a16:creationId xmlns:a16="http://schemas.microsoft.com/office/drawing/2014/main" id="{71BD6ECF-A004-0454-40D3-577F0B6745F3}"/>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68" name="TextBox 67">
                <a:extLst>
                  <a:ext uri="{FF2B5EF4-FFF2-40B4-BE49-F238E27FC236}">
                    <a16:creationId xmlns:a16="http://schemas.microsoft.com/office/drawing/2014/main" id="{2E3A6235-2AEC-FDE7-C2C8-ECEDE7468031}"/>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69" name="TextBox 68">
                <a:extLst>
                  <a:ext uri="{FF2B5EF4-FFF2-40B4-BE49-F238E27FC236}">
                    <a16:creationId xmlns:a16="http://schemas.microsoft.com/office/drawing/2014/main" id="{61297A3D-70B1-6FBD-6DB2-E621BE6EAB8C}"/>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70" name="Group 69">
              <a:extLst>
                <a:ext uri="{FF2B5EF4-FFF2-40B4-BE49-F238E27FC236}">
                  <a16:creationId xmlns:a16="http://schemas.microsoft.com/office/drawing/2014/main" id="{03CE15D7-9FBC-552E-C3A6-8931D08D5C32}"/>
                </a:ext>
              </a:extLst>
            </p:cNvPr>
            <p:cNvGrpSpPr/>
            <p:nvPr/>
          </p:nvGrpSpPr>
          <p:grpSpPr>
            <a:xfrm>
              <a:off x="7436465" y="6240588"/>
              <a:ext cx="1408513" cy="642836"/>
              <a:chOff x="3892969" y="6237166"/>
              <a:chExt cx="1408513" cy="642836"/>
            </a:xfrm>
          </p:grpSpPr>
          <p:sp>
            <p:nvSpPr>
              <p:cNvPr id="71" name="TextBox 70">
                <a:extLst>
                  <a:ext uri="{FF2B5EF4-FFF2-40B4-BE49-F238E27FC236}">
                    <a16:creationId xmlns:a16="http://schemas.microsoft.com/office/drawing/2014/main" id="{0A15126E-3B11-D524-4B9B-5ECFE48DA8B0}"/>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72" name="TextBox 71">
                <a:extLst>
                  <a:ext uri="{FF2B5EF4-FFF2-40B4-BE49-F238E27FC236}">
                    <a16:creationId xmlns:a16="http://schemas.microsoft.com/office/drawing/2014/main" id="{23AD09D1-8042-9434-D00E-68E4D766330A}"/>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73" name="TextBox 72">
                <a:extLst>
                  <a:ext uri="{FF2B5EF4-FFF2-40B4-BE49-F238E27FC236}">
                    <a16:creationId xmlns:a16="http://schemas.microsoft.com/office/drawing/2014/main" id="{72E9F586-B0BF-A4A6-302D-887CA8A38C34}"/>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74" name="TextBox 73">
                <a:extLst>
                  <a:ext uri="{FF2B5EF4-FFF2-40B4-BE49-F238E27FC236}">
                    <a16:creationId xmlns:a16="http://schemas.microsoft.com/office/drawing/2014/main" id="{489599CD-32F5-9544-646C-B4B3B23378D8}"/>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graphicFrame>
        <p:nvGraphicFramePr>
          <p:cNvPr id="12" name="Table 23">
            <a:extLst>
              <a:ext uri="{FF2B5EF4-FFF2-40B4-BE49-F238E27FC236}">
                <a16:creationId xmlns:a16="http://schemas.microsoft.com/office/drawing/2014/main" id="{A90AB7A0-7988-5492-A424-56514F27105F}"/>
              </a:ext>
            </a:extLst>
          </p:cNvPr>
          <p:cNvGraphicFramePr>
            <a:graphicFrameLocks noGrp="1"/>
          </p:cNvGraphicFramePr>
          <p:nvPr>
            <p:extLst>
              <p:ext uri="{D42A27DB-BD31-4B8C-83A1-F6EECF244321}">
                <p14:modId xmlns:p14="http://schemas.microsoft.com/office/powerpoint/2010/main" val="3712485169"/>
              </p:ext>
            </p:extLst>
          </p:nvPr>
        </p:nvGraphicFramePr>
        <p:xfrm>
          <a:off x="7641517" y="402587"/>
          <a:ext cx="984812" cy="1751310"/>
        </p:xfrm>
        <a:graphic>
          <a:graphicData uri="http://schemas.openxmlformats.org/drawingml/2006/table">
            <a:tbl>
              <a:tblPr firstRow="1" bandRow="1">
                <a:tableStyleId>{5940675A-B579-460E-94D1-54222C63F5DA}</a:tableStyleId>
              </a:tblPr>
              <a:tblGrid>
                <a:gridCol w="246203">
                  <a:extLst>
                    <a:ext uri="{9D8B030D-6E8A-4147-A177-3AD203B41FA5}">
                      <a16:colId xmlns:a16="http://schemas.microsoft.com/office/drawing/2014/main" val="2678846320"/>
                    </a:ext>
                  </a:extLst>
                </a:gridCol>
                <a:gridCol w="246203">
                  <a:extLst>
                    <a:ext uri="{9D8B030D-6E8A-4147-A177-3AD203B41FA5}">
                      <a16:colId xmlns:a16="http://schemas.microsoft.com/office/drawing/2014/main" val="751596673"/>
                    </a:ext>
                  </a:extLst>
                </a:gridCol>
                <a:gridCol w="246203">
                  <a:extLst>
                    <a:ext uri="{9D8B030D-6E8A-4147-A177-3AD203B41FA5}">
                      <a16:colId xmlns:a16="http://schemas.microsoft.com/office/drawing/2014/main" val="1444042527"/>
                    </a:ext>
                  </a:extLst>
                </a:gridCol>
                <a:gridCol w="246203">
                  <a:extLst>
                    <a:ext uri="{9D8B030D-6E8A-4147-A177-3AD203B41FA5}">
                      <a16:colId xmlns:a16="http://schemas.microsoft.com/office/drawing/2014/main" val="3420802797"/>
                    </a:ext>
                  </a:extLst>
                </a:gridCol>
              </a:tblGrid>
              <a:tr h="457200">
                <a:tc>
                  <a:txBody>
                    <a:bodyPr/>
                    <a:lstStyle/>
                    <a:p>
                      <a:pPr algn="ctr"/>
                      <a:r>
                        <a:rPr lang="en-US" sz="1000" b="0" dirty="0"/>
                        <a:t>I</a:t>
                      </a:r>
                      <a:endParaRPr lang="en-IN" sz="1000" b="0" dirty="0"/>
                    </a:p>
                  </a:txBody>
                  <a:tcPr marL="59310" marR="59310" marT="29655" marB="29655"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dirty="0"/>
                        <a:t>love</a:t>
                      </a:r>
                      <a:endParaRPr lang="en-IN" sz="1000" b="0" dirty="0"/>
                    </a:p>
                  </a:txBody>
                  <a:tcPr marL="59310" marR="59310" marT="29655" marB="29655"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dirty="0"/>
                        <a:t>cheese</a:t>
                      </a:r>
                      <a:endParaRPr lang="en-IN" sz="1000" b="0" dirty="0"/>
                    </a:p>
                  </a:txBody>
                  <a:tcPr marL="59310" marR="59310" marT="29655" marB="29655"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00" b="0" dirty="0"/>
                        <a:t>cake</a:t>
                      </a:r>
                      <a:endParaRPr lang="en-IN" sz="1000" b="0" dirty="0"/>
                    </a:p>
                  </a:txBody>
                  <a:tcPr marL="59310" marR="59310" marT="29655" marB="29655" vert="vert27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4786847"/>
                  </a:ext>
                </a:extLst>
              </a:tr>
              <a:tr h="258822">
                <a:tc>
                  <a:txBody>
                    <a:bodyPr/>
                    <a:lstStyle/>
                    <a:p>
                      <a:pPr algn="ctr"/>
                      <a:r>
                        <a:rPr lang="en-US" sz="500" b="1" dirty="0"/>
                        <a:t> </a:t>
                      </a:r>
                      <a:endParaRPr lang="en-IN" sz="500" b="1" dirty="0"/>
                    </a:p>
                  </a:txBody>
                  <a:tcPr marL="59310" marR="59310" marT="29655" marB="296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endParaRPr lang="en-IN" sz="500" b="1" dirty="0"/>
                    </a:p>
                  </a:txBody>
                  <a:tcPr marL="59310" marR="59310" marT="29655" marB="296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endParaRPr lang="en-IN" sz="500" b="1" dirty="0"/>
                    </a:p>
                  </a:txBody>
                  <a:tcPr marL="59310" marR="59310" marT="29655" marB="296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endParaRPr lang="en-IN" sz="500" b="1" dirty="0"/>
                    </a:p>
                  </a:txBody>
                  <a:tcPr marL="59310" marR="59310" marT="29655" marB="296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1048760423"/>
                  </a:ext>
                </a:extLst>
              </a:tr>
              <a:tr h="258822">
                <a:tc>
                  <a:txBody>
                    <a:bodyPr/>
                    <a:lstStyle/>
                    <a:p>
                      <a:pPr algn="ctr"/>
                      <a:r>
                        <a:rPr lang="en-US" sz="500" b="1" dirty="0"/>
                        <a:t> </a:t>
                      </a:r>
                      <a:endParaRPr lang="en-IN" sz="500" b="1" dirty="0"/>
                    </a:p>
                  </a:txBody>
                  <a:tcPr marL="59310" marR="59310" marT="29655" marB="296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endParaRPr lang="en-IN" sz="500" b="1" dirty="0"/>
                    </a:p>
                  </a:txBody>
                  <a:tcPr marL="59310" marR="59310" marT="29655" marB="296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endParaRPr lang="en-IN" sz="500" b="1" dirty="0"/>
                    </a:p>
                  </a:txBody>
                  <a:tcPr marL="59310" marR="59310" marT="29655" marB="296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endParaRPr lang="en-IN" sz="500" b="1" dirty="0"/>
                    </a:p>
                  </a:txBody>
                  <a:tcPr marL="59310" marR="59310" marT="29655" marB="296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678581315"/>
                  </a:ext>
                </a:extLst>
              </a:tr>
              <a:tr h="258822">
                <a:tc>
                  <a:txBody>
                    <a:bodyPr/>
                    <a:lstStyle/>
                    <a:p>
                      <a:pPr algn="ctr"/>
                      <a:r>
                        <a:rPr lang="en-US" sz="500" b="1" dirty="0"/>
                        <a:t> </a:t>
                      </a:r>
                      <a:endParaRPr lang="en-IN" sz="500" b="1" dirty="0"/>
                    </a:p>
                  </a:txBody>
                  <a:tcPr marL="59310" marR="59310" marT="29655" marB="296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endParaRPr lang="en-IN" sz="500" b="1" dirty="0"/>
                    </a:p>
                  </a:txBody>
                  <a:tcPr marL="59310" marR="59310" marT="29655" marB="296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endParaRPr lang="en-IN" sz="500" b="1" dirty="0"/>
                    </a:p>
                  </a:txBody>
                  <a:tcPr marL="59310" marR="59310" marT="29655" marB="296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endParaRPr lang="en-IN" sz="500" b="1" dirty="0"/>
                    </a:p>
                  </a:txBody>
                  <a:tcPr marL="59310" marR="59310" marT="29655" marB="296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378662452"/>
                  </a:ext>
                </a:extLst>
              </a:tr>
              <a:tr h="258822">
                <a:tc>
                  <a:txBody>
                    <a:bodyPr/>
                    <a:lstStyle/>
                    <a:p>
                      <a:pPr algn="ctr"/>
                      <a:r>
                        <a:rPr lang="en-US" sz="500" b="1" dirty="0"/>
                        <a:t> </a:t>
                      </a:r>
                      <a:endParaRPr lang="en-IN" sz="500" b="1" dirty="0"/>
                    </a:p>
                  </a:txBody>
                  <a:tcPr marL="59310" marR="59310" marT="29655" marB="296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endParaRPr lang="en-IN" sz="500" b="1" dirty="0"/>
                    </a:p>
                  </a:txBody>
                  <a:tcPr marL="59310" marR="59310" marT="29655" marB="296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endParaRPr lang="en-IN" sz="500" b="1" dirty="0"/>
                    </a:p>
                  </a:txBody>
                  <a:tcPr marL="59310" marR="59310" marT="29655" marB="296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endParaRPr lang="en-IN" sz="500" b="1" dirty="0"/>
                    </a:p>
                  </a:txBody>
                  <a:tcPr marL="59310" marR="59310" marT="29655" marB="296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2480511951"/>
                  </a:ext>
                </a:extLst>
              </a:tr>
              <a:tr h="258822">
                <a:tc>
                  <a:txBody>
                    <a:bodyPr/>
                    <a:lstStyle/>
                    <a:p>
                      <a:pPr algn="ctr"/>
                      <a:r>
                        <a:rPr lang="en-US" sz="500" b="1" dirty="0"/>
                        <a:t> </a:t>
                      </a:r>
                      <a:endParaRPr lang="en-IN" sz="500" b="1" dirty="0"/>
                    </a:p>
                  </a:txBody>
                  <a:tcPr marL="59310" marR="59310" marT="29655" marB="296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endParaRPr lang="en-IN" sz="500" b="1" dirty="0"/>
                    </a:p>
                  </a:txBody>
                  <a:tcPr marL="59310" marR="59310" marT="29655" marB="296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endParaRPr lang="en-IN" sz="500" b="1" dirty="0"/>
                    </a:p>
                  </a:txBody>
                  <a:tcPr marL="59310" marR="59310" marT="29655" marB="296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tc>
                  <a:txBody>
                    <a:bodyPr/>
                    <a:lstStyle/>
                    <a:p>
                      <a:pPr algn="ctr"/>
                      <a:endParaRPr lang="en-IN" sz="500" b="1" dirty="0"/>
                    </a:p>
                  </a:txBody>
                  <a:tcPr marL="59310" marR="59310" marT="29655" marB="296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D5FF"/>
                    </a:solidFill>
                  </a:tcPr>
                </a:tc>
                <a:extLst>
                  <a:ext uri="{0D108BD9-81ED-4DB2-BD59-A6C34878D82A}">
                    <a16:rowId xmlns:a16="http://schemas.microsoft.com/office/drawing/2014/main" val="1771594280"/>
                  </a:ext>
                </a:extLst>
              </a:tr>
            </a:tbl>
          </a:graphicData>
        </a:graphic>
      </p:graphicFrame>
      <p:graphicFrame>
        <p:nvGraphicFramePr>
          <p:cNvPr id="13" name="Table 23">
            <a:extLst>
              <a:ext uri="{FF2B5EF4-FFF2-40B4-BE49-F238E27FC236}">
                <a16:creationId xmlns:a16="http://schemas.microsoft.com/office/drawing/2014/main" id="{2F126C98-1A87-AB2F-B92D-C10D25A2380A}"/>
              </a:ext>
            </a:extLst>
          </p:cNvPr>
          <p:cNvGraphicFramePr>
            <a:graphicFrameLocks noGrp="1"/>
          </p:cNvGraphicFramePr>
          <p:nvPr>
            <p:extLst>
              <p:ext uri="{D42A27DB-BD31-4B8C-83A1-F6EECF244321}">
                <p14:modId xmlns:p14="http://schemas.microsoft.com/office/powerpoint/2010/main" val="219899561"/>
              </p:ext>
            </p:extLst>
          </p:nvPr>
        </p:nvGraphicFramePr>
        <p:xfrm>
          <a:off x="7641517" y="2539395"/>
          <a:ext cx="984812" cy="1294110"/>
        </p:xfrm>
        <a:graphic>
          <a:graphicData uri="http://schemas.openxmlformats.org/drawingml/2006/table">
            <a:tbl>
              <a:tblPr firstRow="1" bandRow="1">
                <a:tableStyleId>{5940675A-B579-460E-94D1-54222C63F5DA}</a:tableStyleId>
              </a:tblPr>
              <a:tblGrid>
                <a:gridCol w="246203">
                  <a:extLst>
                    <a:ext uri="{9D8B030D-6E8A-4147-A177-3AD203B41FA5}">
                      <a16:colId xmlns:a16="http://schemas.microsoft.com/office/drawing/2014/main" val="2678846320"/>
                    </a:ext>
                  </a:extLst>
                </a:gridCol>
                <a:gridCol w="246203">
                  <a:extLst>
                    <a:ext uri="{9D8B030D-6E8A-4147-A177-3AD203B41FA5}">
                      <a16:colId xmlns:a16="http://schemas.microsoft.com/office/drawing/2014/main" val="751596673"/>
                    </a:ext>
                  </a:extLst>
                </a:gridCol>
                <a:gridCol w="246203">
                  <a:extLst>
                    <a:ext uri="{9D8B030D-6E8A-4147-A177-3AD203B41FA5}">
                      <a16:colId xmlns:a16="http://schemas.microsoft.com/office/drawing/2014/main" val="1444042527"/>
                    </a:ext>
                  </a:extLst>
                </a:gridCol>
                <a:gridCol w="246203">
                  <a:extLst>
                    <a:ext uri="{9D8B030D-6E8A-4147-A177-3AD203B41FA5}">
                      <a16:colId xmlns:a16="http://schemas.microsoft.com/office/drawing/2014/main" val="3420802797"/>
                    </a:ext>
                  </a:extLst>
                </a:gridCol>
              </a:tblGrid>
              <a:tr h="258822">
                <a:tc>
                  <a:txBody>
                    <a:bodyPr/>
                    <a:lstStyle/>
                    <a:p>
                      <a:pPr algn="ctr"/>
                      <a:r>
                        <a:rPr lang="en-US" sz="500" b="1" dirty="0"/>
                        <a:t> </a:t>
                      </a: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extLst>
                  <a:ext uri="{0D108BD9-81ED-4DB2-BD59-A6C34878D82A}">
                    <a16:rowId xmlns:a16="http://schemas.microsoft.com/office/drawing/2014/main" val="1048760423"/>
                  </a:ext>
                </a:extLst>
              </a:tr>
              <a:tr h="258822">
                <a:tc>
                  <a:txBody>
                    <a:bodyPr/>
                    <a:lstStyle/>
                    <a:p>
                      <a:pPr algn="ctr"/>
                      <a:r>
                        <a:rPr lang="en-US" sz="500" b="1" dirty="0"/>
                        <a:t> </a:t>
                      </a: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extLst>
                  <a:ext uri="{0D108BD9-81ED-4DB2-BD59-A6C34878D82A}">
                    <a16:rowId xmlns:a16="http://schemas.microsoft.com/office/drawing/2014/main" val="2678581315"/>
                  </a:ext>
                </a:extLst>
              </a:tr>
              <a:tr h="258822">
                <a:tc>
                  <a:txBody>
                    <a:bodyPr/>
                    <a:lstStyle/>
                    <a:p>
                      <a:pPr algn="ctr"/>
                      <a:r>
                        <a:rPr lang="en-US" sz="500" b="1" dirty="0"/>
                        <a:t> </a:t>
                      </a: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extLst>
                  <a:ext uri="{0D108BD9-81ED-4DB2-BD59-A6C34878D82A}">
                    <a16:rowId xmlns:a16="http://schemas.microsoft.com/office/drawing/2014/main" val="378662452"/>
                  </a:ext>
                </a:extLst>
              </a:tr>
              <a:tr h="258822">
                <a:tc>
                  <a:txBody>
                    <a:bodyPr/>
                    <a:lstStyle/>
                    <a:p>
                      <a:pPr algn="ctr"/>
                      <a:r>
                        <a:rPr lang="en-US" sz="500" b="1" dirty="0"/>
                        <a:t> </a:t>
                      </a: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extLst>
                  <a:ext uri="{0D108BD9-81ED-4DB2-BD59-A6C34878D82A}">
                    <a16:rowId xmlns:a16="http://schemas.microsoft.com/office/drawing/2014/main" val="2480511951"/>
                  </a:ext>
                </a:extLst>
              </a:tr>
              <a:tr h="258822">
                <a:tc>
                  <a:txBody>
                    <a:bodyPr/>
                    <a:lstStyle/>
                    <a:p>
                      <a:pPr algn="ctr"/>
                      <a:r>
                        <a:rPr lang="en-US" sz="500" b="1" dirty="0"/>
                        <a:t> </a:t>
                      </a: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extLst>
                  <a:ext uri="{0D108BD9-81ED-4DB2-BD59-A6C34878D82A}">
                    <a16:rowId xmlns:a16="http://schemas.microsoft.com/office/drawing/2014/main" val="1771594280"/>
                  </a:ext>
                </a:extLst>
              </a:tr>
            </a:tbl>
          </a:graphicData>
        </a:graphic>
      </p:graphicFrame>
      <p:graphicFrame>
        <p:nvGraphicFramePr>
          <p:cNvPr id="14" name="Table 23">
            <a:extLst>
              <a:ext uri="{FF2B5EF4-FFF2-40B4-BE49-F238E27FC236}">
                <a16:creationId xmlns:a16="http://schemas.microsoft.com/office/drawing/2014/main" id="{A6D4F66B-34A9-0F25-36EA-CBA7E7BA5CAB}"/>
              </a:ext>
            </a:extLst>
          </p:cNvPr>
          <p:cNvGraphicFramePr>
            <a:graphicFrameLocks noGrp="1"/>
          </p:cNvGraphicFramePr>
          <p:nvPr>
            <p:extLst>
              <p:ext uri="{D42A27DB-BD31-4B8C-83A1-F6EECF244321}">
                <p14:modId xmlns:p14="http://schemas.microsoft.com/office/powerpoint/2010/main" val="406793071"/>
              </p:ext>
            </p:extLst>
          </p:nvPr>
        </p:nvGraphicFramePr>
        <p:xfrm>
          <a:off x="7641517" y="4221220"/>
          <a:ext cx="984812" cy="1294110"/>
        </p:xfrm>
        <a:graphic>
          <a:graphicData uri="http://schemas.openxmlformats.org/drawingml/2006/table">
            <a:tbl>
              <a:tblPr firstRow="1" bandRow="1">
                <a:tableStyleId>{5940675A-B579-460E-94D1-54222C63F5DA}</a:tableStyleId>
              </a:tblPr>
              <a:tblGrid>
                <a:gridCol w="246203">
                  <a:extLst>
                    <a:ext uri="{9D8B030D-6E8A-4147-A177-3AD203B41FA5}">
                      <a16:colId xmlns:a16="http://schemas.microsoft.com/office/drawing/2014/main" val="2678846320"/>
                    </a:ext>
                  </a:extLst>
                </a:gridCol>
                <a:gridCol w="246203">
                  <a:extLst>
                    <a:ext uri="{9D8B030D-6E8A-4147-A177-3AD203B41FA5}">
                      <a16:colId xmlns:a16="http://schemas.microsoft.com/office/drawing/2014/main" val="751596673"/>
                    </a:ext>
                  </a:extLst>
                </a:gridCol>
                <a:gridCol w="246203">
                  <a:extLst>
                    <a:ext uri="{9D8B030D-6E8A-4147-A177-3AD203B41FA5}">
                      <a16:colId xmlns:a16="http://schemas.microsoft.com/office/drawing/2014/main" val="1444042527"/>
                    </a:ext>
                  </a:extLst>
                </a:gridCol>
                <a:gridCol w="246203">
                  <a:extLst>
                    <a:ext uri="{9D8B030D-6E8A-4147-A177-3AD203B41FA5}">
                      <a16:colId xmlns:a16="http://schemas.microsoft.com/office/drawing/2014/main" val="3420802797"/>
                    </a:ext>
                  </a:extLst>
                </a:gridCol>
              </a:tblGrid>
              <a:tr h="258822">
                <a:tc>
                  <a:txBody>
                    <a:bodyPr/>
                    <a:lstStyle/>
                    <a:p>
                      <a:pPr algn="ctr"/>
                      <a:r>
                        <a:rPr lang="en-US" sz="500" b="1" dirty="0"/>
                        <a:t> </a:t>
                      </a: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extLst>
                  <a:ext uri="{0D108BD9-81ED-4DB2-BD59-A6C34878D82A}">
                    <a16:rowId xmlns:a16="http://schemas.microsoft.com/office/drawing/2014/main" val="1048760423"/>
                  </a:ext>
                </a:extLst>
              </a:tr>
              <a:tr h="258822">
                <a:tc>
                  <a:txBody>
                    <a:bodyPr/>
                    <a:lstStyle/>
                    <a:p>
                      <a:pPr algn="ctr"/>
                      <a:r>
                        <a:rPr lang="en-US" sz="500" b="1" dirty="0"/>
                        <a:t> </a:t>
                      </a: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extLst>
                  <a:ext uri="{0D108BD9-81ED-4DB2-BD59-A6C34878D82A}">
                    <a16:rowId xmlns:a16="http://schemas.microsoft.com/office/drawing/2014/main" val="2678581315"/>
                  </a:ext>
                </a:extLst>
              </a:tr>
              <a:tr h="258822">
                <a:tc>
                  <a:txBody>
                    <a:bodyPr/>
                    <a:lstStyle/>
                    <a:p>
                      <a:pPr algn="ctr"/>
                      <a:r>
                        <a:rPr lang="en-US" sz="500" b="1" dirty="0"/>
                        <a:t> </a:t>
                      </a: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extLst>
                  <a:ext uri="{0D108BD9-81ED-4DB2-BD59-A6C34878D82A}">
                    <a16:rowId xmlns:a16="http://schemas.microsoft.com/office/drawing/2014/main" val="378662452"/>
                  </a:ext>
                </a:extLst>
              </a:tr>
              <a:tr h="258822">
                <a:tc>
                  <a:txBody>
                    <a:bodyPr/>
                    <a:lstStyle/>
                    <a:p>
                      <a:pPr algn="ctr"/>
                      <a:r>
                        <a:rPr lang="en-US" sz="500" b="1" dirty="0"/>
                        <a:t> </a:t>
                      </a: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extLst>
                  <a:ext uri="{0D108BD9-81ED-4DB2-BD59-A6C34878D82A}">
                    <a16:rowId xmlns:a16="http://schemas.microsoft.com/office/drawing/2014/main" val="2480511951"/>
                  </a:ext>
                </a:extLst>
              </a:tr>
              <a:tr h="258822">
                <a:tc>
                  <a:txBody>
                    <a:bodyPr/>
                    <a:lstStyle/>
                    <a:p>
                      <a:pPr algn="ctr"/>
                      <a:r>
                        <a:rPr lang="en-US" sz="500" b="1" dirty="0"/>
                        <a:t> </a:t>
                      </a: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tc>
                  <a:txBody>
                    <a:bodyPr/>
                    <a:lstStyle/>
                    <a:p>
                      <a:pPr algn="ctr"/>
                      <a:endParaRPr lang="en-IN" sz="500" b="1" dirty="0"/>
                    </a:p>
                  </a:txBody>
                  <a:tcPr marL="59310" marR="59310" marT="29655" marB="29655" anchor="ctr">
                    <a:solidFill>
                      <a:srgbClr val="F3D5FF"/>
                    </a:solidFill>
                  </a:tcPr>
                </a:tc>
                <a:extLst>
                  <a:ext uri="{0D108BD9-81ED-4DB2-BD59-A6C34878D82A}">
                    <a16:rowId xmlns:a16="http://schemas.microsoft.com/office/drawing/2014/main" val="1771594280"/>
                  </a:ext>
                </a:extLst>
              </a:tr>
            </a:tbl>
          </a:graphicData>
        </a:graphic>
      </p:graphicFrame>
      <p:graphicFrame>
        <p:nvGraphicFramePr>
          <p:cNvPr id="19" name="Table 23">
            <a:extLst>
              <a:ext uri="{FF2B5EF4-FFF2-40B4-BE49-F238E27FC236}">
                <a16:creationId xmlns:a16="http://schemas.microsoft.com/office/drawing/2014/main" id="{A813212E-46A9-4242-3FF1-A9EE8057BDFF}"/>
              </a:ext>
            </a:extLst>
          </p:cNvPr>
          <p:cNvGraphicFramePr>
            <a:graphicFrameLocks noGrp="1"/>
          </p:cNvGraphicFramePr>
          <p:nvPr>
            <p:extLst>
              <p:ext uri="{D42A27DB-BD31-4B8C-83A1-F6EECF244321}">
                <p14:modId xmlns:p14="http://schemas.microsoft.com/office/powerpoint/2010/main" val="1303845980"/>
              </p:ext>
            </p:extLst>
          </p:nvPr>
        </p:nvGraphicFramePr>
        <p:xfrm>
          <a:off x="9301442" y="867273"/>
          <a:ext cx="850560" cy="1284407"/>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480511951"/>
                  </a:ext>
                </a:extLst>
              </a:tr>
              <a:tr h="255835">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1771594280"/>
                  </a:ext>
                </a:extLst>
              </a:tr>
            </a:tbl>
          </a:graphicData>
        </a:graphic>
      </p:graphicFrame>
      <p:graphicFrame>
        <p:nvGraphicFramePr>
          <p:cNvPr id="20" name="Table 23">
            <a:extLst>
              <a:ext uri="{FF2B5EF4-FFF2-40B4-BE49-F238E27FC236}">
                <a16:creationId xmlns:a16="http://schemas.microsoft.com/office/drawing/2014/main" id="{4C11D4D8-7B5C-BA2A-75E5-35431935AD75}"/>
              </a:ext>
            </a:extLst>
          </p:cNvPr>
          <p:cNvGraphicFramePr>
            <a:graphicFrameLocks noGrp="1"/>
          </p:cNvGraphicFramePr>
          <p:nvPr>
            <p:extLst>
              <p:ext uri="{D42A27DB-BD31-4B8C-83A1-F6EECF244321}">
                <p14:modId xmlns:p14="http://schemas.microsoft.com/office/powerpoint/2010/main" val="2866251539"/>
              </p:ext>
            </p:extLst>
          </p:nvPr>
        </p:nvGraphicFramePr>
        <p:xfrm>
          <a:off x="9310866" y="2539395"/>
          <a:ext cx="850560" cy="1284407"/>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480511951"/>
                  </a:ext>
                </a:extLst>
              </a:tr>
              <a:tr h="255835">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1771594280"/>
                  </a:ext>
                </a:extLst>
              </a:tr>
            </a:tbl>
          </a:graphicData>
        </a:graphic>
      </p:graphicFrame>
      <p:graphicFrame>
        <p:nvGraphicFramePr>
          <p:cNvPr id="21" name="Table 23">
            <a:extLst>
              <a:ext uri="{FF2B5EF4-FFF2-40B4-BE49-F238E27FC236}">
                <a16:creationId xmlns:a16="http://schemas.microsoft.com/office/drawing/2014/main" id="{F9AB452E-8273-D2E0-6CD9-8683677B32F3}"/>
              </a:ext>
            </a:extLst>
          </p:cNvPr>
          <p:cNvGraphicFramePr>
            <a:graphicFrameLocks noGrp="1"/>
          </p:cNvGraphicFramePr>
          <p:nvPr>
            <p:extLst>
              <p:ext uri="{D42A27DB-BD31-4B8C-83A1-F6EECF244321}">
                <p14:modId xmlns:p14="http://schemas.microsoft.com/office/powerpoint/2010/main" val="2004478743"/>
              </p:ext>
            </p:extLst>
          </p:nvPr>
        </p:nvGraphicFramePr>
        <p:xfrm>
          <a:off x="9310866" y="4226071"/>
          <a:ext cx="850560" cy="1284407"/>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480511951"/>
                  </a:ext>
                </a:extLst>
              </a:tr>
              <a:tr h="255835">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1771594280"/>
                  </a:ext>
                </a:extLst>
              </a:tr>
            </a:tbl>
          </a:graphicData>
        </a:graphic>
      </p:graphicFrame>
      <p:sp>
        <p:nvSpPr>
          <p:cNvPr id="23" name="TextBox 22">
            <a:extLst>
              <a:ext uri="{FF2B5EF4-FFF2-40B4-BE49-F238E27FC236}">
                <a16:creationId xmlns:a16="http://schemas.microsoft.com/office/drawing/2014/main" id="{D1E107C3-DEAD-8290-5F32-DAAD80298EC2}"/>
              </a:ext>
            </a:extLst>
          </p:cNvPr>
          <p:cNvSpPr txBox="1"/>
          <p:nvPr/>
        </p:nvSpPr>
        <p:spPr>
          <a:xfrm>
            <a:off x="8811439" y="1340084"/>
            <a:ext cx="311304" cy="369332"/>
          </a:xfrm>
          <a:prstGeom prst="rect">
            <a:avLst/>
          </a:prstGeom>
          <a:noFill/>
        </p:spPr>
        <p:txBody>
          <a:bodyPr wrap="none" rtlCol="0">
            <a:spAutoFit/>
          </a:bodyPr>
          <a:lstStyle/>
          <a:p>
            <a:r>
              <a:rPr lang="en-US" b="1" dirty="0"/>
              <a:t>X</a:t>
            </a:r>
            <a:endParaRPr lang="en-IN" b="1" dirty="0"/>
          </a:p>
        </p:txBody>
      </p:sp>
      <p:sp>
        <p:nvSpPr>
          <p:cNvPr id="24" name="TextBox 23">
            <a:extLst>
              <a:ext uri="{FF2B5EF4-FFF2-40B4-BE49-F238E27FC236}">
                <a16:creationId xmlns:a16="http://schemas.microsoft.com/office/drawing/2014/main" id="{D3304D8D-8BE1-FD7C-8D64-0EA5EA832259}"/>
              </a:ext>
            </a:extLst>
          </p:cNvPr>
          <p:cNvSpPr txBox="1"/>
          <p:nvPr/>
        </p:nvSpPr>
        <p:spPr>
          <a:xfrm>
            <a:off x="8811439" y="2996932"/>
            <a:ext cx="311304" cy="369332"/>
          </a:xfrm>
          <a:prstGeom prst="rect">
            <a:avLst/>
          </a:prstGeom>
          <a:noFill/>
        </p:spPr>
        <p:txBody>
          <a:bodyPr wrap="none" rtlCol="0">
            <a:spAutoFit/>
          </a:bodyPr>
          <a:lstStyle/>
          <a:p>
            <a:r>
              <a:rPr lang="en-US" b="1" dirty="0"/>
              <a:t>X</a:t>
            </a:r>
            <a:endParaRPr lang="en-IN" b="1" dirty="0"/>
          </a:p>
        </p:txBody>
      </p:sp>
      <p:sp>
        <p:nvSpPr>
          <p:cNvPr id="33" name="TextBox 32">
            <a:extLst>
              <a:ext uri="{FF2B5EF4-FFF2-40B4-BE49-F238E27FC236}">
                <a16:creationId xmlns:a16="http://schemas.microsoft.com/office/drawing/2014/main" id="{0DB0704E-57F1-5B9D-B346-74A9C45DEE52}"/>
              </a:ext>
            </a:extLst>
          </p:cNvPr>
          <p:cNvSpPr txBox="1"/>
          <p:nvPr/>
        </p:nvSpPr>
        <p:spPr>
          <a:xfrm>
            <a:off x="8811439" y="4683608"/>
            <a:ext cx="311304" cy="369332"/>
          </a:xfrm>
          <a:prstGeom prst="rect">
            <a:avLst/>
          </a:prstGeom>
          <a:noFill/>
        </p:spPr>
        <p:txBody>
          <a:bodyPr wrap="none" rtlCol="0">
            <a:spAutoFit/>
          </a:bodyPr>
          <a:lstStyle/>
          <a:p>
            <a:r>
              <a:rPr lang="en-US" b="1" dirty="0"/>
              <a:t>X</a:t>
            </a:r>
            <a:endParaRPr lang="en-IN" b="1" dirty="0"/>
          </a:p>
        </p:txBody>
      </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2" name="TextBox 41">
            <a:extLst>
              <a:ext uri="{FF2B5EF4-FFF2-40B4-BE49-F238E27FC236}">
                <a16:creationId xmlns:a16="http://schemas.microsoft.com/office/drawing/2014/main" id="{DBF5D0D9-4B4A-CAA0-91A5-1000525F166A}"/>
              </a:ext>
            </a:extLst>
          </p:cNvPr>
          <p:cNvSpPr txBox="1"/>
          <p:nvPr/>
        </p:nvSpPr>
        <p:spPr>
          <a:xfrm>
            <a:off x="9458058" y="2091204"/>
            <a:ext cx="537327" cy="261610"/>
          </a:xfrm>
          <a:prstGeom prst="rect">
            <a:avLst/>
          </a:prstGeom>
          <a:noFill/>
        </p:spPr>
        <p:txBody>
          <a:bodyPr wrap="none" rtlCol="0">
            <a:spAutoFit/>
          </a:bodyPr>
          <a:lstStyle/>
          <a:p>
            <a:pPr algn="ctr"/>
            <a:r>
              <a:rPr lang="en-US" sz="1100" dirty="0"/>
              <a:t>Linear</a:t>
            </a:r>
            <a:endParaRPr lang="en-IN" sz="1100" dirty="0"/>
          </a:p>
        </p:txBody>
      </p:sp>
      <p:sp>
        <p:nvSpPr>
          <p:cNvPr id="43" name="TextBox 42">
            <a:extLst>
              <a:ext uri="{FF2B5EF4-FFF2-40B4-BE49-F238E27FC236}">
                <a16:creationId xmlns:a16="http://schemas.microsoft.com/office/drawing/2014/main" id="{3E37A42F-BFE3-15A1-3013-2878B1783954}"/>
              </a:ext>
            </a:extLst>
          </p:cNvPr>
          <p:cNvSpPr txBox="1"/>
          <p:nvPr/>
        </p:nvSpPr>
        <p:spPr>
          <a:xfrm>
            <a:off x="9467482" y="3756643"/>
            <a:ext cx="537327" cy="261610"/>
          </a:xfrm>
          <a:prstGeom prst="rect">
            <a:avLst/>
          </a:prstGeom>
          <a:noFill/>
        </p:spPr>
        <p:txBody>
          <a:bodyPr wrap="none" rtlCol="0">
            <a:spAutoFit/>
          </a:bodyPr>
          <a:lstStyle/>
          <a:p>
            <a:pPr algn="ctr"/>
            <a:r>
              <a:rPr lang="en-US" sz="1100" dirty="0"/>
              <a:t>Linear</a:t>
            </a:r>
            <a:endParaRPr lang="en-IN" sz="1100" dirty="0"/>
          </a:p>
        </p:txBody>
      </p:sp>
      <p:sp>
        <p:nvSpPr>
          <p:cNvPr id="44" name="TextBox 43">
            <a:extLst>
              <a:ext uri="{FF2B5EF4-FFF2-40B4-BE49-F238E27FC236}">
                <a16:creationId xmlns:a16="http://schemas.microsoft.com/office/drawing/2014/main" id="{8D53687A-7355-E0AB-5377-542D2AAE3606}"/>
              </a:ext>
            </a:extLst>
          </p:cNvPr>
          <p:cNvSpPr txBox="1"/>
          <p:nvPr/>
        </p:nvSpPr>
        <p:spPr>
          <a:xfrm>
            <a:off x="9467482" y="5448955"/>
            <a:ext cx="537327" cy="261610"/>
          </a:xfrm>
          <a:prstGeom prst="rect">
            <a:avLst/>
          </a:prstGeom>
          <a:noFill/>
        </p:spPr>
        <p:txBody>
          <a:bodyPr wrap="none" rtlCol="0">
            <a:spAutoFit/>
          </a:bodyPr>
          <a:lstStyle/>
          <a:p>
            <a:pPr algn="ctr"/>
            <a:r>
              <a:rPr lang="en-US" sz="1100" dirty="0"/>
              <a:t>Linear</a:t>
            </a:r>
            <a:endParaRPr lang="en-IN" sz="1100" dirty="0"/>
          </a:p>
        </p:txBody>
      </p:sp>
      <p:sp>
        <p:nvSpPr>
          <p:cNvPr id="45" name="TextBox 44">
            <a:extLst>
              <a:ext uri="{FF2B5EF4-FFF2-40B4-BE49-F238E27FC236}">
                <a16:creationId xmlns:a16="http://schemas.microsoft.com/office/drawing/2014/main" id="{4A1FC7CB-07F6-C91E-3FE9-8E6D79CF102C}"/>
              </a:ext>
            </a:extLst>
          </p:cNvPr>
          <p:cNvSpPr txBox="1"/>
          <p:nvPr/>
        </p:nvSpPr>
        <p:spPr>
          <a:xfrm>
            <a:off x="7746637" y="2105503"/>
            <a:ext cx="774572" cy="261610"/>
          </a:xfrm>
          <a:prstGeom prst="rect">
            <a:avLst/>
          </a:prstGeom>
          <a:noFill/>
        </p:spPr>
        <p:txBody>
          <a:bodyPr wrap="none" rtlCol="0">
            <a:spAutoFit/>
          </a:bodyPr>
          <a:lstStyle/>
          <a:p>
            <a:pPr algn="ctr"/>
            <a:r>
              <a:rPr lang="en-US" sz="1100" dirty="0" err="1"/>
              <a:t>Emb</a:t>
            </a:r>
            <a:r>
              <a:rPr lang="en-US" sz="1100" dirty="0"/>
              <a:t> + Pos</a:t>
            </a:r>
            <a:endParaRPr lang="en-IN" sz="1100" dirty="0"/>
          </a:p>
        </p:txBody>
      </p:sp>
      <p:sp>
        <p:nvSpPr>
          <p:cNvPr id="46" name="TextBox 45">
            <a:extLst>
              <a:ext uri="{FF2B5EF4-FFF2-40B4-BE49-F238E27FC236}">
                <a16:creationId xmlns:a16="http://schemas.microsoft.com/office/drawing/2014/main" id="{7376E116-4EF2-BE91-EC5D-DB9E2FE4660C}"/>
              </a:ext>
            </a:extLst>
          </p:cNvPr>
          <p:cNvSpPr txBox="1"/>
          <p:nvPr/>
        </p:nvSpPr>
        <p:spPr>
          <a:xfrm>
            <a:off x="7746637" y="3807325"/>
            <a:ext cx="774572" cy="261610"/>
          </a:xfrm>
          <a:prstGeom prst="rect">
            <a:avLst/>
          </a:prstGeom>
          <a:noFill/>
        </p:spPr>
        <p:txBody>
          <a:bodyPr wrap="none" rtlCol="0">
            <a:spAutoFit/>
          </a:bodyPr>
          <a:lstStyle/>
          <a:p>
            <a:pPr algn="ctr"/>
            <a:r>
              <a:rPr lang="en-US" sz="1100" dirty="0" err="1"/>
              <a:t>Emb</a:t>
            </a:r>
            <a:r>
              <a:rPr lang="en-US" sz="1100" dirty="0"/>
              <a:t> + Pos</a:t>
            </a:r>
            <a:endParaRPr lang="en-IN" sz="1100" dirty="0"/>
          </a:p>
        </p:txBody>
      </p:sp>
      <p:sp>
        <p:nvSpPr>
          <p:cNvPr id="49" name="TextBox 48">
            <a:extLst>
              <a:ext uri="{FF2B5EF4-FFF2-40B4-BE49-F238E27FC236}">
                <a16:creationId xmlns:a16="http://schemas.microsoft.com/office/drawing/2014/main" id="{139E124D-3772-B9DC-1F54-5CD433B06AB4}"/>
              </a:ext>
            </a:extLst>
          </p:cNvPr>
          <p:cNvSpPr txBox="1"/>
          <p:nvPr/>
        </p:nvSpPr>
        <p:spPr>
          <a:xfrm>
            <a:off x="7746637" y="5492766"/>
            <a:ext cx="774572" cy="261610"/>
          </a:xfrm>
          <a:prstGeom prst="rect">
            <a:avLst/>
          </a:prstGeom>
          <a:noFill/>
        </p:spPr>
        <p:txBody>
          <a:bodyPr wrap="none" rtlCol="0">
            <a:spAutoFit/>
          </a:bodyPr>
          <a:lstStyle/>
          <a:p>
            <a:pPr algn="ctr"/>
            <a:r>
              <a:rPr lang="en-US" sz="1100" dirty="0" err="1"/>
              <a:t>Emb</a:t>
            </a:r>
            <a:r>
              <a:rPr lang="en-US" sz="1100" dirty="0"/>
              <a:t> + Pos</a:t>
            </a:r>
            <a:endParaRPr lang="en-IN" sz="1100" dirty="0"/>
          </a:p>
        </p:txBody>
      </p:sp>
      <p:sp>
        <p:nvSpPr>
          <p:cNvPr id="50" name="TextBox 49">
            <a:extLst>
              <a:ext uri="{FF2B5EF4-FFF2-40B4-BE49-F238E27FC236}">
                <a16:creationId xmlns:a16="http://schemas.microsoft.com/office/drawing/2014/main" id="{95A38BB6-6424-ACF8-7706-AC8F7B88460C}"/>
              </a:ext>
            </a:extLst>
          </p:cNvPr>
          <p:cNvSpPr txBox="1"/>
          <p:nvPr/>
        </p:nvSpPr>
        <p:spPr>
          <a:xfrm>
            <a:off x="7783506" y="6175204"/>
            <a:ext cx="700833" cy="400110"/>
          </a:xfrm>
          <a:prstGeom prst="rect">
            <a:avLst/>
          </a:prstGeom>
          <a:noFill/>
        </p:spPr>
        <p:txBody>
          <a:bodyPr wrap="none" rtlCol="0">
            <a:spAutoFit/>
          </a:bodyPr>
          <a:lstStyle/>
          <a:p>
            <a:pPr algn="ctr"/>
            <a:r>
              <a:rPr lang="en-US" sz="2000" b="1" dirty="0">
                <a:solidFill>
                  <a:srgbClr val="2F6DFF"/>
                </a:solidFill>
              </a:rPr>
              <a:t>5 X 4</a:t>
            </a:r>
            <a:endParaRPr lang="en-IN" sz="2000" b="1" dirty="0">
              <a:solidFill>
                <a:srgbClr val="2F6DFF"/>
              </a:solidFill>
            </a:endParaRPr>
          </a:p>
        </p:txBody>
      </p:sp>
      <p:sp>
        <p:nvSpPr>
          <p:cNvPr id="52" name="TextBox 51">
            <a:extLst>
              <a:ext uri="{FF2B5EF4-FFF2-40B4-BE49-F238E27FC236}">
                <a16:creationId xmlns:a16="http://schemas.microsoft.com/office/drawing/2014/main" id="{ACBDC46A-CC25-28B5-BAF8-C428556372B8}"/>
              </a:ext>
            </a:extLst>
          </p:cNvPr>
          <p:cNvSpPr txBox="1"/>
          <p:nvPr/>
        </p:nvSpPr>
        <p:spPr>
          <a:xfrm>
            <a:off x="9385727" y="6175204"/>
            <a:ext cx="700834" cy="400110"/>
          </a:xfrm>
          <a:prstGeom prst="rect">
            <a:avLst/>
          </a:prstGeom>
          <a:noFill/>
        </p:spPr>
        <p:txBody>
          <a:bodyPr wrap="none" rtlCol="0">
            <a:spAutoFit/>
          </a:bodyPr>
          <a:lstStyle/>
          <a:p>
            <a:pPr algn="ctr"/>
            <a:r>
              <a:rPr lang="en-US" sz="2000" b="1" dirty="0">
                <a:solidFill>
                  <a:srgbClr val="2F6DFF"/>
                </a:solidFill>
              </a:rPr>
              <a:t>5 X 3</a:t>
            </a:r>
            <a:endParaRPr lang="en-IN" sz="2000" b="1" dirty="0">
              <a:solidFill>
                <a:srgbClr val="2F6DFF"/>
              </a:solidFill>
            </a:endParaRPr>
          </a:p>
        </p:txBody>
      </p:sp>
    </p:spTree>
    <p:extLst>
      <p:ext uri="{BB962C8B-B14F-4D97-AF65-F5344CB8AC3E}">
        <p14:creationId xmlns:p14="http://schemas.microsoft.com/office/powerpoint/2010/main" val="276509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026334"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Multi-Head Attention</a:t>
            </a:r>
            <a:endParaRPr lang="en-IN" dirty="0">
              <a:solidFill>
                <a:schemeClr val="tx1"/>
              </a:solidFill>
            </a:endParaRPr>
          </a:p>
        </p:txBody>
      </p:sp>
      <p:grpSp>
        <p:nvGrpSpPr>
          <p:cNvPr id="7" name="Group 6">
            <a:extLst>
              <a:ext uri="{FF2B5EF4-FFF2-40B4-BE49-F238E27FC236}">
                <a16:creationId xmlns:a16="http://schemas.microsoft.com/office/drawing/2014/main" id="{F368E3DA-9125-F56D-C60B-86E90EAFF3A3}"/>
              </a:ext>
            </a:extLst>
          </p:cNvPr>
          <p:cNvGrpSpPr/>
          <p:nvPr/>
        </p:nvGrpSpPr>
        <p:grpSpPr>
          <a:xfrm>
            <a:off x="345765" y="1074305"/>
            <a:ext cx="6035430" cy="4963469"/>
            <a:chOff x="2999317" y="1066799"/>
            <a:chExt cx="7072842" cy="5816625"/>
          </a:xfrm>
        </p:grpSpPr>
        <p:grpSp>
          <p:nvGrpSpPr>
            <p:cNvPr id="2" name="Group 1">
              <a:extLst>
                <a:ext uri="{FF2B5EF4-FFF2-40B4-BE49-F238E27FC236}">
                  <a16:creationId xmlns:a16="http://schemas.microsoft.com/office/drawing/2014/main" id="{ABC59423-FB5F-B140-9851-8E27D86042B8}"/>
                </a:ext>
              </a:extLst>
            </p:cNvPr>
            <p:cNvGrpSpPr/>
            <p:nvPr/>
          </p:nvGrpSpPr>
          <p:grpSpPr>
            <a:xfrm>
              <a:off x="2999317" y="1066799"/>
              <a:ext cx="7072842" cy="3616961"/>
              <a:chOff x="3193676" y="1527302"/>
              <a:chExt cx="5804648" cy="4469433"/>
            </a:xfrm>
          </p:grpSpPr>
          <p:sp>
            <p:nvSpPr>
              <p:cNvPr id="9" name="Rectangle: Rounded Corners 8">
                <a:extLst>
                  <a:ext uri="{FF2B5EF4-FFF2-40B4-BE49-F238E27FC236}">
                    <a16:creationId xmlns:a16="http://schemas.microsoft.com/office/drawing/2014/main" id="{9FF04AE2-BC65-14FD-F1D4-DADB7533BBC0}"/>
                  </a:ext>
                </a:extLst>
              </p:cNvPr>
              <p:cNvSpPr/>
              <p:nvPr/>
            </p:nvSpPr>
            <p:spPr>
              <a:xfrm>
                <a:off x="3193676" y="1527302"/>
                <a:ext cx="5804648" cy="4469433"/>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Rounded Corners 16">
                <a:extLst>
                  <a:ext uri="{FF2B5EF4-FFF2-40B4-BE49-F238E27FC236}">
                    <a16:creationId xmlns:a16="http://schemas.microsoft.com/office/drawing/2014/main" id="{E72BA21A-14F3-D80E-B222-417063AE7E92}"/>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5" name="Rectangle: Rounded Corners 24">
                <a:extLst>
                  <a:ext uri="{FF2B5EF4-FFF2-40B4-BE49-F238E27FC236}">
                    <a16:creationId xmlns:a16="http://schemas.microsoft.com/office/drawing/2014/main" id="{7C7C093B-99C3-569E-7991-4B7C374505B8}"/>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6" name="Rectangle: Rounded Corners 25">
                <a:extLst>
                  <a:ext uri="{FF2B5EF4-FFF2-40B4-BE49-F238E27FC236}">
                    <a16:creationId xmlns:a16="http://schemas.microsoft.com/office/drawing/2014/main" id="{1351B9D1-FA65-F32E-021E-F029AF817ABB}"/>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7" name="Rectangle: Rounded Corners 26">
                <a:extLst>
                  <a:ext uri="{FF2B5EF4-FFF2-40B4-BE49-F238E27FC236}">
                    <a16:creationId xmlns:a16="http://schemas.microsoft.com/office/drawing/2014/main" id="{823DB53A-ABFD-D187-884D-23EF188E02FC}"/>
                  </a:ext>
                </a:extLst>
              </p:cNvPr>
              <p:cNvSpPr/>
              <p:nvPr/>
            </p:nvSpPr>
            <p:spPr>
              <a:xfrm>
                <a:off x="4643680" y="4710949"/>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28" name="Rectangle: Rounded Corners 27">
                <a:extLst>
                  <a:ext uri="{FF2B5EF4-FFF2-40B4-BE49-F238E27FC236}">
                    <a16:creationId xmlns:a16="http://schemas.microsoft.com/office/drawing/2014/main" id="{553DAC26-10C9-10BF-ADA9-B0F7CEB326A1}"/>
                  </a:ext>
                </a:extLst>
              </p:cNvPr>
              <p:cNvSpPr/>
              <p:nvPr/>
            </p:nvSpPr>
            <p:spPr>
              <a:xfrm>
                <a:off x="4640398" y="4122547"/>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Scale</a:t>
                </a:r>
                <a:endParaRPr lang="en-IN" sz="1600" dirty="0">
                  <a:solidFill>
                    <a:schemeClr val="tx1">
                      <a:lumMod val="50000"/>
                      <a:lumOff val="50000"/>
                    </a:schemeClr>
                  </a:solidFill>
                </a:endParaRPr>
              </a:p>
            </p:txBody>
          </p:sp>
          <p:sp>
            <p:nvSpPr>
              <p:cNvPr id="29" name="Rectangle: Rounded Corners 28">
                <a:extLst>
                  <a:ext uri="{FF2B5EF4-FFF2-40B4-BE49-F238E27FC236}">
                    <a16:creationId xmlns:a16="http://schemas.microsoft.com/office/drawing/2014/main" id="{9311A1F1-16A7-5291-E1A6-F0F4DDF9AE17}"/>
                  </a:ext>
                </a:extLst>
              </p:cNvPr>
              <p:cNvSpPr/>
              <p:nvPr/>
            </p:nvSpPr>
            <p:spPr>
              <a:xfrm>
                <a:off x="4640397" y="3534145"/>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Softmax</a:t>
                </a:r>
                <a:endParaRPr lang="en-IN" sz="1600" dirty="0">
                  <a:solidFill>
                    <a:schemeClr val="tx1">
                      <a:lumMod val="50000"/>
                      <a:lumOff val="50000"/>
                    </a:schemeClr>
                  </a:solidFill>
                </a:endParaRPr>
              </a:p>
            </p:txBody>
          </p:sp>
          <p:sp>
            <p:nvSpPr>
              <p:cNvPr id="30" name="Rectangle: Rounded Corners 29">
                <a:extLst>
                  <a:ext uri="{FF2B5EF4-FFF2-40B4-BE49-F238E27FC236}">
                    <a16:creationId xmlns:a16="http://schemas.microsoft.com/office/drawing/2014/main" id="{B1E5D524-8592-D015-5679-1C4EB75ED4DF}"/>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31" name="Rectangle: Rounded Corners 30">
                <a:extLst>
                  <a:ext uri="{FF2B5EF4-FFF2-40B4-BE49-F238E27FC236}">
                    <a16:creationId xmlns:a16="http://schemas.microsoft.com/office/drawing/2014/main" id="{E953A135-C04D-6092-3534-B6FDB252CEA2}"/>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32" name="Rectangle: Rounded Corners 31">
                <a:extLst>
                  <a:ext uri="{FF2B5EF4-FFF2-40B4-BE49-F238E27FC236}">
                    <a16:creationId xmlns:a16="http://schemas.microsoft.com/office/drawing/2014/main" id="{2948BAED-A326-A233-DC86-9242C84310A0}"/>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34" name="Straight Arrow Connector 33">
                <a:extLst>
                  <a:ext uri="{FF2B5EF4-FFF2-40B4-BE49-F238E27FC236}">
                    <a16:creationId xmlns:a16="http://schemas.microsoft.com/office/drawing/2014/main" id="{EBA7E8F2-2420-5AB6-DB8E-929B62FEBFE9}"/>
                  </a:ext>
                </a:extLst>
              </p:cNvPr>
              <p:cNvCxnSpPr>
                <a:cxnSpLocks/>
                <a:stCxn id="26" idx="0"/>
              </p:cNvCxnSpPr>
              <p:nvPr/>
            </p:nvCxnSpPr>
            <p:spPr>
              <a:xfrm flipV="1">
                <a:off x="7416490" y="3286819"/>
                <a:ext cx="0" cy="2221990"/>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772CA8E-5E34-8DB3-38CF-B0CCA4966BBB}"/>
                  </a:ext>
                </a:extLst>
              </p:cNvPr>
              <p:cNvCxnSpPr>
                <a:stCxn id="25" idx="0"/>
              </p:cNvCxnSpPr>
              <p:nvPr/>
            </p:nvCxnSpPr>
            <p:spPr>
              <a:xfrm rot="16200000" flipV="1">
                <a:off x="5626604" y="5155807"/>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E56E473-3095-2C4A-3716-865831251A42}"/>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EF88E74-2CBE-2064-6871-03DC77BFCF57}"/>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01553B4-5F20-36DB-BF42-89D14A9F1567}"/>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02C1195-D632-9564-9644-48D757756770}"/>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586F511-397E-67EB-0E59-46043A4AE8AE}"/>
                  </a:ext>
                </a:extLst>
              </p:cNvPr>
              <p:cNvCxnSpPr>
                <a:cxnSpLocks/>
                <a:stCxn id="30"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8B3ABE8-2043-DE7B-5B5B-3FBFF73CD3F8}"/>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A164D076-9429-C118-F14A-EA1AC7C7CE39}"/>
                </a:ext>
              </a:extLst>
            </p:cNvPr>
            <p:cNvSpPr txBox="1"/>
            <p:nvPr/>
          </p:nvSpPr>
          <p:spPr>
            <a:xfrm>
              <a:off x="4119617" y="4739697"/>
              <a:ext cx="1040601" cy="369332"/>
            </a:xfrm>
            <a:prstGeom prst="rect">
              <a:avLst/>
            </a:prstGeom>
            <a:noFill/>
          </p:spPr>
          <p:txBody>
            <a:bodyPr wrap="square" rtlCol="0">
              <a:spAutoFit/>
            </a:bodyPr>
            <a:lstStyle/>
            <a:p>
              <a:pPr algn="ctr"/>
              <a:r>
                <a:rPr lang="en-US" b="1" dirty="0">
                  <a:solidFill>
                    <a:srgbClr val="EA4335"/>
                  </a:solidFill>
                </a:rPr>
                <a:t>Query</a:t>
              </a:r>
              <a:endParaRPr lang="en-IN" b="1" dirty="0">
                <a:solidFill>
                  <a:srgbClr val="EA4335"/>
                </a:solidFill>
              </a:endParaRPr>
            </a:p>
          </p:txBody>
        </p:sp>
        <p:sp>
          <p:nvSpPr>
            <p:cNvPr id="4" name="TextBox 3">
              <a:extLst>
                <a:ext uri="{FF2B5EF4-FFF2-40B4-BE49-F238E27FC236}">
                  <a16:creationId xmlns:a16="http://schemas.microsoft.com/office/drawing/2014/main" id="{47828E6E-106F-D7DB-23F3-96AF31DFB364}"/>
                </a:ext>
              </a:extLst>
            </p:cNvPr>
            <p:cNvSpPr txBox="1"/>
            <p:nvPr/>
          </p:nvSpPr>
          <p:spPr>
            <a:xfrm>
              <a:off x="6038008" y="4735597"/>
              <a:ext cx="711809" cy="369332"/>
            </a:xfrm>
            <a:prstGeom prst="rect">
              <a:avLst/>
            </a:prstGeom>
            <a:noFill/>
          </p:spPr>
          <p:txBody>
            <a:bodyPr wrap="square" rtlCol="0">
              <a:spAutoFit/>
            </a:bodyPr>
            <a:lstStyle/>
            <a:p>
              <a:pPr algn="ctr"/>
              <a:r>
                <a:rPr lang="en-US" b="1" dirty="0">
                  <a:solidFill>
                    <a:srgbClr val="2F6DFF"/>
                  </a:solidFill>
                </a:rPr>
                <a:t>Key</a:t>
              </a:r>
              <a:endParaRPr lang="en-IN" b="1" dirty="0">
                <a:solidFill>
                  <a:srgbClr val="2F6DFF"/>
                </a:solidFill>
              </a:endParaRPr>
            </a:p>
          </p:txBody>
        </p:sp>
        <p:sp>
          <p:nvSpPr>
            <p:cNvPr id="5" name="TextBox 4">
              <a:extLst>
                <a:ext uri="{FF2B5EF4-FFF2-40B4-BE49-F238E27FC236}">
                  <a16:creationId xmlns:a16="http://schemas.microsoft.com/office/drawing/2014/main" id="{7715D9C9-8EFB-B2D5-D8F1-A221E5F00947}"/>
                </a:ext>
              </a:extLst>
            </p:cNvPr>
            <p:cNvSpPr txBox="1"/>
            <p:nvPr/>
          </p:nvSpPr>
          <p:spPr>
            <a:xfrm>
              <a:off x="7662787" y="4740508"/>
              <a:ext cx="963878" cy="369332"/>
            </a:xfrm>
            <a:prstGeom prst="rect">
              <a:avLst/>
            </a:prstGeom>
            <a:noFill/>
          </p:spPr>
          <p:txBody>
            <a:bodyPr wrap="square" rtlCol="0">
              <a:spAutoFit/>
            </a:bodyPr>
            <a:lstStyle/>
            <a:p>
              <a:pPr algn="ctr"/>
              <a:r>
                <a:rPr lang="en-US" b="1" dirty="0">
                  <a:solidFill>
                    <a:srgbClr val="34A853"/>
                  </a:solidFill>
                </a:rPr>
                <a:t>Value</a:t>
              </a:r>
              <a:endParaRPr lang="en-IN" b="1" dirty="0">
                <a:solidFill>
                  <a:srgbClr val="34A853"/>
                </a:solidFill>
              </a:endParaRPr>
            </a:p>
          </p:txBody>
        </p:sp>
        <p:pic>
          <p:nvPicPr>
            <p:cNvPr id="16" name="Picture 15">
              <a:extLst>
                <a:ext uri="{FF2B5EF4-FFF2-40B4-BE49-F238E27FC236}">
                  <a16:creationId xmlns:a16="http://schemas.microsoft.com/office/drawing/2014/main" id="{43B0511D-42E7-5344-2FD9-2334B40D1063}"/>
                </a:ext>
              </a:extLst>
            </p:cNvPr>
            <p:cNvPicPr>
              <a:picLocks noChangeAspect="1"/>
            </p:cNvPicPr>
            <p:nvPr/>
          </p:nvPicPr>
          <p:blipFill>
            <a:blip r:embed="rId2"/>
            <a:stretch>
              <a:fillRect/>
            </a:stretch>
          </p:blipFill>
          <p:spPr>
            <a:xfrm>
              <a:off x="4006120" y="5179378"/>
              <a:ext cx="1267594" cy="1165947"/>
            </a:xfrm>
            <a:prstGeom prst="rect">
              <a:avLst/>
            </a:prstGeom>
          </p:spPr>
        </p:pic>
        <p:pic>
          <p:nvPicPr>
            <p:cNvPr id="36" name="Picture 35">
              <a:extLst>
                <a:ext uri="{FF2B5EF4-FFF2-40B4-BE49-F238E27FC236}">
                  <a16:creationId xmlns:a16="http://schemas.microsoft.com/office/drawing/2014/main" id="{5FBF17EE-C72F-BF3D-4FA3-A8244EC91610}"/>
                </a:ext>
              </a:extLst>
            </p:cNvPr>
            <p:cNvPicPr>
              <a:picLocks noChangeAspect="1"/>
            </p:cNvPicPr>
            <p:nvPr/>
          </p:nvPicPr>
          <p:blipFill>
            <a:blip r:embed="rId2"/>
            <a:stretch>
              <a:fillRect/>
            </a:stretch>
          </p:blipFill>
          <p:spPr>
            <a:xfrm>
              <a:off x="5760913" y="5179378"/>
              <a:ext cx="1266003" cy="1164483"/>
            </a:xfrm>
            <a:prstGeom prst="rect">
              <a:avLst/>
            </a:prstGeom>
          </p:spPr>
        </p:pic>
        <p:pic>
          <p:nvPicPr>
            <p:cNvPr id="37" name="Picture 36">
              <a:extLst>
                <a:ext uri="{FF2B5EF4-FFF2-40B4-BE49-F238E27FC236}">
                  <a16:creationId xmlns:a16="http://schemas.microsoft.com/office/drawing/2014/main" id="{6178AD13-D707-2BEF-946B-DFC92B6DD9B6}"/>
                </a:ext>
              </a:extLst>
            </p:cNvPr>
            <p:cNvPicPr>
              <a:picLocks noChangeAspect="1"/>
            </p:cNvPicPr>
            <p:nvPr/>
          </p:nvPicPr>
          <p:blipFill>
            <a:blip r:embed="rId2"/>
            <a:stretch>
              <a:fillRect/>
            </a:stretch>
          </p:blipFill>
          <p:spPr>
            <a:xfrm>
              <a:off x="7514115" y="5180109"/>
              <a:ext cx="1264412" cy="1163020"/>
            </a:xfrm>
            <a:prstGeom prst="rect">
              <a:avLst/>
            </a:prstGeom>
          </p:spPr>
        </p:pic>
        <p:grpSp>
          <p:nvGrpSpPr>
            <p:cNvPr id="64" name="Group 63">
              <a:extLst>
                <a:ext uri="{FF2B5EF4-FFF2-40B4-BE49-F238E27FC236}">
                  <a16:creationId xmlns:a16="http://schemas.microsoft.com/office/drawing/2014/main" id="{DF23DB7A-A85A-5B10-5EF4-036AD9579ECD}"/>
                </a:ext>
              </a:extLst>
            </p:cNvPr>
            <p:cNvGrpSpPr/>
            <p:nvPr/>
          </p:nvGrpSpPr>
          <p:grpSpPr>
            <a:xfrm>
              <a:off x="3892970" y="6237166"/>
              <a:ext cx="1408512" cy="642836"/>
              <a:chOff x="3892970" y="6237166"/>
              <a:chExt cx="1408512" cy="642836"/>
            </a:xfrm>
          </p:grpSpPr>
          <p:sp>
            <p:nvSpPr>
              <p:cNvPr id="38" name="TextBox 37">
                <a:extLst>
                  <a:ext uri="{FF2B5EF4-FFF2-40B4-BE49-F238E27FC236}">
                    <a16:creationId xmlns:a16="http://schemas.microsoft.com/office/drawing/2014/main" id="{3F060BBE-D191-00E0-8B07-DA568F9EE5BD}"/>
                  </a:ext>
                </a:extLst>
              </p:cNvPr>
              <p:cNvSpPr txBox="1"/>
              <p:nvPr/>
            </p:nvSpPr>
            <p:spPr>
              <a:xfrm rot="18664144">
                <a:off x="3910253" y="6342342"/>
                <a:ext cx="253978" cy="288543"/>
              </a:xfrm>
              <a:prstGeom prst="rect">
                <a:avLst/>
              </a:prstGeom>
              <a:noFill/>
            </p:spPr>
            <p:txBody>
              <a:bodyPr wrap="none" rtlCol="0">
                <a:spAutoFit/>
              </a:bodyPr>
              <a:lstStyle/>
              <a:p>
                <a:r>
                  <a:rPr lang="en-US" sz="1000" dirty="0"/>
                  <a:t>I</a:t>
                </a:r>
                <a:endParaRPr lang="en-IN" sz="1000" dirty="0"/>
              </a:p>
            </p:txBody>
          </p:sp>
          <p:sp>
            <p:nvSpPr>
              <p:cNvPr id="39" name="TextBox 38">
                <a:extLst>
                  <a:ext uri="{FF2B5EF4-FFF2-40B4-BE49-F238E27FC236}">
                    <a16:creationId xmlns:a16="http://schemas.microsoft.com/office/drawing/2014/main" id="{2F5F3F66-FD53-070F-CC7D-00DB4843D099}"/>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40" name="TextBox 39">
                <a:extLst>
                  <a:ext uri="{FF2B5EF4-FFF2-40B4-BE49-F238E27FC236}">
                    <a16:creationId xmlns:a16="http://schemas.microsoft.com/office/drawing/2014/main" id="{F1C4D825-2BC1-38B9-69A4-99535FDDD534}"/>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41" name="TextBox 40">
                <a:extLst>
                  <a:ext uri="{FF2B5EF4-FFF2-40B4-BE49-F238E27FC236}">
                    <a16:creationId xmlns:a16="http://schemas.microsoft.com/office/drawing/2014/main" id="{CC19C683-5259-FDC0-4F63-FBC952011C3B}"/>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65" name="Group 64">
              <a:extLst>
                <a:ext uri="{FF2B5EF4-FFF2-40B4-BE49-F238E27FC236}">
                  <a16:creationId xmlns:a16="http://schemas.microsoft.com/office/drawing/2014/main" id="{9CA25FA9-3957-6477-EB49-293BD7B3CBF1}"/>
                </a:ext>
              </a:extLst>
            </p:cNvPr>
            <p:cNvGrpSpPr/>
            <p:nvPr/>
          </p:nvGrpSpPr>
          <p:grpSpPr>
            <a:xfrm>
              <a:off x="5641839" y="6225439"/>
              <a:ext cx="1408513" cy="642836"/>
              <a:chOff x="3892969" y="6237166"/>
              <a:chExt cx="1408513" cy="642836"/>
            </a:xfrm>
          </p:grpSpPr>
          <p:sp>
            <p:nvSpPr>
              <p:cNvPr id="66" name="TextBox 65">
                <a:extLst>
                  <a:ext uri="{FF2B5EF4-FFF2-40B4-BE49-F238E27FC236}">
                    <a16:creationId xmlns:a16="http://schemas.microsoft.com/office/drawing/2014/main" id="{8874ADC1-452A-572D-A097-6DE82FC1D017}"/>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67" name="TextBox 66">
                <a:extLst>
                  <a:ext uri="{FF2B5EF4-FFF2-40B4-BE49-F238E27FC236}">
                    <a16:creationId xmlns:a16="http://schemas.microsoft.com/office/drawing/2014/main" id="{71BD6ECF-A004-0454-40D3-577F0B6745F3}"/>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68" name="TextBox 67">
                <a:extLst>
                  <a:ext uri="{FF2B5EF4-FFF2-40B4-BE49-F238E27FC236}">
                    <a16:creationId xmlns:a16="http://schemas.microsoft.com/office/drawing/2014/main" id="{2E3A6235-2AEC-FDE7-C2C8-ECEDE7468031}"/>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69" name="TextBox 68">
                <a:extLst>
                  <a:ext uri="{FF2B5EF4-FFF2-40B4-BE49-F238E27FC236}">
                    <a16:creationId xmlns:a16="http://schemas.microsoft.com/office/drawing/2014/main" id="{61297A3D-70B1-6FBD-6DB2-E621BE6EAB8C}"/>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70" name="Group 69">
              <a:extLst>
                <a:ext uri="{FF2B5EF4-FFF2-40B4-BE49-F238E27FC236}">
                  <a16:creationId xmlns:a16="http://schemas.microsoft.com/office/drawing/2014/main" id="{03CE15D7-9FBC-552E-C3A6-8931D08D5C32}"/>
                </a:ext>
              </a:extLst>
            </p:cNvPr>
            <p:cNvGrpSpPr/>
            <p:nvPr/>
          </p:nvGrpSpPr>
          <p:grpSpPr>
            <a:xfrm>
              <a:off x="7436465" y="6240588"/>
              <a:ext cx="1408513" cy="642836"/>
              <a:chOff x="3892969" y="6237166"/>
              <a:chExt cx="1408513" cy="642836"/>
            </a:xfrm>
          </p:grpSpPr>
          <p:sp>
            <p:nvSpPr>
              <p:cNvPr id="71" name="TextBox 70">
                <a:extLst>
                  <a:ext uri="{FF2B5EF4-FFF2-40B4-BE49-F238E27FC236}">
                    <a16:creationId xmlns:a16="http://schemas.microsoft.com/office/drawing/2014/main" id="{0A15126E-3B11-D524-4B9B-5ECFE48DA8B0}"/>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72" name="TextBox 71">
                <a:extLst>
                  <a:ext uri="{FF2B5EF4-FFF2-40B4-BE49-F238E27FC236}">
                    <a16:creationId xmlns:a16="http://schemas.microsoft.com/office/drawing/2014/main" id="{23AD09D1-8042-9434-D00E-68E4D766330A}"/>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73" name="TextBox 72">
                <a:extLst>
                  <a:ext uri="{FF2B5EF4-FFF2-40B4-BE49-F238E27FC236}">
                    <a16:creationId xmlns:a16="http://schemas.microsoft.com/office/drawing/2014/main" id="{72E9F586-B0BF-A4A6-302D-887CA8A38C34}"/>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74" name="TextBox 73">
                <a:extLst>
                  <a:ext uri="{FF2B5EF4-FFF2-40B4-BE49-F238E27FC236}">
                    <a16:creationId xmlns:a16="http://schemas.microsoft.com/office/drawing/2014/main" id="{489599CD-32F5-9544-646C-B4B3B23378D8}"/>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graphicFrame>
        <p:nvGraphicFramePr>
          <p:cNvPr id="19" name="Table 23">
            <a:extLst>
              <a:ext uri="{FF2B5EF4-FFF2-40B4-BE49-F238E27FC236}">
                <a16:creationId xmlns:a16="http://schemas.microsoft.com/office/drawing/2014/main" id="{A813212E-46A9-4242-3FF1-A9EE8057BDFF}"/>
              </a:ext>
            </a:extLst>
          </p:cNvPr>
          <p:cNvGraphicFramePr>
            <a:graphicFrameLocks noGrp="1"/>
          </p:cNvGraphicFramePr>
          <p:nvPr/>
        </p:nvGraphicFramePr>
        <p:xfrm>
          <a:off x="9301442" y="867273"/>
          <a:ext cx="850560" cy="1284407"/>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480511951"/>
                  </a:ext>
                </a:extLst>
              </a:tr>
              <a:tr h="255835">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1771594280"/>
                  </a:ext>
                </a:extLst>
              </a:tr>
            </a:tbl>
          </a:graphicData>
        </a:graphic>
      </p:graphicFrame>
      <p:graphicFrame>
        <p:nvGraphicFramePr>
          <p:cNvPr id="20" name="Table 23">
            <a:extLst>
              <a:ext uri="{FF2B5EF4-FFF2-40B4-BE49-F238E27FC236}">
                <a16:creationId xmlns:a16="http://schemas.microsoft.com/office/drawing/2014/main" id="{4C11D4D8-7B5C-BA2A-75E5-35431935AD75}"/>
              </a:ext>
            </a:extLst>
          </p:cNvPr>
          <p:cNvGraphicFramePr>
            <a:graphicFrameLocks noGrp="1"/>
          </p:cNvGraphicFramePr>
          <p:nvPr/>
        </p:nvGraphicFramePr>
        <p:xfrm>
          <a:off x="9310866" y="2539395"/>
          <a:ext cx="850560" cy="1284407"/>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480511951"/>
                  </a:ext>
                </a:extLst>
              </a:tr>
              <a:tr h="255835">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1771594280"/>
                  </a:ext>
                </a:extLst>
              </a:tr>
            </a:tbl>
          </a:graphicData>
        </a:graphic>
      </p:graphicFrame>
      <p:graphicFrame>
        <p:nvGraphicFramePr>
          <p:cNvPr id="21" name="Table 23">
            <a:extLst>
              <a:ext uri="{FF2B5EF4-FFF2-40B4-BE49-F238E27FC236}">
                <a16:creationId xmlns:a16="http://schemas.microsoft.com/office/drawing/2014/main" id="{F9AB452E-8273-D2E0-6CD9-8683677B32F3}"/>
              </a:ext>
            </a:extLst>
          </p:cNvPr>
          <p:cNvGraphicFramePr>
            <a:graphicFrameLocks noGrp="1"/>
          </p:cNvGraphicFramePr>
          <p:nvPr/>
        </p:nvGraphicFramePr>
        <p:xfrm>
          <a:off x="9310866" y="4226071"/>
          <a:ext cx="850560" cy="1284407"/>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480511951"/>
                  </a:ext>
                </a:extLst>
              </a:tr>
              <a:tr h="255835">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1771594280"/>
                  </a:ext>
                </a:extLst>
              </a:tr>
            </a:tbl>
          </a:graphicData>
        </a:graphic>
      </p:graphicFrame>
      <p:sp>
        <p:nvSpPr>
          <p:cNvPr id="23" name="TextBox 22">
            <a:extLst>
              <a:ext uri="{FF2B5EF4-FFF2-40B4-BE49-F238E27FC236}">
                <a16:creationId xmlns:a16="http://schemas.microsoft.com/office/drawing/2014/main" id="{D1E107C3-DEAD-8290-5F32-DAAD80298EC2}"/>
              </a:ext>
            </a:extLst>
          </p:cNvPr>
          <p:cNvSpPr txBox="1"/>
          <p:nvPr/>
        </p:nvSpPr>
        <p:spPr>
          <a:xfrm>
            <a:off x="8811439" y="1340084"/>
            <a:ext cx="311304" cy="369332"/>
          </a:xfrm>
          <a:prstGeom prst="rect">
            <a:avLst/>
          </a:prstGeom>
          <a:noFill/>
        </p:spPr>
        <p:txBody>
          <a:bodyPr wrap="none" rtlCol="0">
            <a:spAutoFit/>
          </a:bodyPr>
          <a:lstStyle/>
          <a:p>
            <a:r>
              <a:rPr lang="en-US" b="1" dirty="0"/>
              <a:t>X</a:t>
            </a:r>
            <a:endParaRPr lang="en-IN" b="1" dirty="0"/>
          </a:p>
        </p:txBody>
      </p:sp>
      <p:sp>
        <p:nvSpPr>
          <p:cNvPr id="24" name="TextBox 23">
            <a:extLst>
              <a:ext uri="{FF2B5EF4-FFF2-40B4-BE49-F238E27FC236}">
                <a16:creationId xmlns:a16="http://schemas.microsoft.com/office/drawing/2014/main" id="{D3304D8D-8BE1-FD7C-8D64-0EA5EA832259}"/>
              </a:ext>
            </a:extLst>
          </p:cNvPr>
          <p:cNvSpPr txBox="1"/>
          <p:nvPr/>
        </p:nvSpPr>
        <p:spPr>
          <a:xfrm>
            <a:off x="8811439" y="2996932"/>
            <a:ext cx="311304" cy="369332"/>
          </a:xfrm>
          <a:prstGeom prst="rect">
            <a:avLst/>
          </a:prstGeom>
          <a:noFill/>
        </p:spPr>
        <p:txBody>
          <a:bodyPr wrap="none" rtlCol="0">
            <a:spAutoFit/>
          </a:bodyPr>
          <a:lstStyle/>
          <a:p>
            <a:r>
              <a:rPr lang="en-US" b="1" dirty="0"/>
              <a:t>X</a:t>
            </a:r>
            <a:endParaRPr lang="en-IN" b="1" dirty="0"/>
          </a:p>
        </p:txBody>
      </p:sp>
      <p:sp>
        <p:nvSpPr>
          <p:cNvPr id="33" name="TextBox 32">
            <a:extLst>
              <a:ext uri="{FF2B5EF4-FFF2-40B4-BE49-F238E27FC236}">
                <a16:creationId xmlns:a16="http://schemas.microsoft.com/office/drawing/2014/main" id="{0DB0704E-57F1-5B9D-B346-74A9C45DEE52}"/>
              </a:ext>
            </a:extLst>
          </p:cNvPr>
          <p:cNvSpPr txBox="1"/>
          <p:nvPr/>
        </p:nvSpPr>
        <p:spPr>
          <a:xfrm>
            <a:off x="8811439" y="4683608"/>
            <a:ext cx="311304" cy="369332"/>
          </a:xfrm>
          <a:prstGeom prst="rect">
            <a:avLst/>
          </a:prstGeom>
          <a:noFill/>
        </p:spPr>
        <p:txBody>
          <a:bodyPr wrap="none" rtlCol="0">
            <a:spAutoFit/>
          </a:bodyPr>
          <a:lstStyle/>
          <a:p>
            <a:r>
              <a:rPr lang="en-US" b="1" dirty="0"/>
              <a:t>X</a:t>
            </a:r>
            <a:endParaRPr lang="en-IN" b="1" dirty="0"/>
          </a:p>
        </p:txBody>
      </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2" name="TextBox 41">
            <a:extLst>
              <a:ext uri="{FF2B5EF4-FFF2-40B4-BE49-F238E27FC236}">
                <a16:creationId xmlns:a16="http://schemas.microsoft.com/office/drawing/2014/main" id="{DBF5D0D9-4B4A-CAA0-91A5-1000525F166A}"/>
              </a:ext>
            </a:extLst>
          </p:cNvPr>
          <p:cNvSpPr txBox="1"/>
          <p:nvPr/>
        </p:nvSpPr>
        <p:spPr>
          <a:xfrm>
            <a:off x="9458058" y="2091204"/>
            <a:ext cx="537327" cy="261610"/>
          </a:xfrm>
          <a:prstGeom prst="rect">
            <a:avLst/>
          </a:prstGeom>
          <a:noFill/>
        </p:spPr>
        <p:txBody>
          <a:bodyPr wrap="none" rtlCol="0">
            <a:spAutoFit/>
          </a:bodyPr>
          <a:lstStyle/>
          <a:p>
            <a:pPr algn="ctr"/>
            <a:r>
              <a:rPr lang="en-US" sz="1100" dirty="0"/>
              <a:t>Linear</a:t>
            </a:r>
            <a:endParaRPr lang="en-IN" sz="1100" dirty="0"/>
          </a:p>
        </p:txBody>
      </p:sp>
      <p:sp>
        <p:nvSpPr>
          <p:cNvPr id="43" name="TextBox 42">
            <a:extLst>
              <a:ext uri="{FF2B5EF4-FFF2-40B4-BE49-F238E27FC236}">
                <a16:creationId xmlns:a16="http://schemas.microsoft.com/office/drawing/2014/main" id="{3E37A42F-BFE3-15A1-3013-2878B1783954}"/>
              </a:ext>
            </a:extLst>
          </p:cNvPr>
          <p:cNvSpPr txBox="1"/>
          <p:nvPr/>
        </p:nvSpPr>
        <p:spPr>
          <a:xfrm>
            <a:off x="9467482" y="3791248"/>
            <a:ext cx="537327" cy="261610"/>
          </a:xfrm>
          <a:prstGeom prst="rect">
            <a:avLst/>
          </a:prstGeom>
          <a:noFill/>
        </p:spPr>
        <p:txBody>
          <a:bodyPr wrap="none" rtlCol="0">
            <a:spAutoFit/>
          </a:bodyPr>
          <a:lstStyle/>
          <a:p>
            <a:pPr algn="ctr"/>
            <a:r>
              <a:rPr lang="en-US" sz="1100" dirty="0"/>
              <a:t>Linear</a:t>
            </a:r>
            <a:endParaRPr lang="en-IN" sz="1100" dirty="0"/>
          </a:p>
        </p:txBody>
      </p:sp>
      <p:sp>
        <p:nvSpPr>
          <p:cNvPr id="44" name="TextBox 43">
            <a:extLst>
              <a:ext uri="{FF2B5EF4-FFF2-40B4-BE49-F238E27FC236}">
                <a16:creationId xmlns:a16="http://schemas.microsoft.com/office/drawing/2014/main" id="{8D53687A-7355-E0AB-5377-542D2AAE3606}"/>
              </a:ext>
            </a:extLst>
          </p:cNvPr>
          <p:cNvSpPr txBox="1"/>
          <p:nvPr/>
        </p:nvSpPr>
        <p:spPr>
          <a:xfrm>
            <a:off x="9467482" y="5476813"/>
            <a:ext cx="537327" cy="261610"/>
          </a:xfrm>
          <a:prstGeom prst="rect">
            <a:avLst/>
          </a:prstGeom>
          <a:noFill/>
        </p:spPr>
        <p:txBody>
          <a:bodyPr wrap="none" rtlCol="0">
            <a:spAutoFit/>
          </a:bodyPr>
          <a:lstStyle/>
          <a:p>
            <a:pPr algn="ctr"/>
            <a:r>
              <a:rPr lang="en-US" sz="1100" dirty="0"/>
              <a:t>Linear</a:t>
            </a:r>
            <a:endParaRPr lang="en-IN" sz="1100" dirty="0"/>
          </a:p>
        </p:txBody>
      </p:sp>
      <p:sp>
        <p:nvSpPr>
          <p:cNvPr id="45" name="TextBox 44">
            <a:extLst>
              <a:ext uri="{FF2B5EF4-FFF2-40B4-BE49-F238E27FC236}">
                <a16:creationId xmlns:a16="http://schemas.microsoft.com/office/drawing/2014/main" id="{4A1FC7CB-07F6-C91E-3FE9-8E6D79CF102C}"/>
              </a:ext>
            </a:extLst>
          </p:cNvPr>
          <p:cNvSpPr txBox="1"/>
          <p:nvPr/>
        </p:nvSpPr>
        <p:spPr>
          <a:xfrm>
            <a:off x="7634447" y="2091204"/>
            <a:ext cx="774572" cy="261610"/>
          </a:xfrm>
          <a:prstGeom prst="rect">
            <a:avLst/>
          </a:prstGeom>
          <a:noFill/>
        </p:spPr>
        <p:txBody>
          <a:bodyPr wrap="none" rtlCol="0">
            <a:spAutoFit/>
          </a:bodyPr>
          <a:lstStyle/>
          <a:p>
            <a:pPr algn="ctr"/>
            <a:r>
              <a:rPr lang="en-US" sz="1100" dirty="0" err="1"/>
              <a:t>Emb</a:t>
            </a:r>
            <a:r>
              <a:rPr lang="en-US" sz="1100" dirty="0"/>
              <a:t> + Pos</a:t>
            </a:r>
            <a:endParaRPr lang="en-IN" sz="1100" dirty="0"/>
          </a:p>
        </p:txBody>
      </p:sp>
      <p:sp>
        <p:nvSpPr>
          <p:cNvPr id="46" name="TextBox 45">
            <a:extLst>
              <a:ext uri="{FF2B5EF4-FFF2-40B4-BE49-F238E27FC236}">
                <a16:creationId xmlns:a16="http://schemas.microsoft.com/office/drawing/2014/main" id="{7376E116-4EF2-BE91-EC5D-DB9E2FE4660C}"/>
              </a:ext>
            </a:extLst>
          </p:cNvPr>
          <p:cNvSpPr txBox="1"/>
          <p:nvPr/>
        </p:nvSpPr>
        <p:spPr>
          <a:xfrm>
            <a:off x="7634447" y="3791248"/>
            <a:ext cx="774572" cy="261610"/>
          </a:xfrm>
          <a:prstGeom prst="rect">
            <a:avLst/>
          </a:prstGeom>
          <a:noFill/>
        </p:spPr>
        <p:txBody>
          <a:bodyPr wrap="none" rtlCol="0">
            <a:spAutoFit/>
          </a:bodyPr>
          <a:lstStyle/>
          <a:p>
            <a:pPr algn="ctr"/>
            <a:r>
              <a:rPr lang="en-US" sz="1100" dirty="0" err="1"/>
              <a:t>Emb</a:t>
            </a:r>
            <a:r>
              <a:rPr lang="en-US" sz="1100" dirty="0"/>
              <a:t> + Pos</a:t>
            </a:r>
            <a:endParaRPr lang="en-IN" sz="1100" dirty="0"/>
          </a:p>
        </p:txBody>
      </p:sp>
      <p:sp>
        <p:nvSpPr>
          <p:cNvPr id="49" name="TextBox 48">
            <a:extLst>
              <a:ext uri="{FF2B5EF4-FFF2-40B4-BE49-F238E27FC236}">
                <a16:creationId xmlns:a16="http://schemas.microsoft.com/office/drawing/2014/main" id="{139E124D-3772-B9DC-1F54-5CD433B06AB4}"/>
              </a:ext>
            </a:extLst>
          </p:cNvPr>
          <p:cNvSpPr txBox="1"/>
          <p:nvPr/>
        </p:nvSpPr>
        <p:spPr>
          <a:xfrm>
            <a:off x="7643479" y="5447701"/>
            <a:ext cx="774572" cy="261610"/>
          </a:xfrm>
          <a:prstGeom prst="rect">
            <a:avLst/>
          </a:prstGeom>
          <a:noFill/>
        </p:spPr>
        <p:txBody>
          <a:bodyPr wrap="none" rtlCol="0">
            <a:spAutoFit/>
          </a:bodyPr>
          <a:lstStyle/>
          <a:p>
            <a:pPr algn="ctr"/>
            <a:r>
              <a:rPr lang="en-US" sz="1100" dirty="0" err="1"/>
              <a:t>Emb</a:t>
            </a:r>
            <a:r>
              <a:rPr lang="en-US" sz="1100" dirty="0"/>
              <a:t> + Pos</a:t>
            </a:r>
            <a:endParaRPr lang="en-IN" sz="1100" dirty="0"/>
          </a:p>
        </p:txBody>
      </p:sp>
      <p:sp>
        <p:nvSpPr>
          <p:cNvPr id="50" name="TextBox 49">
            <a:extLst>
              <a:ext uri="{FF2B5EF4-FFF2-40B4-BE49-F238E27FC236}">
                <a16:creationId xmlns:a16="http://schemas.microsoft.com/office/drawing/2014/main" id="{95A38BB6-6424-ACF8-7706-AC8F7B88460C}"/>
              </a:ext>
            </a:extLst>
          </p:cNvPr>
          <p:cNvSpPr txBox="1"/>
          <p:nvPr/>
        </p:nvSpPr>
        <p:spPr>
          <a:xfrm>
            <a:off x="7783505" y="6175204"/>
            <a:ext cx="700834" cy="400110"/>
          </a:xfrm>
          <a:prstGeom prst="rect">
            <a:avLst/>
          </a:prstGeom>
          <a:noFill/>
        </p:spPr>
        <p:txBody>
          <a:bodyPr wrap="none" rtlCol="0">
            <a:spAutoFit/>
          </a:bodyPr>
          <a:lstStyle/>
          <a:p>
            <a:pPr algn="ctr"/>
            <a:r>
              <a:rPr lang="en-US" sz="2000" b="1" dirty="0">
                <a:solidFill>
                  <a:srgbClr val="2F6DFF"/>
                </a:solidFill>
              </a:rPr>
              <a:t>4 X 5</a:t>
            </a:r>
            <a:endParaRPr lang="en-IN" sz="2000" b="1" dirty="0">
              <a:solidFill>
                <a:srgbClr val="2F6DFF"/>
              </a:solidFill>
            </a:endParaRPr>
          </a:p>
        </p:txBody>
      </p:sp>
      <p:sp>
        <p:nvSpPr>
          <p:cNvPr id="52" name="TextBox 51">
            <a:extLst>
              <a:ext uri="{FF2B5EF4-FFF2-40B4-BE49-F238E27FC236}">
                <a16:creationId xmlns:a16="http://schemas.microsoft.com/office/drawing/2014/main" id="{ACBDC46A-CC25-28B5-BAF8-C428556372B8}"/>
              </a:ext>
            </a:extLst>
          </p:cNvPr>
          <p:cNvSpPr txBox="1"/>
          <p:nvPr/>
        </p:nvSpPr>
        <p:spPr>
          <a:xfrm>
            <a:off x="9385727" y="6175204"/>
            <a:ext cx="700834" cy="400110"/>
          </a:xfrm>
          <a:prstGeom prst="rect">
            <a:avLst/>
          </a:prstGeom>
          <a:noFill/>
        </p:spPr>
        <p:txBody>
          <a:bodyPr wrap="none" rtlCol="0">
            <a:spAutoFit/>
          </a:bodyPr>
          <a:lstStyle/>
          <a:p>
            <a:pPr algn="ctr"/>
            <a:r>
              <a:rPr lang="en-US" sz="2000" b="1" dirty="0">
                <a:solidFill>
                  <a:srgbClr val="2F6DFF"/>
                </a:solidFill>
              </a:rPr>
              <a:t>5 X 3</a:t>
            </a:r>
            <a:endParaRPr lang="en-IN" sz="2000" b="1" dirty="0">
              <a:solidFill>
                <a:srgbClr val="2F6DFF"/>
              </a:solidFill>
            </a:endParaRPr>
          </a:p>
        </p:txBody>
      </p:sp>
      <p:pic>
        <p:nvPicPr>
          <p:cNvPr id="18" name="Picture 17">
            <a:extLst>
              <a:ext uri="{FF2B5EF4-FFF2-40B4-BE49-F238E27FC236}">
                <a16:creationId xmlns:a16="http://schemas.microsoft.com/office/drawing/2014/main" id="{E4716D76-D25E-825A-CB68-EDBE3EAD9972}"/>
              </a:ext>
            </a:extLst>
          </p:cNvPr>
          <p:cNvPicPr>
            <a:picLocks noChangeAspect="1"/>
          </p:cNvPicPr>
          <p:nvPr/>
        </p:nvPicPr>
        <p:blipFill>
          <a:blip r:embed="rId3"/>
          <a:stretch>
            <a:fillRect/>
          </a:stretch>
        </p:blipFill>
        <p:spPr>
          <a:xfrm rot="5400000">
            <a:off x="7290196" y="649709"/>
            <a:ext cx="1030313" cy="1761897"/>
          </a:xfrm>
          <a:prstGeom prst="rect">
            <a:avLst/>
          </a:prstGeom>
        </p:spPr>
      </p:pic>
      <p:pic>
        <p:nvPicPr>
          <p:cNvPr id="56" name="Picture 55">
            <a:extLst>
              <a:ext uri="{FF2B5EF4-FFF2-40B4-BE49-F238E27FC236}">
                <a16:creationId xmlns:a16="http://schemas.microsoft.com/office/drawing/2014/main" id="{9F1576BD-62AB-D4F5-A325-B2EF3B0F8AE2}"/>
              </a:ext>
            </a:extLst>
          </p:cNvPr>
          <p:cNvPicPr>
            <a:picLocks noChangeAspect="1"/>
          </p:cNvPicPr>
          <p:nvPr/>
        </p:nvPicPr>
        <p:blipFill>
          <a:blip r:embed="rId4"/>
          <a:stretch>
            <a:fillRect/>
          </a:stretch>
        </p:blipFill>
        <p:spPr>
          <a:xfrm rot="5400000">
            <a:off x="7521864" y="2529223"/>
            <a:ext cx="1012024" cy="1316850"/>
          </a:xfrm>
          <a:prstGeom prst="rect">
            <a:avLst/>
          </a:prstGeom>
        </p:spPr>
      </p:pic>
      <p:pic>
        <p:nvPicPr>
          <p:cNvPr id="59" name="Picture 58">
            <a:extLst>
              <a:ext uri="{FF2B5EF4-FFF2-40B4-BE49-F238E27FC236}">
                <a16:creationId xmlns:a16="http://schemas.microsoft.com/office/drawing/2014/main" id="{202FAB65-1D08-CCF7-81EA-43308F2E75A7}"/>
              </a:ext>
            </a:extLst>
          </p:cNvPr>
          <p:cNvPicPr>
            <a:picLocks noChangeAspect="1"/>
          </p:cNvPicPr>
          <p:nvPr/>
        </p:nvPicPr>
        <p:blipFill>
          <a:blip r:embed="rId4"/>
          <a:stretch>
            <a:fillRect/>
          </a:stretch>
        </p:blipFill>
        <p:spPr>
          <a:xfrm rot="5400000">
            <a:off x="7521864" y="4209849"/>
            <a:ext cx="1012024" cy="1316850"/>
          </a:xfrm>
          <a:prstGeom prst="rect">
            <a:avLst/>
          </a:prstGeom>
        </p:spPr>
      </p:pic>
    </p:spTree>
    <p:extLst>
      <p:ext uri="{BB962C8B-B14F-4D97-AF65-F5344CB8AC3E}">
        <p14:creationId xmlns:p14="http://schemas.microsoft.com/office/powerpoint/2010/main" val="22115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026334"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Multi-Head Attention</a:t>
            </a:r>
            <a:endParaRPr lang="en-IN" dirty="0">
              <a:solidFill>
                <a:schemeClr val="tx1"/>
              </a:solidFill>
            </a:endParaRPr>
          </a:p>
        </p:txBody>
      </p:sp>
      <p:grpSp>
        <p:nvGrpSpPr>
          <p:cNvPr id="7" name="Group 6">
            <a:extLst>
              <a:ext uri="{FF2B5EF4-FFF2-40B4-BE49-F238E27FC236}">
                <a16:creationId xmlns:a16="http://schemas.microsoft.com/office/drawing/2014/main" id="{F368E3DA-9125-F56D-C60B-86E90EAFF3A3}"/>
              </a:ext>
            </a:extLst>
          </p:cNvPr>
          <p:cNvGrpSpPr/>
          <p:nvPr/>
        </p:nvGrpSpPr>
        <p:grpSpPr>
          <a:xfrm>
            <a:off x="345765" y="1074305"/>
            <a:ext cx="6035430" cy="4963469"/>
            <a:chOff x="2999317" y="1066799"/>
            <a:chExt cx="7072842" cy="5816625"/>
          </a:xfrm>
        </p:grpSpPr>
        <p:grpSp>
          <p:nvGrpSpPr>
            <p:cNvPr id="2" name="Group 1">
              <a:extLst>
                <a:ext uri="{FF2B5EF4-FFF2-40B4-BE49-F238E27FC236}">
                  <a16:creationId xmlns:a16="http://schemas.microsoft.com/office/drawing/2014/main" id="{ABC59423-FB5F-B140-9851-8E27D86042B8}"/>
                </a:ext>
              </a:extLst>
            </p:cNvPr>
            <p:cNvGrpSpPr/>
            <p:nvPr/>
          </p:nvGrpSpPr>
          <p:grpSpPr>
            <a:xfrm>
              <a:off x="2999317" y="1066799"/>
              <a:ext cx="7072842" cy="3616961"/>
              <a:chOff x="3193676" y="1527302"/>
              <a:chExt cx="5804648" cy="4469433"/>
            </a:xfrm>
          </p:grpSpPr>
          <p:sp>
            <p:nvSpPr>
              <p:cNvPr id="9" name="Rectangle: Rounded Corners 8">
                <a:extLst>
                  <a:ext uri="{FF2B5EF4-FFF2-40B4-BE49-F238E27FC236}">
                    <a16:creationId xmlns:a16="http://schemas.microsoft.com/office/drawing/2014/main" id="{9FF04AE2-BC65-14FD-F1D4-DADB7533BBC0}"/>
                  </a:ext>
                </a:extLst>
              </p:cNvPr>
              <p:cNvSpPr/>
              <p:nvPr/>
            </p:nvSpPr>
            <p:spPr>
              <a:xfrm>
                <a:off x="3193676" y="1527302"/>
                <a:ext cx="5804648" cy="4469433"/>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Rounded Corners 16">
                <a:extLst>
                  <a:ext uri="{FF2B5EF4-FFF2-40B4-BE49-F238E27FC236}">
                    <a16:creationId xmlns:a16="http://schemas.microsoft.com/office/drawing/2014/main" id="{E72BA21A-14F3-D80E-B222-417063AE7E92}"/>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5" name="Rectangle: Rounded Corners 24">
                <a:extLst>
                  <a:ext uri="{FF2B5EF4-FFF2-40B4-BE49-F238E27FC236}">
                    <a16:creationId xmlns:a16="http://schemas.microsoft.com/office/drawing/2014/main" id="{7C7C093B-99C3-569E-7991-4B7C374505B8}"/>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6" name="Rectangle: Rounded Corners 25">
                <a:extLst>
                  <a:ext uri="{FF2B5EF4-FFF2-40B4-BE49-F238E27FC236}">
                    <a16:creationId xmlns:a16="http://schemas.microsoft.com/office/drawing/2014/main" id="{1351B9D1-FA65-F32E-021E-F029AF817ABB}"/>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7" name="Rectangle: Rounded Corners 26">
                <a:extLst>
                  <a:ext uri="{FF2B5EF4-FFF2-40B4-BE49-F238E27FC236}">
                    <a16:creationId xmlns:a16="http://schemas.microsoft.com/office/drawing/2014/main" id="{823DB53A-ABFD-D187-884D-23EF188E02FC}"/>
                  </a:ext>
                </a:extLst>
              </p:cNvPr>
              <p:cNvSpPr/>
              <p:nvPr/>
            </p:nvSpPr>
            <p:spPr>
              <a:xfrm>
                <a:off x="4643680" y="4710949"/>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28" name="Rectangle: Rounded Corners 27">
                <a:extLst>
                  <a:ext uri="{FF2B5EF4-FFF2-40B4-BE49-F238E27FC236}">
                    <a16:creationId xmlns:a16="http://schemas.microsoft.com/office/drawing/2014/main" id="{553DAC26-10C9-10BF-ADA9-B0F7CEB326A1}"/>
                  </a:ext>
                </a:extLst>
              </p:cNvPr>
              <p:cNvSpPr/>
              <p:nvPr/>
            </p:nvSpPr>
            <p:spPr>
              <a:xfrm>
                <a:off x="4640398" y="4122547"/>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Scale</a:t>
                </a:r>
                <a:endParaRPr lang="en-IN" sz="1600" dirty="0">
                  <a:solidFill>
                    <a:schemeClr val="tx1">
                      <a:lumMod val="50000"/>
                      <a:lumOff val="50000"/>
                    </a:schemeClr>
                  </a:solidFill>
                </a:endParaRPr>
              </a:p>
            </p:txBody>
          </p:sp>
          <p:sp>
            <p:nvSpPr>
              <p:cNvPr id="29" name="Rectangle: Rounded Corners 28">
                <a:extLst>
                  <a:ext uri="{FF2B5EF4-FFF2-40B4-BE49-F238E27FC236}">
                    <a16:creationId xmlns:a16="http://schemas.microsoft.com/office/drawing/2014/main" id="{9311A1F1-16A7-5291-E1A6-F0F4DDF9AE17}"/>
                  </a:ext>
                </a:extLst>
              </p:cNvPr>
              <p:cNvSpPr/>
              <p:nvPr/>
            </p:nvSpPr>
            <p:spPr>
              <a:xfrm>
                <a:off x="4640397" y="3534145"/>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Softmax</a:t>
                </a:r>
                <a:endParaRPr lang="en-IN" sz="1600" dirty="0">
                  <a:solidFill>
                    <a:schemeClr val="tx1">
                      <a:lumMod val="50000"/>
                      <a:lumOff val="50000"/>
                    </a:schemeClr>
                  </a:solidFill>
                </a:endParaRPr>
              </a:p>
            </p:txBody>
          </p:sp>
          <p:sp>
            <p:nvSpPr>
              <p:cNvPr id="30" name="Rectangle: Rounded Corners 29">
                <a:extLst>
                  <a:ext uri="{FF2B5EF4-FFF2-40B4-BE49-F238E27FC236}">
                    <a16:creationId xmlns:a16="http://schemas.microsoft.com/office/drawing/2014/main" id="{B1E5D524-8592-D015-5679-1C4EB75ED4DF}"/>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31" name="Rectangle: Rounded Corners 30">
                <a:extLst>
                  <a:ext uri="{FF2B5EF4-FFF2-40B4-BE49-F238E27FC236}">
                    <a16:creationId xmlns:a16="http://schemas.microsoft.com/office/drawing/2014/main" id="{E953A135-C04D-6092-3534-B6FDB252CEA2}"/>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32" name="Rectangle: Rounded Corners 31">
                <a:extLst>
                  <a:ext uri="{FF2B5EF4-FFF2-40B4-BE49-F238E27FC236}">
                    <a16:creationId xmlns:a16="http://schemas.microsoft.com/office/drawing/2014/main" id="{2948BAED-A326-A233-DC86-9242C84310A0}"/>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34" name="Straight Arrow Connector 33">
                <a:extLst>
                  <a:ext uri="{FF2B5EF4-FFF2-40B4-BE49-F238E27FC236}">
                    <a16:creationId xmlns:a16="http://schemas.microsoft.com/office/drawing/2014/main" id="{EBA7E8F2-2420-5AB6-DB8E-929B62FEBFE9}"/>
                  </a:ext>
                </a:extLst>
              </p:cNvPr>
              <p:cNvCxnSpPr>
                <a:cxnSpLocks/>
                <a:stCxn id="26" idx="0"/>
              </p:cNvCxnSpPr>
              <p:nvPr/>
            </p:nvCxnSpPr>
            <p:spPr>
              <a:xfrm flipV="1">
                <a:off x="7416490" y="3286819"/>
                <a:ext cx="0" cy="2221990"/>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772CA8E-5E34-8DB3-38CF-B0CCA4966BBB}"/>
                  </a:ext>
                </a:extLst>
              </p:cNvPr>
              <p:cNvCxnSpPr>
                <a:stCxn id="25" idx="0"/>
              </p:cNvCxnSpPr>
              <p:nvPr/>
            </p:nvCxnSpPr>
            <p:spPr>
              <a:xfrm rot="16200000" flipV="1">
                <a:off x="5626604" y="5155807"/>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E56E473-3095-2C4A-3716-865831251A42}"/>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EF88E74-2CBE-2064-6871-03DC77BFCF57}"/>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01553B4-5F20-36DB-BF42-89D14A9F1567}"/>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02C1195-D632-9564-9644-48D757756770}"/>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586F511-397E-67EB-0E59-46043A4AE8AE}"/>
                  </a:ext>
                </a:extLst>
              </p:cNvPr>
              <p:cNvCxnSpPr>
                <a:cxnSpLocks/>
                <a:stCxn id="30"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8B3ABE8-2043-DE7B-5B5B-3FBFF73CD3F8}"/>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A164D076-9429-C118-F14A-EA1AC7C7CE39}"/>
                </a:ext>
              </a:extLst>
            </p:cNvPr>
            <p:cNvSpPr txBox="1"/>
            <p:nvPr/>
          </p:nvSpPr>
          <p:spPr>
            <a:xfrm>
              <a:off x="4119617" y="4739697"/>
              <a:ext cx="1040601" cy="369332"/>
            </a:xfrm>
            <a:prstGeom prst="rect">
              <a:avLst/>
            </a:prstGeom>
            <a:noFill/>
          </p:spPr>
          <p:txBody>
            <a:bodyPr wrap="square" rtlCol="0">
              <a:spAutoFit/>
            </a:bodyPr>
            <a:lstStyle/>
            <a:p>
              <a:pPr algn="ctr"/>
              <a:r>
                <a:rPr lang="en-US" b="1" dirty="0">
                  <a:solidFill>
                    <a:srgbClr val="EA4335"/>
                  </a:solidFill>
                </a:rPr>
                <a:t>Query</a:t>
              </a:r>
              <a:endParaRPr lang="en-IN" b="1" dirty="0">
                <a:solidFill>
                  <a:srgbClr val="EA4335"/>
                </a:solidFill>
              </a:endParaRPr>
            </a:p>
          </p:txBody>
        </p:sp>
        <p:sp>
          <p:nvSpPr>
            <p:cNvPr id="4" name="TextBox 3">
              <a:extLst>
                <a:ext uri="{FF2B5EF4-FFF2-40B4-BE49-F238E27FC236}">
                  <a16:creationId xmlns:a16="http://schemas.microsoft.com/office/drawing/2014/main" id="{47828E6E-106F-D7DB-23F3-96AF31DFB364}"/>
                </a:ext>
              </a:extLst>
            </p:cNvPr>
            <p:cNvSpPr txBox="1"/>
            <p:nvPr/>
          </p:nvSpPr>
          <p:spPr>
            <a:xfrm>
              <a:off x="6038008" y="4735597"/>
              <a:ext cx="711809" cy="369332"/>
            </a:xfrm>
            <a:prstGeom prst="rect">
              <a:avLst/>
            </a:prstGeom>
            <a:noFill/>
          </p:spPr>
          <p:txBody>
            <a:bodyPr wrap="square" rtlCol="0">
              <a:spAutoFit/>
            </a:bodyPr>
            <a:lstStyle/>
            <a:p>
              <a:pPr algn="ctr"/>
              <a:r>
                <a:rPr lang="en-US" b="1" dirty="0">
                  <a:solidFill>
                    <a:srgbClr val="2F6DFF"/>
                  </a:solidFill>
                </a:rPr>
                <a:t>Key</a:t>
              </a:r>
              <a:endParaRPr lang="en-IN" b="1" dirty="0">
                <a:solidFill>
                  <a:srgbClr val="2F6DFF"/>
                </a:solidFill>
              </a:endParaRPr>
            </a:p>
          </p:txBody>
        </p:sp>
        <p:sp>
          <p:nvSpPr>
            <p:cNvPr id="5" name="TextBox 4">
              <a:extLst>
                <a:ext uri="{FF2B5EF4-FFF2-40B4-BE49-F238E27FC236}">
                  <a16:creationId xmlns:a16="http://schemas.microsoft.com/office/drawing/2014/main" id="{7715D9C9-8EFB-B2D5-D8F1-A221E5F00947}"/>
                </a:ext>
              </a:extLst>
            </p:cNvPr>
            <p:cNvSpPr txBox="1"/>
            <p:nvPr/>
          </p:nvSpPr>
          <p:spPr>
            <a:xfrm>
              <a:off x="7662787" y="4740508"/>
              <a:ext cx="963878" cy="369332"/>
            </a:xfrm>
            <a:prstGeom prst="rect">
              <a:avLst/>
            </a:prstGeom>
            <a:noFill/>
          </p:spPr>
          <p:txBody>
            <a:bodyPr wrap="square" rtlCol="0">
              <a:spAutoFit/>
            </a:bodyPr>
            <a:lstStyle/>
            <a:p>
              <a:pPr algn="ctr"/>
              <a:r>
                <a:rPr lang="en-US" b="1" dirty="0">
                  <a:solidFill>
                    <a:srgbClr val="34A853"/>
                  </a:solidFill>
                </a:rPr>
                <a:t>Value</a:t>
              </a:r>
              <a:endParaRPr lang="en-IN" b="1" dirty="0">
                <a:solidFill>
                  <a:srgbClr val="34A853"/>
                </a:solidFill>
              </a:endParaRPr>
            </a:p>
          </p:txBody>
        </p:sp>
        <p:pic>
          <p:nvPicPr>
            <p:cNvPr id="16" name="Picture 15">
              <a:extLst>
                <a:ext uri="{FF2B5EF4-FFF2-40B4-BE49-F238E27FC236}">
                  <a16:creationId xmlns:a16="http://schemas.microsoft.com/office/drawing/2014/main" id="{43B0511D-42E7-5344-2FD9-2334B40D1063}"/>
                </a:ext>
              </a:extLst>
            </p:cNvPr>
            <p:cNvPicPr>
              <a:picLocks noChangeAspect="1"/>
            </p:cNvPicPr>
            <p:nvPr/>
          </p:nvPicPr>
          <p:blipFill>
            <a:blip r:embed="rId2"/>
            <a:stretch>
              <a:fillRect/>
            </a:stretch>
          </p:blipFill>
          <p:spPr>
            <a:xfrm>
              <a:off x="4006120" y="5179378"/>
              <a:ext cx="1267594" cy="1165947"/>
            </a:xfrm>
            <a:prstGeom prst="rect">
              <a:avLst/>
            </a:prstGeom>
          </p:spPr>
        </p:pic>
        <p:pic>
          <p:nvPicPr>
            <p:cNvPr id="36" name="Picture 35">
              <a:extLst>
                <a:ext uri="{FF2B5EF4-FFF2-40B4-BE49-F238E27FC236}">
                  <a16:creationId xmlns:a16="http://schemas.microsoft.com/office/drawing/2014/main" id="{5FBF17EE-C72F-BF3D-4FA3-A8244EC91610}"/>
                </a:ext>
              </a:extLst>
            </p:cNvPr>
            <p:cNvPicPr>
              <a:picLocks noChangeAspect="1"/>
            </p:cNvPicPr>
            <p:nvPr/>
          </p:nvPicPr>
          <p:blipFill>
            <a:blip r:embed="rId2"/>
            <a:stretch>
              <a:fillRect/>
            </a:stretch>
          </p:blipFill>
          <p:spPr>
            <a:xfrm>
              <a:off x="5760913" y="5179378"/>
              <a:ext cx="1266003" cy="1164483"/>
            </a:xfrm>
            <a:prstGeom prst="rect">
              <a:avLst/>
            </a:prstGeom>
          </p:spPr>
        </p:pic>
        <p:pic>
          <p:nvPicPr>
            <p:cNvPr id="37" name="Picture 36">
              <a:extLst>
                <a:ext uri="{FF2B5EF4-FFF2-40B4-BE49-F238E27FC236}">
                  <a16:creationId xmlns:a16="http://schemas.microsoft.com/office/drawing/2014/main" id="{6178AD13-D707-2BEF-946B-DFC92B6DD9B6}"/>
                </a:ext>
              </a:extLst>
            </p:cNvPr>
            <p:cNvPicPr>
              <a:picLocks noChangeAspect="1"/>
            </p:cNvPicPr>
            <p:nvPr/>
          </p:nvPicPr>
          <p:blipFill>
            <a:blip r:embed="rId2"/>
            <a:stretch>
              <a:fillRect/>
            </a:stretch>
          </p:blipFill>
          <p:spPr>
            <a:xfrm>
              <a:off x="7514115" y="5180109"/>
              <a:ext cx="1264412" cy="1163020"/>
            </a:xfrm>
            <a:prstGeom prst="rect">
              <a:avLst/>
            </a:prstGeom>
          </p:spPr>
        </p:pic>
        <p:grpSp>
          <p:nvGrpSpPr>
            <p:cNvPr id="64" name="Group 63">
              <a:extLst>
                <a:ext uri="{FF2B5EF4-FFF2-40B4-BE49-F238E27FC236}">
                  <a16:creationId xmlns:a16="http://schemas.microsoft.com/office/drawing/2014/main" id="{DF23DB7A-A85A-5B10-5EF4-036AD9579ECD}"/>
                </a:ext>
              </a:extLst>
            </p:cNvPr>
            <p:cNvGrpSpPr/>
            <p:nvPr/>
          </p:nvGrpSpPr>
          <p:grpSpPr>
            <a:xfrm>
              <a:off x="3892970" y="6237166"/>
              <a:ext cx="1408512" cy="642836"/>
              <a:chOff x="3892970" y="6237166"/>
              <a:chExt cx="1408512" cy="642836"/>
            </a:xfrm>
          </p:grpSpPr>
          <p:sp>
            <p:nvSpPr>
              <p:cNvPr id="38" name="TextBox 37">
                <a:extLst>
                  <a:ext uri="{FF2B5EF4-FFF2-40B4-BE49-F238E27FC236}">
                    <a16:creationId xmlns:a16="http://schemas.microsoft.com/office/drawing/2014/main" id="{3F060BBE-D191-00E0-8B07-DA568F9EE5BD}"/>
                  </a:ext>
                </a:extLst>
              </p:cNvPr>
              <p:cNvSpPr txBox="1"/>
              <p:nvPr/>
            </p:nvSpPr>
            <p:spPr>
              <a:xfrm rot="18664144">
                <a:off x="3910253" y="6342342"/>
                <a:ext cx="253978" cy="288543"/>
              </a:xfrm>
              <a:prstGeom prst="rect">
                <a:avLst/>
              </a:prstGeom>
              <a:noFill/>
            </p:spPr>
            <p:txBody>
              <a:bodyPr wrap="none" rtlCol="0">
                <a:spAutoFit/>
              </a:bodyPr>
              <a:lstStyle/>
              <a:p>
                <a:r>
                  <a:rPr lang="en-US" sz="1000" dirty="0"/>
                  <a:t>I</a:t>
                </a:r>
                <a:endParaRPr lang="en-IN" sz="1000" dirty="0"/>
              </a:p>
            </p:txBody>
          </p:sp>
          <p:sp>
            <p:nvSpPr>
              <p:cNvPr id="39" name="TextBox 38">
                <a:extLst>
                  <a:ext uri="{FF2B5EF4-FFF2-40B4-BE49-F238E27FC236}">
                    <a16:creationId xmlns:a16="http://schemas.microsoft.com/office/drawing/2014/main" id="{2F5F3F66-FD53-070F-CC7D-00DB4843D099}"/>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40" name="TextBox 39">
                <a:extLst>
                  <a:ext uri="{FF2B5EF4-FFF2-40B4-BE49-F238E27FC236}">
                    <a16:creationId xmlns:a16="http://schemas.microsoft.com/office/drawing/2014/main" id="{F1C4D825-2BC1-38B9-69A4-99535FDDD534}"/>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41" name="TextBox 40">
                <a:extLst>
                  <a:ext uri="{FF2B5EF4-FFF2-40B4-BE49-F238E27FC236}">
                    <a16:creationId xmlns:a16="http://schemas.microsoft.com/office/drawing/2014/main" id="{CC19C683-5259-FDC0-4F63-FBC952011C3B}"/>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65" name="Group 64">
              <a:extLst>
                <a:ext uri="{FF2B5EF4-FFF2-40B4-BE49-F238E27FC236}">
                  <a16:creationId xmlns:a16="http://schemas.microsoft.com/office/drawing/2014/main" id="{9CA25FA9-3957-6477-EB49-293BD7B3CBF1}"/>
                </a:ext>
              </a:extLst>
            </p:cNvPr>
            <p:cNvGrpSpPr/>
            <p:nvPr/>
          </p:nvGrpSpPr>
          <p:grpSpPr>
            <a:xfrm>
              <a:off x="5641839" y="6225439"/>
              <a:ext cx="1408513" cy="642836"/>
              <a:chOff x="3892969" y="6237166"/>
              <a:chExt cx="1408513" cy="642836"/>
            </a:xfrm>
          </p:grpSpPr>
          <p:sp>
            <p:nvSpPr>
              <p:cNvPr id="66" name="TextBox 65">
                <a:extLst>
                  <a:ext uri="{FF2B5EF4-FFF2-40B4-BE49-F238E27FC236}">
                    <a16:creationId xmlns:a16="http://schemas.microsoft.com/office/drawing/2014/main" id="{8874ADC1-452A-572D-A097-6DE82FC1D017}"/>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67" name="TextBox 66">
                <a:extLst>
                  <a:ext uri="{FF2B5EF4-FFF2-40B4-BE49-F238E27FC236}">
                    <a16:creationId xmlns:a16="http://schemas.microsoft.com/office/drawing/2014/main" id="{71BD6ECF-A004-0454-40D3-577F0B6745F3}"/>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68" name="TextBox 67">
                <a:extLst>
                  <a:ext uri="{FF2B5EF4-FFF2-40B4-BE49-F238E27FC236}">
                    <a16:creationId xmlns:a16="http://schemas.microsoft.com/office/drawing/2014/main" id="{2E3A6235-2AEC-FDE7-C2C8-ECEDE7468031}"/>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69" name="TextBox 68">
                <a:extLst>
                  <a:ext uri="{FF2B5EF4-FFF2-40B4-BE49-F238E27FC236}">
                    <a16:creationId xmlns:a16="http://schemas.microsoft.com/office/drawing/2014/main" id="{61297A3D-70B1-6FBD-6DB2-E621BE6EAB8C}"/>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70" name="Group 69">
              <a:extLst>
                <a:ext uri="{FF2B5EF4-FFF2-40B4-BE49-F238E27FC236}">
                  <a16:creationId xmlns:a16="http://schemas.microsoft.com/office/drawing/2014/main" id="{03CE15D7-9FBC-552E-C3A6-8931D08D5C32}"/>
                </a:ext>
              </a:extLst>
            </p:cNvPr>
            <p:cNvGrpSpPr/>
            <p:nvPr/>
          </p:nvGrpSpPr>
          <p:grpSpPr>
            <a:xfrm>
              <a:off x="7436465" y="6240588"/>
              <a:ext cx="1408513" cy="642836"/>
              <a:chOff x="3892969" y="6237166"/>
              <a:chExt cx="1408513" cy="642836"/>
            </a:xfrm>
          </p:grpSpPr>
          <p:sp>
            <p:nvSpPr>
              <p:cNvPr id="71" name="TextBox 70">
                <a:extLst>
                  <a:ext uri="{FF2B5EF4-FFF2-40B4-BE49-F238E27FC236}">
                    <a16:creationId xmlns:a16="http://schemas.microsoft.com/office/drawing/2014/main" id="{0A15126E-3B11-D524-4B9B-5ECFE48DA8B0}"/>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72" name="TextBox 71">
                <a:extLst>
                  <a:ext uri="{FF2B5EF4-FFF2-40B4-BE49-F238E27FC236}">
                    <a16:creationId xmlns:a16="http://schemas.microsoft.com/office/drawing/2014/main" id="{23AD09D1-8042-9434-D00E-68E4D766330A}"/>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73" name="TextBox 72">
                <a:extLst>
                  <a:ext uri="{FF2B5EF4-FFF2-40B4-BE49-F238E27FC236}">
                    <a16:creationId xmlns:a16="http://schemas.microsoft.com/office/drawing/2014/main" id="{72E9F586-B0BF-A4A6-302D-887CA8A38C34}"/>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74" name="TextBox 73">
                <a:extLst>
                  <a:ext uri="{FF2B5EF4-FFF2-40B4-BE49-F238E27FC236}">
                    <a16:creationId xmlns:a16="http://schemas.microsoft.com/office/drawing/2014/main" id="{489599CD-32F5-9544-646C-B4B3B23378D8}"/>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graphicFrame>
        <p:nvGraphicFramePr>
          <p:cNvPr id="19" name="Table 23">
            <a:extLst>
              <a:ext uri="{FF2B5EF4-FFF2-40B4-BE49-F238E27FC236}">
                <a16:creationId xmlns:a16="http://schemas.microsoft.com/office/drawing/2014/main" id="{A813212E-46A9-4242-3FF1-A9EE8057BDFF}"/>
              </a:ext>
            </a:extLst>
          </p:cNvPr>
          <p:cNvGraphicFramePr>
            <a:graphicFrameLocks noGrp="1"/>
          </p:cNvGraphicFramePr>
          <p:nvPr/>
        </p:nvGraphicFramePr>
        <p:xfrm>
          <a:off x="9301442" y="867273"/>
          <a:ext cx="850560" cy="1284407"/>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480511951"/>
                  </a:ext>
                </a:extLst>
              </a:tr>
              <a:tr h="255835">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1771594280"/>
                  </a:ext>
                </a:extLst>
              </a:tr>
            </a:tbl>
          </a:graphicData>
        </a:graphic>
      </p:graphicFrame>
      <p:graphicFrame>
        <p:nvGraphicFramePr>
          <p:cNvPr id="20" name="Table 23">
            <a:extLst>
              <a:ext uri="{FF2B5EF4-FFF2-40B4-BE49-F238E27FC236}">
                <a16:creationId xmlns:a16="http://schemas.microsoft.com/office/drawing/2014/main" id="{4C11D4D8-7B5C-BA2A-75E5-35431935AD75}"/>
              </a:ext>
            </a:extLst>
          </p:cNvPr>
          <p:cNvGraphicFramePr>
            <a:graphicFrameLocks noGrp="1"/>
          </p:cNvGraphicFramePr>
          <p:nvPr/>
        </p:nvGraphicFramePr>
        <p:xfrm>
          <a:off x="9310866" y="2539395"/>
          <a:ext cx="850560" cy="1284407"/>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480511951"/>
                  </a:ext>
                </a:extLst>
              </a:tr>
              <a:tr h="255835">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1771594280"/>
                  </a:ext>
                </a:extLst>
              </a:tr>
            </a:tbl>
          </a:graphicData>
        </a:graphic>
      </p:graphicFrame>
      <p:graphicFrame>
        <p:nvGraphicFramePr>
          <p:cNvPr id="21" name="Table 23">
            <a:extLst>
              <a:ext uri="{FF2B5EF4-FFF2-40B4-BE49-F238E27FC236}">
                <a16:creationId xmlns:a16="http://schemas.microsoft.com/office/drawing/2014/main" id="{F9AB452E-8273-D2E0-6CD9-8683677B32F3}"/>
              </a:ext>
            </a:extLst>
          </p:cNvPr>
          <p:cNvGraphicFramePr>
            <a:graphicFrameLocks noGrp="1"/>
          </p:cNvGraphicFramePr>
          <p:nvPr/>
        </p:nvGraphicFramePr>
        <p:xfrm>
          <a:off x="9310866" y="4226071"/>
          <a:ext cx="850560" cy="1284407"/>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480511951"/>
                  </a:ext>
                </a:extLst>
              </a:tr>
              <a:tr h="255835">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B6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1771594280"/>
                  </a:ext>
                </a:extLst>
              </a:tr>
            </a:tbl>
          </a:graphicData>
        </a:graphic>
      </p:graphicFrame>
      <p:sp>
        <p:nvSpPr>
          <p:cNvPr id="35" name="Freeform: Shape 34">
            <a:extLst>
              <a:ext uri="{FF2B5EF4-FFF2-40B4-BE49-F238E27FC236}">
                <a16:creationId xmlns:a16="http://schemas.microsoft.com/office/drawing/2014/main" id="{CEF55B85-1DCD-0662-069D-398474C9A636}"/>
              </a:ext>
            </a:extLst>
          </p:cNvPr>
          <p:cNvSpPr/>
          <p:nvPr/>
        </p:nvSpPr>
        <p:spPr>
          <a:xfrm rot="10800000">
            <a:off x="11503250" y="6169250"/>
            <a:ext cx="688748" cy="688748"/>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2" name="TextBox 41">
            <a:extLst>
              <a:ext uri="{FF2B5EF4-FFF2-40B4-BE49-F238E27FC236}">
                <a16:creationId xmlns:a16="http://schemas.microsoft.com/office/drawing/2014/main" id="{DBF5D0D9-4B4A-CAA0-91A5-1000525F166A}"/>
              </a:ext>
            </a:extLst>
          </p:cNvPr>
          <p:cNvSpPr txBox="1"/>
          <p:nvPr/>
        </p:nvSpPr>
        <p:spPr>
          <a:xfrm>
            <a:off x="9458058" y="2091204"/>
            <a:ext cx="537327" cy="261610"/>
          </a:xfrm>
          <a:prstGeom prst="rect">
            <a:avLst/>
          </a:prstGeom>
          <a:noFill/>
        </p:spPr>
        <p:txBody>
          <a:bodyPr wrap="none" rtlCol="0">
            <a:spAutoFit/>
          </a:bodyPr>
          <a:lstStyle/>
          <a:p>
            <a:pPr algn="ctr"/>
            <a:r>
              <a:rPr lang="en-US" sz="1100" dirty="0"/>
              <a:t>Linear</a:t>
            </a:r>
            <a:endParaRPr lang="en-IN" sz="1100" dirty="0"/>
          </a:p>
        </p:txBody>
      </p:sp>
      <p:sp>
        <p:nvSpPr>
          <p:cNvPr id="43" name="TextBox 42">
            <a:extLst>
              <a:ext uri="{FF2B5EF4-FFF2-40B4-BE49-F238E27FC236}">
                <a16:creationId xmlns:a16="http://schemas.microsoft.com/office/drawing/2014/main" id="{3E37A42F-BFE3-15A1-3013-2878B1783954}"/>
              </a:ext>
            </a:extLst>
          </p:cNvPr>
          <p:cNvSpPr txBox="1"/>
          <p:nvPr/>
        </p:nvSpPr>
        <p:spPr>
          <a:xfrm>
            <a:off x="9467482" y="3791248"/>
            <a:ext cx="537327" cy="261610"/>
          </a:xfrm>
          <a:prstGeom prst="rect">
            <a:avLst/>
          </a:prstGeom>
          <a:noFill/>
        </p:spPr>
        <p:txBody>
          <a:bodyPr wrap="none" rtlCol="0">
            <a:spAutoFit/>
          </a:bodyPr>
          <a:lstStyle/>
          <a:p>
            <a:pPr algn="ctr"/>
            <a:r>
              <a:rPr lang="en-US" sz="1100" dirty="0"/>
              <a:t>Linear</a:t>
            </a:r>
            <a:endParaRPr lang="en-IN" sz="1100" dirty="0"/>
          </a:p>
        </p:txBody>
      </p:sp>
      <p:sp>
        <p:nvSpPr>
          <p:cNvPr id="44" name="TextBox 43">
            <a:extLst>
              <a:ext uri="{FF2B5EF4-FFF2-40B4-BE49-F238E27FC236}">
                <a16:creationId xmlns:a16="http://schemas.microsoft.com/office/drawing/2014/main" id="{8D53687A-7355-E0AB-5377-542D2AAE3606}"/>
              </a:ext>
            </a:extLst>
          </p:cNvPr>
          <p:cNvSpPr txBox="1"/>
          <p:nvPr/>
        </p:nvSpPr>
        <p:spPr>
          <a:xfrm>
            <a:off x="9467482" y="5476813"/>
            <a:ext cx="537327" cy="261610"/>
          </a:xfrm>
          <a:prstGeom prst="rect">
            <a:avLst/>
          </a:prstGeom>
          <a:noFill/>
        </p:spPr>
        <p:txBody>
          <a:bodyPr wrap="none" rtlCol="0">
            <a:spAutoFit/>
          </a:bodyPr>
          <a:lstStyle/>
          <a:p>
            <a:pPr algn="ctr"/>
            <a:r>
              <a:rPr lang="en-US" sz="1100" dirty="0"/>
              <a:t>Linear</a:t>
            </a:r>
            <a:endParaRPr lang="en-IN" sz="1100" dirty="0"/>
          </a:p>
        </p:txBody>
      </p:sp>
      <p:sp>
        <p:nvSpPr>
          <p:cNvPr id="45" name="TextBox 44">
            <a:extLst>
              <a:ext uri="{FF2B5EF4-FFF2-40B4-BE49-F238E27FC236}">
                <a16:creationId xmlns:a16="http://schemas.microsoft.com/office/drawing/2014/main" id="{4A1FC7CB-07F6-C91E-3FE9-8E6D79CF102C}"/>
              </a:ext>
            </a:extLst>
          </p:cNvPr>
          <p:cNvSpPr txBox="1"/>
          <p:nvPr/>
        </p:nvSpPr>
        <p:spPr>
          <a:xfrm>
            <a:off x="7634447" y="2091204"/>
            <a:ext cx="774572" cy="261610"/>
          </a:xfrm>
          <a:prstGeom prst="rect">
            <a:avLst/>
          </a:prstGeom>
          <a:noFill/>
        </p:spPr>
        <p:txBody>
          <a:bodyPr wrap="none" rtlCol="0">
            <a:spAutoFit/>
          </a:bodyPr>
          <a:lstStyle/>
          <a:p>
            <a:pPr algn="ctr"/>
            <a:r>
              <a:rPr lang="en-US" sz="1100" dirty="0" err="1"/>
              <a:t>Emb</a:t>
            </a:r>
            <a:r>
              <a:rPr lang="en-US" sz="1100" dirty="0"/>
              <a:t> + Pos</a:t>
            </a:r>
            <a:endParaRPr lang="en-IN" sz="1100" dirty="0"/>
          </a:p>
        </p:txBody>
      </p:sp>
      <p:sp>
        <p:nvSpPr>
          <p:cNvPr id="46" name="TextBox 45">
            <a:extLst>
              <a:ext uri="{FF2B5EF4-FFF2-40B4-BE49-F238E27FC236}">
                <a16:creationId xmlns:a16="http://schemas.microsoft.com/office/drawing/2014/main" id="{7376E116-4EF2-BE91-EC5D-DB9E2FE4660C}"/>
              </a:ext>
            </a:extLst>
          </p:cNvPr>
          <p:cNvSpPr txBox="1"/>
          <p:nvPr/>
        </p:nvSpPr>
        <p:spPr>
          <a:xfrm>
            <a:off x="7634447" y="3791248"/>
            <a:ext cx="774572" cy="261610"/>
          </a:xfrm>
          <a:prstGeom prst="rect">
            <a:avLst/>
          </a:prstGeom>
          <a:noFill/>
        </p:spPr>
        <p:txBody>
          <a:bodyPr wrap="none" rtlCol="0">
            <a:spAutoFit/>
          </a:bodyPr>
          <a:lstStyle/>
          <a:p>
            <a:pPr algn="ctr"/>
            <a:r>
              <a:rPr lang="en-US" sz="1100" dirty="0" err="1"/>
              <a:t>Emb</a:t>
            </a:r>
            <a:r>
              <a:rPr lang="en-US" sz="1100" dirty="0"/>
              <a:t> + Pos</a:t>
            </a:r>
            <a:endParaRPr lang="en-IN" sz="1100" dirty="0"/>
          </a:p>
        </p:txBody>
      </p:sp>
      <p:sp>
        <p:nvSpPr>
          <p:cNvPr id="49" name="TextBox 48">
            <a:extLst>
              <a:ext uri="{FF2B5EF4-FFF2-40B4-BE49-F238E27FC236}">
                <a16:creationId xmlns:a16="http://schemas.microsoft.com/office/drawing/2014/main" id="{139E124D-3772-B9DC-1F54-5CD433B06AB4}"/>
              </a:ext>
            </a:extLst>
          </p:cNvPr>
          <p:cNvSpPr txBox="1"/>
          <p:nvPr/>
        </p:nvSpPr>
        <p:spPr>
          <a:xfrm>
            <a:off x="7643479" y="5447701"/>
            <a:ext cx="774572" cy="261610"/>
          </a:xfrm>
          <a:prstGeom prst="rect">
            <a:avLst/>
          </a:prstGeom>
          <a:noFill/>
        </p:spPr>
        <p:txBody>
          <a:bodyPr wrap="none" rtlCol="0">
            <a:spAutoFit/>
          </a:bodyPr>
          <a:lstStyle/>
          <a:p>
            <a:pPr algn="ctr"/>
            <a:r>
              <a:rPr lang="en-US" sz="1100" dirty="0" err="1"/>
              <a:t>Emb</a:t>
            </a:r>
            <a:r>
              <a:rPr lang="en-US" sz="1100" dirty="0"/>
              <a:t> + Pos</a:t>
            </a:r>
            <a:endParaRPr lang="en-IN" sz="1100" dirty="0"/>
          </a:p>
        </p:txBody>
      </p:sp>
      <p:sp>
        <p:nvSpPr>
          <p:cNvPr id="50" name="TextBox 49">
            <a:extLst>
              <a:ext uri="{FF2B5EF4-FFF2-40B4-BE49-F238E27FC236}">
                <a16:creationId xmlns:a16="http://schemas.microsoft.com/office/drawing/2014/main" id="{95A38BB6-6424-ACF8-7706-AC8F7B88460C}"/>
              </a:ext>
            </a:extLst>
          </p:cNvPr>
          <p:cNvSpPr txBox="1"/>
          <p:nvPr/>
        </p:nvSpPr>
        <p:spPr>
          <a:xfrm>
            <a:off x="7783505" y="6175204"/>
            <a:ext cx="700834" cy="400110"/>
          </a:xfrm>
          <a:prstGeom prst="rect">
            <a:avLst/>
          </a:prstGeom>
          <a:noFill/>
        </p:spPr>
        <p:txBody>
          <a:bodyPr wrap="none" rtlCol="0">
            <a:spAutoFit/>
          </a:bodyPr>
          <a:lstStyle/>
          <a:p>
            <a:pPr algn="ctr"/>
            <a:r>
              <a:rPr lang="en-US" sz="2000" b="1" dirty="0">
                <a:solidFill>
                  <a:srgbClr val="2F6DFF"/>
                </a:solidFill>
              </a:rPr>
              <a:t>4 X 5</a:t>
            </a:r>
            <a:endParaRPr lang="en-IN" sz="2000" b="1" dirty="0">
              <a:solidFill>
                <a:srgbClr val="2F6DFF"/>
              </a:solidFill>
            </a:endParaRPr>
          </a:p>
        </p:txBody>
      </p:sp>
      <p:sp>
        <p:nvSpPr>
          <p:cNvPr id="52" name="TextBox 51">
            <a:extLst>
              <a:ext uri="{FF2B5EF4-FFF2-40B4-BE49-F238E27FC236}">
                <a16:creationId xmlns:a16="http://schemas.microsoft.com/office/drawing/2014/main" id="{ACBDC46A-CC25-28B5-BAF8-C428556372B8}"/>
              </a:ext>
            </a:extLst>
          </p:cNvPr>
          <p:cNvSpPr txBox="1"/>
          <p:nvPr/>
        </p:nvSpPr>
        <p:spPr>
          <a:xfrm>
            <a:off x="9385727" y="6175204"/>
            <a:ext cx="700834" cy="400110"/>
          </a:xfrm>
          <a:prstGeom prst="rect">
            <a:avLst/>
          </a:prstGeom>
          <a:noFill/>
        </p:spPr>
        <p:txBody>
          <a:bodyPr wrap="none" rtlCol="0">
            <a:spAutoFit/>
          </a:bodyPr>
          <a:lstStyle/>
          <a:p>
            <a:pPr algn="ctr"/>
            <a:r>
              <a:rPr lang="en-US" sz="2000" b="1" dirty="0">
                <a:solidFill>
                  <a:srgbClr val="2F6DFF"/>
                </a:solidFill>
              </a:rPr>
              <a:t>5 X 3</a:t>
            </a:r>
            <a:endParaRPr lang="en-IN" sz="2000" b="1" dirty="0">
              <a:solidFill>
                <a:srgbClr val="2F6DFF"/>
              </a:solidFill>
            </a:endParaRPr>
          </a:p>
        </p:txBody>
      </p:sp>
      <p:pic>
        <p:nvPicPr>
          <p:cNvPr id="18" name="Picture 17">
            <a:extLst>
              <a:ext uri="{FF2B5EF4-FFF2-40B4-BE49-F238E27FC236}">
                <a16:creationId xmlns:a16="http://schemas.microsoft.com/office/drawing/2014/main" id="{E4716D76-D25E-825A-CB68-EDBE3EAD9972}"/>
              </a:ext>
            </a:extLst>
          </p:cNvPr>
          <p:cNvPicPr>
            <a:picLocks noChangeAspect="1"/>
          </p:cNvPicPr>
          <p:nvPr/>
        </p:nvPicPr>
        <p:blipFill>
          <a:blip r:embed="rId3"/>
          <a:stretch>
            <a:fillRect/>
          </a:stretch>
        </p:blipFill>
        <p:spPr>
          <a:xfrm rot="5400000">
            <a:off x="7290196" y="649709"/>
            <a:ext cx="1030313" cy="1761897"/>
          </a:xfrm>
          <a:prstGeom prst="rect">
            <a:avLst/>
          </a:prstGeom>
        </p:spPr>
      </p:pic>
      <p:pic>
        <p:nvPicPr>
          <p:cNvPr id="56" name="Picture 55">
            <a:extLst>
              <a:ext uri="{FF2B5EF4-FFF2-40B4-BE49-F238E27FC236}">
                <a16:creationId xmlns:a16="http://schemas.microsoft.com/office/drawing/2014/main" id="{9F1576BD-62AB-D4F5-A325-B2EF3B0F8AE2}"/>
              </a:ext>
            </a:extLst>
          </p:cNvPr>
          <p:cNvPicPr>
            <a:picLocks noChangeAspect="1"/>
          </p:cNvPicPr>
          <p:nvPr/>
        </p:nvPicPr>
        <p:blipFill>
          <a:blip r:embed="rId4"/>
          <a:stretch>
            <a:fillRect/>
          </a:stretch>
        </p:blipFill>
        <p:spPr>
          <a:xfrm rot="5400000">
            <a:off x="7521864" y="2529223"/>
            <a:ext cx="1012024" cy="1316850"/>
          </a:xfrm>
          <a:prstGeom prst="rect">
            <a:avLst/>
          </a:prstGeom>
        </p:spPr>
      </p:pic>
      <p:pic>
        <p:nvPicPr>
          <p:cNvPr id="59" name="Picture 58">
            <a:extLst>
              <a:ext uri="{FF2B5EF4-FFF2-40B4-BE49-F238E27FC236}">
                <a16:creationId xmlns:a16="http://schemas.microsoft.com/office/drawing/2014/main" id="{202FAB65-1D08-CCF7-81EA-43308F2E75A7}"/>
              </a:ext>
            </a:extLst>
          </p:cNvPr>
          <p:cNvPicPr>
            <a:picLocks noChangeAspect="1"/>
          </p:cNvPicPr>
          <p:nvPr/>
        </p:nvPicPr>
        <p:blipFill>
          <a:blip r:embed="rId4"/>
          <a:stretch>
            <a:fillRect/>
          </a:stretch>
        </p:blipFill>
        <p:spPr>
          <a:xfrm rot="5400000">
            <a:off x="7521864" y="4209849"/>
            <a:ext cx="1012024" cy="1316850"/>
          </a:xfrm>
          <a:prstGeom prst="rect">
            <a:avLst/>
          </a:prstGeom>
        </p:spPr>
      </p:pic>
      <p:graphicFrame>
        <p:nvGraphicFramePr>
          <p:cNvPr id="62" name="Table 23">
            <a:extLst>
              <a:ext uri="{FF2B5EF4-FFF2-40B4-BE49-F238E27FC236}">
                <a16:creationId xmlns:a16="http://schemas.microsoft.com/office/drawing/2014/main" id="{535B9EB4-62AA-08F5-E982-62A2A7A9FF89}"/>
              </a:ext>
            </a:extLst>
          </p:cNvPr>
          <p:cNvGraphicFramePr>
            <a:graphicFrameLocks noGrp="1"/>
          </p:cNvGraphicFramePr>
          <p:nvPr/>
        </p:nvGraphicFramePr>
        <p:xfrm>
          <a:off x="10911717" y="1017242"/>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extLst>
                  <a:ext uri="{0D108BD9-81ED-4DB2-BD59-A6C34878D82A}">
                    <a16:rowId xmlns:a16="http://schemas.microsoft.com/office/drawing/2014/main" val="2480511951"/>
                  </a:ext>
                </a:extLst>
              </a:tr>
            </a:tbl>
          </a:graphicData>
        </a:graphic>
      </p:graphicFrame>
      <p:graphicFrame>
        <p:nvGraphicFramePr>
          <p:cNvPr id="63" name="Table 23">
            <a:extLst>
              <a:ext uri="{FF2B5EF4-FFF2-40B4-BE49-F238E27FC236}">
                <a16:creationId xmlns:a16="http://schemas.microsoft.com/office/drawing/2014/main" id="{2F775274-D5D3-A9C2-B151-1B6497966374}"/>
              </a:ext>
            </a:extLst>
          </p:cNvPr>
          <p:cNvGraphicFramePr>
            <a:graphicFrameLocks noGrp="1"/>
          </p:cNvGraphicFramePr>
          <p:nvPr/>
        </p:nvGraphicFramePr>
        <p:xfrm>
          <a:off x="10911717" y="2672280"/>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extLst>
                  <a:ext uri="{0D108BD9-81ED-4DB2-BD59-A6C34878D82A}">
                    <a16:rowId xmlns:a16="http://schemas.microsoft.com/office/drawing/2014/main" val="2480511951"/>
                  </a:ext>
                </a:extLst>
              </a:tr>
            </a:tbl>
          </a:graphicData>
        </a:graphic>
      </p:graphicFrame>
      <p:graphicFrame>
        <p:nvGraphicFramePr>
          <p:cNvPr id="75" name="Table 23">
            <a:extLst>
              <a:ext uri="{FF2B5EF4-FFF2-40B4-BE49-F238E27FC236}">
                <a16:creationId xmlns:a16="http://schemas.microsoft.com/office/drawing/2014/main" id="{40F77441-AD74-C634-4A53-4D416474BD03}"/>
              </a:ext>
            </a:extLst>
          </p:cNvPr>
          <p:cNvGraphicFramePr>
            <a:graphicFrameLocks noGrp="1"/>
          </p:cNvGraphicFramePr>
          <p:nvPr/>
        </p:nvGraphicFramePr>
        <p:xfrm>
          <a:off x="10908032" y="4362262"/>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480511951"/>
                  </a:ext>
                </a:extLst>
              </a:tr>
            </a:tbl>
          </a:graphicData>
        </a:graphic>
      </p:graphicFrame>
      <p:sp>
        <p:nvSpPr>
          <p:cNvPr id="76" name="TextBox 75">
            <a:extLst>
              <a:ext uri="{FF2B5EF4-FFF2-40B4-BE49-F238E27FC236}">
                <a16:creationId xmlns:a16="http://schemas.microsoft.com/office/drawing/2014/main" id="{6C8BA0FE-0F06-9BAE-27C9-548AD0E27C64}"/>
              </a:ext>
            </a:extLst>
          </p:cNvPr>
          <p:cNvSpPr txBox="1"/>
          <p:nvPr/>
        </p:nvSpPr>
        <p:spPr>
          <a:xfrm>
            <a:off x="11046525" y="2114760"/>
            <a:ext cx="543739" cy="261610"/>
          </a:xfrm>
          <a:prstGeom prst="rect">
            <a:avLst/>
          </a:prstGeom>
          <a:noFill/>
        </p:spPr>
        <p:txBody>
          <a:bodyPr wrap="none" rtlCol="0">
            <a:spAutoFit/>
          </a:bodyPr>
          <a:lstStyle/>
          <a:p>
            <a:pPr algn="ctr"/>
            <a:r>
              <a:rPr lang="en-US" sz="1100" b="1" dirty="0">
                <a:solidFill>
                  <a:srgbClr val="EA4335"/>
                </a:solidFill>
              </a:rPr>
              <a:t>Query</a:t>
            </a:r>
            <a:endParaRPr lang="en-IN" sz="1100" b="1" dirty="0">
              <a:solidFill>
                <a:srgbClr val="EA4335"/>
              </a:solidFill>
            </a:endParaRPr>
          </a:p>
        </p:txBody>
      </p:sp>
      <p:sp>
        <p:nvSpPr>
          <p:cNvPr id="77" name="TextBox 76">
            <a:extLst>
              <a:ext uri="{FF2B5EF4-FFF2-40B4-BE49-F238E27FC236}">
                <a16:creationId xmlns:a16="http://schemas.microsoft.com/office/drawing/2014/main" id="{BF6B2A4F-FE2A-D6E5-F969-58357945211F}"/>
              </a:ext>
            </a:extLst>
          </p:cNvPr>
          <p:cNvSpPr txBox="1"/>
          <p:nvPr/>
        </p:nvSpPr>
        <p:spPr>
          <a:xfrm>
            <a:off x="11118659" y="3791248"/>
            <a:ext cx="399468" cy="261610"/>
          </a:xfrm>
          <a:prstGeom prst="rect">
            <a:avLst/>
          </a:prstGeom>
          <a:noFill/>
        </p:spPr>
        <p:txBody>
          <a:bodyPr wrap="none" rtlCol="0">
            <a:spAutoFit/>
          </a:bodyPr>
          <a:lstStyle/>
          <a:p>
            <a:pPr algn="ctr"/>
            <a:r>
              <a:rPr lang="en-US" sz="1100" b="1" dirty="0">
                <a:solidFill>
                  <a:srgbClr val="2F6DFF"/>
                </a:solidFill>
              </a:rPr>
              <a:t>Key</a:t>
            </a:r>
            <a:endParaRPr lang="en-IN" sz="1100" b="1" dirty="0">
              <a:solidFill>
                <a:srgbClr val="2F6DFF"/>
              </a:solidFill>
            </a:endParaRPr>
          </a:p>
        </p:txBody>
      </p:sp>
      <p:sp>
        <p:nvSpPr>
          <p:cNvPr id="78" name="TextBox 77">
            <a:extLst>
              <a:ext uri="{FF2B5EF4-FFF2-40B4-BE49-F238E27FC236}">
                <a16:creationId xmlns:a16="http://schemas.microsoft.com/office/drawing/2014/main" id="{A9521806-74ED-CFEF-E886-978DB5C690DD}"/>
              </a:ext>
            </a:extLst>
          </p:cNvPr>
          <p:cNvSpPr txBox="1"/>
          <p:nvPr/>
        </p:nvSpPr>
        <p:spPr>
          <a:xfrm>
            <a:off x="11059348" y="5503222"/>
            <a:ext cx="518091" cy="261610"/>
          </a:xfrm>
          <a:prstGeom prst="rect">
            <a:avLst/>
          </a:prstGeom>
          <a:noFill/>
        </p:spPr>
        <p:txBody>
          <a:bodyPr wrap="none" rtlCol="0">
            <a:spAutoFit/>
          </a:bodyPr>
          <a:lstStyle/>
          <a:p>
            <a:pPr algn="ctr"/>
            <a:r>
              <a:rPr lang="en-US" sz="1100" b="1" dirty="0">
                <a:solidFill>
                  <a:srgbClr val="34A853"/>
                </a:solidFill>
              </a:rPr>
              <a:t>Value</a:t>
            </a:r>
            <a:endParaRPr lang="en-IN" sz="1100" b="1" dirty="0">
              <a:solidFill>
                <a:srgbClr val="34A853"/>
              </a:solidFill>
            </a:endParaRP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01E034F-0C2D-874E-01FA-8D9FA97CBDA7}"/>
                  </a:ext>
                </a:extLst>
              </p:cNvPr>
              <p:cNvSpPr txBox="1"/>
              <p:nvPr/>
            </p:nvSpPr>
            <p:spPr>
              <a:xfrm>
                <a:off x="10326674" y="1268635"/>
                <a:ext cx="39914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m:t>
                      </m:r>
                    </m:oMath>
                  </m:oMathPara>
                </a14:m>
                <a:endParaRPr lang="en-IN" sz="3200" b="1" dirty="0"/>
              </a:p>
            </p:txBody>
          </p:sp>
        </mc:Choice>
        <mc:Fallback xmlns="">
          <p:sp>
            <p:nvSpPr>
              <p:cNvPr id="53" name="TextBox 52">
                <a:extLst>
                  <a:ext uri="{FF2B5EF4-FFF2-40B4-BE49-F238E27FC236}">
                    <a16:creationId xmlns:a16="http://schemas.microsoft.com/office/drawing/2014/main" id="{501E034F-0C2D-874E-01FA-8D9FA97CBDA7}"/>
                  </a:ext>
                </a:extLst>
              </p:cNvPr>
              <p:cNvSpPr txBox="1">
                <a:spLocks noRot="1" noChangeAspect="1" noMove="1" noResize="1" noEditPoints="1" noAdjustHandles="1" noChangeArrowheads="1" noChangeShapeType="1" noTextEdit="1"/>
              </p:cNvSpPr>
              <p:nvPr/>
            </p:nvSpPr>
            <p:spPr>
              <a:xfrm>
                <a:off x="10326674" y="1268635"/>
                <a:ext cx="399148" cy="492443"/>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B2244D4-A761-E997-FD99-D9A457C465B1}"/>
                  </a:ext>
                </a:extLst>
              </p:cNvPr>
              <p:cNvSpPr txBox="1"/>
              <p:nvPr/>
            </p:nvSpPr>
            <p:spPr>
              <a:xfrm>
                <a:off x="10326674" y="2928351"/>
                <a:ext cx="39914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m:t>
                      </m:r>
                    </m:oMath>
                  </m:oMathPara>
                </a14:m>
                <a:endParaRPr lang="en-IN" sz="3200" b="1" dirty="0"/>
              </a:p>
            </p:txBody>
          </p:sp>
        </mc:Choice>
        <mc:Fallback xmlns="">
          <p:sp>
            <p:nvSpPr>
              <p:cNvPr id="57" name="TextBox 56">
                <a:extLst>
                  <a:ext uri="{FF2B5EF4-FFF2-40B4-BE49-F238E27FC236}">
                    <a16:creationId xmlns:a16="http://schemas.microsoft.com/office/drawing/2014/main" id="{1B2244D4-A761-E997-FD99-D9A457C465B1}"/>
                  </a:ext>
                </a:extLst>
              </p:cNvPr>
              <p:cNvSpPr txBox="1">
                <a:spLocks noRot="1" noChangeAspect="1" noMove="1" noResize="1" noEditPoints="1" noAdjustHandles="1" noChangeArrowheads="1" noChangeShapeType="1" noTextEdit="1"/>
              </p:cNvSpPr>
              <p:nvPr/>
            </p:nvSpPr>
            <p:spPr>
              <a:xfrm>
                <a:off x="10326674" y="2928351"/>
                <a:ext cx="399148" cy="492443"/>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A340AF8-1A43-30F3-8D3D-3FA875A9233E}"/>
                  </a:ext>
                </a:extLst>
              </p:cNvPr>
              <p:cNvSpPr txBox="1"/>
              <p:nvPr/>
            </p:nvSpPr>
            <p:spPr>
              <a:xfrm>
                <a:off x="10326674" y="4588067"/>
                <a:ext cx="39914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m:t>
                      </m:r>
                    </m:oMath>
                  </m:oMathPara>
                </a14:m>
                <a:endParaRPr lang="en-IN" sz="3200" b="1" dirty="0"/>
              </a:p>
            </p:txBody>
          </p:sp>
        </mc:Choice>
        <mc:Fallback xmlns="">
          <p:sp>
            <p:nvSpPr>
              <p:cNvPr id="60" name="TextBox 59">
                <a:extLst>
                  <a:ext uri="{FF2B5EF4-FFF2-40B4-BE49-F238E27FC236}">
                    <a16:creationId xmlns:a16="http://schemas.microsoft.com/office/drawing/2014/main" id="{CA340AF8-1A43-30F3-8D3D-3FA875A9233E}"/>
                  </a:ext>
                </a:extLst>
              </p:cNvPr>
              <p:cNvSpPr txBox="1">
                <a:spLocks noRot="1" noChangeAspect="1" noMove="1" noResize="1" noEditPoints="1" noAdjustHandles="1" noChangeArrowheads="1" noChangeShapeType="1" noTextEdit="1"/>
              </p:cNvSpPr>
              <p:nvPr/>
            </p:nvSpPr>
            <p:spPr>
              <a:xfrm>
                <a:off x="10326674" y="4588067"/>
                <a:ext cx="399148" cy="492443"/>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02837A7F-0A85-B828-860D-8D4A77826C4A}"/>
                  </a:ext>
                </a:extLst>
              </p:cNvPr>
              <p:cNvSpPr txBox="1"/>
              <p:nvPr/>
            </p:nvSpPr>
            <p:spPr>
              <a:xfrm>
                <a:off x="8849601" y="1345991"/>
                <a:ext cx="2885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1" i="1" smtClean="0">
                          <a:latin typeface="Cambria Math" panose="02040503050406030204" pitchFamily="18" charset="0"/>
                          <a:ea typeface="Cambria Math" panose="02040503050406030204" pitchFamily="18" charset="0"/>
                        </a:rPr>
                        <m:t>×</m:t>
                      </m:r>
                    </m:oMath>
                  </m:oMathPara>
                </a14:m>
                <a:endParaRPr lang="en-IN" sz="2400" b="1" dirty="0"/>
              </a:p>
            </p:txBody>
          </p:sp>
        </mc:Choice>
        <mc:Fallback xmlns="">
          <p:sp>
            <p:nvSpPr>
              <p:cNvPr id="79" name="TextBox 78">
                <a:extLst>
                  <a:ext uri="{FF2B5EF4-FFF2-40B4-BE49-F238E27FC236}">
                    <a16:creationId xmlns:a16="http://schemas.microsoft.com/office/drawing/2014/main" id="{02837A7F-0A85-B828-860D-8D4A77826C4A}"/>
                  </a:ext>
                </a:extLst>
              </p:cNvPr>
              <p:cNvSpPr txBox="1">
                <a:spLocks noRot="1" noChangeAspect="1" noMove="1" noResize="1" noEditPoints="1" noAdjustHandles="1" noChangeArrowheads="1" noChangeShapeType="1" noTextEdit="1"/>
              </p:cNvSpPr>
              <p:nvPr/>
            </p:nvSpPr>
            <p:spPr>
              <a:xfrm>
                <a:off x="8849601" y="1345991"/>
                <a:ext cx="288541" cy="369332"/>
              </a:xfrm>
              <a:prstGeom prst="rect">
                <a:avLst/>
              </a:prstGeom>
              <a:blipFill>
                <a:blip r:embed="rId8"/>
                <a:stretch>
                  <a:fillRect l="-19149" r="-19149" b="-1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BC981423-A9E1-2CBC-190C-25E48D9D0F88}"/>
                  </a:ext>
                </a:extLst>
              </p:cNvPr>
              <p:cNvSpPr txBox="1"/>
              <p:nvPr/>
            </p:nvSpPr>
            <p:spPr>
              <a:xfrm>
                <a:off x="8849601" y="2996932"/>
                <a:ext cx="2885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1" i="1" smtClean="0">
                          <a:latin typeface="Cambria Math" panose="02040503050406030204" pitchFamily="18" charset="0"/>
                          <a:ea typeface="Cambria Math" panose="02040503050406030204" pitchFamily="18" charset="0"/>
                        </a:rPr>
                        <m:t>×</m:t>
                      </m:r>
                    </m:oMath>
                  </m:oMathPara>
                </a14:m>
                <a:endParaRPr lang="en-IN" sz="2400" b="1" dirty="0"/>
              </a:p>
            </p:txBody>
          </p:sp>
        </mc:Choice>
        <mc:Fallback xmlns="">
          <p:sp>
            <p:nvSpPr>
              <p:cNvPr id="80" name="TextBox 79">
                <a:extLst>
                  <a:ext uri="{FF2B5EF4-FFF2-40B4-BE49-F238E27FC236}">
                    <a16:creationId xmlns:a16="http://schemas.microsoft.com/office/drawing/2014/main" id="{BC981423-A9E1-2CBC-190C-25E48D9D0F88}"/>
                  </a:ext>
                </a:extLst>
              </p:cNvPr>
              <p:cNvSpPr txBox="1">
                <a:spLocks noRot="1" noChangeAspect="1" noMove="1" noResize="1" noEditPoints="1" noAdjustHandles="1" noChangeArrowheads="1" noChangeShapeType="1" noTextEdit="1"/>
              </p:cNvSpPr>
              <p:nvPr/>
            </p:nvSpPr>
            <p:spPr>
              <a:xfrm>
                <a:off x="8849601" y="2996932"/>
                <a:ext cx="288541" cy="369332"/>
              </a:xfrm>
              <a:prstGeom prst="rect">
                <a:avLst/>
              </a:prstGeom>
              <a:blipFill>
                <a:blip r:embed="rId9"/>
                <a:stretch>
                  <a:fillRect l="-19149" r="-19149" b="-1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915A49C-7956-EC0F-4E58-F449EDC50DBE}"/>
                  </a:ext>
                </a:extLst>
              </p:cNvPr>
              <p:cNvSpPr txBox="1"/>
              <p:nvPr/>
            </p:nvSpPr>
            <p:spPr>
              <a:xfrm>
                <a:off x="8849601" y="4691882"/>
                <a:ext cx="2885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1" i="1" smtClean="0">
                          <a:latin typeface="Cambria Math" panose="02040503050406030204" pitchFamily="18" charset="0"/>
                          <a:ea typeface="Cambria Math" panose="02040503050406030204" pitchFamily="18" charset="0"/>
                        </a:rPr>
                        <m:t>×</m:t>
                      </m:r>
                    </m:oMath>
                  </m:oMathPara>
                </a14:m>
                <a:endParaRPr lang="en-IN" sz="2400" b="1" dirty="0"/>
              </a:p>
            </p:txBody>
          </p:sp>
        </mc:Choice>
        <mc:Fallback xmlns="">
          <p:sp>
            <p:nvSpPr>
              <p:cNvPr id="81" name="TextBox 80">
                <a:extLst>
                  <a:ext uri="{FF2B5EF4-FFF2-40B4-BE49-F238E27FC236}">
                    <a16:creationId xmlns:a16="http://schemas.microsoft.com/office/drawing/2014/main" id="{E915A49C-7956-EC0F-4E58-F449EDC50DBE}"/>
                  </a:ext>
                </a:extLst>
              </p:cNvPr>
              <p:cNvSpPr txBox="1">
                <a:spLocks noRot="1" noChangeAspect="1" noMove="1" noResize="1" noEditPoints="1" noAdjustHandles="1" noChangeArrowheads="1" noChangeShapeType="1" noTextEdit="1"/>
              </p:cNvSpPr>
              <p:nvPr/>
            </p:nvSpPr>
            <p:spPr>
              <a:xfrm>
                <a:off x="8849601" y="4691882"/>
                <a:ext cx="288541" cy="369332"/>
              </a:xfrm>
              <a:prstGeom prst="rect">
                <a:avLst/>
              </a:prstGeom>
              <a:blipFill>
                <a:blip r:embed="rId10"/>
                <a:stretch>
                  <a:fillRect l="-19149" r="-19149" b="-1667"/>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DE5C69C0-83B7-B8EF-2B5E-F9DDC881173F}"/>
              </a:ext>
            </a:extLst>
          </p:cNvPr>
          <p:cNvSpPr txBox="1"/>
          <p:nvPr/>
        </p:nvSpPr>
        <p:spPr>
          <a:xfrm>
            <a:off x="10982895" y="6169251"/>
            <a:ext cx="700834" cy="400110"/>
          </a:xfrm>
          <a:prstGeom prst="rect">
            <a:avLst/>
          </a:prstGeom>
          <a:noFill/>
        </p:spPr>
        <p:txBody>
          <a:bodyPr wrap="none" rtlCol="0">
            <a:spAutoFit/>
          </a:bodyPr>
          <a:lstStyle/>
          <a:p>
            <a:pPr algn="ctr"/>
            <a:r>
              <a:rPr lang="en-US" sz="2000" b="1" dirty="0">
                <a:solidFill>
                  <a:srgbClr val="2F6DFF"/>
                </a:solidFill>
              </a:rPr>
              <a:t>4 X 3</a:t>
            </a:r>
            <a:endParaRPr lang="en-IN" sz="2000" b="1" dirty="0">
              <a:solidFill>
                <a:srgbClr val="2F6DFF"/>
              </a:solidFill>
            </a:endParaRPr>
          </a:p>
        </p:txBody>
      </p:sp>
    </p:spTree>
    <p:extLst>
      <p:ext uri="{BB962C8B-B14F-4D97-AF65-F5344CB8AC3E}">
        <p14:creationId xmlns:p14="http://schemas.microsoft.com/office/powerpoint/2010/main" val="204102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026334"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Multi-Head Attention</a:t>
            </a:r>
            <a:endParaRPr lang="en-IN" dirty="0">
              <a:solidFill>
                <a:schemeClr val="tx1"/>
              </a:solidFill>
            </a:endParaRPr>
          </a:p>
        </p:txBody>
      </p:sp>
      <p:grpSp>
        <p:nvGrpSpPr>
          <p:cNvPr id="7" name="Group 6">
            <a:extLst>
              <a:ext uri="{FF2B5EF4-FFF2-40B4-BE49-F238E27FC236}">
                <a16:creationId xmlns:a16="http://schemas.microsoft.com/office/drawing/2014/main" id="{F368E3DA-9125-F56D-C60B-86E90EAFF3A3}"/>
              </a:ext>
            </a:extLst>
          </p:cNvPr>
          <p:cNvGrpSpPr/>
          <p:nvPr/>
        </p:nvGrpSpPr>
        <p:grpSpPr>
          <a:xfrm>
            <a:off x="345765" y="1074305"/>
            <a:ext cx="6035430" cy="4963469"/>
            <a:chOff x="2999317" y="1066799"/>
            <a:chExt cx="7072842" cy="5816625"/>
          </a:xfrm>
        </p:grpSpPr>
        <p:grpSp>
          <p:nvGrpSpPr>
            <p:cNvPr id="2" name="Group 1">
              <a:extLst>
                <a:ext uri="{FF2B5EF4-FFF2-40B4-BE49-F238E27FC236}">
                  <a16:creationId xmlns:a16="http://schemas.microsoft.com/office/drawing/2014/main" id="{ABC59423-FB5F-B140-9851-8E27D86042B8}"/>
                </a:ext>
              </a:extLst>
            </p:cNvPr>
            <p:cNvGrpSpPr/>
            <p:nvPr/>
          </p:nvGrpSpPr>
          <p:grpSpPr>
            <a:xfrm>
              <a:off x="2999317" y="1066799"/>
              <a:ext cx="7072842" cy="3616961"/>
              <a:chOff x="3193676" y="1527302"/>
              <a:chExt cx="5804648" cy="4469433"/>
            </a:xfrm>
          </p:grpSpPr>
          <p:sp>
            <p:nvSpPr>
              <p:cNvPr id="9" name="Rectangle: Rounded Corners 8">
                <a:extLst>
                  <a:ext uri="{FF2B5EF4-FFF2-40B4-BE49-F238E27FC236}">
                    <a16:creationId xmlns:a16="http://schemas.microsoft.com/office/drawing/2014/main" id="{9FF04AE2-BC65-14FD-F1D4-DADB7533BBC0}"/>
                  </a:ext>
                </a:extLst>
              </p:cNvPr>
              <p:cNvSpPr/>
              <p:nvPr/>
            </p:nvSpPr>
            <p:spPr>
              <a:xfrm>
                <a:off x="3193676" y="1527302"/>
                <a:ext cx="5804648" cy="4469433"/>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Rounded Corners 16">
                <a:extLst>
                  <a:ext uri="{FF2B5EF4-FFF2-40B4-BE49-F238E27FC236}">
                    <a16:creationId xmlns:a16="http://schemas.microsoft.com/office/drawing/2014/main" id="{E72BA21A-14F3-D80E-B222-417063AE7E92}"/>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5" name="Rectangle: Rounded Corners 24">
                <a:extLst>
                  <a:ext uri="{FF2B5EF4-FFF2-40B4-BE49-F238E27FC236}">
                    <a16:creationId xmlns:a16="http://schemas.microsoft.com/office/drawing/2014/main" id="{7C7C093B-99C3-569E-7991-4B7C374505B8}"/>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6" name="Rectangle: Rounded Corners 25">
                <a:extLst>
                  <a:ext uri="{FF2B5EF4-FFF2-40B4-BE49-F238E27FC236}">
                    <a16:creationId xmlns:a16="http://schemas.microsoft.com/office/drawing/2014/main" id="{1351B9D1-FA65-F32E-021E-F029AF817ABB}"/>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7" name="Rectangle: Rounded Corners 26">
                <a:extLst>
                  <a:ext uri="{FF2B5EF4-FFF2-40B4-BE49-F238E27FC236}">
                    <a16:creationId xmlns:a16="http://schemas.microsoft.com/office/drawing/2014/main" id="{823DB53A-ABFD-D187-884D-23EF188E02FC}"/>
                  </a:ext>
                </a:extLst>
              </p:cNvPr>
              <p:cNvSpPr/>
              <p:nvPr/>
            </p:nvSpPr>
            <p:spPr>
              <a:xfrm>
                <a:off x="4643680" y="4710949"/>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28" name="Rectangle: Rounded Corners 27">
                <a:extLst>
                  <a:ext uri="{FF2B5EF4-FFF2-40B4-BE49-F238E27FC236}">
                    <a16:creationId xmlns:a16="http://schemas.microsoft.com/office/drawing/2014/main" id="{553DAC26-10C9-10BF-ADA9-B0F7CEB326A1}"/>
                  </a:ext>
                </a:extLst>
              </p:cNvPr>
              <p:cNvSpPr/>
              <p:nvPr/>
            </p:nvSpPr>
            <p:spPr>
              <a:xfrm>
                <a:off x="4640398" y="4122547"/>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Scale</a:t>
                </a:r>
                <a:endParaRPr lang="en-IN" sz="1600" dirty="0">
                  <a:solidFill>
                    <a:schemeClr val="tx1">
                      <a:lumMod val="50000"/>
                      <a:lumOff val="50000"/>
                    </a:schemeClr>
                  </a:solidFill>
                </a:endParaRPr>
              </a:p>
            </p:txBody>
          </p:sp>
          <p:sp>
            <p:nvSpPr>
              <p:cNvPr id="29" name="Rectangle: Rounded Corners 28">
                <a:extLst>
                  <a:ext uri="{FF2B5EF4-FFF2-40B4-BE49-F238E27FC236}">
                    <a16:creationId xmlns:a16="http://schemas.microsoft.com/office/drawing/2014/main" id="{9311A1F1-16A7-5291-E1A6-F0F4DDF9AE17}"/>
                  </a:ext>
                </a:extLst>
              </p:cNvPr>
              <p:cNvSpPr/>
              <p:nvPr/>
            </p:nvSpPr>
            <p:spPr>
              <a:xfrm>
                <a:off x="4640397" y="3534145"/>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Softmax</a:t>
                </a:r>
                <a:endParaRPr lang="en-IN" sz="1600" dirty="0">
                  <a:solidFill>
                    <a:schemeClr val="tx1">
                      <a:lumMod val="50000"/>
                      <a:lumOff val="50000"/>
                    </a:schemeClr>
                  </a:solidFill>
                </a:endParaRPr>
              </a:p>
            </p:txBody>
          </p:sp>
          <p:sp>
            <p:nvSpPr>
              <p:cNvPr id="30" name="Rectangle: Rounded Corners 29">
                <a:extLst>
                  <a:ext uri="{FF2B5EF4-FFF2-40B4-BE49-F238E27FC236}">
                    <a16:creationId xmlns:a16="http://schemas.microsoft.com/office/drawing/2014/main" id="{B1E5D524-8592-D015-5679-1C4EB75ED4DF}"/>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31" name="Rectangle: Rounded Corners 30">
                <a:extLst>
                  <a:ext uri="{FF2B5EF4-FFF2-40B4-BE49-F238E27FC236}">
                    <a16:creationId xmlns:a16="http://schemas.microsoft.com/office/drawing/2014/main" id="{E953A135-C04D-6092-3534-B6FDB252CEA2}"/>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32" name="Rectangle: Rounded Corners 31">
                <a:extLst>
                  <a:ext uri="{FF2B5EF4-FFF2-40B4-BE49-F238E27FC236}">
                    <a16:creationId xmlns:a16="http://schemas.microsoft.com/office/drawing/2014/main" id="{2948BAED-A326-A233-DC86-9242C84310A0}"/>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34" name="Straight Arrow Connector 33">
                <a:extLst>
                  <a:ext uri="{FF2B5EF4-FFF2-40B4-BE49-F238E27FC236}">
                    <a16:creationId xmlns:a16="http://schemas.microsoft.com/office/drawing/2014/main" id="{EBA7E8F2-2420-5AB6-DB8E-929B62FEBFE9}"/>
                  </a:ext>
                </a:extLst>
              </p:cNvPr>
              <p:cNvCxnSpPr>
                <a:cxnSpLocks/>
                <a:stCxn id="26" idx="0"/>
              </p:cNvCxnSpPr>
              <p:nvPr/>
            </p:nvCxnSpPr>
            <p:spPr>
              <a:xfrm flipV="1">
                <a:off x="7416490" y="3286819"/>
                <a:ext cx="0" cy="2221990"/>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772CA8E-5E34-8DB3-38CF-B0CCA4966BBB}"/>
                  </a:ext>
                </a:extLst>
              </p:cNvPr>
              <p:cNvCxnSpPr>
                <a:stCxn id="25" idx="0"/>
              </p:cNvCxnSpPr>
              <p:nvPr/>
            </p:nvCxnSpPr>
            <p:spPr>
              <a:xfrm rot="16200000" flipV="1">
                <a:off x="5626604" y="5155807"/>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E56E473-3095-2C4A-3716-865831251A42}"/>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EF88E74-2CBE-2064-6871-03DC77BFCF57}"/>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01553B4-5F20-36DB-BF42-89D14A9F1567}"/>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02C1195-D632-9564-9644-48D757756770}"/>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586F511-397E-67EB-0E59-46043A4AE8AE}"/>
                  </a:ext>
                </a:extLst>
              </p:cNvPr>
              <p:cNvCxnSpPr>
                <a:cxnSpLocks/>
                <a:stCxn id="30"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8B3ABE8-2043-DE7B-5B5B-3FBFF73CD3F8}"/>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A164D076-9429-C118-F14A-EA1AC7C7CE39}"/>
                </a:ext>
              </a:extLst>
            </p:cNvPr>
            <p:cNvSpPr txBox="1"/>
            <p:nvPr/>
          </p:nvSpPr>
          <p:spPr>
            <a:xfrm>
              <a:off x="4119617" y="4739697"/>
              <a:ext cx="1040601" cy="369332"/>
            </a:xfrm>
            <a:prstGeom prst="rect">
              <a:avLst/>
            </a:prstGeom>
            <a:noFill/>
          </p:spPr>
          <p:txBody>
            <a:bodyPr wrap="square" rtlCol="0">
              <a:spAutoFit/>
            </a:bodyPr>
            <a:lstStyle/>
            <a:p>
              <a:pPr algn="ctr"/>
              <a:r>
                <a:rPr lang="en-US" b="1" dirty="0">
                  <a:solidFill>
                    <a:srgbClr val="EA4335"/>
                  </a:solidFill>
                </a:rPr>
                <a:t>Query</a:t>
              </a:r>
              <a:endParaRPr lang="en-IN" b="1" dirty="0">
                <a:solidFill>
                  <a:srgbClr val="EA4335"/>
                </a:solidFill>
              </a:endParaRPr>
            </a:p>
          </p:txBody>
        </p:sp>
        <p:sp>
          <p:nvSpPr>
            <p:cNvPr id="4" name="TextBox 3">
              <a:extLst>
                <a:ext uri="{FF2B5EF4-FFF2-40B4-BE49-F238E27FC236}">
                  <a16:creationId xmlns:a16="http://schemas.microsoft.com/office/drawing/2014/main" id="{47828E6E-106F-D7DB-23F3-96AF31DFB364}"/>
                </a:ext>
              </a:extLst>
            </p:cNvPr>
            <p:cNvSpPr txBox="1"/>
            <p:nvPr/>
          </p:nvSpPr>
          <p:spPr>
            <a:xfrm>
              <a:off x="6038008" y="4735597"/>
              <a:ext cx="711809" cy="369332"/>
            </a:xfrm>
            <a:prstGeom prst="rect">
              <a:avLst/>
            </a:prstGeom>
            <a:noFill/>
          </p:spPr>
          <p:txBody>
            <a:bodyPr wrap="square" rtlCol="0">
              <a:spAutoFit/>
            </a:bodyPr>
            <a:lstStyle/>
            <a:p>
              <a:pPr algn="ctr"/>
              <a:r>
                <a:rPr lang="en-US" b="1" dirty="0">
                  <a:solidFill>
                    <a:srgbClr val="2F6DFF"/>
                  </a:solidFill>
                </a:rPr>
                <a:t>Key</a:t>
              </a:r>
              <a:endParaRPr lang="en-IN" b="1" dirty="0">
                <a:solidFill>
                  <a:srgbClr val="2F6DFF"/>
                </a:solidFill>
              </a:endParaRPr>
            </a:p>
          </p:txBody>
        </p:sp>
        <p:sp>
          <p:nvSpPr>
            <p:cNvPr id="5" name="TextBox 4">
              <a:extLst>
                <a:ext uri="{FF2B5EF4-FFF2-40B4-BE49-F238E27FC236}">
                  <a16:creationId xmlns:a16="http://schemas.microsoft.com/office/drawing/2014/main" id="{7715D9C9-8EFB-B2D5-D8F1-A221E5F00947}"/>
                </a:ext>
              </a:extLst>
            </p:cNvPr>
            <p:cNvSpPr txBox="1"/>
            <p:nvPr/>
          </p:nvSpPr>
          <p:spPr>
            <a:xfrm>
              <a:off x="7662787" y="4740508"/>
              <a:ext cx="963878" cy="369332"/>
            </a:xfrm>
            <a:prstGeom prst="rect">
              <a:avLst/>
            </a:prstGeom>
            <a:noFill/>
          </p:spPr>
          <p:txBody>
            <a:bodyPr wrap="square" rtlCol="0">
              <a:spAutoFit/>
            </a:bodyPr>
            <a:lstStyle/>
            <a:p>
              <a:pPr algn="ctr"/>
              <a:r>
                <a:rPr lang="en-US" b="1" dirty="0">
                  <a:solidFill>
                    <a:srgbClr val="34A853"/>
                  </a:solidFill>
                </a:rPr>
                <a:t>Value</a:t>
              </a:r>
              <a:endParaRPr lang="en-IN" b="1" dirty="0">
                <a:solidFill>
                  <a:srgbClr val="34A853"/>
                </a:solidFill>
              </a:endParaRPr>
            </a:p>
          </p:txBody>
        </p:sp>
        <p:pic>
          <p:nvPicPr>
            <p:cNvPr id="16" name="Picture 15">
              <a:extLst>
                <a:ext uri="{FF2B5EF4-FFF2-40B4-BE49-F238E27FC236}">
                  <a16:creationId xmlns:a16="http://schemas.microsoft.com/office/drawing/2014/main" id="{43B0511D-42E7-5344-2FD9-2334B40D1063}"/>
                </a:ext>
              </a:extLst>
            </p:cNvPr>
            <p:cNvPicPr>
              <a:picLocks noChangeAspect="1"/>
            </p:cNvPicPr>
            <p:nvPr/>
          </p:nvPicPr>
          <p:blipFill>
            <a:blip r:embed="rId2"/>
            <a:stretch>
              <a:fillRect/>
            </a:stretch>
          </p:blipFill>
          <p:spPr>
            <a:xfrm>
              <a:off x="4006120" y="5179378"/>
              <a:ext cx="1267594" cy="1165947"/>
            </a:xfrm>
            <a:prstGeom prst="rect">
              <a:avLst/>
            </a:prstGeom>
          </p:spPr>
        </p:pic>
        <p:pic>
          <p:nvPicPr>
            <p:cNvPr id="36" name="Picture 35">
              <a:extLst>
                <a:ext uri="{FF2B5EF4-FFF2-40B4-BE49-F238E27FC236}">
                  <a16:creationId xmlns:a16="http://schemas.microsoft.com/office/drawing/2014/main" id="{5FBF17EE-C72F-BF3D-4FA3-A8244EC91610}"/>
                </a:ext>
              </a:extLst>
            </p:cNvPr>
            <p:cNvPicPr>
              <a:picLocks noChangeAspect="1"/>
            </p:cNvPicPr>
            <p:nvPr/>
          </p:nvPicPr>
          <p:blipFill>
            <a:blip r:embed="rId2"/>
            <a:stretch>
              <a:fillRect/>
            </a:stretch>
          </p:blipFill>
          <p:spPr>
            <a:xfrm>
              <a:off x="5760913" y="5179378"/>
              <a:ext cx="1266003" cy="1164483"/>
            </a:xfrm>
            <a:prstGeom prst="rect">
              <a:avLst/>
            </a:prstGeom>
          </p:spPr>
        </p:pic>
        <p:pic>
          <p:nvPicPr>
            <p:cNvPr id="37" name="Picture 36">
              <a:extLst>
                <a:ext uri="{FF2B5EF4-FFF2-40B4-BE49-F238E27FC236}">
                  <a16:creationId xmlns:a16="http://schemas.microsoft.com/office/drawing/2014/main" id="{6178AD13-D707-2BEF-946B-DFC92B6DD9B6}"/>
                </a:ext>
              </a:extLst>
            </p:cNvPr>
            <p:cNvPicPr>
              <a:picLocks noChangeAspect="1"/>
            </p:cNvPicPr>
            <p:nvPr/>
          </p:nvPicPr>
          <p:blipFill>
            <a:blip r:embed="rId2"/>
            <a:stretch>
              <a:fillRect/>
            </a:stretch>
          </p:blipFill>
          <p:spPr>
            <a:xfrm>
              <a:off x="7514115" y="5180109"/>
              <a:ext cx="1264412" cy="1163020"/>
            </a:xfrm>
            <a:prstGeom prst="rect">
              <a:avLst/>
            </a:prstGeom>
          </p:spPr>
        </p:pic>
        <p:grpSp>
          <p:nvGrpSpPr>
            <p:cNvPr id="64" name="Group 63">
              <a:extLst>
                <a:ext uri="{FF2B5EF4-FFF2-40B4-BE49-F238E27FC236}">
                  <a16:creationId xmlns:a16="http://schemas.microsoft.com/office/drawing/2014/main" id="{DF23DB7A-A85A-5B10-5EF4-036AD9579ECD}"/>
                </a:ext>
              </a:extLst>
            </p:cNvPr>
            <p:cNvGrpSpPr/>
            <p:nvPr/>
          </p:nvGrpSpPr>
          <p:grpSpPr>
            <a:xfrm>
              <a:off x="3892970" y="6237166"/>
              <a:ext cx="1408512" cy="642836"/>
              <a:chOff x="3892970" y="6237166"/>
              <a:chExt cx="1408512" cy="642836"/>
            </a:xfrm>
          </p:grpSpPr>
          <p:sp>
            <p:nvSpPr>
              <p:cNvPr id="38" name="TextBox 37">
                <a:extLst>
                  <a:ext uri="{FF2B5EF4-FFF2-40B4-BE49-F238E27FC236}">
                    <a16:creationId xmlns:a16="http://schemas.microsoft.com/office/drawing/2014/main" id="{3F060BBE-D191-00E0-8B07-DA568F9EE5BD}"/>
                  </a:ext>
                </a:extLst>
              </p:cNvPr>
              <p:cNvSpPr txBox="1"/>
              <p:nvPr/>
            </p:nvSpPr>
            <p:spPr>
              <a:xfrm rot="18664144">
                <a:off x="3910253" y="6342342"/>
                <a:ext cx="253978" cy="288543"/>
              </a:xfrm>
              <a:prstGeom prst="rect">
                <a:avLst/>
              </a:prstGeom>
              <a:noFill/>
            </p:spPr>
            <p:txBody>
              <a:bodyPr wrap="none" rtlCol="0">
                <a:spAutoFit/>
              </a:bodyPr>
              <a:lstStyle/>
              <a:p>
                <a:r>
                  <a:rPr lang="en-US" sz="1000" dirty="0"/>
                  <a:t>I</a:t>
                </a:r>
                <a:endParaRPr lang="en-IN" sz="1000" dirty="0"/>
              </a:p>
            </p:txBody>
          </p:sp>
          <p:sp>
            <p:nvSpPr>
              <p:cNvPr id="39" name="TextBox 38">
                <a:extLst>
                  <a:ext uri="{FF2B5EF4-FFF2-40B4-BE49-F238E27FC236}">
                    <a16:creationId xmlns:a16="http://schemas.microsoft.com/office/drawing/2014/main" id="{2F5F3F66-FD53-070F-CC7D-00DB4843D099}"/>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40" name="TextBox 39">
                <a:extLst>
                  <a:ext uri="{FF2B5EF4-FFF2-40B4-BE49-F238E27FC236}">
                    <a16:creationId xmlns:a16="http://schemas.microsoft.com/office/drawing/2014/main" id="{F1C4D825-2BC1-38B9-69A4-99535FDDD534}"/>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41" name="TextBox 40">
                <a:extLst>
                  <a:ext uri="{FF2B5EF4-FFF2-40B4-BE49-F238E27FC236}">
                    <a16:creationId xmlns:a16="http://schemas.microsoft.com/office/drawing/2014/main" id="{CC19C683-5259-FDC0-4F63-FBC952011C3B}"/>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65" name="Group 64">
              <a:extLst>
                <a:ext uri="{FF2B5EF4-FFF2-40B4-BE49-F238E27FC236}">
                  <a16:creationId xmlns:a16="http://schemas.microsoft.com/office/drawing/2014/main" id="{9CA25FA9-3957-6477-EB49-293BD7B3CBF1}"/>
                </a:ext>
              </a:extLst>
            </p:cNvPr>
            <p:cNvGrpSpPr/>
            <p:nvPr/>
          </p:nvGrpSpPr>
          <p:grpSpPr>
            <a:xfrm>
              <a:off x="5641839" y="6225439"/>
              <a:ext cx="1408513" cy="642836"/>
              <a:chOff x="3892969" y="6237166"/>
              <a:chExt cx="1408513" cy="642836"/>
            </a:xfrm>
          </p:grpSpPr>
          <p:sp>
            <p:nvSpPr>
              <p:cNvPr id="66" name="TextBox 65">
                <a:extLst>
                  <a:ext uri="{FF2B5EF4-FFF2-40B4-BE49-F238E27FC236}">
                    <a16:creationId xmlns:a16="http://schemas.microsoft.com/office/drawing/2014/main" id="{8874ADC1-452A-572D-A097-6DE82FC1D017}"/>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67" name="TextBox 66">
                <a:extLst>
                  <a:ext uri="{FF2B5EF4-FFF2-40B4-BE49-F238E27FC236}">
                    <a16:creationId xmlns:a16="http://schemas.microsoft.com/office/drawing/2014/main" id="{71BD6ECF-A004-0454-40D3-577F0B6745F3}"/>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68" name="TextBox 67">
                <a:extLst>
                  <a:ext uri="{FF2B5EF4-FFF2-40B4-BE49-F238E27FC236}">
                    <a16:creationId xmlns:a16="http://schemas.microsoft.com/office/drawing/2014/main" id="{2E3A6235-2AEC-FDE7-C2C8-ECEDE7468031}"/>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69" name="TextBox 68">
                <a:extLst>
                  <a:ext uri="{FF2B5EF4-FFF2-40B4-BE49-F238E27FC236}">
                    <a16:creationId xmlns:a16="http://schemas.microsoft.com/office/drawing/2014/main" id="{61297A3D-70B1-6FBD-6DB2-E621BE6EAB8C}"/>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70" name="Group 69">
              <a:extLst>
                <a:ext uri="{FF2B5EF4-FFF2-40B4-BE49-F238E27FC236}">
                  <a16:creationId xmlns:a16="http://schemas.microsoft.com/office/drawing/2014/main" id="{03CE15D7-9FBC-552E-C3A6-8931D08D5C32}"/>
                </a:ext>
              </a:extLst>
            </p:cNvPr>
            <p:cNvGrpSpPr/>
            <p:nvPr/>
          </p:nvGrpSpPr>
          <p:grpSpPr>
            <a:xfrm>
              <a:off x="7436465" y="6240588"/>
              <a:ext cx="1408513" cy="642836"/>
              <a:chOff x="3892969" y="6237166"/>
              <a:chExt cx="1408513" cy="642836"/>
            </a:xfrm>
          </p:grpSpPr>
          <p:sp>
            <p:nvSpPr>
              <p:cNvPr id="71" name="TextBox 70">
                <a:extLst>
                  <a:ext uri="{FF2B5EF4-FFF2-40B4-BE49-F238E27FC236}">
                    <a16:creationId xmlns:a16="http://schemas.microsoft.com/office/drawing/2014/main" id="{0A15126E-3B11-D524-4B9B-5ECFE48DA8B0}"/>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72" name="TextBox 71">
                <a:extLst>
                  <a:ext uri="{FF2B5EF4-FFF2-40B4-BE49-F238E27FC236}">
                    <a16:creationId xmlns:a16="http://schemas.microsoft.com/office/drawing/2014/main" id="{23AD09D1-8042-9434-D00E-68E4D766330A}"/>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73" name="TextBox 72">
                <a:extLst>
                  <a:ext uri="{FF2B5EF4-FFF2-40B4-BE49-F238E27FC236}">
                    <a16:creationId xmlns:a16="http://schemas.microsoft.com/office/drawing/2014/main" id="{72E9F586-B0BF-A4A6-302D-887CA8A38C34}"/>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74" name="TextBox 73">
                <a:extLst>
                  <a:ext uri="{FF2B5EF4-FFF2-40B4-BE49-F238E27FC236}">
                    <a16:creationId xmlns:a16="http://schemas.microsoft.com/office/drawing/2014/main" id="{489599CD-32F5-9544-646C-B4B3B23378D8}"/>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aphicFrame>
        <p:nvGraphicFramePr>
          <p:cNvPr id="62" name="Table 23">
            <a:extLst>
              <a:ext uri="{FF2B5EF4-FFF2-40B4-BE49-F238E27FC236}">
                <a16:creationId xmlns:a16="http://schemas.microsoft.com/office/drawing/2014/main" id="{535B9EB4-62AA-08F5-E982-62A2A7A9FF89}"/>
              </a:ext>
            </a:extLst>
          </p:cNvPr>
          <p:cNvGraphicFramePr>
            <a:graphicFrameLocks noGrp="1"/>
          </p:cNvGraphicFramePr>
          <p:nvPr/>
        </p:nvGraphicFramePr>
        <p:xfrm>
          <a:off x="10911717" y="1017242"/>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extLst>
                  <a:ext uri="{0D108BD9-81ED-4DB2-BD59-A6C34878D82A}">
                    <a16:rowId xmlns:a16="http://schemas.microsoft.com/office/drawing/2014/main" val="2480511951"/>
                  </a:ext>
                </a:extLst>
              </a:tr>
            </a:tbl>
          </a:graphicData>
        </a:graphic>
      </p:graphicFrame>
      <p:graphicFrame>
        <p:nvGraphicFramePr>
          <p:cNvPr id="63" name="Table 23">
            <a:extLst>
              <a:ext uri="{FF2B5EF4-FFF2-40B4-BE49-F238E27FC236}">
                <a16:creationId xmlns:a16="http://schemas.microsoft.com/office/drawing/2014/main" id="{2F775274-D5D3-A9C2-B151-1B6497966374}"/>
              </a:ext>
            </a:extLst>
          </p:cNvPr>
          <p:cNvGraphicFramePr>
            <a:graphicFrameLocks noGrp="1"/>
          </p:cNvGraphicFramePr>
          <p:nvPr/>
        </p:nvGraphicFramePr>
        <p:xfrm>
          <a:off x="10911717" y="2672280"/>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extLst>
                  <a:ext uri="{0D108BD9-81ED-4DB2-BD59-A6C34878D82A}">
                    <a16:rowId xmlns:a16="http://schemas.microsoft.com/office/drawing/2014/main" val="2480511951"/>
                  </a:ext>
                </a:extLst>
              </a:tr>
            </a:tbl>
          </a:graphicData>
        </a:graphic>
      </p:graphicFrame>
      <p:graphicFrame>
        <p:nvGraphicFramePr>
          <p:cNvPr id="75" name="Table 23">
            <a:extLst>
              <a:ext uri="{FF2B5EF4-FFF2-40B4-BE49-F238E27FC236}">
                <a16:creationId xmlns:a16="http://schemas.microsoft.com/office/drawing/2014/main" id="{40F77441-AD74-C634-4A53-4D416474BD03}"/>
              </a:ext>
            </a:extLst>
          </p:cNvPr>
          <p:cNvGraphicFramePr>
            <a:graphicFrameLocks noGrp="1"/>
          </p:cNvGraphicFramePr>
          <p:nvPr/>
        </p:nvGraphicFramePr>
        <p:xfrm>
          <a:off x="10908032" y="4362262"/>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2D899"/>
                    </a:solidFill>
                  </a:tcPr>
                </a:tc>
                <a:extLst>
                  <a:ext uri="{0D108BD9-81ED-4DB2-BD59-A6C34878D82A}">
                    <a16:rowId xmlns:a16="http://schemas.microsoft.com/office/drawing/2014/main" val="2480511951"/>
                  </a:ext>
                </a:extLst>
              </a:tr>
            </a:tbl>
          </a:graphicData>
        </a:graphic>
      </p:graphicFrame>
      <p:sp>
        <p:nvSpPr>
          <p:cNvPr id="76" name="TextBox 75">
            <a:extLst>
              <a:ext uri="{FF2B5EF4-FFF2-40B4-BE49-F238E27FC236}">
                <a16:creationId xmlns:a16="http://schemas.microsoft.com/office/drawing/2014/main" id="{6C8BA0FE-0F06-9BAE-27C9-548AD0E27C64}"/>
              </a:ext>
            </a:extLst>
          </p:cNvPr>
          <p:cNvSpPr txBox="1"/>
          <p:nvPr/>
        </p:nvSpPr>
        <p:spPr>
          <a:xfrm>
            <a:off x="11046525" y="2114760"/>
            <a:ext cx="543739" cy="261610"/>
          </a:xfrm>
          <a:prstGeom prst="rect">
            <a:avLst/>
          </a:prstGeom>
          <a:noFill/>
        </p:spPr>
        <p:txBody>
          <a:bodyPr wrap="none" rtlCol="0">
            <a:spAutoFit/>
          </a:bodyPr>
          <a:lstStyle/>
          <a:p>
            <a:pPr algn="ctr"/>
            <a:r>
              <a:rPr lang="en-US" sz="1100" b="1" dirty="0">
                <a:solidFill>
                  <a:srgbClr val="EA4335"/>
                </a:solidFill>
              </a:rPr>
              <a:t>Query</a:t>
            </a:r>
            <a:endParaRPr lang="en-IN" sz="1100" b="1" dirty="0">
              <a:solidFill>
                <a:srgbClr val="EA4335"/>
              </a:solidFill>
            </a:endParaRPr>
          </a:p>
        </p:txBody>
      </p:sp>
      <p:sp>
        <p:nvSpPr>
          <p:cNvPr id="77" name="TextBox 76">
            <a:extLst>
              <a:ext uri="{FF2B5EF4-FFF2-40B4-BE49-F238E27FC236}">
                <a16:creationId xmlns:a16="http://schemas.microsoft.com/office/drawing/2014/main" id="{BF6B2A4F-FE2A-D6E5-F969-58357945211F}"/>
              </a:ext>
            </a:extLst>
          </p:cNvPr>
          <p:cNvSpPr txBox="1"/>
          <p:nvPr/>
        </p:nvSpPr>
        <p:spPr>
          <a:xfrm>
            <a:off x="11118659" y="3791248"/>
            <a:ext cx="399468" cy="261610"/>
          </a:xfrm>
          <a:prstGeom prst="rect">
            <a:avLst/>
          </a:prstGeom>
          <a:noFill/>
        </p:spPr>
        <p:txBody>
          <a:bodyPr wrap="none" rtlCol="0">
            <a:spAutoFit/>
          </a:bodyPr>
          <a:lstStyle/>
          <a:p>
            <a:pPr algn="ctr"/>
            <a:r>
              <a:rPr lang="en-US" sz="1100" b="1" dirty="0">
                <a:solidFill>
                  <a:srgbClr val="2F6DFF"/>
                </a:solidFill>
              </a:rPr>
              <a:t>Key</a:t>
            </a:r>
            <a:endParaRPr lang="en-IN" sz="1100" b="1" dirty="0">
              <a:solidFill>
                <a:srgbClr val="2F6DFF"/>
              </a:solidFill>
            </a:endParaRPr>
          </a:p>
        </p:txBody>
      </p:sp>
      <p:sp>
        <p:nvSpPr>
          <p:cNvPr id="78" name="TextBox 77">
            <a:extLst>
              <a:ext uri="{FF2B5EF4-FFF2-40B4-BE49-F238E27FC236}">
                <a16:creationId xmlns:a16="http://schemas.microsoft.com/office/drawing/2014/main" id="{A9521806-74ED-CFEF-E886-978DB5C690DD}"/>
              </a:ext>
            </a:extLst>
          </p:cNvPr>
          <p:cNvSpPr txBox="1"/>
          <p:nvPr/>
        </p:nvSpPr>
        <p:spPr>
          <a:xfrm>
            <a:off x="11059348" y="5503222"/>
            <a:ext cx="518091" cy="261610"/>
          </a:xfrm>
          <a:prstGeom prst="rect">
            <a:avLst/>
          </a:prstGeom>
          <a:noFill/>
        </p:spPr>
        <p:txBody>
          <a:bodyPr wrap="none" rtlCol="0">
            <a:spAutoFit/>
          </a:bodyPr>
          <a:lstStyle/>
          <a:p>
            <a:pPr algn="ctr"/>
            <a:r>
              <a:rPr lang="en-US" sz="1100" b="1" dirty="0">
                <a:solidFill>
                  <a:srgbClr val="34A853"/>
                </a:solidFill>
              </a:rPr>
              <a:t>Value</a:t>
            </a:r>
            <a:endParaRPr lang="en-IN" sz="1100" b="1" dirty="0">
              <a:solidFill>
                <a:srgbClr val="34A853"/>
              </a:solidFill>
            </a:endParaRPr>
          </a:p>
        </p:txBody>
      </p:sp>
    </p:spTree>
    <p:extLst>
      <p:ext uri="{BB962C8B-B14F-4D97-AF65-F5344CB8AC3E}">
        <p14:creationId xmlns:p14="http://schemas.microsoft.com/office/powerpoint/2010/main" val="181063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026334"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Multi-Head Attention</a:t>
            </a:r>
            <a:endParaRPr lang="en-IN" dirty="0">
              <a:solidFill>
                <a:schemeClr val="tx1"/>
              </a:solidFill>
            </a:endParaRPr>
          </a:p>
        </p:txBody>
      </p:sp>
      <p:grpSp>
        <p:nvGrpSpPr>
          <p:cNvPr id="7" name="Group 6">
            <a:extLst>
              <a:ext uri="{FF2B5EF4-FFF2-40B4-BE49-F238E27FC236}">
                <a16:creationId xmlns:a16="http://schemas.microsoft.com/office/drawing/2014/main" id="{F368E3DA-9125-F56D-C60B-86E90EAFF3A3}"/>
              </a:ext>
            </a:extLst>
          </p:cNvPr>
          <p:cNvGrpSpPr/>
          <p:nvPr/>
        </p:nvGrpSpPr>
        <p:grpSpPr>
          <a:xfrm>
            <a:off x="345765" y="1074305"/>
            <a:ext cx="6035430" cy="4963469"/>
            <a:chOff x="2999317" y="1066799"/>
            <a:chExt cx="7072842" cy="5816625"/>
          </a:xfrm>
        </p:grpSpPr>
        <p:grpSp>
          <p:nvGrpSpPr>
            <p:cNvPr id="2" name="Group 1">
              <a:extLst>
                <a:ext uri="{FF2B5EF4-FFF2-40B4-BE49-F238E27FC236}">
                  <a16:creationId xmlns:a16="http://schemas.microsoft.com/office/drawing/2014/main" id="{ABC59423-FB5F-B140-9851-8E27D86042B8}"/>
                </a:ext>
              </a:extLst>
            </p:cNvPr>
            <p:cNvGrpSpPr/>
            <p:nvPr/>
          </p:nvGrpSpPr>
          <p:grpSpPr>
            <a:xfrm>
              <a:off x="2999317" y="1066799"/>
              <a:ext cx="7072842" cy="3616961"/>
              <a:chOff x="3193676" y="1527302"/>
              <a:chExt cx="5804648" cy="4469433"/>
            </a:xfrm>
          </p:grpSpPr>
          <p:sp>
            <p:nvSpPr>
              <p:cNvPr id="9" name="Rectangle: Rounded Corners 8">
                <a:extLst>
                  <a:ext uri="{FF2B5EF4-FFF2-40B4-BE49-F238E27FC236}">
                    <a16:creationId xmlns:a16="http://schemas.microsoft.com/office/drawing/2014/main" id="{9FF04AE2-BC65-14FD-F1D4-DADB7533BBC0}"/>
                  </a:ext>
                </a:extLst>
              </p:cNvPr>
              <p:cNvSpPr/>
              <p:nvPr/>
            </p:nvSpPr>
            <p:spPr>
              <a:xfrm>
                <a:off x="3193676" y="1527302"/>
                <a:ext cx="5804648" cy="4469433"/>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Rounded Corners 16">
                <a:extLst>
                  <a:ext uri="{FF2B5EF4-FFF2-40B4-BE49-F238E27FC236}">
                    <a16:creationId xmlns:a16="http://schemas.microsoft.com/office/drawing/2014/main" id="{E72BA21A-14F3-D80E-B222-417063AE7E92}"/>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5" name="Rectangle: Rounded Corners 24">
                <a:extLst>
                  <a:ext uri="{FF2B5EF4-FFF2-40B4-BE49-F238E27FC236}">
                    <a16:creationId xmlns:a16="http://schemas.microsoft.com/office/drawing/2014/main" id="{7C7C093B-99C3-569E-7991-4B7C374505B8}"/>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6" name="Rectangle: Rounded Corners 25">
                <a:extLst>
                  <a:ext uri="{FF2B5EF4-FFF2-40B4-BE49-F238E27FC236}">
                    <a16:creationId xmlns:a16="http://schemas.microsoft.com/office/drawing/2014/main" id="{1351B9D1-FA65-F32E-021E-F029AF817ABB}"/>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7" name="Rectangle: Rounded Corners 26">
                <a:extLst>
                  <a:ext uri="{FF2B5EF4-FFF2-40B4-BE49-F238E27FC236}">
                    <a16:creationId xmlns:a16="http://schemas.microsoft.com/office/drawing/2014/main" id="{823DB53A-ABFD-D187-884D-23EF188E02FC}"/>
                  </a:ext>
                </a:extLst>
              </p:cNvPr>
              <p:cNvSpPr/>
              <p:nvPr/>
            </p:nvSpPr>
            <p:spPr>
              <a:xfrm>
                <a:off x="4643680" y="4710949"/>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28" name="Rectangle: Rounded Corners 27">
                <a:extLst>
                  <a:ext uri="{FF2B5EF4-FFF2-40B4-BE49-F238E27FC236}">
                    <a16:creationId xmlns:a16="http://schemas.microsoft.com/office/drawing/2014/main" id="{553DAC26-10C9-10BF-ADA9-B0F7CEB326A1}"/>
                  </a:ext>
                </a:extLst>
              </p:cNvPr>
              <p:cNvSpPr/>
              <p:nvPr/>
            </p:nvSpPr>
            <p:spPr>
              <a:xfrm>
                <a:off x="4640398" y="4122547"/>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Scale</a:t>
                </a:r>
                <a:endParaRPr lang="en-IN" sz="1600" dirty="0">
                  <a:solidFill>
                    <a:schemeClr val="tx1">
                      <a:lumMod val="50000"/>
                      <a:lumOff val="50000"/>
                    </a:schemeClr>
                  </a:solidFill>
                </a:endParaRPr>
              </a:p>
            </p:txBody>
          </p:sp>
          <p:sp>
            <p:nvSpPr>
              <p:cNvPr id="29" name="Rectangle: Rounded Corners 28">
                <a:extLst>
                  <a:ext uri="{FF2B5EF4-FFF2-40B4-BE49-F238E27FC236}">
                    <a16:creationId xmlns:a16="http://schemas.microsoft.com/office/drawing/2014/main" id="{9311A1F1-16A7-5291-E1A6-F0F4DDF9AE17}"/>
                  </a:ext>
                </a:extLst>
              </p:cNvPr>
              <p:cNvSpPr/>
              <p:nvPr/>
            </p:nvSpPr>
            <p:spPr>
              <a:xfrm>
                <a:off x="4640397" y="3534145"/>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Softmax</a:t>
                </a:r>
                <a:endParaRPr lang="en-IN" sz="1600" dirty="0">
                  <a:solidFill>
                    <a:schemeClr val="tx1">
                      <a:lumMod val="50000"/>
                      <a:lumOff val="50000"/>
                    </a:schemeClr>
                  </a:solidFill>
                </a:endParaRPr>
              </a:p>
            </p:txBody>
          </p:sp>
          <p:sp>
            <p:nvSpPr>
              <p:cNvPr id="30" name="Rectangle: Rounded Corners 29">
                <a:extLst>
                  <a:ext uri="{FF2B5EF4-FFF2-40B4-BE49-F238E27FC236}">
                    <a16:creationId xmlns:a16="http://schemas.microsoft.com/office/drawing/2014/main" id="{B1E5D524-8592-D015-5679-1C4EB75ED4DF}"/>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31" name="Rectangle: Rounded Corners 30">
                <a:extLst>
                  <a:ext uri="{FF2B5EF4-FFF2-40B4-BE49-F238E27FC236}">
                    <a16:creationId xmlns:a16="http://schemas.microsoft.com/office/drawing/2014/main" id="{E953A135-C04D-6092-3534-B6FDB252CEA2}"/>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32" name="Rectangle: Rounded Corners 31">
                <a:extLst>
                  <a:ext uri="{FF2B5EF4-FFF2-40B4-BE49-F238E27FC236}">
                    <a16:creationId xmlns:a16="http://schemas.microsoft.com/office/drawing/2014/main" id="{2948BAED-A326-A233-DC86-9242C84310A0}"/>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34" name="Straight Arrow Connector 33">
                <a:extLst>
                  <a:ext uri="{FF2B5EF4-FFF2-40B4-BE49-F238E27FC236}">
                    <a16:creationId xmlns:a16="http://schemas.microsoft.com/office/drawing/2014/main" id="{EBA7E8F2-2420-5AB6-DB8E-929B62FEBFE9}"/>
                  </a:ext>
                </a:extLst>
              </p:cNvPr>
              <p:cNvCxnSpPr>
                <a:cxnSpLocks/>
                <a:stCxn id="26" idx="0"/>
              </p:cNvCxnSpPr>
              <p:nvPr/>
            </p:nvCxnSpPr>
            <p:spPr>
              <a:xfrm flipV="1">
                <a:off x="7416490" y="3286819"/>
                <a:ext cx="0" cy="2221990"/>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772CA8E-5E34-8DB3-38CF-B0CCA4966BBB}"/>
                  </a:ext>
                </a:extLst>
              </p:cNvPr>
              <p:cNvCxnSpPr>
                <a:stCxn id="25" idx="0"/>
              </p:cNvCxnSpPr>
              <p:nvPr/>
            </p:nvCxnSpPr>
            <p:spPr>
              <a:xfrm rot="16200000" flipV="1">
                <a:off x="5626604" y="5155807"/>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E56E473-3095-2C4A-3716-865831251A42}"/>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EF88E74-2CBE-2064-6871-03DC77BFCF57}"/>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01553B4-5F20-36DB-BF42-89D14A9F1567}"/>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02C1195-D632-9564-9644-48D757756770}"/>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586F511-397E-67EB-0E59-46043A4AE8AE}"/>
                  </a:ext>
                </a:extLst>
              </p:cNvPr>
              <p:cNvCxnSpPr>
                <a:cxnSpLocks/>
                <a:stCxn id="30"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8B3ABE8-2043-DE7B-5B5B-3FBFF73CD3F8}"/>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A164D076-9429-C118-F14A-EA1AC7C7CE39}"/>
                </a:ext>
              </a:extLst>
            </p:cNvPr>
            <p:cNvSpPr txBox="1"/>
            <p:nvPr/>
          </p:nvSpPr>
          <p:spPr>
            <a:xfrm>
              <a:off x="4119617" y="4739697"/>
              <a:ext cx="1040601" cy="369332"/>
            </a:xfrm>
            <a:prstGeom prst="rect">
              <a:avLst/>
            </a:prstGeom>
            <a:noFill/>
          </p:spPr>
          <p:txBody>
            <a:bodyPr wrap="square" rtlCol="0">
              <a:spAutoFit/>
            </a:bodyPr>
            <a:lstStyle/>
            <a:p>
              <a:pPr algn="ctr"/>
              <a:r>
                <a:rPr lang="en-US" b="1" dirty="0">
                  <a:solidFill>
                    <a:srgbClr val="EA4335"/>
                  </a:solidFill>
                </a:rPr>
                <a:t>Query</a:t>
              </a:r>
              <a:endParaRPr lang="en-IN" b="1" dirty="0">
                <a:solidFill>
                  <a:srgbClr val="EA4335"/>
                </a:solidFill>
              </a:endParaRPr>
            </a:p>
          </p:txBody>
        </p:sp>
        <p:sp>
          <p:nvSpPr>
            <p:cNvPr id="4" name="TextBox 3">
              <a:extLst>
                <a:ext uri="{FF2B5EF4-FFF2-40B4-BE49-F238E27FC236}">
                  <a16:creationId xmlns:a16="http://schemas.microsoft.com/office/drawing/2014/main" id="{47828E6E-106F-D7DB-23F3-96AF31DFB364}"/>
                </a:ext>
              </a:extLst>
            </p:cNvPr>
            <p:cNvSpPr txBox="1"/>
            <p:nvPr/>
          </p:nvSpPr>
          <p:spPr>
            <a:xfrm>
              <a:off x="6038008" y="4735597"/>
              <a:ext cx="711809" cy="369332"/>
            </a:xfrm>
            <a:prstGeom prst="rect">
              <a:avLst/>
            </a:prstGeom>
            <a:noFill/>
          </p:spPr>
          <p:txBody>
            <a:bodyPr wrap="square" rtlCol="0">
              <a:spAutoFit/>
            </a:bodyPr>
            <a:lstStyle/>
            <a:p>
              <a:pPr algn="ctr"/>
              <a:r>
                <a:rPr lang="en-US" b="1" dirty="0">
                  <a:solidFill>
                    <a:srgbClr val="2F6DFF"/>
                  </a:solidFill>
                </a:rPr>
                <a:t>Key</a:t>
              </a:r>
              <a:endParaRPr lang="en-IN" b="1" dirty="0">
                <a:solidFill>
                  <a:srgbClr val="2F6DFF"/>
                </a:solidFill>
              </a:endParaRPr>
            </a:p>
          </p:txBody>
        </p:sp>
        <p:sp>
          <p:nvSpPr>
            <p:cNvPr id="5" name="TextBox 4">
              <a:extLst>
                <a:ext uri="{FF2B5EF4-FFF2-40B4-BE49-F238E27FC236}">
                  <a16:creationId xmlns:a16="http://schemas.microsoft.com/office/drawing/2014/main" id="{7715D9C9-8EFB-B2D5-D8F1-A221E5F00947}"/>
                </a:ext>
              </a:extLst>
            </p:cNvPr>
            <p:cNvSpPr txBox="1"/>
            <p:nvPr/>
          </p:nvSpPr>
          <p:spPr>
            <a:xfrm>
              <a:off x="7662787" y="4740508"/>
              <a:ext cx="963878" cy="369332"/>
            </a:xfrm>
            <a:prstGeom prst="rect">
              <a:avLst/>
            </a:prstGeom>
            <a:noFill/>
          </p:spPr>
          <p:txBody>
            <a:bodyPr wrap="square" rtlCol="0">
              <a:spAutoFit/>
            </a:bodyPr>
            <a:lstStyle/>
            <a:p>
              <a:pPr algn="ctr"/>
              <a:r>
                <a:rPr lang="en-US" b="1" dirty="0">
                  <a:solidFill>
                    <a:srgbClr val="34A853"/>
                  </a:solidFill>
                </a:rPr>
                <a:t>Value</a:t>
              </a:r>
              <a:endParaRPr lang="en-IN" b="1" dirty="0">
                <a:solidFill>
                  <a:srgbClr val="34A853"/>
                </a:solidFill>
              </a:endParaRPr>
            </a:p>
          </p:txBody>
        </p:sp>
        <p:pic>
          <p:nvPicPr>
            <p:cNvPr id="16" name="Picture 15">
              <a:extLst>
                <a:ext uri="{FF2B5EF4-FFF2-40B4-BE49-F238E27FC236}">
                  <a16:creationId xmlns:a16="http://schemas.microsoft.com/office/drawing/2014/main" id="{43B0511D-42E7-5344-2FD9-2334B40D1063}"/>
                </a:ext>
              </a:extLst>
            </p:cNvPr>
            <p:cNvPicPr>
              <a:picLocks noChangeAspect="1"/>
            </p:cNvPicPr>
            <p:nvPr/>
          </p:nvPicPr>
          <p:blipFill>
            <a:blip r:embed="rId2"/>
            <a:stretch>
              <a:fillRect/>
            </a:stretch>
          </p:blipFill>
          <p:spPr>
            <a:xfrm>
              <a:off x="4006120" y="5179378"/>
              <a:ext cx="1267594" cy="1165947"/>
            </a:xfrm>
            <a:prstGeom prst="rect">
              <a:avLst/>
            </a:prstGeom>
          </p:spPr>
        </p:pic>
        <p:pic>
          <p:nvPicPr>
            <p:cNvPr id="36" name="Picture 35">
              <a:extLst>
                <a:ext uri="{FF2B5EF4-FFF2-40B4-BE49-F238E27FC236}">
                  <a16:creationId xmlns:a16="http://schemas.microsoft.com/office/drawing/2014/main" id="{5FBF17EE-C72F-BF3D-4FA3-A8244EC91610}"/>
                </a:ext>
              </a:extLst>
            </p:cNvPr>
            <p:cNvPicPr>
              <a:picLocks noChangeAspect="1"/>
            </p:cNvPicPr>
            <p:nvPr/>
          </p:nvPicPr>
          <p:blipFill>
            <a:blip r:embed="rId2"/>
            <a:stretch>
              <a:fillRect/>
            </a:stretch>
          </p:blipFill>
          <p:spPr>
            <a:xfrm>
              <a:off x="5760913" y="5179378"/>
              <a:ext cx="1266003" cy="1164483"/>
            </a:xfrm>
            <a:prstGeom prst="rect">
              <a:avLst/>
            </a:prstGeom>
          </p:spPr>
        </p:pic>
        <p:pic>
          <p:nvPicPr>
            <p:cNvPr id="37" name="Picture 36">
              <a:extLst>
                <a:ext uri="{FF2B5EF4-FFF2-40B4-BE49-F238E27FC236}">
                  <a16:creationId xmlns:a16="http://schemas.microsoft.com/office/drawing/2014/main" id="{6178AD13-D707-2BEF-946B-DFC92B6DD9B6}"/>
                </a:ext>
              </a:extLst>
            </p:cNvPr>
            <p:cNvPicPr>
              <a:picLocks noChangeAspect="1"/>
            </p:cNvPicPr>
            <p:nvPr/>
          </p:nvPicPr>
          <p:blipFill>
            <a:blip r:embed="rId2"/>
            <a:stretch>
              <a:fillRect/>
            </a:stretch>
          </p:blipFill>
          <p:spPr>
            <a:xfrm>
              <a:off x="7514115" y="5180109"/>
              <a:ext cx="1264412" cy="1163020"/>
            </a:xfrm>
            <a:prstGeom prst="rect">
              <a:avLst/>
            </a:prstGeom>
          </p:spPr>
        </p:pic>
        <p:grpSp>
          <p:nvGrpSpPr>
            <p:cNvPr id="64" name="Group 63">
              <a:extLst>
                <a:ext uri="{FF2B5EF4-FFF2-40B4-BE49-F238E27FC236}">
                  <a16:creationId xmlns:a16="http://schemas.microsoft.com/office/drawing/2014/main" id="{DF23DB7A-A85A-5B10-5EF4-036AD9579ECD}"/>
                </a:ext>
              </a:extLst>
            </p:cNvPr>
            <p:cNvGrpSpPr/>
            <p:nvPr/>
          </p:nvGrpSpPr>
          <p:grpSpPr>
            <a:xfrm>
              <a:off x="3892970" y="6237166"/>
              <a:ext cx="1408512" cy="642836"/>
              <a:chOff x="3892970" y="6237166"/>
              <a:chExt cx="1408512" cy="642836"/>
            </a:xfrm>
          </p:grpSpPr>
          <p:sp>
            <p:nvSpPr>
              <p:cNvPr id="38" name="TextBox 37">
                <a:extLst>
                  <a:ext uri="{FF2B5EF4-FFF2-40B4-BE49-F238E27FC236}">
                    <a16:creationId xmlns:a16="http://schemas.microsoft.com/office/drawing/2014/main" id="{3F060BBE-D191-00E0-8B07-DA568F9EE5BD}"/>
                  </a:ext>
                </a:extLst>
              </p:cNvPr>
              <p:cNvSpPr txBox="1"/>
              <p:nvPr/>
            </p:nvSpPr>
            <p:spPr>
              <a:xfrm rot="18664144">
                <a:off x="3910253" y="6342342"/>
                <a:ext cx="253978" cy="288543"/>
              </a:xfrm>
              <a:prstGeom prst="rect">
                <a:avLst/>
              </a:prstGeom>
              <a:noFill/>
            </p:spPr>
            <p:txBody>
              <a:bodyPr wrap="none" rtlCol="0">
                <a:spAutoFit/>
              </a:bodyPr>
              <a:lstStyle/>
              <a:p>
                <a:r>
                  <a:rPr lang="en-US" sz="1000" dirty="0"/>
                  <a:t>I</a:t>
                </a:r>
                <a:endParaRPr lang="en-IN" sz="1000" dirty="0"/>
              </a:p>
            </p:txBody>
          </p:sp>
          <p:sp>
            <p:nvSpPr>
              <p:cNvPr id="39" name="TextBox 38">
                <a:extLst>
                  <a:ext uri="{FF2B5EF4-FFF2-40B4-BE49-F238E27FC236}">
                    <a16:creationId xmlns:a16="http://schemas.microsoft.com/office/drawing/2014/main" id="{2F5F3F66-FD53-070F-CC7D-00DB4843D099}"/>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40" name="TextBox 39">
                <a:extLst>
                  <a:ext uri="{FF2B5EF4-FFF2-40B4-BE49-F238E27FC236}">
                    <a16:creationId xmlns:a16="http://schemas.microsoft.com/office/drawing/2014/main" id="{F1C4D825-2BC1-38B9-69A4-99535FDDD534}"/>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41" name="TextBox 40">
                <a:extLst>
                  <a:ext uri="{FF2B5EF4-FFF2-40B4-BE49-F238E27FC236}">
                    <a16:creationId xmlns:a16="http://schemas.microsoft.com/office/drawing/2014/main" id="{CC19C683-5259-FDC0-4F63-FBC952011C3B}"/>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65" name="Group 64">
              <a:extLst>
                <a:ext uri="{FF2B5EF4-FFF2-40B4-BE49-F238E27FC236}">
                  <a16:creationId xmlns:a16="http://schemas.microsoft.com/office/drawing/2014/main" id="{9CA25FA9-3957-6477-EB49-293BD7B3CBF1}"/>
                </a:ext>
              </a:extLst>
            </p:cNvPr>
            <p:cNvGrpSpPr/>
            <p:nvPr/>
          </p:nvGrpSpPr>
          <p:grpSpPr>
            <a:xfrm>
              <a:off x="5641839" y="6225439"/>
              <a:ext cx="1408513" cy="642836"/>
              <a:chOff x="3892969" y="6237166"/>
              <a:chExt cx="1408513" cy="642836"/>
            </a:xfrm>
          </p:grpSpPr>
          <p:sp>
            <p:nvSpPr>
              <p:cNvPr id="66" name="TextBox 65">
                <a:extLst>
                  <a:ext uri="{FF2B5EF4-FFF2-40B4-BE49-F238E27FC236}">
                    <a16:creationId xmlns:a16="http://schemas.microsoft.com/office/drawing/2014/main" id="{8874ADC1-452A-572D-A097-6DE82FC1D017}"/>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67" name="TextBox 66">
                <a:extLst>
                  <a:ext uri="{FF2B5EF4-FFF2-40B4-BE49-F238E27FC236}">
                    <a16:creationId xmlns:a16="http://schemas.microsoft.com/office/drawing/2014/main" id="{71BD6ECF-A004-0454-40D3-577F0B6745F3}"/>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68" name="TextBox 67">
                <a:extLst>
                  <a:ext uri="{FF2B5EF4-FFF2-40B4-BE49-F238E27FC236}">
                    <a16:creationId xmlns:a16="http://schemas.microsoft.com/office/drawing/2014/main" id="{2E3A6235-2AEC-FDE7-C2C8-ECEDE7468031}"/>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69" name="TextBox 68">
                <a:extLst>
                  <a:ext uri="{FF2B5EF4-FFF2-40B4-BE49-F238E27FC236}">
                    <a16:creationId xmlns:a16="http://schemas.microsoft.com/office/drawing/2014/main" id="{61297A3D-70B1-6FBD-6DB2-E621BE6EAB8C}"/>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70" name="Group 69">
              <a:extLst>
                <a:ext uri="{FF2B5EF4-FFF2-40B4-BE49-F238E27FC236}">
                  <a16:creationId xmlns:a16="http://schemas.microsoft.com/office/drawing/2014/main" id="{03CE15D7-9FBC-552E-C3A6-8931D08D5C32}"/>
                </a:ext>
              </a:extLst>
            </p:cNvPr>
            <p:cNvGrpSpPr/>
            <p:nvPr/>
          </p:nvGrpSpPr>
          <p:grpSpPr>
            <a:xfrm>
              <a:off x="7436465" y="6240588"/>
              <a:ext cx="1408513" cy="642836"/>
              <a:chOff x="3892969" y="6237166"/>
              <a:chExt cx="1408513" cy="642836"/>
            </a:xfrm>
          </p:grpSpPr>
          <p:sp>
            <p:nvSpPr>
              <p:cNvPr id="71" name="TextBox 70">
                <a:extLst>
                  <a:ext uri="{FF2B5EF4-FFF2-40B4-BE49-F238E27FC236}">
                    <a16:creationId xmlns:a16="http://schemas.microsoft.com/office/drawing/2014/main" id="{0A15126E-3B11-D524-4B9B-5ECFE48DA8B0}"/>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72" name="TextBox 71">
                <a:extLst>
                  <a:ext uri="{FF2B5EF4-FFF2-40B4-BE49-F238E27FC236}">
                    <a16:creationId xmlns:a16="http://schemas.microsoft.com/office/drawing/2014/main" id="{23AD09D1-8042-9434-D00E-68E4D766330A}"/>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73" name="TextBox 72">
                <a:extLst>
                  <a:ext uri="{FF2B5EF4-FFF2-40B4-BE49-F238E27FC236}">
                    <a16:creationId xmlns:a16="http://schemas.microsoft.com/office/drawing/2014/main" id="{72E9F586-B0BF-A4A6-302D-887CA8A38C34}"/>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74" name="TextBox 73">
                <a:extLst>
                  <a:ext uri="{FF2B5EF4-FFF2-40B4-BE49-F238E27FC236}">
                    <a16:creationId xmlns:a16="http://schemas.microsoft.com/office/drawing/2014/main" id="{489599CD-32F5-9544-646C-B4B3B23378D8}"/>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aphicFrame>
        <p:nvGraphicFramePr>
          <p:cNvPr id="62" name="Table 23">
            <a:extLst>
              <a:ext uri="{FF2B5EF4-FFF2-40B4-BE49-F238E27FC236}">
                <a16:creationId xmlns:a16="http://schemas.microsoft.com/office/drawing/2014/main" id="{535B9EB4-62AA-08F5-E982-62A2A7A9FF89}"/>
              </a:ext>
            </a:extLst>
          </p:cNvPr>
          <p:cNvGraphicFramePr>
            <a:graphicFrameLocks noGrp="1"/>
          </p:cNvGraphicFramePr>
          <p:nvPr/>
        </p:nvGraphicFramePr>
        <p:xfrm>
          <a:off x="10911717" y="1017242"/>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extLst>
                  <a:ext uri="{0D108BD9-81ED-4DB2-BD59-A6C34878D82A}">
                    <a16:rowId xmlns:a16="http://schemas.microsoft.com/office/drawing/2014/main" val="2480511951"/>
                  </a:ext>
                </a:extLst>
              </a:tr>
            </a:tbl>
          </a:graphicData>
        </a:graphic>
      </p:graphicFrame>
      <p:graphicFrame>
        <p:nvGraphicFramePr>
          <p:cNvPr id="63" name="Table 23">
            <a:extLst>
              <a:ext uri="{FF2B5EF4-FFF2-40B4-BE49-F238E27FC236}">
                <a16:creationId xmlns:a16="http://schemas.microsoft.com/office/drawing/2014/main" id="{2F775274-D5D3-A9C2-B151-1B6497966374}"/>
              </a:ext>
            </a:extLst>
          </p:cNvPr>
          <p:cNvGraphicFramePr>
            <a:graphicFrameLocks noGrp="1"/>
          </p:cNvGraphicFramePr>
          <p:nvPr/>
        </p:nvGraphicFramePr>
        <p:xfrm>
          <a:off x="10911717" y="2672280"/>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extLst>
                  <a:ext uri="{0D108BD9-81ED-4DB2-BD59-A6C34878D82A}">
                    <a16:rowId xmlns:a16="http://schemas.microsoft.com/office/drawing/2014/main" val="2480511951"/>
                  </a:ext>
                </a:extLst>
              </a:tr>
            </a:tbl>
          </a:graphicData>
        </a:graphic>
      </p:graphicFrame>
      <p:sp>
        <p:nvSpPr>
          <p:cNvPr id="76" name="TextBox 75">
            <a:extLst>
              <a:ext uri="{FF2B5EF4-FFF2-40B4-BE49-F238E27FC236}">
                <a16:creationId xmlns:a16="http://schemas.microsoft.com/office/drawing/2014/main" id="{6C8BA0FE-0F06-9BAE-27C9-548AD0E27C64}"/>
              </a:ext>
            </a:extLst>
          </p:cNvPr>
          <p:cNvSpPr txBox="1"/>
          <p:nvPr/>
        </p:nvSpPr>
        <p:spPr>
          <a:xfrm>
            <a:off x="11046525" y="2114760"/>
            <a:ext cx="543739" cy="261610"/>
          </a:xfrm>
          <a:prstGeom prst="rect">
            <a:avLst/>
          </a:prstGeom>
          <a:noFill/>
        </p:spPr>
        <p:txBody>
          <a:bodyPr wrap="none" rtlCol="0">
            <a:spAutoFit/>
          </a:bodyPr>
          <a:lstStyle/>
          <a:p>
            <a:pPr algn="ctr"/>
            <a:r>
              <a:rPr lang="en-US" sz="1100" b="1" dirty="0">
                <a:solidFill>
                  <a:srgbClr val="EA4335"/>
                </a:solidFill>
              </a:rPr>
              <a:t>Query</a:t>
            </a:r>
            <a:endParaRPr lang="en-IN" sz="1100" b="1" dirty="0">
              <a:solidFill>
                <a:srgbClr val="EA4335"/>
              </a:solidFill>
            </a:endParaRPr>
          </a:p>
        </p:txBody>
      </p:sp>
      <p:sp>
        <p:nvSpPr>
          <p:cNvPr id="77" name="TextBox 76">
            <a:extLst>
              <a:ext uri="{FF2B5EF4-FFF2-40B4-BE49-F238E27FC236}">
                <a16:creationId xmlns:a16="http://schemas.microsoft.com/office/drawing/2014/main" id="{BF6B2A4F-FE2A-D6E5-F969-58357945211F}"/>
              </a:ext>
            </a:extLst>
          </p:cNvPr>
          <p:cNvSpPr txBox="1"/>
          <p:nvPr/>
        </p:nvSpPr>
        <p:spPr>
          <a:xfrm>
            <a:off x="11118659" y="3791248"/>
            <a:ext cx="399468" cy="261610"/>
          </a:xfrm>
          <a:prstGeom prst="rect">
            <a:avLst/>
          </a:prstGeom>
          <a:noFill/>
        </p:spPr>
        <p:txBody>
          <a:bodyPr wrap="none" rtlCol="0">
            <a:spAutoFit/>
          </a:bodyPr>
          <a:lstStyle/>
          <a:p>
            <a:pPr algn="ctr"/>
            <a:r>
              <a:rPr lang="en-US" sz="1100" b="1" dirty="0">
                <a:solidFill>
                  <a:srgbClr val="2F6DFF"/>
                </a:solidFill>
              </a:rPr>
              <a:t>Key</a:t>
            </a:r>
            <a:endParaRPr lang="en-IN" sz="1100" b="1" dirty="0">
              <a:solidFill>
                <a:srgbClr val="2F6DFF"/>
              </a:solidFill>
            </a:endParaRPr>
          </a:p>
        </p:txBody>
      </p:sp>
    </p:spTree>
    <p:extLst>
      <p:ext uri="{BB962C8B-B14F-4D97-AF65-F5344CB8AC3E}">
        <p14:creationId xmlns:p14="http://schemas.microsoft.com/office/powerpoint/2010/main" val="284649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026334"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Multi-Head Attention</a:t>
            </a:r>
            <a:endParaRPr lang="en-IN" dirty="0">
              <a:solidFill>
                <a:schemeClr val="tx1"/>
              </a:solidFill>
            </a:endParaRPr>
          </a:p>
        </p:txBody>
      </p:sp>
      <p:grpSp>
        <p:nvGrpSpPr>
          <p:cNvPr id="7" name="Group 6">
            <a:extLst>
              <a:ext uri="{FF2B5EF4-FFF2-40B4-BE49-F238E27FC236}">
                <a16:creationId xmlns:a16="http://schemas.microsoft.com/office/drawing/2014/main" id="{F368E3DA-9125-F56D-C60B-86E90EAFF3A3}"/>
              </a:ext>
            </a:extLst>
          </p:cNvPr>
          <p:cNvGrpSpPr/>
          <p:nvPr/>
        </p:nvGrpSpPr>
        <p:grpSpPr>
          <a:xfrm>
            <a:off x="345765" y="1074305"/>
            <a:ext cx="6035430" cy="4963469"/>
            <a:chOff x="2999317" y="1066799"/>
            <a:chExt cx="7072842" cy="5816625"/>
          </a:xfrm>
        </p:grpSpPr>
        <p:grpSp>
          <p:nvGrpSpPr>
            <p:cNvPr id="2" name="Group 1">
              <a:extLst>
                <a:ext uri="{FF2B5EF4-FFF2-40B4-BE49-F238E27FC236}">
                  <a16:creationId xmlns:a16="http://schemas.microsoft.com/office/drawing/2014/main" id="{ABC59423-FB5F-B140-9851-8E27D86042B8}"/>
                </a:ext>
              </a:extLst>
            </p:cNvPr>
            <p:cNvGrpSpPr/>
            <p:nvPr/>
          </p:nvGrpSpPr>
          <p:grpSpPr>
            <a:xfrm>
              <a:off x="2999317" y="1066799"/>
              <a:ext cx="7072842" cy="3616961"/>
              <a:chOff x="3193676" y="1527302"/>
              <a:chExt cx="5804648" cy="4469433"/>
            </a:xfrm>
          </p:grpSpPr>
          <p:sp>
            <p:nvSpPr>
              <p:cNvPr id="9" name="Rectangle: Rounded Corners 8">
                <a:extLst>
                  <a:ext uri="{FF2B5EF4-FFF2-40B4-BE49-F238E27FC236}">
                    <a16:creationId xmlns:a16="http://schemas.microsoft.com/office/drawing/2014/main" id="{9FF04AE2-BC65-14FD-F1D4-DADB7533BBC0}"/>
                  </a:ext>
                </a:extLst>
              </p:cNvPr>
              <p:cNvSpPr/>
              <p:nvPr/>
            </p:nvSpPr>
            <p:spPr>
              <a:xfrm>
                <a:off x="3193676" y="1527302"/>
                <a:ext cx="5804648" cy="4469433"/>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Rounded Corners 16">
                <a:extLst>
                  <a:ext uri="{FF2B5EF4-FFF2-40B4-BE49-F238E27FC236}">
                    <a16:creationId xmlns:a16="http://schemas.microsoft.com/office/drawing/2014/main" id="{E72BA21A-14F3-D80E-B222-417063AE7E92}"/>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5" name="Rectangle: Rounded Corners 24">
                <a:extLst>
                  <a:ext uri="{FF2B5EF4-FFF2-40B4-BE49-F238E27FC236}">
                    <a16:creationId xmlns:a16="http://schemas.microsoft.com/office/drawing/2014/main" id="{7C7C093B-99C3-569E-7991-4B7C374505B8}"/>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6" name="Rectangle: Rounded Corners 25">
                <a:extLst>
                  <a:ext uri="{FF2B5EF4-FFF2-40B4-BE49-F238E27FC236}">
                    <a16:creationId xmlns:a16="http://schemas.microsoft.com/office/drawing/2014/main" id="{1351B9D1-FA65-F32E-021E-F029AF817ABB}"/>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7" name="Rectangle: Rounded Corners 26">
                <a:extLst>
                  <a:ext uri="{FF2B5EF4-FFF2-40B4-BE49-F238E27FC236}">
                    <a16:creationId xmlns:a16="http://schemas.microsoft.com/office/drawing/2014/main" id="{823DB53A-ABFD-D187-884D-23EF188E02FC}"/>
                  </a:ext>
                </a:extLst>
              </p:cNvPr>
              <p:cNvSpPr/>
              <p:nvPr/>
            </p:nvSpPr>
            <p:spPr>
              <a:xfrm>
                <a:off x="4643680" y="4710949"/>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28" name="Rectangle: Rounded Corners 27">
                <a:extLst>
                  <a:ext uri="{FF2B5EF4-FFF2-40B4-BE49-F238E27FC236}">
                    <a16:creationId xmlns:a16="http://schemas.microsoft.com/office/drawing/2014/main" id="{553DAC26-10C9-10BF-ADA9-B0F7CEB326A1}"/>
                  </a:ext>
                </a:extLst>
              </p:cNvPr>
              <p:cNvSpPr/>
              <p:nvPr/>
            </p:nvSpPr>
            <p:spPr>
              <a:xfrm>
                <a:off x="4640398" y="4122547"/>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Scale</a:t>
                </a:r>
                <a:endParaRPr lang="en-IN" sz="1600" dirty="0">
                  <a:solidFill>
                    <a:schemeClr val="tx1">
                      <a:lumMod val="50000"/>
                      <a:lumOff val="50000"/>
                    </a:schemeClr>
                  </a:solidFill>
                </a:endParaRPr>
              </a:p>
            </p:txBody>
          </p:sp>
          <p:sp>
            <p:nvSpPr>
              <p:cNvPr id="29" name="Rectangle: Rounded Corners 28">
                <a:extLst>
                  <a:ext uri="{FF2B5EF4-FFF2-40B4-BE49-F238E27FC236}">
                    <a16:creationId xmlns:a16="http://schemas.microsoft.com/office/drawing/2014/main" id="{9311A1F1-16A7-5291-E1A6-F0F4DDF9AE17}"/>
                  </a:ext>
                </a:extLst>
              </p:cNvPr>
              <p:cNvSpPr/>
              <p:nvPr/>
            </p:nvSpPr>
            <p:spPr>
              <a:xfrm>
                <a:off x="4640397" y="3534145"/>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Softmax</a:t>
                </a:r>
                <a:endParaRPr lang="en-IN" sz="1600" dirty="0">
                  <a:solidFill>
                    <a:schemeClr val="tx1">
                      <a:lumMod val="50000"/>
                      <a:lumOff val="50000"/>
                    </a:schemeClr>
                  </a:solidFill>
                </a:endParaRPr>
              </a:p>
            </p:txBody>
          </p:sp>
          <p:sp>
            <p:nvSpPr>
              <p:cNvPr id="30" name="Rectangle: Rounded Corners 29">
                <a:extLst>
                  <a:ext uri="{FF2B5EF4-FFF2-40B4-BE49-F238E27FC236}">
                    <a16:creationId xmlns:a16="http://schemas.microsoft.com/office/drawing/2014/main" id="{B1E5D524-8592-D015-5679-1C4EB75ED4DF}"/>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31" name="Rectangle: Rounded Corners 30">
                <a:extLst>
                  <a:ext uri="{FF2B5EF4-FFF2-40B4-BE49-F238E27FC236}">
                    <a16:creationId xmlns:a16="http://schemas.microsoft.com/office/drawing/2014/main" id="{E953A135-C04D-6092-3534-B6FDB252CEA2}"/>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32" name="Rectangle: Rounded Corners 31">
                <a:extLst>
                  <a:ext uri="{FF2B5EF4-FFF2-40B4-BE49-F238E27FC236}">
                    <a16:creationId xmlns:a16="http://schemas.microsoft.com/office/drawing/2014/main" id="{2948BAED-A326-A233-DC86-9242C84310A0}"/>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34" name="Straight Arrow Connector 33">
                <a:extLst>
                  <a:ext uri="{FF2B5EF4-FFF2-40B4-BE49-F238E27FC236}">
                    <a16:creationId xmlns:a16="http://schemas.microsoft.com/office/drawing/2014/main" id="{EBA7E8F2-2420-5AB6-DB8E-929B62FEBFE9}"/>
                  </a:ext>
                </a:extLst>
              </p:cNvPr>
              <p:cNvCxnSpPr>
                <a:cxnSpLocks/>
                <a:stCxn id="26" idx="0"/>
              </p:cNvCxnSpPr>
              <p:nvPr/>
            </p:nvCxnSpPr>
            <p:spPr>
              <a:xfrm flipV="1">
                <a:off x="7416490" y="3286819"/>
                <a:ext cx="0" cy="2221990"/>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772CA8E-5E34-8DB3-38CF-B0CCA4966BBB}"/>
                  </a:ext>
                </a:extLst>
              </p:cNvPr>
              <p:cNvCxnSpPr>
                <a:stCxn id="25" idx="0"/>
              </p:cNvCxnSpPr>
              <p:nvPr/>
            </p:nvCxnSpPr>
            <p:spPr>
              <a:xfrm rot="16200000" flipV="1">
                <a:off x="5626604" y="5155807"/>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E56E473-3095-2C4A-3716-865831251A42}"/>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EF88E74-2CBE-2064-6871-03DC77BFCF57}"/>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01553B4-5F20-36DB-BF42-89D14A9F1567}"/>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02C1195-D632-9564-9644-48D757756770}"/>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586F511-397E-67EB-0E59-46043A4AE8AE}"/>
                  </a:ext>
                </a:extLst>
              </p:cNvPr>
              <p:cNvCxnSpPr>
                <a:cxnSpLocks/>
                <a:stCxn id="30"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8B3ABE8-2043-DE7B-5B5B-3FBFF73CD3F8}"/>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A164D076-9429-C118-F14A-EA1AC7C7CE39}"/>
                </a:ext>
              </a:extLst>
            </p:cNvPr>
            <p:cNvSpPr txBox="1"/>
            <p:nvPr/>
          </p:nvSpPr>
          <p:spPr>
            <a:xfrm>
              <a:off x="4119617" y="4739697"/>
              <a:ext cx="1040601" cy="369332"/>
            </a:xfrm>
            <a:prstGeom prst="rect">
              <a:avLst/>
            </a:prstGeom>
            <a:noFill/>
          </p:spPr>
          <p:txBody>
            <a:bodyPr wrap="square" rtlCol="0">
              <a:spAutoFit/>
            </a:bodyPr>
            <a:lstStyle/>
            <a:p>
              <a:pPr algn="ctr"/>
              <a:r>
                <a:rPr lang="en-US" b="1" dirty="0">
                  <a:solidFill>
                    <a:srgbClr val="EA4335"/>
                  </a:solidFill>
                </a:rPr>
                <a:t>Query</a:t>
              </a:r>
              <a:endParaRPr lang="en-IN" b="1" dirty="0">
                <a:solidFill>
                  <a:srgbClr val="EA4335"/>
                </a:solidFill>
              </a:endParaRPr>
            </a:p>
          </p:txBody>
        </p:sp>
        <p:sp>
          <p:nvSpPr>
            <p:cNvPr id="4" name="TextBox 3">
              <a:extLst>
                <a:ext uri="{FF2B5EF4-FFF2-40B4-BE49-F238E27FC236}">
                  <a16:creationId xmlns:a16="http://schemas.microsoft.com/office/drawing/2014/main" id="{47828E6E-106F-D7DB-23F3-96AF31DFB364}"/>
                </a:ext>
              </a:extLst>
            </p:cNvPr>
            <p:cNvSpPr txBox="1"/>
            <p:nvPr/>
          </p:nvSpPr>
          <p:spPr>
            <a:xfrm>
              <a:off x="6038008" y="4735597"/>
              <a:ext cx="711809" cy="369332"/>
            </a:xfrm>
            <a:prstGeom prst="rect">
              <a:avLst/>
            </a:prstGeom>
            <a:noFill/>
          </p:spPr>
          <p:txBody>
            <a:bodyPr wrap="square" rtlCol="0">
              <a:spAutoFit/>
            </a:bodyPr>
            <a:lstStyle/>
            <a:p>
              <a:pPr algn="ctr"/>
              <a:r>
                <a:rPr lang="en-US" b="1" dirty="0">
                  <a:solidFill>
                    <a:srgbClr val="2F6DFF"/>
                  </a:solidFill>
                </a:rPr>
                <a:t>Key</a:t>
              </a:r>
              <a:endParaRPr lang="en-IN" b="1" dirty="0">
                <a:solidFill>
                  <a:srgbClr val="2F6DFF"/>
                </a:solidFill>
              </a:endParaRPr>
            </a:p>
          </p:txBody>
        </p:sp>
        <p:sp>
          <p:nvSpPr>
            <p:cNvPr id="5" name="TextBox 4">
              <a:extLst>
                <a:ext uri="{FF2B5EF4-FFF2-40B4-BE49-F238E27FC236}">
                  <a16:creationId xmlns:a16="http://schemas.microsoft.com/office/drawing/2014/main" id="{7715D9C9-8EFB-B2D5-D8F1-A221E5F00947}"/>
                </a:ext>
              </a:extLst>
            </p:cNvPr>
            <p:cNvSpPr txBox="1"/>
            <p:nvPr/>
          </p:nvSpPr>
          <p:spPr>
            <a:xfrm>
              <a:off x="7662787" y="4740508"/>
              <a:ext cx="963878" cy="369332"/>
            </a:xfrm>
            <a:prstGeom prst="rect">
              <a:avLst/>
            </a:prstGeom>
            <a:noFill/>
          </p:spPr>
          <p:txBody>
            <a:bodyPr wrap="square" rtlCol="0">
              <a:spAutoFit/>
            </a:bodyPr>
            <a:lstStyle/>
            <a:p>
              <a:pPr algn="ctr"/>
              <a:r>
                <a:rPr lang="en-US" b="1" dirty="0">
                  <a:solidFill>
                    <a:srgbClr val="34A853"/>
                  </a:solidFill>
                </a:rPr>
                <a:t>Value</a:t>
              </a:r>
              <a:endParaRPr lang="en-IN" b="1" dirty="0">
                <a:solidFill>
                  <a:srgbClr val="34A853"/>
                </a:solidFill>
              </a:endParaRPr>
            </a:p>
          </p:txBody>
        </p:sp>
        <p:pic>
          <p:nvPicPr>
            <p:cNvPr id="16" name="Picture 15">
              <a:extLst>
                <a:ext uri="{FF2B5EF4-FFF2-40B4-BE49-F238E27FC236}">
                  <a16:creationId xmlns:a16="http://schemas.microsoft.com/office/drawing/2014/main" id="{43B0511D-42E7-5344-2FD9-2334B40D1063}"/>
                </a:ext>
              </a:extLst>
            </p:cNvPr>
            <p:cNvPicPr>
              <a:picLocks noChangeAspect="1"/>
            </p:cNvPicPr>
            <p:nvPr/>
          </p:nvPicPr>
          <p:blipFill>
            <a:blip r:embed="rId2"/>
            <a:stretch>
              <a:fillRect/>
            </a:stretch>
          </p:blipFill>
          <p:spPr>
            <a:xfrm>
              <a:off x="4006120" y="5179378"/>
              <a:ext cx="1267594" cy="1165947"/>
            </a:xfrm>
            <a:prstGeom prst="rect">
              <a:avLst/>
            </a:prstGeom>
          </p:spPr>
        </p:pic>
        <p:pic>
          <p:nvPicPr>
            <p:cNvPr id="36" name="Picture 35">
              <a:extLst>
                <a:ext uri="{FF2B5EF4-FFF2-40B4-BE49-F238E27FC236}">
                  <a16:creationId xmlns:a16="http://schemas.microsoft.com/office/drawing/2014/main" id="{5FBF17EE-C72F-BF3D-4FA3-A8244EC91610}"/>
                </a:ext>
              </a:extLst>
            </p:cNvPr>
            <p:cNvPicPr>
              <a:picLocks noChangeAspect="1"/>
            </p:cNvPicPr>
            <p:nvPr/>
          </p:nvPicPr>
          <p:blipFill>
            <a:blip r:embed="rId2"/>
            <a:stretch>
              <a:fillRect/>
            </a:stretch>
          </p:blipFill>
          <p:spPr>
            <a:xfrm>
              <a:off x="5760913" y="5179378"/>
              <a:ext cx="1266003" cy="1164483"/>
            </a:xfrm>
            <a:prstGeom prst="rect">
              <a:avLst/>
            </a:prstGeom>
          </p:spPr>
        </p:pic>
        <p:pic>
          <p:nvPicPr>
            <p:cNvPr id="37" name="Picture 36">
              <a:extLst>
                <a:ext uri="{FF2B5EF4-FFF2-40B4-BE49-F238E27FC236}">
                  <a16:creationId xmlns:a16="http://schemas.microsoft.com/office/drawing/2014/main" id="{6178AD13-D707-2BEF-946B-DFC92B6DD9B6}"/>
                </a:ext>
              </a:extLst>
            </p:cNvPr>
            <p:cNvPicPr>
              <a:picLocks noChangeAspect="1"/>
            </p:cNvPicPr>
            <p:nvPr/>
          </p:nvPicPr>
          <p:blipFill>
            <a:blip r:embed="rId2"/>
            <a:stretch>
              <a:fillRect/>
            </a:stretch>
          </p:blipFill>
          <p:spPr>
            <a:xfrm>
              <a:off x="7514115" y="5180109"/>
              <a:ext cx="1264412" cy="1163020"/>
            </a:xfrm>
            <a:prstGeom prst="rect">
              <a:avLst/>
            </a:prstGeom>
          </p:spPr>
        </p:pic>
        <p:grpSp>
          <p:nvGrpSpPr>
            <p:cNvPr id="64" name="Group 63">
              <a:extLst>
                <a:ext uri="{FF2B5EF4-FFF2-40B4-BE49-F238E27FC236}">
                  <a16:creationId xmlns:a16="http://schemas.microsoft.com/office/drawing/2014/main" id="{DF23DB7A-A85A-5B10-5EF4-036AD9579ECD}"/>
                </a:ext>
              </a:extLst>
            </p:cNvPr>
            <p:cNvGrpSpPr/>
            <p:nvPr/>
          </p:nvGrpSpPr>
          <p:grpSpPr>
            <a:xfrm>
              <a:off x="3892970" y="6237166"/>
              <a:ext cx="1408512" cy="642836"/>
              <a:chOff x="3892970" y="6237166"/>
              <a:chExt cx="1408512" cy="642836"/>
            </a:xfrm>
          </p:grpSpPr>
          <p:sp>
            <p:nvSpPr>
              <p:cNvPr id="38" name="TextBox 37">
                <a:extLst>
                  <a:ext uri="{FF2B5EF4-FFF2-40B4-BE49-F238E27FC236}">
                    <a16:creationId xmlns:a16="http://schemas.microsoft.com/office/drawing/2014/main" id="{3F060BBE-D191-00E0-8B07-DA568F9EE5BD}"/>
                  </a:ext>
                </a:extLst>
              </p:cNvPr>
              <p:cNvSpPr txBox="1"/>
              <p:nvPr/>
            </p:nvSpPr>
            <p:spPr>
              <a:xfrm rot="18664144">
                <a:off x="3910253" y="6342342"/>
                <a:ext cx="253978" cy="288543"/>
              </a:xfrm>
              <a:prstGeom prst="rect">
                <a:avLst/>
              </a:prstGeom>
              <a:noFill/>
            </p:spPr>
            <p:txBody>
              <a:bodyPr wrap="none" rtlCol="0">
                <a:spAutoFit/>
              </a:bodyPr>
              <a:lstStyle/>
              <a:p>
                <a:r>
                  <a:rPr lang="en-US" sz="1000" dirty="0"/>
                  <a:t>I</a:t>
                </a:r>
                <a:endParaRPr lang="en-IN" sz="1000" dirty="0"/>
              </a:p>
            </p:txBody>
          </p:sp>
          <p:sp>
            <p:nvSpPr>
              <p:cNvPr id="39" name="TextBox 38">
                <a:extLst>
                  <a:ext uri="{FF2B5EF4-FFF2-40B4-BE49-F238E27FC236}">
                    <a16:creationId xmlns:a16="http://schemas.microsoft.com/office/drawing/2014/main" id="{2F5F3F66-FD53-070F-CC7D-00DB4843D099}"/>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40" name="TextBox 39">
                <a:extLst>
                  <a:ext uri="{FF2B5EF4-FFF2-40B4-BE49-F238E27FC236}">
                    <a16:creationId xmlns:a16="http://schemas.microsoft.com/office/drawing/2014/main" id="{F1C4D825-2BC1-38B9-69A4-99535FDDD534}"/>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41" name="TextBox 40">
                <a:extLst>
                  <a:ext uri="{FF2B5EF4-FFF2-40B4-BE49-F238E27FC236}">
                    <a16:creationId xmlns:a16="http://schemas.microsoft.com/office/drawing/2014/main" id="{CC19C683-5259-FDC0-4F63-FBC952011C3B}"/>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65" name="Group 64">
              <a:extLst>
                <a:ext uri="{FF2B5EF4-FFF2-40B4-BE49-F238E27FC236}">
                  <a16:creationId xmlns:a16="http://schemas.microsoft.com/office/drawing/2014/main" id="{9CA25FA9-3957-6477-EB49-293BD7B3CBF1}"/>
                </a:ext>
              </a:extLst>
            </p:cNvPr>
            <p:cNvGrpSpPr/>
            <p:nvPr/>
          </p:nvGrpSpPr>
          <p:grpSpPr>
            <a:xfrm>
              <a:off x="5641839" y="6225439"/>
              <a:ext cx="1408513" cy="642836"/>
              <a:chOff x="3892969" y="6237166"/>
              <a:chExt cx="1408513" cy="642836"/>
            </a:xfrm>
          </p:grpSpPr>
          <p:sp>
            <p:nvSpPr>
              <p:cNvPr id="66" name="TextBox 65">
                <a:extLst>
                  <a:ext uri="{FF2B5EF4-FFF2-40B4-BE49-F238E27FC236}">
                    <a16:creationId xmlns:a16="http://schemas.microsoft.com/office/drawing/2014/main" id="{8874ADC1-452A-572D-A097-6DE82FC1D017}"/>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67" name="TextBox 66">
                <a:extLst>
                  <a:ext uri="{FF2B5EF4-FFF2-40B4-BE49-F238E27FC236}">
                    <a16:creationId xmlns:a16="http://schemas.microsoft.com/office/drawing/2014/main" id="{71BD6ECF-A004-0454-40D3-577F0B6745F3}"/>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68" name="TextBox 67">
                <a:extLst>
                  <a:ext uri="{FF2B5EF4-FFF2-40B4-BE49-F238E27FC236}">
                    <a16:creationId xmlns:a16="http://schemas.microsoft.com/office/drawing/2014/main" id="{2E3A6235-2AEC-FDE7-C2C8-ECEDE7468031}"/>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69" name="TextBox 68">
                <a:extLst>
                  <a:ext uri="{FF2B5EF4-FFF2-40B4-BE49-F238E27FC236}">
                    <a16:creationId xmlns:a16="http://schemas.microsoft.com/office/drawing/2014/main" id="{61297A3D-70B1-6FBD-6DB2-E621BE6EAB8C}"/>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70" name="Group 69">
              <a:extLst>
                <a:ext uri="{FF2B5EF4-FFF2-40B4-BE49-F238E27FC236}">
                  <a16:creationId xmlns:a16="http://schemas.microsoft.com/office/drawing/2014/main" id="{03CE15D7-9FBC-552E-C3A6-8931D08D5C32}"/>
                </a:ext>
              </a:extLst>
            </p:cNvPr>
            <p:cNvGrpSpPr/>
            <p:nvPr/>
          </p:nvGrpSpPr>
          <p:grpSpPr>
            <a:xfrm>
              <a:off x="7436465" y="6240588"/>
              <a:ext cx="1408513" cy="642836"/>
              <a:chOff x="3892969" y="6237166"/>
              <a:chExt cx="1408513" cy="642836"/>
            </a:xfrm>
          </p:grpSpPr>
          <p:sp>
            <p:nvSpPr>
              <p:cNvPr id="71" name="TextBox 70">
                <a:extLst>
                  <a:ext uri="{FF2B5EF4-FFF2-40B4-BE49-F238E27FC236}">
                    <a16:creationId xmlns:a16="http://schemas.microsoft.com/office/drawing/2014/main" id="{0A15126E-3B11-D524-4B9B-5ECFE48DA8B0}"/>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72" name="TextBox 71">
                <a:extLst>
                  <a:ext uri="{FF2B5EF4-FFF2-40B4-BE49-F238E27FC236}">
                    <a16:creationId xmlns:a16="http://schemas.microsoft.com/office/drawing/2014/main" id="{23AD09D1-8042-9434-D00E-68E4D766330A}"/>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73" name="TextBox 72">
                <a:extLst>
                  <a:ext uri="{FF2B5EF4-FFF2-40B4-BE49-F238E27FC236}">
                    <a16:creationId xmlns:a16="http://schemas.microsoft.com/office/drawing/2014/main" id="{72E9F586-B0BF-A4A6-302D-887CA8A38C34}"/>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74" name="TextBox 73">
                <a:extLst>
                  <a:ext uri="{FF2B5EF4-FFF2-40B4-BE49-F238E27FC236}">
                    <a16:creationId xmlns:a16="http://schemas.microsoft.com/office/drawing/2014/main" id="{489599CD-32F5-9544-646C-B4B3B23378D8}"/>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aphicFrame>
        <p:nvGraphicFramePr>
          <p:cNvPr id="62" name="Table 23">
            <a:extLst>
              <a:ext uri="{FF2B5EF4-FFF2-40B4-BE49-F238E27FC236}">
                <a16:creationId xmlns:a16="http://schemas.microsoft.com/office/drawing/2014/main" id="{535B9EB4-62AA-08F5-E982-62A2A7A9FF89}"/>
              </a:ext>
            </a:extLst>
          </p:cNvPr>
          <p:cNvGraphicFramePr>
            <a:graphicFrameLocks noGrp="1"/>
          </p:cNvGraphicFramePr>
          <p:nvPr>
            <p:extLst>
              <p:ext uri="{D42A27DB-BD31-4B8C-83A1-F6EECF244321}">
                <p14:modId xmlns:p14="http://schemas.microsoft.com/office/powerpoint/2010/main" val="2211576684"/>
              </p:ext>
            </p:extLst>
          </p:nvPr>
        </p:nvGraphicFramePr>
        <p:xfrm>
          <a:off x="6890433" y="1662191"/>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extLst>
                  <a:ext uri="{0D108BD9-81ED-4DB2-BD59-A6C34878D82A}">
                    <a16:rowId xmlns:a16="http://schemas.microsoft.com/office/drawing/2014/main" val="2480511951"/>
                  </a:ext>
                </a:extLst>
              </a:tr>
            </a:tbl>
          </a:graphicData>
        </a:graphic>
      </p:graphicFrame>
      <p:graphicFrame>
        <p:nvGraphicFramePr>
          <p:cNvPr id="63" name="Table 23">
            <a:extLst>
              <a:ext uri="{FF2B5EF4-FFF2-40B4-BE49-F238E27FC236}">
                <a16:creationId xmlns:a16="http://schemas.microsoft.com/office/drawing/2014/main" id="{2F775274-D5D3-A9C2-B151-1B6497966374}"/>
              </a:ext>
            </a:extLst>
          </p:cNvPr>
          <p:cNvGraphicFramePr>
            <a:graphicFrameLocks noGrp="1"/>
          </p:cNvGraphicFramePr>
          <p:nvPr>
            <p:extLst>
              <p:ext uri="{D42A27DB-BD31-4B8C-83A1-F6EECF244321}">
                <p14:modId xmlns:p14="http://schemas.microsoft.com/office/powerpoint/2010/main" val="1027696898"/>
              </p:ext>
            </p:extLst>
          </p:nvPr>
        </p:nvGraphicFramePr>
        <p:xfrm>
          <a:off x="8439942" y="1662191"/>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C2FF"/>
                    </a:solidFill>
                  </a:tcPr>
                </a:tc>
                <a:extLst>
                  <a:ext uri="{0D108BD9-81ED-4DB2-BD59-A6C34878D82A}">
                    <a16:rowId xmlns:a16="http://schemas.microsoft.com/office/drawing/2014/main" val="2480511951"/>
                  </a:ext>
                </a:extLst>
              </a:tr>
            </a:tbl>
          </a:graphicData>
        </a:graphic>
      </p:graphicFrame>
      <p:sp>
        <p:nvSpPr>
          <p:cNvPr id="76" name="TextBox 75">
            <a:extLst>
              <a:ext uri="{FF2B5EF4-FFF2-40B4-BE49-F238E27FC236}">
                <a16:creationId xmlns:a16="http://schemas.microsoft.com/office/drawing/2014/main" id="{6C8BA0FE-0F06-9BAE-27C9-548AD0E27C64}"/>
              </a:ext>
            </a:extLst>
          </p:cNvPr>
          <p:cNvSpPr txBox="1"/>
          <p:nvPr/>
        </p:nvSpPr>
        <p:spPr>
          <a:xfrm>
            <a:off x="6928716" y="2759709"/>
            <a:ext cx="773994" cy="369332"/>
          </a:xfrm>
          <a:prstGeom prst="rect">
            <a:avLst/>
          </a:prstGeom>
          <a:noFill/>
        </p:spPr>
        <p:txBody>
          <a:bodyPr wrap="none" rtlCol="0">
            <a:spAutoFit/>
          </a:bodyPr>
          <a:lstStyle/>
          <a:p>
            <a:pPr algn="ctr"/>
            <a:r>
              <a:rPr lang="en-US" b="1" dirty="0">
                <a:solidFill>
                  <a:srgbClr val="EA4335"/>
                </a:solidFill>
              </a:rPr>
              <a:t>Query</a:t>
            </a:r>
            <a:endParaRPr lang="en-IN" b="1" dirty="0">
              <a:solidFill>
                <a:srgbClr val="EA4335"/>
              </a:solidFill>
            </a:endParaRPr>
          </a:p>
        </p:txBody>
      </p:sp>
      <p:sp>
        <p:nvSpPr>
          <p:cNvPr id="77" name="TextBox 76">
            <a:extLst>
              <a:ext uri="{FF2B5EF4-FFF2-40B4-BE49-F238E27FC236}">
                <a16:creationId xmlns:a16="http://schemas.microsoft.com/office/drawing/2014/main" id="{BF6B2A4F-FE2A-D6E5-F969-58357945211F}"/>
              </a:ext>
            </a:extLst>
          </p:cNvPr>
          <p:cNvSpPr txBox="1"/>
          <p:nvPr/>
        </p:nvSpPr>
        <p:spPr>
          <a:xfrm>
            <a:off x="8600502" y="2759709"/>
            <a:ext cx="529440" cy="369332"/>
          </a:xfrm>
          <a:prstGeom prst="rect">
            <a:avLst/>
          </a:prstGeom>
          <a:noFill/>
        </p:spPr>
        <p:txBody>
          <a:bodyPr wrap="none" rtlCol="0">
            <a:spAutoFit/>
          </a:bodyPr>
          <a:lstStyle/>
          <a:p>
            <a:pPr algn="ctr"/>
            <a:r>
              <a:rPr lang="en-US" b="1" dirty="0">
                <a:solidFill>
                  <a:srgbClr val="2F6DFF"/>
                </a:solidFill>
              </a:rPr>
              <a:t>Key</a:t>
            </a:r>
            <a:endParaRPr lang="en-IN" b="1" dirty="0">
              <a:solidFill>
                <a:srgbClr val="2F6DFF"/>
              </a:solidFill>
            </a:endParaRPr>
          </a:p>
        </p:txBody>
      </p:sp>
    </p:spTree>
    <p:extLst>
      <p:ext uri="{BB962C8B-B14F-4D97-AF65-F5344CB8AC3E}">
        <p14:creationId xmlns:p14="http://schemas.microsoft.com/office/powerpoint/2010/main" val="2656640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D61CB0-8D13-7DCE-3E26-82E717012E62}"/>
              </a:ext>
            </a:extLst>
          </p:cNvPr>
          <p:cNvSpPr txBox="1"/>
          <p:nvPr/>
        </p:nvSpPr>
        <p:spPr>
          <a:xfrm>
            <a:off x="1981254" y="307055"/>
            <a:ext cx="6275240" cy="76944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4400" b="1" dirty="0">
                <a:latin typeface="Arial"/>
                <a:cs typeface="Arial" panose="020B0604020202020204" pitchFamily="34" charset="0"/>
              </a:rPr>
              <a:t>HOW DO THEY WORK?</a:t>
            </a:r>
            <a:endParaRPr kumimoji="0" lang="ko-KR" altLang="en-US" sz="4400" b="1" i="0" u="none" strike="noStrike" kern="1200" cap="none" spc="0" normalizeH="0" baseline="0" noProof="0" dirty="0">
              <a:ln>
                <a:noFill/>
              </a:ln>
              <a:effectLst/>
              <a:uLnTx/>
              <a:uFillTx/>
              <a:latin typeface="Arial"/>
              <a:cs typeface="Arial" panose="020B0604020202020204" pitchFamily="34" charset="0"/>
            </a:endParaRPr>
          </a:p>
        </p:txBody>
      </p:sp>
      <p:sp>
        <p:nvSpPr>
          <p:cNvPr id="8" name="직사각형 7">
            <a:extLst>
              <a:ext uri="{FF2B5EF4-FFF2-40B4-BE49-F238E27FC236}">
                <a16:creationId xmlns:a16="http://schemas.microsoft.com/office/drawing/2014/main" id="{AA83E5F6-E6A0-4C58-A802-68FDADB6377E}"/>
              </a:ext>
            </a:extLst>
          </p:cNvPr>
          <p:cNvSpPr/>
          <p:nvPr/>
        </p:nvSpPr>
        <p:spPr>
          <a:xfrm>
            <a:off x="4041242" y="1030777"/>
            <a:ext cx="2155263" cy="45719"/>
          </a:xfrm>
          <a:prstGeom prst="rect">
            <a:avLst/>
          </a:prstGeom>
          <a:solidFill>
            <a:schemeClr val="tx1"/>
          </a:solidFill>
          <a:ln w="9525" cap="flat">
            <a:noFill/>
            <a:prstDash val="solid"/>
            <a:miter/>
          </a:ln>
        </p:spPr>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 name="TextBox 3">
            <a:extLst>
              <a:ext uri="{FF2B5EF4-FFF2-40B4-BE49-F238E27FC236}">
                <a16:creationId xmlns:a16="http://schemas.microsoft.com/office/drawing/2014/main" id="{C22B5D81-0A24-89F8-7690-11CDD7EB35E0}"/>
              </a:ext>
            </a:extLst>
          </p:cNvPr>
          <p:cNvSpPr txBox="1"/>
          <p:nvPr/>
        </p:nvSpPr>
        <p:spPr>
          <a:xfrm>
            <a:off x="1547472" y="2428354"/>
            <a:ext cx="9298066" cy="1703030"/>
          </a:xfrm>
          <a:prstGeom prst="rect">
            <a:avLst/>
          </a:prstGeom>
          <a:noFill/>
        </p:spPr>
        <p:txBody>
          <a:bodyPr wrap="square">
            <a:spAutoFit/>
          </a:bodyPr>
          <a:lstStyle/>
          <a:p>
            <a:pPr>
              <a:lnSpc>
                <a:spcPct val="150000"/>
              </a:lnSpc>
            </a:pP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Transformers work by using a mechanism called </a:t>
            </a:r>
            <a:r>
              <a:rPr kumimoji="0" lang="en-US"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self-attention</a:t>
            </a:r>
            <a:r>
              <a:rPr kumimoji="0" lang="en-US"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to process sequential data, such as text. At a high level, the model learns to identify which parts of the input sequence are most important at each step of the processing, allowing it to focus on relevant information and capture long-range dependencies between input tokens.</a:t>
            </a:r>
          </a:p>
        </p:txBody>
      </p:sp>
    </p:spTree>
    <p:extLst>
      <p:ext uri="{BB962C8B-B14F-4D97-AF65-F5344CB8AC3E}">
        <p14:creationId xmlns:p14="http://schemas.microsoft.com/office/powerpoint/2010/main" val="19927506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EC6B2AE-5BFA-E34B-7547-FD92139CAAA6}"/>
              </a:ext>
            </a:extLst>
          </p:cNvPr>
          <p:cNvPicPr>
            <a:picLocks noChangeAspect="1"/>
          </p:cNvPicPr>
          <p:nvPr/>
        </p:nvPicPr>
        <p:blipFill>
          <a:blip r:embed="rId2"/>
          <a:stretch>
            <a:fillRect/>
          </a:stretch>
        </p:blipFill>
        <p:spPr>
          <a:xfrm>
            <a:off x="8426272" y="1652301"/>
            <a:ext cx="877900" cy="1054699"/>
          </a:xfrm>
          <a:prstGeom prst="rect">
            <a:avLst/>
          </a:prstGeom>
        </p:spPr>
      </p:pic>
      <p:graphicFrame>
        <p:nvGraphicFramePr>
          <p:cNvPr id="13" name="Table 23">
            <a:extLst>
              <a:ext uri="{FF2B5EF4-FFF2-40B4-BE49-F238E27FC236}">
                <a16:creationId xmlns:a16="http://schemas.microsoft.com/office/drawing/2014/main" id="{3B474917-F224-E2DD-4D00-E1C0D4A8CB36}"/>
              </a:ext>
            </a:extLst>
          </p:cNvPr>
          <p:cNvGraphicFramePr>
            <a:graphicFrameLocks noGrp="1"/>
          </p:cNvGraphicFramePr>
          <p:nvPr>
            <p:extLst>
              <p:ext uri="{D42A27DB-BD31-4B8C-83A1-F6EECF244321}">
                <p14:modId xmlns:p14="http://schemas.microsoft.com/office/powerpoint/2010/main" val="2658863229"/>
              </p:ext>
            </p:extLst>
          </p:nvPr>
        </p:nvGraphicFramePr>
        <p:xfrm>
          <a:off x="6890433" y="1662191"/>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extLst>
                  <a:ext uri="{0D108BD9-81ED-4DB2-BD59-A6C34878D82A}">
                    <a16:rowId xmlns:a16="http://schemas.microsoft.com/office/drawing/2014/main" val="2480511951"/>
                  </a:ext>
                </a:extLst>
              </a:tr>
            </a:tbl>
          </a:graphicData>
        </a:graphic>
      </p:graphicFrame>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026334"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Multi-Head Attention</a:t>
            </a:r>
            <a:endParaRPr lang="en-IN" dirty="0">
              <a:solidFill>
                <a:schemeClr val="tx1"/>
              </a:solidFill>
            </a:endParaRPr>
          </a:p>
        </p:txBody>
      </p:sp>
      <p:grpSp>
        <p:nvGrpSpPr>
          <p:cNvPr id="7" name="Group 6">
            <a:extLst>
              <a:ext uri="{FF2B5EF4-FFF2-40B4-BE49-F238E27FC236}">
                <a16:creationId xmlns:a16="http://schemas.microsoft.com/office/drawing/2014/main" id="{F368E3DA-9125-F56D-C60B-86E90EAFF3A3}"/>
              </a:ext>
            </a:extLst>
          </p:cNvPr>
          <p:cNvGrpSpPr/>
          <p:nvPr/>
        </p:nvGrpSpPr>
        <p:grpSpPr>
          <a:xfrm>
            <a:off x="345765" y="1074305"/>
            <a:ext cx="6035430" cy="4963469"/>
            <a:chOff x="2999317" y="1066799"/>
            <a:chExt cx="7072842" cy="5816625"/>
          </a:xfrm>
        </p:grpSpPr>
        <p:grpSp>
          <p:nvGrpSpPr>
            <p:cNvPr id="2" name="Group 1">
              <a:extLst>
                <a:ext uri="{FF2B5EF4-FFF2-40B4-BE49-F238E27FC236}">
                  <a16:creationId xmlns:a16="http://schemas.microsoft.com/office/drawing/2014/main" id="{ABC59423-FB5F-B140-9851-8E27D86042B8}"/>
                </a:ext>
              </a:extLst>
            </p:cNvPr>
            <p:cNvGrpSpPr/>
            <p:nvPr/>
          </p:nvGrpSpPr>
          <p:grpSpPr>
            <a:xfrm>
              <a:off x="2999317" y="1066799"/>
              <a:ext cx="7072842" cy="3616961"/>
              <a:chOff x="3193676" y="1527302"/>
              <a:chExt cx="5804648" cy="4469433"/>
            </a:xfrm>
          </p:grpSpPr>
          <p:sp>
            <p:nvSpPr>
              <p:cNvPr id="9" name="Rectangle: Rounded Corners 8">
                <a:extLst>
                  <a:ext uri="{FF2B5EF4-FFF2-40B4-BE49-F238E27FC236}">
                    <a16:creationId xmlns:a16="http://schemas.microsoft.com/office/drawing/2014/main" id="{9FF04AE2-BC65-14FD-F1D4-DADB7533BBC0}"/>
                  </a:ext>
                </a:extLst>
              </p:cNvPr>
              <p:cNvSpPr/>
              <p:nvPr/>
            </p:nvSpPr>
            <p:spPr>
              <a:xfrm>
                <a:off x="3193676" y="1527302"/>
                <a:ext cx="5804648" cy="4469433"/>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Rounded Corners 16">
                <a:extLst>
                  <a:ext uri="{FF2B5EF4-FFF2-40B4-BE49-F238E27FC236}">
                    <a16:creationId xmlns:a16="http://schemas.microsoft.com/office/drawing/2014/main" id="{E72BA21A-14F3-D80E-B222-417063AE7E92}"/>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5" name="Rectangle: Rounded Corners 24">
                <a:extLst>
                  <a:ext uri="{FF2B5EF4-FFF2-40B4-BE49-F238E27FC236}">
                    <a16:creationId xmlns:a16="http://schemas.microsoft.com/office/drawing/2014/main" id="{7C7C093B-99C3-569E-7991-4B7C374505B8}"/>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6" name="Rectangle: Rounded Corners 25">
                <a:extLst>
                  <a:ext uri="{FF2B5EF4-FFF2-40B4-BE49-F238E27FC236}">
                    <a16:creationId xmlns:a16="http://schemas.microsoft.com/office/drawing/2014/main" id="{1351B9D1-FA65-F32E-021E-F029AF817ABB}"/>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27" name="Rectangle: Rounded Corners 26">
                <a:extLst>
                  <a:ext uri="{FF2B5EF4-FFF2-40B4-BE49-F238E27FC236}">
                    <a16:creationId xmlns:a16="http://schemas.microsoft.com/office/drawing/2014/main" id="{823DB53A-ABFD-D187-884D-23EF188E02FC}"/>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28" name="Rectangle: Rounded Corners 27">
                <a:extLst>
                  <a:ext uri="{FF2B5EF4-FFF2-40B4-BE49-F238E27FC236}">
                    <a16:creationId xmlns:a16="http://schemas.microsoft.com/office/drawing/2014/main" id="{553DAC26-10C9-10BF-ADA9-B0F7CEB326A1}"/>
                  </a:ext>
                </a:extLst>
              </p:cNvPr>
              <p:cNvSpPr/>
              <p:nvPr/>
            </p:nvSpPr>
            <p:spPr>
              <a:xfrm>
                <a:off x="4640398" y="4122547"/>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Scale</a:t>
                </a:r>
                <a:endParaRPr lang="en-IN" sz="1600" dirty="0">
                  <a:solidFill>
                    <a:schemeClr val="tx1">
                      <a:lumMod val="50000"/>
                      <a:lumOff val="50000"/>
                    </a:schemeClr>
                  </a:solidFill>
                </a:endParaRPr>
              </a:p>
            </p:txBody>
          </p:sp>
          <p:sp>
            <p:nvSpPr>
              <p:cNvPr id="29" name="Rectangle: Rounded Corners 28">
                <a:extLst>
                  <a:ext uri="{FF2B5EF4-FFF2-40B4-BE49-F238E27FC236}">
                    <a16:creationId xmlns:a16="http://schemas.microsoft.com/office/drawing/2014/main" id="{9311A1F1-16A7-5291-E1A6-F0F4DDF9AE17}"/>
                  </a:ext>
                </a:extLst>
              </p:cNvPr>
              <p:cNvSpPr/>
              <p:nvPr/>
            </p:nvSpPr>
            <p:spPr>
              <a:xfrm>
                <a:off x="4640397" y="3534145"/>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Softmax</a:t>
                </a:r>
                <a:endParaRPr lang="en-IN" sz="1600" dirty="0">
                  <a:solidFill>
                    <a:schemeClr val="tx1">
                      <a:lumMod val="50000"/>
                      <a:lumOff val="50000"/>
                    </a:schemeClr>
                  </a:solidFill>
                </a:endParaRPr>
              </a:p>
            </p:txBody>
          </p:sp>
          <p:sp>
            <p:nvSpPr>
              <p:cNvPr id="30" name="Rectangle: Rounded Corners 29">
                <a:extLst>
                  <a:ext uri="{FF2B5EF4-FFF2-40B4-BE49-F238E27FC236}">
                    <a16:creationId xmlns:a16="http://schemas.microsoft.com/office/drawing/2014/main" id="{B1E5D524-8592-D015-5679-1C4EB75ED4DF}"/>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31" name="Rectangle: Rounded Corners 30">
                <a:extLst>
                  <a:ext uri="{FF2B5EF4-FFF2-40B4-BE49-F238E27FC236}">
                    <a16:creationId xmlns:a16="http://schemas.microsoft.com/office/drawing/2014/main" id="{E953A135-C04D-6092-3534-B6FDB252CEA2}"/>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32" name="Rectangle: Rounded Corners 31">
                <a:extLst>
                  <a:ext uri="{FF2B5EF4-FFF2-40B4-BE49-F238E27FC236}">
                    <a16:creationId xmlns:a16="http://schemas.microsoft.com/office/drawing/2014/main" id="{2948BAED-A326-A233-DC86-9242C84310A0}"/>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34" name="Straight Arrow Connector 33">
                <a:extLst>
                  <a:ext uri="{FF2B5EF4-FFF2-40B4-BE49-F238E27FC236}">
                    <a16:creationId xmlns:a16="http://schemas.microsoft.com/office/drawing/2014/main" id="{EBA7E8F2-2420-5AB6-DB8E-929B62FEBFE9}"/>
                  </a:ext>
                </a:extLst>
              </p:cNvPr>
              <p:cNvCxnSpPr>
                <a:cxnSpLocks/>
                <a:stCxn id="26" idx="0"/>
              </p:cNvCxnSpPr>
              <p:nvPr/>
            </p:nvCxnSpPr>
            <p:spPr>
              <a:xfrm flipV="1">
                <a:off x="7416490" y="3286819"/>
                <a:ext cx="0" cy="2221990"/>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772CA8E-5E34-8DB3-38CF-B0CCA4966BBB}"/>
                  </a:ext>
                </a:extLst>
              </p:cNvPr>
              <p:cNvCxnSpPr>
                <a:stCxn id="25" idx="0"/>
              </p:cNvCxnSpPr>
              <p:nvPr/>
            </p:nvCxnSpPr>
            <p:spPr>
              <a:xfrm rot="16200000" flipV="1">
                <a:off x="5626604" y="5155807"/>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8E56E473-3095-2C4A-3716-865831251A42}"/>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EF88E74-2CBE-2064-6871-03DC77BFCF57}"/>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01553B4-5F20-36DB-BF42-89D14A9F1567}"/>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02C1195-D632-9564-9644-48D757756770}"/>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586F511-397E-67EB-0E59-46043A4AE8AE}"/>
                  </a:ext>
                </a:extLst>
              </p:cNvPr>
              <p:cNvCxnSpPr>
                <a:cxnSpLocks/>
                <a:stCxn id="30"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8B3ABE8-2043-DE7B-5B5B-3FBFF73CD3F8}"/>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A164D076-9429-C118-F14A-EA1AC7C7CE39}"/>
                </a:ext>
              </a:extLst>
            </p:cNvPr>
            <p:cNvSpPr txBox="1"/>
            <p:nvPr/>
          </p:nvSpPr>
          <p:spPr>
            <a:xfrm>
              <a:off x="4119617" y="4739697"/>
              <a:ext cx="1040601" cy="369332"/>
            </a:xfrm>
            <a:prstGeom prst="rect">
              <a:avLst/>
            </a:prstGeom>
            <a:noFill/>
          </p:spPr>
          <p:txBody>
            <a:bodyPr wrap="square" rtlCol="0">
              <a:spAutoFit/>
            </a:bodyPr>
            <a:lstStyle/>
            <a:p>
              <a:pPr algn="ctr"/>
              <a:r>
                <a:rPr lang="en-US" b="1" dirty="0">
                  <a:solidFill>
                    <a:srgbClr val="EA4335"/>
                  </a:solidFill>
                </a:rPr>
                <a:t>Query</a:t>
              </a:r>
              <a:endParaRPr lang="en-IN" b="1" dirty="0">
                <a:solidFill>
                  <a:srgbClr val="EA4335"/>
                </a:solidFill>
              </a:endParaRPr>
            </a:p>
          </p:txBody>
        </p:sp>
        <p:sp>
          <p:nvSpPr>
            <p:cNvPr id="4" name="TextBox 3">
              <a:extLst>
                <a:ext uri="{FF2B5EF4-FFF2-40B4-BE49-F238E27FC236}">
                  <a16:creationId xmlns:a16="http://schemas.microsoft.com/office/drawing/2014/main" id="{47828E6E-106F-D7DB-23F3-96AF31DFB364}"/>
                </a:ext>
              </a:extLst>
            </p:cNvPr>
            <p:cNvSpPr txBox="1"/>
            <p:nvPr/>
          </p:nvSpPr>
          <p:spPr>
            <a:xfrm>
              <a:off x="6038008" y="4735597"/>
              <a:ext cx="711809" cy="369332"/>
            </a:xfrm>
            <a:prstGeom prst="rect">
              <a:avLst/>
            </a:prstGeom>
            <a:noFill/>
          </p:spPr>
          <p:txBody>
            <a:bodyPr wrap="square" rtlCol="0">
              <a:spAutoFit/>
            </a:bodyPr>
            <a:lstStyle/>
            <a:p>
              <a:pPr algn="ctr"/>
              <a:r>
                <a:rPr lang="en-US" b="1" dirty="0">
                  <a:solidFill>
                    <a:srgbClr val="2F6DFF"/>
                  </a:solidFill>
                </a:rPr>
                <a:t>Key</a:t>
              </a:r>
              <a:endParaRPr lang="en-IN" b="1" dirty="0">
                <a:solidFill>
                  <a:srgbClr val="2F6DFF"/>
                </a:solidFill>
              </a:endParaRPr>
            </a:p>
          </p:txBody>
        </p:sp>
        <p:sp>
          <p:nvSpPr>
            <p:cNvPr id="5" name="TextBox 4">
              <a:extLst>
                <a:ext uri="{FF2B5EF4-FFF2-40B4-BE49-F238E27FC236}">
                  <a16:creationId xmlns:a16="http://schemas.microsoft.com/office/drawing/2014/main" id="{7715D9C9-8EFB-B2D5-D8F1-A221E5F00947}"/>
                </a:ext>
              </a:extLst>
            </p:cNvPr>
            <p:cNvSpPr txBox="1"/>
            <p:nvPr/>
          </p:nvSpPr>
          <p:spPr>
            <a:xfrm>
              <a:off x="7662787" y="4740508"/>
              <a:ext cx="963878" cy="369332"/>
            </a:xfrm>
            <a:prstGeom prst="rect">
              <a:avLst/>
            </a:prstGeom>
            <a:noFill/>
          </p:spPr>
          <p:txBody>
            <a:bodyPr wrap="square" rtlCol="0">
              <a:spAutoFit/>
            </a:bodyPr>
            <a:lstStyle/>
            <a:p>
              <a:pPr algn="ctr"/>
              <a:r>
                <a:rPr lang="en-US" b="1" dirty="0">
                  <a:solidFill>
                    <a:srgbClr val="34A853"/>
                  </a:solidFill>
                </a:rPr>
                <a:t>Value</a:t>
              </a:r>
              <a:endParaRPr lang="en-IN" b="1" dirty="0">
                <a:solidFill>
                  <a:srgbClr val="34A853"/>
                </a:solidFill>
              </a:endParaRPr>
            </a:p>
          </p:txBody>
        </p:sp>
        <p:pic>
          <p:nvPicPr>
            <p:cNvPr id="16" name="Picture 15">
              <a:extLst>
                <a:ext uri="{FF2B5EF4-FFF2-40B4-BE49-F238E27FC236}">
                  <a16:creationId xmlns:a16="http://schemas.microsoft.com/office/drawing/2014/main" id="{43B0511D-42E7-5344-2FD9-2334B40D1063}"/>
                </a:ext>
              </a:extLst>
            </p:cNvPr>
            <p:cNvPicPr>
              <a:picLocks noChangeAspect="1"/>
            </p:cNvPicPr>
            <p:nvPr/>
          </p:nvPicPr>
          <p:blipFill>
            <a:blip r:embed="rId3"/>
            <a:stretch>
              <a:fillRect/>
            </a:stretch>
          </p:blipFill>
          <p:spPr>
            <a:xfrm>
              <a:off x="4006120" y="5179378"/>
              <a:ext cx="1267594" cy="1165947"/>
            </a:xfrm>
            <a:prstGeom prst="rect">
              <a:avLst/>
            </a:prstGeom>
          </p:spPr>
        </p:pic>
        <p:pic>
          <p:nvPicPr>
            <p:cNvPr id="36" name="Picture 35">
              <a:extLst>
                <a:ext uri="{FF2B5EF4-FFF2-40B4-BE49-F238E27FC236}">
                  <a16:creationId xmlns:a16="http://schemas.microsoft.com/office/drawing/2014/main" id="{5FBF17EE-C72F-BF3D-4FA3-A8244EC91610}"/>
                </a:ext>
              </a:extLst>
            </p:cNvPr>
            <p:cNvPicPr>
              <a:picLocks noChangeAspect="1"/>
            </p:cNvPicPr>
            <p:nvPr/>
          </p:nvPicPr>
          <p:blipFill>
            <a:blip r:embed="rId3"/>
            <a:stretch>
              <a:fillRect/>
            </a:stretch>
          </p:blipFill>
          <p:spPr>
            <a:xfrm>
              <a:off x="5760913" y="5179378"/>
              <a:ext cx="1266003" cy="1164483"/>
            </a:xfrm>
            <a:prstGeom prst="rect">
              <a:avLst/>
            </a:prstGeom>
          </p:spPr>
        </p:pic>
        <p:pic>
          <p:nvPicPr>
            <p:cNvPr id="37" name="Picture 36">
              <a:extLst>
                <a:ext uri="{FF2B5EF4-FFF2-40B4-BE49-F238E27FC236}">
                  <a16:creationId xmlns:a16="http://schemas.microsoft.com/office/drawing/2014/main" id="{6178AD13-D707-2BEF-946B-DFC92B6DD9B6}"/>
                </a:ext>
              </a:extLst>
            </p:cNvPr>
            <p:cNvPicPr>
              <a:picLocks noChangeAspect="1"/>
            </p:cNvPicPr>
            <p:nvPr/>
          </p:nvPicPr>
          <p:blipFill>
            <a:blip r:embed="rId3"/>
            <a:stretch>
              <a:fillRect/>
            </a:stretch>
          </p:blipFill>
          <p:spPr>
            <a:xfrm>
              <a:off x="7514115" y="5180109"/>
              <a:ext cx="1264412" cy="1163020"/>
            </a:xfrm>
            <a:prstGeom prst="rect">
              <a:avLst/>
            </a:prstGeom>
          </p:spPr>
        </p:pic>
        <p:grpSp>
          <p:nvGrpSpPr>
            <p:cNvPr id="64" name="Group 63">
              <a:extLst>
                <a:ext uri="{FF2B5EF4-FFF2-40B4-BE49-F238E27FC236}">
                  <a16:creationId xmlns:a16="http://schemas.microsoft.com/office/drawing/2014/main" id="{DF23DB7A-A85A-5B10-5EF4-036AD9579ECD}"/>
                </a:ext>
              </a:extLst>
            </p:cNvPr>
            <p:cNvGrpSpPr/>
            <p:nvPr/>
          </p:nvGrpSpPr>
          <p:grpSpPr>
            <a:xfrm>
              <a:off x="3892970" y="6237166"/>
              <a:ext cx="1408512" cy="642836"/>
              <a:chOff x="3892970" y="6237166"/>
              <a:chExt cx="1408512" cy="642836"/>
            </a:xfrm>
          </p:grpSpPr>
          <p:sp>
            <p:nvSpPr>
              <p:cNvPr id="38" name="TextBox 37">
                <a:extLst>
                  <a:ext uri="{FF2B5EF4-FFF2-40B4-BE49-F238E27FC236}">
                    <a16:creationId xmlns:a16="http://schemas.microsoft.com/office/drawing/2014/main" id="{3F060BBE-D191-00E0-8B07-DA568F9EE5BD}"/>
                  </a:ext>
                </a:extLst>
              </p:cNvPr>
              <p:cNvSpPr txBox="1"/>
              <p:nvPr/>
            </p:nvSpPr>
            <p:spPr>
              <a:xfrm rot="18664144">
                <a:off x="3910253" y="6342342"/>
                <a:ext cx="253978" cy="288543"/>
              </a:xfrm>
              <a:prstGeom prst="rect">
                <a:avLst/>
              </a:prstGeom>
              <a:noFill/>
            </p:spPr>
            <p:txBody>
              <a:bodyPr wrap="none" rtlCol="0">
                <a:spAutoFit/>
              </a:bodyPr>
              <a:lstStyle/>
              <a:p>
                <a:r>
                  <a:rPr lang="en-US" sz="1000" dirty="0"/>
                  <a:t>I</a:t>
                </a:r>
                <a:endParaRPr lang="en-IN" sz="1000" dirty="0"/>
              </a:p>
            </p:txBody>
          </p:sp>
          <p:sp>
            <p:nvSpPr>
              <p:cNvPr id="39" name="TextBox 38">
                <a:extLst>
                  <a:ext uri="{FF2B5EF4-FFF2-40B4-BE49-F238E27FC236}">
                    <a16:creationId xmlns:a16="http://schemas.microsoft.com/office/drawing/2014/main" id="{2F5F3F66-FD53-070F-CC7D-00DB4843D099}"/>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40" name="TextBox 39">
                <a:extLst>
                  <a:ext uri="{FF2B5EF4-FFF2-40B4-BE49-F238E27FC236}">
                    <a16:creationId xmlns:a16="http://schemas.microsoft.com/office/drawing/2014/main" id="{F1C4D825-2BC1-38B9-69A4-99535FDDD534}"/>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41" name="TextBox 40">
                <a:extLst>
                  <a:ext uri="{FF2B5EF4-FFF2-40B4-BE49-F238E27FC236}">
                    <a16:creationId xmlns:a16="http://schemas.microsoft.com/office/drawing/2014/main" id="{CC19C683-5259-FDC0-4F63-FBC952011C3B}"/>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65" name="Group 64">
              <a:extLst>
                <a:ext uri="{FF2B5EF4-FFF2-40B4-BE49-F238E27FC236}">
                  <a16:creationId xmlns:a16="http://schemas.microsoft.com/office/drawing/2014/main" id="{9CA25FA9-3957-6477-EB49-293BD7B3CBF1}"/>
                </a:ext>
              </a:extLst>
            </p:cNvPr>
            <p:cNvGrpSpPr/>
            <p:nvPr/>
          </p:nvGrpSpPr>
          <p:grpSpPr>
            <a:xfrm>
              <a:off x="5641839" y="6225439"/>
              <a:ext cx="1408513" cy="642836"/>
              <a:chOff x="3892969" y="6237166"/>
              <a:chExt cx="1408513" cy="642836"/>
            </a:xfrm>
          </p:grpSpPr>
          <p:sp>
            <p:nvSpPr>
              <p:cNvPr id="66" name="TextBox 65">
                <a:extLst>
                  <a:ext uri="{FF2B5EF4-FFF2-40B4-BE49-F238E27FC236}">
                    <a16:creationId xmlns:a16="http://schemas.microsoft.com/office/drawing/2014/main" id="{8874ADC1-452A-572D-A097-6DE82FC1D017}"/>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67" name="TextBox 66">
                <a:extLst>
                  <a:ext uri="{FF2B5EF4-FFF2-40B4-BE49-F238E27FC236}">
                    <a16:creationId xmlns:a16="http://schemas.microsoft.com/office/drawing/2014/main" id="{71BD6ECF-A004-0454-40D3-577F0B6745F3}"/>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68" name="TextBox 67">
                <a:extLst>
                  <a:ext uri="{FF2B5EF4-FFF2-40B4-BE49-F238E27FC236}">
                    <a16:creationId xmlns:a16="http://schemas.microsoft.com/office/drawing/2014/main" id="{2E3A6235-2AEC-FDE7-C2C8-ECEDE7468031}"/>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69" name="TextBox 68">
                <a:extLst>
                  <a:ext uri="{FF2B5EF4-FFF2-40B4-BE49-F238E27FC236}">
                    <a16:creationId xmlns:a16="http://schemas.microsoft.com/office/drawing/2014/main" id="{61297A3D-70B1-6FBD-6DB2-E621BE6EAB8C}"/>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70" name="Group 69">
              <a:extLst>
                <a:ext uri="{FF2B5EF4-FFF2-40B4-BE49-F238E27FC236}">
                  <a16:creationId xmlns:a16="http://schemas.microsoft.com/office/drawing/2014/main" id="{03CE15D7-9FBC-552E-C3A6-8931D08D5C32}"/>
                </a:ext>
              </a:extLst>
            </p:cNvPr>
            <p:cNvGrpSpPr/>
            <p:nvPr/>
          </p:nvGrpSpPr>
          <p:grpSpPr>
            <a:xfrm>
              <a:off x="7436465" y="6240588"/>
              <a:ext cx="1408513" cy="642836"/>
              <a:chOff x="3892969" y="6237166"/>
              <a:chExt cx="1408513" cy="642836"/>
            </a:xfrm>
          </p:grpSpPr>
          <p:sp>
            <p:nvSpPr>
              <p:cNvPr id="71" name="TextBox 70">
                <a:extLst>
                  <a:ext uri="{FF2B5EF4-FFF2-40B4-BE49-F238E27FC236}">
                    <a16:creationId xmlns:a16="http://schemas.microsoft.com/office/drawing/2014/main" id="{0A15126E-3B11-D524-4B9B-5ECFE48DA8B0}"/>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72" name="TextBox 71">
                <a:extLst>
                  <a:ext uri="{FF2B5EF4-FFF2-40B4-BE49-F238E27FC236}">
                    <a16:creationId xmlns:a16="http://schemas.microsoft.com/office/drawing/2014/main" id="{23AD09D1-8042-9434-D00E-68E4D766330A}"/>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73" name="TextBox 72">
                <a:extLst>
                  <a:ext uri="{FF2B5EF4-FFF2-40B4-BE49-F238E27FC236}">
                    <a16:creationId xmlns:a16="http://schemas.microsoft.com/office/drawing/2014/main" id="{72E9F586-B0BF-A4A6-302D-887CA8A38C34}"/>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74" name="TextBox 73">
                <a:extLst>
                  <a:ext uri="{FF2B5EF4-FFF2-40B4-BE49-F238E27FC236}">
                    <a16:creationId xmlns:a16="http://schemas.microsoft.com/office/drawing/2014/main" id="{489599CD-32F5-9544-646C-B4B3B23378D8}"/>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9E746D2-5AA6-B190-E38A-1B6E434E7BF1}"/>
                  </a:ext>
                </a:extLst>
              </p:cNvPr>
              <p:cNvSpPr txBox="1"/>
              <p:nvPr/>
            </p:nvSpPr>
            <p:spPr>
              <a:xfrm>
                <a:off x="7568980" y="3573156"/>
                <a:ext cx="1210909" cy="501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solidFill>
                            <a:srgbClr val="EA4335"/>
                          </a:solidFill>
                          <a:latin typeface="Cambria Math" panose="02040503050406030204" pitchFamily="18" charset="0"/>
                        </a:rPr>
                        <m:t>𝑸</m:t>
                      </m:r>
                      <m:sSup>
                        <m:sSupPr>
                          <m:ctrlPr>
                            <a:rPr lang="en-US" sz="3200" b="1" i="1" smtClean="0">
                              <a:latin typeface="Cambria Math" panose="02040503050406030204" pitchFamily="18" charset="0"/>
                            </a:rPr>
                          </m:ctrlPr>
                        </m:sSupPr>
                        <m:e>
                          <m:r>
                            <a:rPr lang="en-US" sz="3200" b="1" i="1" smtClean="0">
                              <a:latin typeface="Cambria Math" panose="02040503050406030204" pitchFamily="18" charset="0"/>
                            </a:rPr>
                            <m:t>·</m:t>
                          </m:r>
                          <m:r>
                            <a:rPr lang="en-US" sz="3200" b="1" i="1" smtClean="0">
                              <a:solidFill>
                                <a:srgbClr val="2F6DFF"/>
                              </a:solidFill>
                              <a:latin typeface="Cambria Math" panose="02040503050406030204" pitchFamily="18" charset="0"/>
                            </a:rPr>
                            <m:t>𝑲</m:t>
                          </m:r>
                        </m:e>
                        <m:sup>
                          <m:r>
                            <a:rPr lang="en-US" sz="3200" b="1" i="1" smtClean="0">
                              <a:latin typeface="Cambria Math" panose="02040503050406030204" pitchFamily="18" charset="0"/>
                            </a:rPr>
                            <m:t>𝑻</m:t>
                          </m:r>
                        </m:sup>
                      </m:sSup>
                    </m:oMath>
                  </m:oMathPara>
                </a14:m>
                <a:endParaRPr lang="en-IN" sz="3200" b="1" dirty="0"/>
              </a:p>
            </p:txBody>
          </p:sp>
        </mc:Choice>
        <mc:Fallback xmlns="">
          <p:sp>
            <p:nvSpPr>
              <p:cNvPr id="6" name="TextBox 5">
                <a:extLst>
                  <a:ext uri="{FF2B5EF4-FFF2-40B4-BE49-F238E27FC236}">
                    <a16:creationId xmlns:a16="http://schemas.microsoft.com/office/drawing/2014/main" id="{49E746D2-5AA6-B190-E38A-1B6E434E7BF1}"/>
                  </a:ext>
                </a:extLst>
              </p:cNvPr>
              <p:cNvSpPr txBox="1">
                <a:spLocks noRot="1" noChangeAspect="1" noMove="1" noResize="1" noEditPoints="1" noAdjustHandles="1" noChangeArrowheads="1" noChangeShapeType="1" noTextEdit="1"/>
              </p:cNvSpPr>
              <p:nvPr/>
            </p:nvSpPr>
            <p:spPr>
              <a:xfrm>
                <a:off x="7568980" y="3573156"/>
                <a:ext cx="1210909" cy="501291"/>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6131E2A-BDAE-6F02-A3A4-3EE93A4E1DEB}"/>
                  </a:ext>
                </a:extLst>
              </p:cNvPr>
              <p:cNvSpPr txBox="1"/>
              <p:nvPr/>
            </p:nvSpPr>
            <p:spPr>
              <a:xfrm>
                <a:off x="7910221" y="2008306"/>
                <a:ext cx="2885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1" i="1" smtClean="0">
                          <a:latin typeface="Cambria Math" panose="02040503050406030204" pitchFamily="18" charset="0"/>
                          <a:ea typeface="Cambria Math" panose="02040503050406030204" pitchFamily="18" charset="0"/>
                        </a:rPr>
                        <m:t>×</m:t>
                      </m:r>
                    </m:oMath>
                  </m:oMathPara>
                </a14:m>
                <a:endParaRPr lang="en-IN" sz="2400" b="1" dirty="0"/>
              </a:p>
            </p:txBody>
          </p:sp>
        </mc:Choice>
        <mc:Fallback xmlns="">
          <p:sp>
            <p:nvSpPr>
              <p:cNvPr id="24" name="TextBox 23">
                <a:extLst>
                  <a:ext uri="{FF2B5EF4-FFF2-40B4-BE49-F238E27FC236}">
                    <a16:creationId xmlns:a16="http://schemas.microsoft.com/office/drawing/2014/main" id="{36131E2A-BDAE-6F02-A3A4-3EE93A4E1DEB}"/>
                  </a:ext>
                </a:extLst>
              </p:cNvPr>
              <p:cNvSpPr txBox="1">
                <a:spLocks noRot="1" noChangeAspect="1" noMove="1" noResize="1" noEditPoints="1" noAdjustHandles="1" noChangeArrowheads="1" noChangeShapeType="1" noTextEdit="1"/>
              </p:cNvSpPr>
              <p:nvPr/>
            </p:nvSpPr>
            <p:spPr>
              <a:xfrm>
                <a:off x="7910221" y="2008306"/>
                <a:ext cx="288541" cy="369332"/>
              </a:xfrm>
              <a:prstGeom prst="rect">
                <a:avLst/>
              </a:prstGeom>
              <a:blipFill>
                <a:blip r:embed="rId5"/>
                <a:stretch>
                  <a:fillRect l="-19149" r="-19149" b="-1639"/>
                </a:stretch>
              </a:blipFill>
            </p:spPr>
            <p:txBody>
              <a:bodyPr/>
              <a:lstStyle/>
              <a:p>
                <a:r>
                  <a:rPr lang="en-IN">
                    <a:noFill/>
                  </a:rPr>
                  <a:t> </a:t>
                </a:r>
              </a:p>
            </p:txBody>
          </p:sp>
        </mc:Fallback>
      </mc:AlternateContent>
      <p:sp>
        <p:nvSpPr>
          <p:cNvPr id="33" name="TextBox 32">
            <a:extLst>
              <a:ext uri="{FF2B5EF4-FFF2-40B4-BE49-F238E27FC236}">
                <a16:creationId xmlns:a16="http://schemas.microsoft.com/office/drawing/2014/main" id="{D5E11AA4-49FB-723A-A3F1-1EF479037865}"/>
              </a:ext>
            </a:extLst>
          </p:cNvPr>
          <p:cNvSpPr txBox="1"/>
          <p:nvPr/>
        </p:nvSpPr>
        <p:spPr>
          <a:xfrm>
            <a:off x="6965296" y="990425"/>
            <a:ext cx="700834" cy="400110"/>
          </a:xfrm>
          <a:prstGeom prst="rect">
            <a:avLst/>
          </a:prstGeom>
          <a:noFill/>
        </p:spPr>
        <p:txBody>
          <a:bodyPr wrap="none" rtlCol="0">
            <a:spAutoFit/>
          </a:bodyPr>
          <a:lstStyle/>
          <a:p>
            <a:pPr algn="ctr"/>
            <a:r>
              <a:rPr lang="en-US" sz="2000" b="1" dirty="0">
                <a:solidFill>
                  <a:srgbClr val="2F6DFF"/>
                </a:solidFill>
              </a:rPr>
              <a:t>4 X 3</a:t>
            </a:r>
            <a:endParaRPr lang="en-IN" sz="2000" b="1" dirty="0">
              <a:solidFill>
                <a:srgbClr val="2F6DFF"/>
              </a:solidFill>
            </a:endParaRPr>
          </a:p>
        </p:txBody>
      </p:sp>
      <p:sp>
        <p:nvSpPr>
          <p:cNvPr id="42" name="TextBox 41">
            <a:extLst>
              <a:ext uri="{FF2B5EF4-FFF2-40B4-BE49-F238E27FC236}">
                <a16:creationId xmlns:a16="http://schemas.microsoft.com/office/drawing/2014/main" id="{A2CDED16-8CCA-A78D-B237-ED812AAE5A78}"/>
              </a:ext>
            </a:extLst>
          </p:cNvPr>
          <p:cNvSpPr txBox="1"/>
          <p:nvPr/>
        </p:nvSpPr>
        <p:spPr>
          <a:xfrm>
            <a:off x="8514805" y="986163"/>
            <a:ext cx="700834" cy="400110"/>
          </a:xfrm>
          <a:prstGeom prst="rect">
            <a:avLst/>
          </a:prstGeom>
          <a:noFill/>
        </p:spPr>
        <p:txBody>
          <a:bodyPr wrap="none" rtlCol="0">
            <a:spAutoFit/>
          </a:bodyPr>
          <a:lstStyle/>
          <a:p>
            <a:pPr algn="ctr"/>
            <a:r>
              <a:rPr lang="en-US" sz="2000" b="1" dirty="0">
                <a:solidFill>
                  <a:srgbClr val="2F6DFF"/>
                </a:solidFill>
              </a:rPr>
              <a:t>3 X 4</a:t>
            </a:r>
            <a:endParaRPr lang="en-IN" sz="2000" b="1" dirty="0">
              <a:solidFill>
                <a:srgbClr val="2F6DFF"/>
              </a:solidFill>
            </a:endParaRPr>
          </a:p>
        </p:txBody>
      </p:sp>
      <p:sp>
        <p:nvSpPr>
          <p:cNvPr id="44" name="TextBox 43">
            <a:extLst>
              <a:ext uri="{FF2B5EF4-FFF2-40B4-BE49-F238E27FC236}">
                <a16:creationId xmlns:a16="http://schemas.microsoft.com/office/drawing/2014/main" id="{35AD9469-5145-A651-4439-91BD88F20DBF}"/>
              </a:ext>
            </a:extLst>
          </p:cNvPr>
          <p:cNvSpPr txBox="1"/>
          <p:nvPr/>
        </p:nvSpPr>
        <p:spPr>
          <a:xfrm>
            <a:off x="6928716" y="2759709"/>
            <a:ext cx="773994" cy="369332"/>
          </a:xfrm>
          <a:prstGeom prst="rect">
            <a:avLst/>
          </a:prstGeom>
          <a:noFill/>
        </p:spPr>
        <p:txBody>
          <a:bodyPr wrap="none" rtlCol="0">
            <a:spAutoFit/>
          </a:bodyPr>
          <a:lstStyle/>
          <a:p>
            <a:pPr algn="ctr"/>
            <a:r>
              <a:rPr lang="en-US" b="1" dirty="0">
                <a:solidFill>
                  <a:srgbClr val="EA4335"/>
                </a:solidFill>
              </a:rPr>
              <a:t>Query</a:t>
            </a:r>
            <a:endParaRPr lang="en-IN" b="1" dirty="0">
              <a:solidFill>
                <a:srgbClr val="EA4335"/>
              </a:solidFill>
            </a:endParaRPr>
          </a:p>
        </p:txBody>
      </p:sp>
      <p:sp>
        <p:nvSpPr>
          <p:cNvPr id="45" name="TextBox 44">
            <a:extLst>
              <a:ext uri="{FF2B5EF4-FFF2-40B4-BE49-F238E27FC236}">
                <a16:creationId xmlns:a16="http://schemas.microsoft.com/office/drawing/2014/main" id="{1EBE4253-DCA9-C6E2-A9CC-FA11707A697A}"/>
              </a:ext>
            </a:extLst>
          </p:cNvPr>
          <p:cNvSpPr txBox="1"/>
          <p:nvPr/>
        </p:nvSpPr>
        <p:spPr>
          <a:xfrm>
            <a:off x="8600502" y="2759709"/>
            <a:ext cx="529440" cy="369332"/>
          </a:xfrm>
          <a:prstGeom prst="rect">
            <a:avLst/>
          </a:prstGeom>
          <a:noFill/>
        </p:spPr>
        <p:txBody>
          <a:bodyPr wrap="none" rtlCol="0">
            <a:spAutoFit/>
          </a:bodyPr>
          <a:lstStyle/>
          <a:p>
            <a:pPr algn="ctr"/>
            <a:r>
              <a:rPr lang="en-US" b="1" dirty="0">
                <a:solidFill>
                  <a:srgbClr val="2F6DFF"/>
                </a:solidFill>
              </a:rPr>
              <a:t>Key</a:t>
            </a:r>
            <a:endParaRPr lang="en-IN" b="1" dirty="0">
              <a:solidFill>
                <a:srgbClr val="2F6DFF"/>
              </a:solidFill>
            </a:endParaRPr>
          </a:p>
        </p:txBody>
      </p:sp>
    </p:spTree>
    <p:extLst>
      <p:ext uri="{BB962C8B-B14F-4D97-AF65-F5344CB8AC3E}">
        <p14:creationId xmlns:p14="http://schemas.microsoft.com/office/powerpoint/2010/main" val="408446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026334"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Multi-Head Attention</a:t>
            </a:r>
            <a:endParaRPr lang="en-IN" dirty="0">
              <a:solidFill>
                <a:schemeClr val="tx1"/>
              </a:solidFill>
            </a:endParaRPr>
          </a:p>
        </p:txBody>
      </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4" name="TextBox 13">
            <a:extLst>
              <a:ext uri="{FF2B5EF4-FFF2-40B4-BE49-F238E27FC236}">
                <a16:creationId xmlns:a16="http://schemas.microsoft.com/office/drawing/2014/main" id="{D01A1C66-F068-8B27-4CDA-B17342BE9492}"/>
              </a:ext>
            </a:extLst>
          </p:cNvPr>
          <p:cNvSpPr txBox="1"/>
          <p:nvPr/>
        </p:nvSpPr>
        <p:spPr>
          <a:xfrm>
            <a:off x="6965296" y="990425"/>
            <a:ext cx="700834" cy="400110"/>
          </a:xfrm>
          <a:prstGeom prst="rect">
            <a:avLst/>
          </a:prstGeom>
          <a:noFill/>
        </p:spPr>
        <p:txBody>
          <a:bodyPr wrap="none" rtlCol="0">
            <a:spAutoFit/>
          </a:bodyPr>
          <a:lstStyle/>
          <a:p>
            <a:pPr algn="ctr"/>
            <a:r>
              <a:rPr lang="en-US" sz="2000" b="1" dirty="0">
                <a:solidFill>
                  <a:srgbClr val="2F6DFF"/>
                </a:solidFill>
              </a:rPr>
              <a:t>4 X 3</a:t>
            </a:r>
            <a:endParaRPr lang="en-IN" sz="2000" b="1" dirty="0">
              <a:solidFill>
                <a:srgbClr val="2F6DFF"/>
              </a:solidFill>
            </a:endParaRPr>
          </a:p>
        </p:txBody>
      </p:sp>
      <p:sp>
        <p:nvSpPr>
          <p:cNvPr id="18" name="TextBox 17">
            <a:extLst>
              <a:ext uri="{FF2B5EF4-FFF2-40B4-BE49-F238E27FC236}">
                <a16:creationId xmlns:a16="http://schemas.microsoft.com/office/drawing/2014/main" id="{FD164B06-3CB0-B4B5-A738-29824CB371D9}"/>
              </a:ext>
            </a:extLst>
          </p:cNvPr>
          <p:cNvSpPr txBox="1"/>
          <p:nvPr/>
        </p:nvSpPr>
        <p:spPr>
          <a:xfrm>
            <a:off x="8514805" y="986163"/>
            <a:ext cx="700834" cy="400110"/>
          </a:xfrm>
          <a:prstGeom prst="rect">
            <a:avLst/>
          </a:prstGeom>
          <a:noFill/>
        </p:spPr>
        <p:txBody>
          <a:bodyPr wrap="none" rtlCol="0">
            <a:spAutoFit/>
          </a:bodyPr>
          <a:lstStyle/>
          <a:p>
            <a:pPr algn="ctr"/>
            <a:r>
              <a:rPr lang="en-US" sz="2000" b="1" dirty="0">
                <a:solidFill>
                  <a:srgbClr val="2F6DFF"/>
                </a:solidFill>
              </a:rPr>
              <a:t>3 X 4</a:t>
            </a:r>
            <a:endParaRPr lang="en-IN" sz="2000" b="1" dirty="0">
              <a:solidFill>
                <a:srgbClr val="2F6DFF"/>
              </a:solidFill>
            </a:endParaRPr>
          </a:p>
        </p:txBody>
      </p:sp>
      <p:graphicFrame>
        <p:nvGraphicFramePr>
          <p:cNvPr id="19" name="Table 23">
            <a:extLst>
              <a:ext uri="{FF2B5EF4-FFF2-40B4-BE49-F238E27FC236}">
                <a16:creationId xmlns:a16="http://schemas.microsoft.com/office/drawing/2014/main" id="{93F2218C-3C69-47A9-01AA-9113DE77F986}"/>
              </a:ext>
            </a:extLst>
          </p:cNvPr>
          <p:cNvGraphicFramePr>
            <a:graphicFrameLocks noGrp="1"/>
          </p:cNvGraphicFramePr>
          <p:nvPr>
            <p:extLst>
              <p:ext uri="{D42A27DB-BD31-4B8C-83A1-F6EECF244321}">
                <p14:modId xmlns:p14="http://schemas.microsoft.com/office/powerpoint/2010/main" val="3531556984"/>
              </p:ext>
            </p:extLst>
          </p:nvPr>
        </p:nvGraphicFramePr>
        <p:xfrm>
          <a:off x="6890433" y="1662191"/>
          <a:ext cx="850560" cy="1028572"/>
        </p:xfrm>
        <a:graphic>
          <a:graphicData uri="http://schemas.openxmlformats.org/drawingml/2006/table">
            <a:tbl>
              <a:tblPr firstRow="1" bandRow="1">
                <a:tableStyleId>{5940675A-B579-460E-94D1-54222C63F5DA}</a:tableStyleId>
              </a:tblPr>
              <a:tblGrid>
                <a:gridCol w="283520">
                  <a:extLst>
                    <a:ext uri="{9D8B030D-6E8A-4147-A177-3AD203B41FA5}">
                      <a16:colId xmlns:a16="http://schemas.microsoft.com/office/drawing/2014/main" val="2678846320"/>
                    </a:ext>
                  </a:extLst>
                </a:gridCol>
                <a:gridCol w="283520">
                  <a:extLst>
                    <a:ext uri="{9D8B030D-6E8A-4147-A177-3AD203B41FA5}">
                      <a16:colId xmlns:a16="http://schemas.microsoft.com/office/drawing/2014/main" val="3101296147"/>
                    </a:ext>
                  </a:extLst>
                </a:gridCol>
                <a:gridCol w="283520">
                  <a:extLst>
                    <a:ext uri="{9D8B030D-6E8A-4147-A177-3AD203B41FA5}">
                      <a16:colId xmlns:a16="http://schemas.microsoft.com/office/drawing/2014/main" val="3174730267"/>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49790"/>
                    </a:solidFill>
                  </a:tcPr>
                </a:tc>
                <a:extLst>
                  <a:ext uri="{0D108BD9-81ED-4DB2-BD59-A6C34878D82A}">
                    <a16:rowId xmlns:a16="http://schemas.microsoft.com/office/drawing/2014/main" val="2480511951"/>
                  </a:ext>
                </a:extLst>
              </a:tr>
            </a:tbl>
          </a:graphicData>
        </a:graphic>
      </p:graphicFrame>
      <p:pic>
        <p:nvPicPr>
          <p:cNvPr id="24" name="Picture 23">
            <a:extLst>
              <a:ext uri="{FF2B5EF4-FFF2-40B4-BE49-F238E27FC236}">
                <a16:creationId xmlns:a16="http://schemas.microsoft.com/office/drawing/2014/main" id="{FEACA633-3080-89DC-CEEB-AFCA294AEEED}"/>
              </a:ext>
            </a:extLst>
          </p:cNvPr>
          <p:cNvPicPr>
            <a:picLocks noChangeAspect="1"/>
          </p:cNvPicPr>
          <p:nvPr/>
        </p:nvPicPr>
        <p:blipFill>
          <a:blip r:embed="rId2"/>
          <a:stretch>
            <a:fillRect/>
          </a:stretch>
        </p:blipFill>
        <p:spPr>
          <a:xfrm rot="5400000">
            <a:off x="8426272" y="1652301"/>
            <a:ext cx="877900" cy="1054699"/>
          </a:xfrm>
          <a:prstGeom prst="rect">
            <a:avLst/>
          </a:prstGeom>
        </p:spPr>
      </p:pic>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3284CF2-869E-3019-69FE-23027778F05C}"/>
                  </a:ext>
                </a:extLst>
              </p:cNvPr>
              <p:cNvSpPr txBox="1"/>
              <p:nvPr/>
            </p:nvSpPr>
            <p:spPr>
              <a:xfrm>
                <a:off x="7568980" y="3573156"/>
                <a:ext cx="1210909" cy="501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solidFill>
                            <a:srgbClr val="EA4335"/>
                          </a:solidFill>
                          <a:latin typeface="Cambria Math" panose="02040503050406030204" pitchFamily="18" charset="0"/>
                        </a:rPr>
                        <m:t>𝑸</m:t>
                      </m:r>
                      <m:sSup>
                        <m:sSupPr>
                          <m:ctrlPr>
                            <a:rPr lang="en-US" sz="3200" b="1" i="1" smtClean="0">
                              <a:latin typeface="Cambria Math" panose="02040503050406030204" pitchFamily="18" charset="0"/>
                            </a:rPr>
                          </m:ctrlPr>
                        </m:sSupPr>
                        <m:e>
                          <m:r>
                            <a:rPr lang="en-US" sz="3200" b="1" i="1" smtClean="0">
                              <a:latin typeface="Cambria Math" panose="02040503050406030204" pitchFamily="18" charset="0"/>
                            </a:rPr>
                            <m:t>·</m:t>
                          </m:r>
                          <m:r>
                            <a:rPr lang="en-US" sz="3200" b="1" i="1" smtClean="0">
                              <a:solidFill>
                                <a:srgbClr val="2F6DFF"/>
                              </a:solidFill>
                              <a:latin typeface="Cambria Math" panose="02040503050406030204" pitchFamily="18" charset="0"/>
                            </a:rPr>
                            <m:t>𝑲</m:t>
                          </m:r>
                        </m:e>
                        <m:sup>
                          <m:r>
                            <a:rPr lang="en-US" sz="3200" b="1" i="1" smtClean="0">
                              <a:latin typeface="Cambria Math" panose="02040503050406030204" pitchFamily="18" charset="0"/>
                            </a:rPr>
                            <m:t>𝑻</m:t>
                          </m:r>
                        </m:sup>
                      </m:sSup>
                    </m:oMath>
                  </m:oMathPara>
                </a14:m>
                <a:endParaRPr lang="en-IN" sz="3200" b="1" dirty="0"/>
              </a:p>
            </p:txBody>
          </p:sp>
        </mc:Choice>
        <mc:Fallback xmlns="">
          <p:sp>
            <p:nvSpPr>
              <p:cNvPr id="33" name="TextBox 32">
                <a:extLst>
                  <a:ext uri="{FF2B5EF4-FFF2-40B4-BE49-F238E27FC236}">
                    <a16:creationId xmlns:a16="http://schemas.microsoft.com/office/drawing/2014/main" id="{33284CF2-869E-3019-69FE-23027778F05C}"/>
                  </a:ext>
                </a:extLst>
              </p:cNvPr>
              <p:cNvSpPr txBox="1">
                <a:spLocks noRot="1" noChangeAspect="1" noMove="1" noResize="1" noEditPoints="1" noAdjustHandles="1" noChangeArrowheads="1" noChangeShapeType="1" noTextEdit="1"/>
              </p:cNvSpPr>
              <p:nvPr/>
            </p:nvSpPr>
            <p:spPr>
              <a:xfrm>
                <a:off x="7568980" y="3573156"/>
                <a:ext cx="1210909" cy="501291"/>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5E21D73-5485-5FA0-BB50-6AF3094C83B4}"/>
                  </a:ext>
                </a:extLst>
              </p:cNvPr>
              <p:cNvSpPr txBox="1"/>
              <p:nvPr/>
            </p:nvSpPr>
            <p:spPr>
              <a:xfrm>
                <a:off x="7910221" y="2008306"/>
                <a:ext cx="2885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400" b="1" i="1" smtClean="0">
                          <a:latin typeface="Cambria Math" panose="02040503050406030204" pitchFamily="18" charset="0"/>
                          <a:ea typeface="Cambria Math" panose="02040503050406030204" pitchFamily="18" charset="0"/>
                        </a:rPr>
                        <m:t>×</m:t>
                      </m:r>
                    </m:oMath>
                  </m:oMathPara>
                </a14:m>
                <a:endParaRPr lang="en-IN" sz="2400" b="1" dirty="0"/>
              </a:p>
            </p:txBody>
          </p:sp>
        </mc:Choice>
        <mc:Fallback xmlns="">
          <p:sp>
            <p:nvSpPr>
              <p:cNvPr id="42" name="TextBox 41">
                <a:extLst>
                  <a:ext uri="{FF2B5EF4-FFF2-40B4-BE49-F238E27FC236}">
                    <a16:creationId xmlns:a16="http://schemas.microsoft.com/office/drawing/2014/main" id="{35E21D73-5485-5FA0-BB50-6AF3094C83B4}"/>
                  </a:ext>
                </a:extLst>
              </p:cNvPr>
              <p:cNvSpPr txBox="1">
                <a:spLocks noRot="1" noChangeAspect="1" noMove="1" noResize="1" noEditPoints="1" noAdjustHandles="1" noChangeArrowheads="1" noChangeShapeType="1" noTextEdit="1"/>
              </p:cNvSpPr>
              <p:nvPr/>
            </p:nvSpPr>
            <p:spPr>
              <a:xfrm>
                <a:off x="7910221" y="2008306"/>
                <a:ext cx="288541" cy="369332"/>
              </a:xfrm>
              <a:prstGeom prst="rect">
                <a:avLst/>
              </a:prstGeom>
              <a:blipFill>
                <a:blip r:embed="rId4"/>
                <a:stretch>
                  <a:fillRect l="-19149" r="-19149" b="-1639"/>
                </a:stretch>
              </a:blipFill>
            </p:spPr>
            <p:txBody>
              <a:bodyPr/>
              <a:lstStyle/>
              <a:p>
                <a:r>
                  <a:rPr lang="en-IN">
                    <a:noFill/>
                  </a:rPr>
                  <a:t> </a:t>
                </a:r>
              </a:p>
            </p:txBody>
          </p:sp>
        </mc:Fallback>
      </mc:AlternateContent>
      <p:graphicFrame>
        <p:nvGraphicFramePr>
          <p:cNvPr id="44" name="Table 23">
            <a:extLst>
              <a:ext uri="{FF2B5EF4-FFF2-40B4-BE49-F238E27FC236}">
                <a16:creationId xmlns:a16="http://schemas.microsoft.com/office/drawing/2014/main" id="{8DA51C07-2DDA-A3A4-2957-2E9BCFCE9DE6}"/>
              </a:ext>
            </a:extLst>
          </p:cNvPr>
          <p:cNvGraphicFramePr>
            <a:graphicFrameLocks noGrp="1"/>
          </p:cNvGraphicFramePr>
          <p:nvPr>
            <p:extLst>
              <p:ext uri="{D42A27DB-BD31-4B8C-83A1-F6EECF244321}">
                <p14:modId xmlns:p14="http://schemas.microsoft.com/office/powerpoint/2010/main" val="4030760670"/>
              </p:ext>
            </p:extLst>
          </p:nvPr>
        </p:nvGraphicFramePr>
        <p:xfrm>
          <a:off x="10187182" y="1672573"/>
          <a:ext cx="1135248" cy="1028572"/>
        </p:xfrm>
        <a:graphic>
          <a:graphicData uri="http://schemas.openxmlformats.org/drawingml/2006/table">
            <a:tbl>
              <a:tblPr firstRow="1" bandRow="1">
                <a:tableStyleId>{5940675A-B579-460E-94D1-54222C63F5DA}</a:tableStyleId>
              </a:tblPr>
              <a:tblGrid>
                <a:gridCol w="283812">
                  <a:extLst>
                    <a:ext uri="{9D8B030D-6E8A-4147-A177-3AD203B41FA5}">
                      <a16:colId xmlns:a16="http://schemas.microsoft.com/office/drawing/2014/main" val="2678846320"/>
                    </a:ext>
                  </a:extLst>
                </a:gridCol>
                <a:gridCol w="283812">
                  <a:extLst>
                    <a:ext uri="{9D8B030D-6E8A-4147-A177-3AD203B41FA5}">
                      <a16:colId xmlns:a16="http://schemas.microsoft.com/office/drawing/2014/main" val="3101296147"/>
                    </a:ext>
                  </a:extLst>
                </a:gridCol>
                <a:gridCol w="283812">
                  <a:extLst>
                    <a:ext uri="{9D8B030D-6E8A-4147-A177-3AD203B41FA5}">
                      <a16:colId xmlns:a16="http://schemas.microsoft.com/office/drawing/2014/main" val="3174730267"/>
                    </a:ext>
                  </a:extLst>
                </a:gridCol>
                <a:gridCol w="283812">
                  <a:extLst>
                    <a:ext uri="{9D8B030D-6E8A-4147-A177-3AD203B41FA5}">
                      <a16:colId xmlns:a16="http://schemas.microsoft.com/office/drawing/2014/main" val="1071174471"/>
                    </a:ext>
                  </a:extLst>
                </a:gridCol>
              </a:tblGrid>
              <a:tr h="257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900"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1048760423"/>
                  </a:ext>
                </a:extLst>
              </a:tr>
              <a:tr h="256257">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678581315"/>
                  </a:ext>
                </a:extLst>
              </a:tr>
              <a:tr h="256678">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378662452"/>
                  </a:ext>
                </a:extLst>
              </a:tr>
              <a:tr h="257696">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endParaRPr lang="en-IN" sz="900" b="1" dirty="0">
                        <a:solidFill>
                          <a:schemeClr val="tx1"/>
                        </a:solidFill>
                      </a:endParaRPr>
                    </a:p>
                  </a:txBody>
                  <a:tcPr marL="41258" marR="41258" marT="20629" marB="2062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480511951"/>
                  </a:ext>
                </a:extLst>
              </a:tr>
            </a:tbl>
          </a:graphicData>
        </a:graphic>
      </p:graphicFrame>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9173CD3-E523-76A6-32F2-E519A1AC1FF0}"/>
                  </a:ext>
                </a:extLst>
              </p:cNvPr>
              <p:cNvSpPr txBox="1"/>
              <p:nvPr/>
            </p:nvSpPr>
            <p:spPr>
              <a:xfrm>
                <a:off x="9590303" y="1940638"/>
                <a:ext cx="39914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3200" b="1" i="0" smtClean="0">
                          <a:latin typeface="Cambria Math" panose="02040503050406030204" pitchFamily="18" charset="0"/>
                        </a:rPr>
                        <m:t>=</m:t>
                      </m:r>
                    </m:oMath>
                  </m:oMathPara>
                </a14:m>
                <a:endParaRPr lang="en-IN" sz="3200" b="1" dirty="0"/>
              </a:p>
            </p:txBody>
          </p:sp>
        </mc:Choice>
        <mc:Fallback xmlns="">
          <p:sp>
            <p:nvSpPr>
              <p:cNvPr id="45" name="TextBox 44">
                <a:extLst>
                  <a:ext uri="{FF2B5EF4-FFF2-40B4-BE49-F238E27FC236}">
                    <a16:creationId xmlns:a16="http://schemas.microsoft.com/office/drawing/2014/main" id="{E9173CD3-E523-76A6-32F2-E519A1AC1FF0}"/>
                  </a:ext>
                </a:extLst>
              </p:cNvPr>
              <p:cNvSpPr txBox="1">
                <a:spLocks noRot="1" noChangeAspect="1" noMove="1" noResize="1" noEditPoints="1" noAdjustHandles="1" noChangeArrowheads="1" noChangeShapeType="1" noTextEdit="1"/>
              </p:cNvSpPr>
              <p:nvPr/>
            </p:nvSpPr>
            <p:spPr>
              <a:xfrm>
                <a:off x="9590303" y="1940638"/>
                <a:ext cx="399148" cy="492443"/>
              </a:xfrm>
              <a:prstGeom prst="rect">
                <a:avLst/>
              </a:prstGeom>
              <a:blipFill>
                <a:blip r:embed="rId5"/>
                <a:stretch>
                  <a:fillRect/>
                </a:stretch>
              </a:blipFill>
            </p:spPr>
            <p:txBody>
              <a:bodyPr/>
              <a:lstStyle/>
              <a:p>
                <a:r>
                  <a:rPr lang="en-IN">
                    <a:noFill/>
                  </a:rPr>
                  <a:t> </a:t>
                </a:r>
              </a:p>
            </p:txBody>
          </p:sp>
        </mc:Fallback>
      </mc:AlternateContent>
      <p:sp>
        <p:nvSpPr>
          <p:cNvPr id="46" name="TextBox 45">
            <a:extLst>
              <a:ext uri="{FF2B5EF4-FFF2-40B4-BE49-F238E27FC236}">
                <a16:creationId xmlns:a16="http://schemas.microsoft.com/office/drawing/2014/main" id="{9DAC88EC-F08C-EEEB-5DCA-10BAE08B9C19}"/>
              </a:ext>
            </a:extLst>
          </p:cNvPr>
          <p:cNvSpPr txBox="1"/>
          <p:nvPr/>
        </p:nvSpPr>
        <p:spPr>
          <a:xfrm>
            <a:off x="10404388" y="986163"/>
            <a:ext cx="700834" cy="400110"/>
          </a:xfrm>
          <a:prstGeom prst="rect">
            <a:avLst/>
          </a:prstGeom>
          <a:noFill/>
        </p:spPr>
        <p:txBody>
          <a:bodyPr wrap="none" rtlCol="0">
            <a:spAutoFit/>
          </a:bodyPr>
          <a:lstStyle/>
          <a:p>
            <a:pPr algn="ctr"/>
            <a:r>
              <a:rPr lang="en-US" sz="2000" b="1" dirty="0">
                <a:solidFill>
                  <a:srgbClr val="2F6DFF"/>
                </a:solidFill>
              </a:rPr>
              <a:t>4 X 4</a:t>
            </a:r>
            <a:endParaRPr lang="en-IN" sz="2000" b="1" dirty="0">
              <a:solidFill>
                <a:srgbClr val="2F6DFF"/>
              </a:solidFill>
            </a:endParaRPr>
          </a:p>
        </p:txBody>
      </p:sp>
      <p:sp>
        <p:nvSpPr>
          <p:cNvPr id="49" name="TextBox 48">
            <a:extLst>
              <a:ext uri="{FF2B5EF4-FFF2-40B4-BE49-F238E27FC236}">
                <a16:creationId xmlns:a16="http://schemas.microsoft.com/office/drawing/2014/main" id="{A3AACC91-5598-3E2A-C3DC-DE8144799DFA}"/>
              </a:ext>
            </a:extLst>
          </p:cNvPr>
          <p:cNvSpPr txBox="1"/>
          <p:nvPr/>
        </p:nvSpPr>
        <p:spPr>
          <a:xfrm>
            <a:off x="6928716" y="2759709"/>
            <a:ext cx="773994" cy="369332"/>
          </a:xfrm>
          <a:prstGeom prst="rect">
            <a:avLst/>
          </a:prstGeom>
          <a:noFill/>
        </p:spPr>
        <p:txBody>
          <a:bodyPr wrap="none" rtlCol="0">
            <a:spAutoFit/>
          </a:bodyPr>
          <a:lstStyle/>
          <a:p>
            <a:pPr algn="ctr"/>
            <a:r>
              <a:rPr lang="en-US" b="1" dirty="0">
                <a:solidFill>
                  <a:srgbClr val="EA4335"/>
                </a:solidFill>
              </a:rPr>
              <a:t>Query</a:t>
            </a:r>
            <a:endParaRPr lang="en-IN" b="1" dirty="0">
              <a:solidFill>
                <a:srgbClr val="EA4335"/>
              </a:solidFill>
            </a:endParaRPr>
          </a:p>
        </p:txBody>
      </p:sp>
      <p:sp>
        <p:nvSpPr>
          <p:cNvPr id="50" name="TextBox 49">
            <a:extLst>
              <a:ext uri="{FF2B5EF4-FFF2-40B4-BE49-F238E27FC236}">
                <a16:creationId xmlns:a16="http://schemas.microsoft.com/office/drawing/2014/main" id="{105A134C-A4FE-C9EC-1B3B-5B1EACFFD08A}"/>
              </a:ext>
            </a:extLst>
          </p:cNvPr>
          <p:cNvSpPr txBox="1"/>
          <p:nvPr/>
        </p:nvSpPr>
        <p:spPr>
          <a:xfrm>
            <a:off x="8600502" y="2759709"/>
            <a:ext cx="529440" cy="369332"/>
          </a:xfrm>
          <a:prstGeom prst="rect">
            <a:avLst/>
          </a:prstGeom>
          <a:noFill/>
        </p:spPr>
        <p:txBody>
          <a:bodyPr wrap="none" rtlCol="0">
            <a:spAutoFit/>
          </a:bodyPr>
          <a:lstStyle/>
          <a:p>
            <a:pPr algn="ctr"/>
            <a:r>
              <a:rPr lang="en-US" b="1" dirty="0">
                <a:solidFill>
                  <a:srgbClr val="2F6DFF"/>
                </a:solidFill>
              </a:rPr>
              <a:t>Key</a:t>
            </a:r>
            <a:endParaRPr lang="en-IN" b="1" dirty="0">
              <a:solidFill>
                <a:srgbClr val="2F6DFF"/>
              </a:solidFill>
            </a:endParaRPr>
          </a:p>
        </p:txBody>
      </p:sp>
      <p:sp>
        <p:nvSpPr>
          <p:cNvPr id="52" name="TextBox 51">
            <a:extLst>
              <a:ext uri="{FF2B5EF4-FFF2-40B4-BE49-F238E27FC236}">
                <a16:creationId xmlns:a16="http://schemas.microsoft.com/office/drawing/2014/main" id="{C5482C5E-87A6-C133-059D-02E9EDC439A5}"/>
              </a:ext>
            </a:extLst>
          </p:cNvPr>
          <p:cNvSpPr txBox="1"/>
          <p:nvPr/>
        </p:nvSpPr>
        <p:spPr>
          <a:xfrm>
            <a:off x="9936280" y="3025467"/>
            <a:ext cx="1637051" cy="369332"/>
          </a:xfrm>
          <a:prstGeom prst="rect">
            <a:avLst/>
          </a:prstGeom>
          <a:noFill/>
        </p:spPr>
        <p:txBody>
          <a:bodyPr wrap="none" rtlCol="0">
            <a:spAutoFit/>
          </a:bodyPr>
          <a:lstStyle/>
          <a:p>
            <a:pPr algn="ctr"/>
            <a:r>
              <a:rPr lang="en-US" b="1" dirty="0">
                <a:solidFill>
                  <a:srgbClr val="9751CB"/>
                </a:solidFill>
              </a:rPr>
              <a:t>Attention Filter</a:t>
            </a:r>
            <a:endParaRPr lang="en-IN" b="1" dirty="0">
              <a:solidFill>
                <a:srgbClr val="9751CB"/>
              </a:solidFill>
            </a:endParaRPr>
          </a:p>
        </p:txBody>
      </p:sp>
      <p:grpSp>
        <p:nvGrpSpPr>
          <p:cNvPr id="53" name="Group 52">
            <a:extLst>
              <a:ext uri="{FF2B5EF4-FFF2-40B4-BE49-F238E27FC236}">
                <a16:creationId xmlns:a16="http://schemas.microsoft.com/office/drawing/2014/main" id="{1F028C4F-CC8E-08B9-2AFC-BAE0700CC9A6}"/>
              </a:ext>
            </a:extLst>
          </p:cNvPr>
          <p:cNvGrpSpPr/>
          <p:nvPr/>
        </p:nvGrpSpPr>
        <p:grpSpPr>
          <a:xfrm>
            <a:off x="345765" y="1074305"/>
            <a:ext cx="6035430" cy="4963469"/>
            <a:chOff x="2999317" y="1066799"/>
            <a:chExt cx="7072842" cy="5816625"/>
          </a:xfrm>
        </p:grpSpPr>
        <p:grpSp>
          <p:nvGrpSpPr>
            <p:cNvPr id="56" name="Group 55">
              <a:extLst>
                <a:ext uri="{FF2B5EF4-FFF2-40B4-BE49-F238E27FC236}">
                  <a16:creationId xmlns:a16="http://schemas.microsoft.com/office/drawing/2014/main" id="{A17F3940-1809-A6DB-6AF2-5EE6E7ED412F}"/>
                </a:ext>
              </a:extLst>
            </p:cNvPr>
            <p:cNvGrpSpPr/>
            <p:nvPr/>
          </p:nvGrpSpPr>
          <p:grpSpPr>
            <a:xfrm>
              <a:off x="2999317" y="1066799"/>
              <a:ext cx="7072842" cy="3616961"/>
              <a:chOff x="3193676" y="1527302"/>
              <a:chExt cx="5804648" cy="4469433"/>
            </a:xfrm>
          </p:grpSpPr>
          <p:sp>
            <p:nvSpPr>
              <p:cNvPr id="94" name="Rectangle: Rounded Corners 93">
                <a:extLst>
                  <a:ext uri="{FF2B5EF4-FFF2-40B4-BE49-F238E27FC236}">
                    <a16:creationId xmlns:a16="http://schemas.microsoft.com/office/drawing/2014/main" id="{310B3547-C3E8-2EC4-F569-A6CA079E36B5}"/>
                  </a:ext>
                </a:extLst>
              </p:cNvPr>
              <p:cNvSpPr/>
              <p:nvPr/>
            </p:nvSpPr>
            <p:spPr>
              <a:xfrm>
                <a:off x="3193676" y="1527302"/>
                <a:ext cx="5804648" cy="4469433"/>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5" name="Rectangle: Rounded Corners 94">
                <a:extLst>
                  <a:ext uri="{FF2B5EF4-FFF2-40B4-BE49-F238E27FC236}">
                    <a16:creationId xmlns:a16="http://schemas.microsoft.com/office/drawing/2014/main" id="{5289B5DC-36DA-C027-2EFA-89FDF4DDDDC1}"/>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96" name="Rectangle: Rounded Corners 95">
                <a:extLst>
                  <a:ext uri="{FF2B5EF4-FFF2-40B4-BE49-F238E27FC236}">
                    <a16:creationId xmlns:a16="http://schemas.microsoft.com/office/drawing/2014/main" id="{8F815E37-0F01-DAAD-3FBF-338E36F26176}"/>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97" name="Rectangle: Rounded Corners 96">
                <a:extLst>
                  <a:ext uri="{FF2B5EF4-FFF2-40B4-BE49-F238E27FC236}">
                    <a16:creationId xmlns:a16="http://schemas.microsoft.com/office/drawing/2014/main" id="{5355A391-C73D-AF33-31B0-854703300AB4}"/>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98" name="Rectangle: Rounded Corners 97">
                <a:extLst>
                  <a:ext uri="{FF2B5EF4-FFF2-40B4-BE49-F238E27FC236}">
                    <a16:creationId xmlns:a16="http://schemas.microsoft.com/office/drawing/2014/main" id="{C31A638D-C32F-8D75-7865-153651979439}"/>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99" name="Rectangle: Rounded Corners 98">
                <a:extLst>
                  <a:ext uri="{FF2B5EF4-FFF2-40B4-BE49-F238E27FC236}">
                    <a16:creationId xmlns:a16="http://schemas.microsoft.com/office/drawing/2014/main" id="{5B21CD2E-4A92-A542-61F9-C640E7DB006B}"/>
                  </a:ext>
                </a:extLst>
              </p:cNvPr>
              <p:cNvSpPr/>
              <p:nvPr/>
            </p:nvSpPr>
            <p:spPr>
              <a:xfrm>
                <a:off x="4640398" y="4122547"/>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Scale</a:t>
                </a:r>
                <a:endParaRPr lang="en-IN" sz="1600" dirty="0">
                  <a:solidFill>
                    <a:schemeClr val="tx1">
                      <a:lumMod val="50000"/>
                      <a:lumOff val="50000"/>
                    </a:schemeClr>
                  </a:solidFill>
                </a:endParaRPr>
              </a:p>
            </p:txBody>
          </p:sp>
          <p:sp>
            <p:nvSpPr>
              <p:cNvPr id="100" name="Rectangle: Rounded Corners 99">
                <a:extLst>
                  <a:ext uri="{FF2B5EF4-FFF2-40B4-BE49-F238E27FC236}">
                    <a16:creationId xmlns:a16="http://schemas.microsoft.com/office/drawing/2014/main" id="{250571F3-C75C-5A65-0731-A3A48DB161EE}"/>
                  </a:ext>
                </a:extLst>
              </p:cNvPr>
              <p:cNvSpPr/>
              <p:nvPr/>
            </p:nvSpPr>
            <p:spPr>
              <a:xfrm>
                <a:off x="4640397" y="3534145"/>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Softmax</a:t>
                </a:r>
                <a:endParaRPr lang="en-IN" sz="1600" dirty="0">
                  <a:solidFill>
                    <a:schemeClr val="tx1">
                      <a:lumMod val="50000"/>
                      <a:lumOff val="50000"/>
                    </a:schemeClr>
                  </a:solidFill>
                </a:endParaRPr>
              </a:p>
            </p:txBody>
          </p:sp>
          <p:sp>
            <p:nvSpPr>
              <p:cNvPr id="101" name="Rectangle: Rounded Corners 100">
                <a:extLst>
                  <a:ext uri="{FF2B5EF4-FFF2-40B4-BE49-F238E27FC236}">
                    <a16:creationId xmlns:a16="http://schemas.microsoft.com/office/drawing/2014/main" id="{1A10AE77-ABF0-3586-20C8-1B4152D0BD11}"/>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102" name="Rectangle: Rounded Corners 101">
                <a:extLst>
                  <a:ext uri="{FF2B5EF4-FFF2-40B4-BE49-F238E27FC236}">
                    <a16:creationId xmlns:a16="http://schemas.microsoft.com/office/drawing/2014/main" id="{3217F68E-FD0C-0A78-7910-0B761AC10DF7}"/>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103" name="Rectangle: Rounded Corners 102">
                <a:extLst>
                  <a:ext uri="{FF2B5EF4-FFF2-40B4-BE49-F238E27FC236}">
                    <a16:creationId xmlns:a16="http://schemas.microsoft.com/office/drawing/2014/main" id="{69EDFBFD-1DF7-1E83-9143-A98D16A993B7}"/>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104" name="Straight Arrow Connector 103">
                <a:extLst>
                  <a:ext uri="{FF2B5EF4-FFF2-40B4-BE49-F238E27FC236}">
                    <a16:creationId xmlns:a16="http://schemas.microsoft.com/office/drawing/2014/main" id="{7B304439-8D07-DBDF-7F28-38740EF8D1CE}"/>
                  </a:ext>
                </a:extLst>
              </p:cNvPr>
              <p:cNvCxnSpPr>
                <a:cxnSpLocks/>
                <a:stCxn id="97" idx="0"/>
              </p:cNvCxnSpPr>
              <p:nvPr/>
            </p:nvCxnSpPr>
            <p:spPr>
              <a:xfrm flipV="1">
                <a:off x="7416490" y="3286819"/>
                <a:ext cx="0" cy="2221990"/>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4FB89331-E34B-8E4F-A975-96AD26D8354D}"/>
                  </a:ext>
                </a:extLst>
              </p:cNvPr>
              <p:cNvCxnSpPr>
                <a:stCxn id="96" idx="0"/>
              </p:cNvCxnSpPr>
              <p:nvPr/>
            </p:nvCxnSpPr>
            <p:spPr>
              <a:xfrm rot="16200000" flipV="1">
                <a:off x="5626604" y="5155807"/>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7E30CF40-611C-C445-A92C-1F9757047295}"/>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026B93B2-B00D-5A23-DCB6-775B3DEE2E69}"/>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25303263-B342-17F4-DC4E-AF199D96FBC1}"/>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0CF7467-CFCC-0EDF-4D66-7E03A83B28B7}"/>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F9BF3CA7-56C5-B480-225E-4E9977EECF61}"/>
                  </a:ext>
                </a:extLst>
              </p:cNvPr>
              <p:cNvCxnSpPr>
                <a:cxnSpLocks/>
                <a:stCxn id="101"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A38E7E29-319C-B731-907A-7F269C460A2A}"/>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FDF95B96-4F86-2829-05EC-F88D65EDFB78}"/>
                </a:ext>
              </a:extLst>
            </p:cNvPr>
            <p:cNvSpPr txBox="1"/>
            <p:nvPr/>
          </p:nvSpPr>
          <p:spPr>
            <a:xfrm>
              <a:off x="4119617" y="4739697"/>
              <a:ext cx="1040601" cy="369332"/>
            </a:xfrm>
            <a:prstGeom prst="rect">
              <a:avLst/>
            </a:prstGeom>
            <a:noFill/>
          </p:spPr>
          <p:txBody>
            <a:bodyPr wrap="square" rtlCol="0">
              <a:spAutoFit/>
            </a:bodyPr>
            <a:lstStyle/>
            <a:p>
              <a:pPr algn="ctr"/>
              <a:r>
                <a:rPr lang="en-US" b="1" dirty="0">
                  <a:solidFill>
                    <a:srgbClr val="EA4335"/>
                  </a:solidFill>
                </a:rPr>
                <a:t>Query</a:t>
              </a:r>
              <a:endParaRPr lang="en-IN" b="1" dirty="0">
                <a:solidFill>
                  <a:srgbClr val="EA4335"/>
                </a:solidFill>
              </a:endParaRPr>
            </a:p>
          </p:txBody>
        </p:sp>
        <p:sp>
          <p:nvSpPr>
            <p:cNvPr id="59" name="TextBox 58">
              <a:extLst>
                <a:ext uri="{FF2B5EF4-FFF2-40B4-BE49-F238E27FC236}">
                  <a16:creationId xmlns:a16="http://schemas.microsoft.com/office/drawing/2014/main" id="{D47B25DB-6281-2751-BEB9-EEAC77E439E2}"/>
                </a:ext>
              </a:extLst>
            </p:cNvPr>
            <p:cNvSpPr txBox="1"/>
            <p:nvPr/>
          </p:nvSpPr>
          <p:spPr>
            <a:xfrm>
              <a:off x="6038008" y="4735597"/>
              <a:ext cx="711809" cy="369332"/>
            </a:xfrm>
            <a:prstGeom prst="rect">
              <a:avLst/>
            </a:prstGeom>
            <a:noFill/>
          </p:spPr>
          <p:txBody>
            <a:bodyPr wrap="square" rtlCol="0">
              <a:spAutoFit/>
            </a:bodyPr>
            <a:lstStyle/>
            <a:p>
              <a:pPr algn="ctr"/>
              <a:r>
                <a:rPr lang="en-US" b="1" dirty="0">
                  <a:solidFill>
                    <a:srgbClr val="2F6DFF"/>
                  </a:solidFill>
                </a:rPr>
                <a:t>Key</a:t>
              </a:r>
              <a:endParaRPr lang="en-IN" b="1" dirty="0">
                <a:solidFill>
                  <a:srgbClr val="2F6DFF"/>
                </a:solidFill>
              </a:endParaRPr>
            </a:p>
          </p:txBody>
        </p:sp>
        <p:sp>
          <p:nvSpPr>
            <p:cNvPr id="60" name="TextBox 59">
              <a:extLst>
                <a:ext uri="{FF2B5EF4-FFF2-40B4-BE49-F238E27FC236}">
                  <a16:creationId xmlns:a16="http://schemas.microsoft.com/office/drawing/2014/main" id="{AB6C09E1-1FCD-B22F-B735-2AA9CD7E6272}"/>
                </a:ext>
              </a:extLst>
            </p:cNvPr>
            <p:cNvSpPr txBox="1"/>
            <p:nvPr/>
          </p:nvSpPr>
          <p:spPr>
            <a:xfrm>
              <a:off x="7662787" y="4740508"/>
              <a:ext cx="963878" cy="369332"/>
            </a:xfrm>
            <a:prstGeom prst="rect">
              <a:avLst/>
            </a:prstGeom>
            <a:noFill/>
          </p:spPr>
          <p:txBody>
            <a:bodyPr wrap="square" rtlCol="0">
              <a:spAutoFit/>
            </a:bodyPr>
            <a:lstStyle/>
            <a:p>
              <a:pPr algn="ctr"/>
              <a:r>
                <a:rPr lang="en-US" b="1" dirty="0">
                  <a:solidFill>
                    <a:srgbClr val="34A853"/>
                  </a:solidFill>
                </a:rPr>
                <a:t>Value</a:t>
              </a:r>
              <a:endParaRPr lang="en-IN" b="1" dirty="0">
                <a:solidFill>
                  <a:srgbClr val="34A853"/>
                </a:solidFill>
              </a:endParaRPr>
            </a:p>
          </p:txBody>
        </p:sp>
        <p:pic>
          <p:nvPicPr>
            <p:cNvPr id="63" name="Picture 62">
              <a:extLst>
                <a:ext uri="{FF2B5EF4-FFF2-40B4-BE49-F238E27FC236}">
                  <a16:creationId xmlns:a16="http://schemas.microsoft.com/office/drawing/2014/main" id="{D4F292D8-2069-C062-4B7E-4B0694BD11F0}"/>
                </a:ext>
              </a:extLst>
            </p:cNvPr>
            <p:cNvPicPr>
              <a:picLocks noChangeAspect="1"/>
            </p:cNvPicPr>
            <p:nvPr/>
          </p:nvPicPr>
          <p:blipFill>
            <a:blip r:embed="rId6"/>
            <a:stretch>
              <a:fillRect/>
            </a:stretch>
          </p:blipFill>
          <p:spPr>
            <a:xfrm>
              <a:off x="4006120" y="5179378"/>
              <a:ext cx="1267594" cy="1165947"/>
            </a:xfrm>
            <a:prstGeom prst="rect">
              <a:avLst/>
            </a:prstGeom>
          </p:spPr>
        </p:pic>
        <p:pic>
          <p:nvPicPr>
            <p:cNvPr id="75" name="Picture 74">
              <a:extLst>
                <a:ext uri="{FF2B5EF4-FFF2-40B4-BE49-F238E27FC236}">
                  <a16:creationId xmlns:a16="http://schemas.microsoft.com/office/drawing/2014/main" id="{59D81808-A2C5-D93F-015B-E51491B07900}"/>
                </a:ext>
              </a:extLst>
            </p:cNvPr>
            <p:cNvPicPr>
              <a:picLocks noChangeAspect="1"/>
            </p:cNvPicPr>
            <p:nvPr/>
          </p:nvPicPr>
          <p:blipFill>
            <a:blip r:embed="rId6"/>
            <a:stretch>
              <a:fillRect/>
            </a:stretch>
          </p:blipFill>
          <p:spPr>
            <a:xfrm>
              <a:off x="5760913" y="5179378"/>
              <a:ext cx="1266003" cy="1164483"/>
            </a:xfrm>
            <a:prstGeom prst="rect">
              <a:avLst/>
            </a:prstGeom>
          </p:spPr>
        </p:pic>
        <p:pic>
          <p:nvPicPr>
            <p:cNvPr id="78" name="Picture 77">
              <a:extLst>
                <a:ext uri="{FF2B5EF4-FFF2-40B4-BE49-F238E27FC236}">
                  <a16:creationId xmlns:a16="http://schemas.microsoft.com/office/drawing/2014/main" id="{33CFEA11-E569-5598-1DBA-58E84956003B}"/>
                </a:ext>
              </a:extLst>
            </p:cNvPr>
            <p:cNvPicPr>
              <a:picLocks noChangeAspect="1"/>
            </p:cNvPicPr>
            <p:nvPr/>
          </p:nvPicPr>
          <p:blipFill>
            <a:blip r:embed="rId6"/>
            <a:stretch>
              <a:fillRect/>
            </a:stretch>
          </p:blipFill>
          <p:spPr>
            <a:xfrm>
              <a:off x="7514115" y="5180109"/>
              <a:ext cx="1264412" cy="1163020"/>
            </a:xfrm>
            <a:prstGeom prst="rect">
              <a:avLst/>
            </a:prstGeom>
          </p:spPr>
        </p:pic>
        <p:grpSp>
          <p:nvGrpSpPr>
            <p:cNvPr id="79" name="Group 78">
              <a:extLst>
                <a:ext uri="{FF2B5EF4-FFF2-40B4-BE49-F238E27FC236}">
                  <a16:creationId xmlns:a16="http://schemas.microsoft.com/office/drawing/2014/main" id="{55565BDF-1A3E-A9B2-846F-2363D258AD5B}"/>
                </a:ext>
              </a:extLst>
            </p:cNvPr>
            <p:cNvGrpSpPr/>
            <p:nvPr/>
          </p:nvGrpSpPr>
          <p:grpSpPr>
            <a:xfrm>
              <a:off x="3892970" y="6237166"/>
              <a:ext cx="1408512" cy="642836"/>
              <a:chOff x="3892970" y="6237166"/>
              <a:chExt cx="1408512" cy="642836"/>
            </a:xfrm>
          </p:grpSpPr>
          <p:sp>
            <p:nvSpPr>
              <p:cNvPr id="90" name="TextBox 89">
                <a:extLst>
                  <a:ext uri="{FF2B5EF4-FFF2-40B4-BE49-F238E27FC236}">
                    <a16:creationId xmlns:a16="http://schemas.microsoft.com/office/drawing/2014/main" id="{291018F2-CDC2-514F-4053-C0E39740D107}"/>
                  </a:ext>
                </a:extLst>
              </p:cNvPr>
              <p:cNvSpPr txBox="1"/>
              <p:nvPr/>
            </p:nvSpPr>
            <p:spPr>
              <a:xfrm rot="18664144">
                <a:off x="3910253" y="6342342"/>
                <a:ext cx="253978" cy="288543"/>
              </a:xfrm>
              <a:prstGeom prst="rect">
                <a:avLst/>
              </a:prstGeom>
              <a:noFill/>
            </p:spPr>
            <p:txBody>
              <a:bodyPr wrap="none" rtlCol="0">
                <a:spAutoFit/>
              </a:bodyPr>
              <a:lstStyle/>
              <a:p>
                <a:r>
                  <a:rPr lang="en-US" sz="1000" dirty="0"/>
                  <a:t>I</a:t>
                </a:r>
                <a:endParaRPr lang="en-IN" sz="1000" dirty="0"/>
              </a:p>
            </p:txBody>
          </p:sp>
          <p:sp>
            <p:nvSpPr>
              <p:cNvPr id="91" name="TextBox 90">
                <a:extLst>
                  <a:ext uri="{FF2B5EF4-FFF2-40B4-BE49-F238E27FC236}">
                    <a16:creationId xmlns:a16="http://schemas.microsoft.com/office/drawing/2014/main" id="{17CA4A5D-3321-6002-068F-BBD54E3D33FA}"/>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92" name="TextBox 91">
                <a:extLst>
                  <a:ext uri="{FF2B5EF4-FFF2-40B4-BE49-F238E27FC236}">
                    <a16:creationId xmlns:a16="http://schemas.microsoft.com/office/drawing/2014/main" id="{7CE3D5F4-1D12-AF51-F385-E0336A65161B}"/>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93" name="TextBox 92">
                <a:extLst>
                  <a:ext uri="{FF2B5EF4-FFF2-40B4-BE49-F238E27FC236}">
                    <a16:creationId xmlns:a16="http://schemas.microsoft.com/office/drawing/2014/main" id="{59037E02-C9FF-E99D-7AD9-A7F5A2F74DEC}"/>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80" name="Group 79">
              <a:extLst>
                <a:ext uri="{FF2B5EF4-FFF2-40B4-BE49-F238E27FC236}">
                  <a16:creationId xmlns:a16="http://schemas.microsoft.com/office/drawing/2014/main" id="{7EF0C7AF-F8CD-22A8-AE3B-DBC25E6ADEE5}"/>
                </a:ext>
              </a:extLst>
            </p:cNvPr>
            <p:cNvGrpSpPr/>
            <p:nvPr/>
          </p:nvGrpSpPr>
          <p:grpSpPr>
            <a:xfrm>
              <a:off x="5641839" y="6225439"/>
              <a:ext cx="1408513" cy="642836"/>
              <a:chOff x="3892969" y="6237166"/>
              <a:chExt cx="1408513" cy="642836"/>
            </a:xfrm>
          </p:grpSpPr>
          <p:sp>
            <p:nvSpPr>
              <p:cNvPr id="86" name="TextBox 85">
                <a:extLst>
                  <a:ext uri="{FF2B5EF4-FFF2-40B4-BE49-F238E27FC236}">
                    <a16:creationId xmlns:a16="http://schemas.microsoft.com/office/drawing/2014/main" id="{3BBBEF35-22BB-5F42-4992-80982414E3BB}"/>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87" name="TextBox 86">
                <a:extLst>
                  <a:ext uri="{FF2B5EF4-FFF2-40B4-BE49-F238E27FC236}">
                    <a16:creationId xmlns:a16="http://schemas.microsoft.com/office/drawing/2014/main" id="{571175A6-EEF3-343F-4DD0-F69F9BF012BC}"/>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88" name="TextBox 87">
                <a:extLst>
                  <a:ext uri="{FF2B5EF4-FFF2-40B4-BE49-F238E27FC236}">
                    <a16:creationId xmlns:a16="http://schemas.microsoft.com/office/drawing/2014/main" id="{E0C5D5C5-56C8-F142-5059-3252530C81A7}"/>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89" name="TextBox 88">
                <a:extLst>
                  <a:ext uri="{FF2B5EF4-FFF2-40B4-BE49-F238E27FC236}">
                    <a16:creationId xmlns:a16="http://schemas.microsoft.com/office/drawing/2014/main" id="{F8490980-D547-2BF3-37A1-B7D206F39ED0}"/>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81" name="Group 80">
              <a:extLst>
                <a:ext uri="{FF2B5EF4-FFF2-40B4-BE49-F238E27FC236}">
                  <a16:creationId xmlns:a16="http://schemas.microsoft.com/office/drawing/2014/main" id="{D721F724-18FC-47F6-34F4-4DEEA927F52C}"/>
                </a:ext>
              </a:extLst>
            </p:cNvPr>
            <p:cNvGrpSpPr/>
            <p:nvPr/>
          </p:nvGrpSpPr>
          <p:grpSpPr>
            <a:xfrm>
              <a:off x="7436465" y="6240588"/>
              <a:ext cx="1408513" cy="642836"/>
              <a:chOff x="3892969" y="6237166"/>
              <a:chExt cx="1408513" cy="642836"/>
            </a:xfrm>
          </p:grpSpPr>
          <p:sp>
            <p:nvSpPr>
              <p:cNvPr id="82" name="TextBox 81">
                <a:extLst>
                  <a:ext uri="{FF2B5EF4-FFF2-40B4-BE49-F238E27FC236}">
                    <a16:creationId xmlns:a16="http://schemas.microsoft.com/office/drawing/2014/main" id="{49351FDB-3C12-0505-355C-448CB04CE5A2}"/>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83" name="TextBox 82">
                <a:extLst>
                  <a:ext uri="{FF2B5EF4-FFF2-40B4-BE49-F238E27FC236}">
                    <a16:creationId xmlns:a16="http://schemas.microsoft.com/office/drawing/2014/main" id="{6094D611-E73D-A8D8-7D65-BE5E44C196D7}"/>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84" name="TextBox 83">
                <a:extLst>
                  <a:ext uri="{FF2B5EF4-FFF2-40B4-BE49-F238E27FC236}">
                    <a16:creationId xmlns:a16="http://schemas.microsoft.com/office/drawing/2014/main" id="{DAD32440-A5FC-44CF-E026-80F964D5AF3C}"/>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85" name="TextBox 84">
                <a:extLst>
                  <a:ext uri="{FF2B5EF4-FFF2-40B4-BE49-F238E27FC236}">
                    <a16:creationId xmlns:a16="http://schemas.microsoft.com/office/drawing/2014/main" id="{5591EA47-692E-9CBA-A6DE-94106E0A6B11}"/>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spTree>
    <p:extLst>
      <p:ext uri="{BB962C8B-B14F-4D97-AF65-F5344CB8AC3E}">
        <p14:creationId xmlns:p14="http://schemas.microsoft.com/office/powerpoint/2010/main" val="215934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026334"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Multi-Head Attention</a:t>
            </a:r>
            <a:endParaRPr lang="en-IN" dirty="0">
              <a:solidFill>
                <a:schemeClr val="tx1"/>
              </a:solidFill>
            </a:endParaRPr>
          </a:p>
        </p:txBody>
      </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aphicFrame>
        <p:nvGraphicFramePr>
          <p:cNvPr id="44" name="Table 23">
            <a:extLst>
              <a:ext uri="{FF2B5EF4-FFF2-40B4-BE49-F238E27FC236}">
                <a16:creationId xmlns:a16="http://schemas.microsoft.com/office/drawing/2014/main" id="{8DA51C07-2DDA-A3A4-2957-2E9BCFCE9DE6}"/>
              </a:ext>
            </a:extLst>
          </p:cNvPr>
          <p:cNvGraphicFramePr>
            <a:graphicFrameLocks noGrp="1"/>
          </p:cNvGraphicFramePr>
          <p:nvPr>
            <p:extLst>
              <p:ext uri="{D42A27DB-BD31-4B8C-83A1-F6EECF244321}">
                <p14:modId xmlns:p14="http://schemas.microsoft.com/office/powerpoint/2010/main" val="3364467179"/>
              </p:ext>
            </p:extLst>
          </p:nvPr>
        </p:nvGraphicFramePr>
        <p:xfrm>
          <a:off x="7982893" y="1368359"/>
          <a:ext cx="3007836" cy="2725195"/>
        </p:xfrm>
        <a:graphic>
          <a:graphicData uri="http://schemas.openxmlformats.org/drawingml/2006/table">
            <a:tbl>
              <a:tblPr firstRow="1" bandRow="1">
                <a:tableStyleId>{5940675A-B579-460E-94D1-54222C63F5DA}</a:tableStyleId>
              </a:tblPr>
              <a:tblGrid>
                <a:gridCol w="751959">
                  <a:extLst>
                    <a:ext uri="{9D8B030D-6E8A-4147-A177-3AD203B41FA5}">
                      <a16:colId xmlns:a16="http://schemas.microsoft.com/office/drawing/2014/main" val="2678846320"/>
                    </a:ext>
                  </a:extLst>
                </a:gridCol>
                <a:gridCol w="751959">
                  <a:extLst>
                    <a:ext uri="{9D8B030D-6E8A-4147-A177-3AD203B41FA5}">
                      <a16:colId xmlns:a16="http://schemas.microsoft.com/office/drawing/2014/main" val="3101296147"/>
                    </a:ext>
                  </a:extLst>
                </a:gridCol>
                <a:gridCol w="751959">
                  <a:extLst>
                    <a:ext uri="{9D8B030D-6E8A-4147-A177-3AD203B41FA5}">
                      <a16:colId xmlns:a16="http://schemas.microsoft.com/office/drawing/2014/main" val="3174730267"/>
                    </a:ext>
                  </a:extLst>
                </a:gridCol>
                <a:gridCol w="751959">
                  <a:extLst>
                    <a:ext uri="{9D8B030D-6E8A-4147-A177-3AD203B41FA5}">
                      <a16:colId xmlns:a16="http://schemas.microsoft.com/office/drawing/2014/main" val="1071174471"/>
                    </a:ext>
                  </a:extLst>
                </a:gridCol>
              </a:tblGrid>
              <a:tr h="683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47</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23</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51</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90</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1048760423"/>
                  </a:ext>
                </a:extLst>
              </a:tr>
              <a:tr h="678952">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16</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72</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65</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37</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678581315"/>
                  </a:ext>
                </a:extLst>
              </a:tr>
              <a:tr h="680066">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83</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46</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2</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51</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378662452"/>
                  </a:ext>
                </a:extLst>
              </a:tr>
              <a:tr h="682764">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7</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85</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18</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22</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480511951"/>
                  </a:ext>
                </a:extLst>
              </a:tr>
            </a:tbl>
          </a:graphicData>
        </a:graphic>
      </p:graphicFrame>
      <p:sp>
        <p:nvSpPr>
          <p:cNvPr id="52" name="TextBox 51">
            <a:extLst>
              <a:ext uri="{FF2B5EF4-FFF2-40B4-BE49-F238E27FC236}">
                <a16:creationId xmlns:a16="http://schemas.microsoft.com/office/drawing/2014/main" id="{C5482C5E-87A6-C133-059D-02E9EDC439A5}"/>
              </a:ext>
            </a:extLst>
          </p:cNvPr>
          <p:cNvSpPr txBox="1"/>
          <p:nvPr/>
        </p:nvSpPr>
        <p:spPr>
          <a:xfrm>
            <a:off x="9038613" y="4278220"/>
            <a:ext cx="896399" cy="369332"/>
          </a:xfrm>
          <a:prstGeom prst="rect">
            <a:avLst/>
          </a:prstGeom>
          <a:noFill/>
        </p:spPr>
        <p:txBody>
          <a:bodyPr wrap="none" rtlCol="0">
            <a:spAutoFit/>
          </a:bodyPr>
          <a:lstStyle/>
          <a:p>
            <a:pPr algn="ctr"/>
            <a:r>
              <a:rPr lang="en-US" b="1" dirty="0"/>
              <a:t>Initially</a:t>
            </a:r>
            <a:endParaRPr lang="en-IN" b="1" dirty="0"/>
          </a:p>
        </p:txBody>
      </p:sp>
      <p:sp>
        <p:nvSpPr>
          <p:cNvPr id="6" name="TextBox 5">
            <a:extLst>
              <a:ext uri="{FF2B5EF4-FFF2-40B4-BE49-F238E27FC236}">
                <a16:creationId xmlns:a16="http://schemas.microsoft.com/office/drawing/2014/main" id="{BDDDDFCF-9909-BDC7-D9A4-B511CB8168FB}"/>
              </a:ext>
            </a:extLst>
          </p:cNvPr>
          <p:cNvSpPr txBox="1"/>
          <p:nvPr/>
        </p:nvSpPr>
        <p:spPr>
          <a:xfrm>
            <a:off x="7512197" y="1559305"/>
            <a:ext cx="242374" cy="369332"/>
          </a:xfrm>
          <a:prstGeom prst="rect">
            <a:avLst/>
          </a:prstGeom>
          <a:noFill/>
        </p:spPr>
        <p:txBody>
          <a:bodyPr wrap="none" rtlCol="0">
            <a:spAutoFit/>
          </a:bodyPr>
          <a:lstStyle/>
          <a:p>
            <a:pPr algn="ctr"/>
            <a:r>
              <a:rPr lang="en-US" dirty="0"/>
              <a:t>I</a:t>
            </a:r>
            <a:endParaRPr lang="en-IN" dirty="0"/>
          </a:p>
        </p:txBody>
      </p:sp>
      <p:sp>
        <p:nvSpPr>
          <p:cNvPr id="12" name="TextBox 11">
            <a:extLst>
              <a:ext uri="{FF2B5EF4-FFF2-40B4-BE49-F238E27FC236}">
                <a16:creationId xmlns:a16="http://schemas.microsoft.com/office/drawing/2014/main" id="{530F170F-D2CC-514E-A37C-93BEF8C16814}"/>
              </a:ext>
            </a:extLst>
          </p:cNvPr>
          <p:cNvSpPr txBox="1"/>
          <p:nvPr/>
        </p:nvSpPr>
        <p:spPr>
          <a:xfrm>
            <a:off x="7327730" y="2230671"/>
            <a:ext cx="575735" cy="369332"/>
          </a:xfrm>
          <a:prstGeom prst="rect">
            <a:avLst/>
          </a:prstGeom>
          <a:noFill/>
        </p:spPr>
        <p:txBody>
          <a:bodyPr wrap="none" rtlCol="0">
            <a:spAutoFit/>
          </a:bodyPr>
          <a:lstStyle/>
          <a:p>
            <a:pPr algn="ctr"/>
            <a:r>
              <a:rPr lang="en-US" dirty="0"/>
              <a:t>love</a:t>
            </a:r>
            <a:endParaRPr lang="en-IN" dirty="0"/>
          </a:p>
        </p:txBody>
      </p:sp>
      <p:sp>
        <p:nvSpPr>
          <p:cNvPr id="13" name="TextBox 12">
            <a:extLst>
              <a:ext uri="{FF2B5EF4-FFF2-40B4-BE49-F238E27FC236}">
                <a16:creationId xmlns:a16="http://schemas.microsoft.com/office/drawing/2014/main" id="{F431A316-3BC0-5FB9-4971-0761538CF0F0}"/>
              </a:ext>
            </a:extLst>
          </p:cNvPr>
          <p:cNvSpPr txBox="1"/>
          <p:nvPr/>
        </p:nvSpPr>
        <p:spPr>
          <a:xfrm>
            <a:off x="7102884" y="2866495"/>
            <a:ext cx="840295" cy="369332"/>
          </a:xfrm>
          <a:prstGeom prst="rect">
            <a:avLst/>
          </a:prstGeom>
          <a:noFill/>
        </p:spPr>
        <p:txBody>
          <a:bodyPr wrap="none" rtlCol="0">
            <a:spAutoFit/>
          </a:bodyPr>
          <a:lstStyle/>
          <a:p>
            <a:pPr algn="ctr"/>
            <a:r>
              <a:rPr lang="en-US" dirty="0"/>
              <a:t>cheese</a:t>
            </a:r>
            <a:endParaRPr lang="en-IN" dirty="0"/>
          </a:p>
        </p:txBody>
      </p:sp>
      <p:sp>
        <p:nvSpPr>
          <p:cNvPr id="20" name="TextBox 19">
            <a:extLst>
              <a:ext uri="{FF2B5EF4-FFF2-40B4-BE49-F238E27FC236}">
                <a16:creationId xmlns:a16="http://schemas.microsoft.com/office/drawing/2014/main" id="{9E02C717-D0AF-C900-E941-3F6049B40B7C}"/>
              </a:ext>
            </a:extLst>
          </p:cNvPr>
          <p:cNvSpPr txBox="1"/>
          <p:nvPr/>
        </p:nvSpPr>
        <p:spPr>
          <a:xfrm>
            <a:off x="7300258" y="3556103"/>
            <a:ext cx="603307" cy="369332"/>
          </a:xfrm>
          <a:prstGeom prst="rect">
            <a:avLst/>
          </a:prstGeom>
          <a:noFill/>
        </p:spPr>
        <p:txBody>
          <a:bodyPr wrap="none" rtlCol="0">
            <a:spAutoFit/>
          </a:bodyPr>
          <a:lstStyle/>
          <a:p>
            <a:pPr algn="ctr"/>
            <a:r>
              <a:rPr lang="en-US" dirty="0"/>
              <a:t>cake</a:t>
            </a:r>
            <a:endParaRPr lang="en-IN" dirty="0"/>
          </a:p>
        </p:txBody>
      </p:sp>
      <p:sp>
        <p:nvSpPr>
          <p:cNvPr id="23" name="TextBox 22">
            <a:extLst>
              <a:ext uri="{FF2B5EF4-FFF2-40B4-BE49-F238E27FC236}">
                <a16:creationId xmlns:a16="http://schemas.microsoft.com/office/drawing/2014/main" id="{9654F711-83C2-5EBB-ABDB-A79FF9B2738B}"/>
              </a:ext>
            </a:extLst>
          </p:cNvPr>
          <p:cNvSpPr txBox="1"/>
          <p:nvPr/>
        </p:nvSpPr>
        <p:spPr>
          <a:xfrm>
            <a:off x="8265461" y="986494"/>
            <a:ext cx="242374" cy="369332"/>
          </a:xfrm>
          <a:prstGeom prst="rect">
            <a:avLst/>
          </a:prstGeom>
          <a:noFill/>
        </p:spPr>
        <p:txBody>
          <a:bodyPr wrap="none" rtlCol="0">
            <a:spAutoFit/>
          </a:bodyPr>
          <a:lstStyle/>
          <a:p>
            <a:pPr algn="ctr"/>
            <a:r>
              <a:rPr lang="en-US" dirty="0"/>
              <a:t>I</a:t>
            </a:r>
            <a:endParaRPr lang="en-IN" dirty="0"/>
          </a:p>
        </p:txBody>
      </p:sp>
      <p:sp>
        <p:nvSpPr>
          <p:cNvPr id="43" name="TextBox 42">
            <a:extLst>
              <a:ext uri="{FF2B5EF4-FFF2-40B4-BE49-F238E27FC236}">
                <a16:creationId xmlns:a16="http://schemas.microsoft.com/office/drawing/2014/main" id="{7452726C-D161-4904-A396-DD4AC8A6319C}"/>
              </a:ext>
            </a:extLst>
          </p:cNvPr>
          <p:cNvSpPr txBox="1"/>
          <p:nvPr/>
        </p:nvSpPr>
        <p:spPr>
          <a:xfrm>
            <a:off x="8835668" y="1006462"/>
            <a:ext cx="575735" cy="369332"/>
          </a:xfrm>
          <a:prstGeom prst="rect">
            <a:avLst/>
          </a:prstGeom>
          <a:noFill/>
        </p:spPr>
        <p:txBody>
          <a:bodyPr wrap="none" rtlCol="0">
            <a:spAutoFit/>
          </a:bodyPr>
          <a:lstStyle/>
          <a:p>
            <a:pPr algn="ctr"/>
            <a:r>
              <a:rPr lang="en-US" dirty="0"/>
              <a:t>love</a:t>
            </a:r>
            <a:endParaRPr lang="en-IN" dirty="0"/>
          </a:p>
        </p:txBody>
      </p:sp>
      <p:sp>
        <p:nvSpPr>
          <p:cNvPr id="53" name="TextBox 52">
            <a:extLst>
              <a:ext uri="{FF2B5EF4-FFF2-40B4-BE49-F238E27FC236}">
                <a16:creationId xmlns:a16="http://schemas.microsoft.com/office/drawing/2014/main" id="{F40C3E91-2FF8-68FC-096A-AE1D156FE475}"/>
              </a:ext>
            </a:extLst>
          </p:cNvPr>
          <p:cNvSpPr txBox="1"/>
          <p:nvPr/>
        </p:nvSpPr>
        <p:spPr>
          <a:xfrm>
            <a:off x="9442224" y="994057"/>
            <a:ext cx="840295" cy="369332"/>
          </a:xfrm>
          <a:prstGeom prst="rect">
            <a:avLst/>
          </a:prstGeom>
          <a:noFill/>
        </p:spPr>
        <p:txBody>
          <a:bodyPr wrap="none" rtlCol="0">
            <a:spAutoFit/>
          </a:bodyPr>
          <a:lstStyle/>
          <a:p>
            <a:pPr algn="ctr"/>
            <a:r>
              <a:rPr lang="en-US" dirty="0"/>
              <a:t>cheese</a:t>
            </a:r>
            <a:endParaRPr lang="en-IN" dirty="0"/>
          </a:p>
        </p:txBody>
      </p:sp>
      <p:sp>
        <p:nvSpPr>
          <p:cNvPr id="56" name="TextBox 55">
            <a:extLst>
              <a:ext uri="{FF2B5EF4-FFF2-40B4-BE49-F238E27FC236}">
                <a16:creationId xmlns:a16="http://schemas.microsoft.com/office/drawing/2014/main" id="{5BE308B9-0D96-DB2C-6347-68E8E9AE8B7B}"/>
              </a:ext>
            </a:extLst>
          </p:cNvPr>
          <p:cNvSpPr txBox="1"/>
          <p:nvPr/>
        </p:nvSpPr>
        <p:spPr>
          <a:xfrm>
            <a:off x="10313340" y="967676"/>
            <a:ext cx="603307" cy="369332"/>
          </a:xfrm>
          <a:prstGeom prst="rect">
            <a:avLst/>
          </a:prstGeom>
          <a:noFill/>
        </p:spPr>
        <p:txBody>
          <a:bodyPr wrap="none" rtlCol="0">
            <a:spAutoFit/>
          </a:bodyPr>
          <a:lstStyle/>
          <a:p>
            <a:pPr algn="ctr"/>
            <a:r>
              <a:rPr lang="en-US" dirty="0"/>
              <a:t>cake</a:t>
            </a:r>
            <a:endParaRPr lang="en-IN" dirty="0"/>
          </a:p>
        </p:txBody>
      </p:sp>
      <p:grpSp>
        <p:nvGrpSpPr>
          <p:cNvPr id="57" name="Group 56">
            <a:extLst>
              <a:ext uri="{FF2B5EF4-FFF2-40B4-BE49-F238E27FC236}">
                <a16:creationId xmlns:a16="http://schemas.microsoft.com/office/drawing/2014/main" id="{F0771009-3D9B-67CC-25C5-E8B5702E09A8}"/>
              </a:ext>
            </a:extLst>
          </p:cNvPr>
          <p:cNvGrpSpPr/>
          <p:nvPr/>
        </p:nvGrpSpPr>
        <p:grpSpPr>
          <a:xfrm>
            <a:off x="345765" y="1074305"/>
            <a:ext cx="6035430" cy="4963469"/>
            <a:chOff x="2999317" y="1066799"/>
            <a:chExt cx="7072842" cy="5816625"/>
          </a:xfrm>
        </p:grpSpPr>
        <p:grpSp>
          <p:nvGrpSpPr>
            <p:cNvPr id="59" name="Group 58">
              <a:extLst>
                <a:ext uri="{FF2B5EF4-FFF2-40B4-BE49-F238E27FC236}">
                  <a16:creationId xmlns:a16="http://schemas.microsoft.com/office/drawing/2014/main" id="{AE81B6FE-7133-8E57-D357-7DA7574E2114}"/>
                </a:ext>
              </a:extLst>
            </p:cNvPr>
            <p:cNvGrpSpPr/>
            <p:nvPr/>
          </p:nvGrpSpPr>
          <p:grpSpPr>
            <a:xfrm>
              <a:off x="2999317" y="1066799"/>
              <a:ext cx="7072842" cy="3616961"/>
              <a:chOff x="3193676" y="1527302"/>
              <a:chExt cx="5804648" cy="4469433"/>
            </a:xfrm>
          </p:grpSpPr>
          <p:sp>
            <p:nvSpPr>
              <p:cNvPr id="93" name="Rectangle: Rounded Corners 92">
                <a:extLst>
                  <a:ext uri="{FF2B5EF4-FFF2-40B4-BE49-F238E27FC236}">
                    <a16:creationId xmlns:a16="http://schemas.microsoft.com/office/drawing/2014/main" id="{88A0C69D-D9F8-733A-94A7-58E4C807AA14}"/>
                  </a:ext>
                </a:extLst>
              </p:cNvPr>
              <p:cNvSpPr/>
              <p:nvPr/>
            </p:nvSpPr>
            <p:spPr>
              <a:xfrm>
                <a:off x="3193676" y="1527302"/>
                <a:ext cx="5804648" cy="4469433"/>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4" name="Rectangle: Rounded Corners 93">
                <a:extLst>
                  <a:ext uri="{FF2B5EF4-FFF2-40B4-BE49-F238E27FC236}">
                    <a16:creationId xmlns:a16="http://schemas.microsoft.com/office/drawing/2014/main" id="{9B01BF6F-AE4F-4C38-4A6A-19125E7CE424}"/>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95" name="Rectangle: Rounded Corners 94">
                <a:extLst>
                  <a:ext uri="{FF2B5EF4-FFF2-40B4-BE49-F238E27FC236}">
                    <a16:creationId xmlns:a16="http://schemas.microsoft.com/office/drawing/2014/main" id="{B19CBF3D-D776-A96B-DB4F-F8781DAA1224}"/>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96" name="Rectangle: Rounded Corners 95">
                <a:extLst>
                  <a:ext uri="{FF2B5EF4-FFF2-40B4-BE49-F238E27FC236}">
                    <a16:creationId xmlns:a16="http://schemas.microsoft.com/office/drawing/2014/main" id="{C4B31C85-6A38-7559-AFD8-D329406D82B1}"/>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97" name="Rectangle: Rounded Corners 96">
                <a:extLst>
                  <a:ext uri="{FF2B5EF4-FFF2-40B4-BE49-F238E27FC236}">
                    <a16:creationId xmlns:a16="http://schemas.microsoft.com/office/drawing/2014/main" id="{43315E58-B70B-959B-F091-5C3321844313}"/>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98" name="Rectangle: Rounded Corners 97">
                <a:extLst>
                  <a:ext uri="{FF2B5EF4-FFF2-40B4-BE49-F238E27FC236}">
                    <a16:creationId xmlns:a16="http://schemas.microsoft.com/office/drawing/2014/main" id="{263E98E8-669B-09AE-968E-74B56530B0BC}"/>
                  </a:ext>
                </a:extLst>
              </p:cNvPr>
              <p:cNvSpPr/>
              <p:nvPr/>
            </p:nvSpPr>
            <p:spPr>
              <a:xfrm>
                <a:off x="4640398" y="4122547"/>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Scale</a:t>
                </a:r>
                <a:endParaRPr lang="en-IN" sz="1600" dirty="0">
                  <a:solidFill>
                    <a:schemeClr val="tx1">
                      <a:lumMod val="50000"/>
                      <a:lumOff val="50000"/>
                    </a:schemeClr>
                  </a:solidFill>
                </a:endParaRPr>
              </a:p>
            </p:txBody>
          </p:sp>
          <p:sp>
            <p:nvSpPr>
              <p:cNvPr id="99" name="Rectangle: Rounded Corners 98">
                <a:extLst>
                  <a:ext uri="{FF2B5EF4-FFF2-40B4-BE49-F238E27FC236}">
                    <a16:creationId xmlns:a16="http://schemas.microsoft.com/office/drawing/2014/main" id="{8AE6399D-B3E1-FB59-8C2F-B1CED94F980A}"/>
                  </a:ext>
                </a:extLst>
              </p:cNvPr>
              <p:cNvSpPr/>
              <p:nvPr/>
            </p:nvSpPr>
            <p:spPr>
              <a:xfrm>
                <a:off x="4640397" y="3534145"/>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Softmax</a:t>
                </a:r>
                <a:endParaRPr lang="en-IN" sz="1600" dirty="0">
                  <a:solidFill>
                    <a:schemeClr val="tx1">
                      <a:lumMod val="50000"/>
                      <a:lumOff val="50000"/>
                    </a:schemeClr>
                  </a:solidFill>
                </a:endParaRPr>
              </a:p>
            </p:txBody>
          </p:sp>
          <p:sp>
            <p:nvSpPr>
              <p:cNvPr id="100" name="Rectangle: Rounded Corners 99">
                <a:extLst>
                  <a:ext uri="{FF2B5EF4-FFF2-40B4-BE49-F238E27FC236}">
                    <a16:creationId xmlns:a16="http://schemas.microsoft.com/office/drawing/2014/main" id="{B17288E7-302E-9F7E-D067-E85B27D51104}"/>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101" name="Rectangle: Rounded Corners 100">
                <a:extLst>
                  <a:ext uri="{FF2B5EF4-FFF2-40B4-BE49-F238E27FC236}">
                    <a16:creationId xmlns:a16="http://schemas.microsoft.com/office/drawing/2014/main" id="{96D97EC0-2BEA-83ED-14EB-D11CDB072B6C}"/>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102" name="Rectangle: Rounded Corners 101">
                <a:extLst>
                  <a:ext uri="{FF2B5EF4-FFF2-40B4-BE49-F238E27FC236}">
                    <a16:creationId xmlns:a16="http://schemas.microsoft.com/office/drawing/2014/main" id="{454549B5-05F7-E0EB-EC92-9EE9D5097504}"/>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103" name="Straight Arrow Connector 102">
                <a:extLst>
                  <a:ext uri="{FF2B5EF4-FFF2-40B4-BE49-F238E27FC236}">
                    <a16:creationId xmlns:a16="http://schemas.microsoft.com/office/drawing/2014/main" id="{DCED8738-11FA-08F7-B99E-A24CE85B33AB}"/>
                  </a:ext>
                </a:extLst>
              </p:cNvPr>
              <p:cNvCxnSpPr>
                <a:cxnSpLocks/>
                <a:stCxn id="96" idx="0"/>
              </p:cNvCxnSpPr>
              <p:nvPr/>
            </p:nvCxnSpPr>
            <p:spPr>
              <a:xfrm flipV="1">
                <a:off x="7416490" y="3286819"/>
                <a:ext cx="0" cy="2221990"/>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BE615F78-5A9A-F94B-6ABE-F8D6B2F67FC5}"/>
                  </a:ext>
                </a:extLst>
              </p:cNvPr>
              <p:cNvCxnSpPr>
                <a:stCxn id="95" idx="0"/>
              </p:cNvCxnSpPr>
              <p:nvPr/>
            </p:nvCxnSpPr>
            <p:spPr>
              <a:xfrm rot="16200000" flipV="1">
                <a:off x="5626604" y="5155807"/>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195C0496-EC29-C1A3-D3B8-3993B9388918}"/>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4BB2FD8F-DCCA-38CC-D93F-F292A5F2B490}"/>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1C3444B3-FB35-1493-B95F-0E2B79FEBC3E}"/>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F45E362-73AE-7336-D232-BA555DE01113}"/>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D05AAE6-B33D-5B90-170F-4590A7A87688}"/>
                  </a:ext>
                </a:extLst>
              </p:cNvPr>
              <p:cNvCxnSpPr>
                <a:cxnSpLocks/>
                <a:stCxn id="100"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097015B6-EBD4-243B-9E74-BF238ACB8052}"/>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918C6BB-7DC5-1EAD-E86A-AEB280B60521}"/>
                </a:ext>
              </a:extLst>
            </p:cNvPr>
            <p:cNvSpPr txBox="1"/>
            <p:nvPr/>
          </p:nvSpPr>
          <p:spPr>
            <a:xfrm>
              <a:off x="4119617" y="4739697"/>
              <a:ext cx="1040601" cy="369332"/>
            </a:xfrm>
            <a:prstGeom prst="rect">
              <a:avLst/>
            </a:prstGeom>
            <a:noFill/>
          </p:spPr>
          <p:txBody>
            <a:bodyPr wrap="square" rtlCol="0">
              <a:spAutoFit/>
            </a:bodyPr>
            <a:lstStyle/>
            <a:p>
              <a:pPr algn="ctr"/>
              <a:r>
                <a:rPr lang="en-US" b="1" dirty="0">
                  <a:solidFill>
                    <a:srgbClr val="EA4335"/>
                  </a:solidFill>
                </a:rPr>
                <a:t>Query</a:t>
              </a:r>
              <a:endParaRPr lang="en-IN" b="1" dirty="0">
                <a:solidFill>
                  <a:srgbClr val="EA4335"/>
                </a:solidFill>
              </a:endParaRPr>
            </a:p>
          </p:txBody>
        </p:sp>
        <p:sp>
          <p:nvSpPr>
            <p:cNvPr id="62" name="TextBox 61">
              <a:extLst>
                <a:ext uri="{FF2B5EF4-FFF2-40B4-BE49-F238E27FC236}">
                  <a16:creationId xmlns:a16="http://schemas.microsoft.com/office/drawing/2014/main" id="{6C754E00-CC17-33F0-B250-F82C429CD56F}"/>
                </a:ext>
              </a:extLst>
            </p:cNvPr>
            <p:cNvSpPr txBox="1"/>
            <p:nvPr/>
          </p:nvSpPr>
          <p:spPr>
            <a:xfrm>
              <a:off x="6038008" y="4735597"/>
              <a:ext cx="711809" cy="369332"/>
            </a:xfrm>
            <a:prstGeom prst="rect">
              <a:avLst/>
            </a:prstGeom>
            <a:noFill/>
          </p:spPr>
          <p:txBody>
            <a:bodyPr wrap="square" rtlCol="0">
              <a:spAutoFit/>
            </a:bodyPr>
            <a:lstStyle/>
            <a:p>
              <a:pPr algn="ctr"/>
              <a:r>
                <a:rPr lang="en-US" b="1" dirty="0">
                  <a:solidFill>
                    <a:srgbClr val="2F6DFF"/>
                  </a:solidFill>
                </a:rPr>
                <a:t>Key</a:t>
              </a:r>
              <a:endParaRPr lang="en-IN" b="1" dirty="0">
                <a:solidFill>
                  <a:srgbClr val="2F6DFF"/>
                </a:solidFill>
              </a:endParaRPr>
            </a:p>
          </p:txBody>
        </p:sp>
        <p:sp>
          <p:nvSpPr>
            <p:cNvPr id="63" name="TextBox 62">
              <a:extLst>
                <a:ext uri="{FF2B5EF4-FFF2-40B4-BE49-F238E27FC236}">
                  <a16:creationId xmlns:a16="http://schemas.microsoft.com/office/drawing/2014/main" id="{109B0134-EEBB-AA73-6F0A-4BFACCA3B788}"/>
                </a:ext>
              </a:extLst>
            </p:cNvPr>
            <p:cNvSpPr txBox="1"/>
            <p:nvPr/>
          </p:nvSpPr>
          <p:spPr>
            <a:xfrm>
              <a:off x="7662787" y="4740508"/>
              <a:ext cx="963878" cy="369332"/>
            </a:xfrm>
            <a:prstGeom prst="rect">
              <a:avLst/>
            </a:prstGeom>
            <a:noFill/>
          </p:spPr>
          <p:txBody>
            <a:bodyPr wrap="square" rtlCol="0">
              <a:spAutoFit/>
            </a:bodyPr>
            <a:lstStyle/>
            <a:p>
              <a:pPr algn="ctr"/>
              <a:r>
                <a:rPr lang="en-US" b="1" dirty="0">
                  <a:solidFill>
                    <a:srgbClr val="34A853"/>
                  </a:solidFill>
                </a:rPr>
                <a:t>Value</a:t>
              </a:r>
              <a:endParaRPr lang="en-IN" b="1" dirty="0">
                <a:solidFill>
                  <a:srgbClr val="34A853"/>
                </a:solidFill>
              </a:endParaRPr>
            </a:p>
          </p:txBody>
        </p:sp>
        <p:pic>
          <p:nvPicPr>
            <p:cNvPr id="75" name="Picture 74">
              <a:extLst>
                <a:ext uri="{FF2B5EF4-FFF2-40B4-BE49-F238E27FC236}">
                  <a16:creationId xmlns:a16="http://schemas.microsoft.com/office/drawing/2014/main" id="{AB721DE3-FFC4-3121-80C6-5C53D0B8A659}"/>
                </a:ext>
              </a:extLst>
            </p:cNvPr>
            <p:cNvPicPr>
              <a:picLocks noChangeAspect="1"/>
            </p:cNvPicPr>
            <p:nvPr/>
          </p:nvPicPr>
          <p:blipFill>
            <a:blip r:embed="rId2"/>
            <a:stretch>
              <a:fillRect/>
            </a:stretch>
          </p:blipFill>
          <p:spPr>
            <a:xfrm>
              <a:off x="4006120" y="5179378"/>
              <a:ext cx="1267594" cy="1165947"/>
            </a:xfrm>
            <a:prstGeom prst="rect">
              <a:avLst/>
            </a:prstGeom>
          </p:spPr>
        </p:pic>
        <p:pic>
          <p:nvPicPr>
            <p:cNvPr id="76" name="Picture 75">
              <a:extLst>
                <a:ext uri="{FF2B5EF4-FFF2-40B4-BE49-F238E27FC236}">
                  <a16:creationId xmlns:a16="http://schemas.microsoft.com/office/drawing/2014/main" id="{EF2092EB-9A64-BD75-1B8A-B8713318D829}"/>
                </a:ext>
              </a:extLst>
            </p:cNvPr>
            <p:cNvPicPr>
              <a:picLocks noChangeAspect="1"/>
            </p:cNvPicPr>
            <p:nvPr/>
          </p:nvPicPr>
          <p:blipFill>
            <a:blip r:embed="rId2"/>
            <a:stretch>
              <a:fillRect/>
            </a:stretch>
          </p:blipFill>
          <p:spPr>
            <a:xfrm>
              <a:off x="5760913" y="5179378"/>
              <a:ext cx="1266003" cy="1164483"/>
            </a:xfrm>
            <a:prstGeom prst="rect">
              <a:avLst/>
            </a:prstGeom>
          </p:spPr>
        </p:pic>
        <p:pic>
          <p:nvPicPr>
            <p:cNvPr id="77" name="Picture 76">
              <a:extLst>
                <a:ext uri="{FF2B5EF4-FFF2-40B4-BE49-F238E27FC236}">
                  <a16:creationId xmlns:a16="http://schemas.microsoft.com/office/drawing/2014/main" id="{933F288A-F7B4-F7C6-5B19-6B5D58953F04}"/>
                </a:ext>
              </a:extLst>
            </p:cNvPr>
            <p:cNvPicPr>
              <a:picLocks noChangeAspect="1"/>
            </p:cNvPicPr>
            <p:nvPr/>
          </p:nvPicPr>
          <p:blipFill>
            <a:blip r:embed="rId2"/>
            <a:stretch>
              <a:fillRect/>
            </a:stretch>
          </p:blipFill>
          <p:spPr>
            <a:xfrm>
              <a:off x="7514115" y="5180109"/>
              <a:ext cx="1264412" cy="1163020"/>
            </a:xfrm>
            <a:prstGeom prst="rect">
              <a:avLst/>
            </a:prstGeom>
          </p:spPr>
        </p:pic>
        <p:grpSp>
          <p:nvGrpSpPr>
            <p:cNvPr id="78" name="Group 77">
              <a:extLst>
                <a:ext uri="{FF2B5EF4-FFF2-40B4-BE49-F238E27FC236}">
                  <a16:creationId xmlns:a16="http://schemas.microsoft.com/office/drawing/2014/main" id="{FA7F0E0A-07B6-1C7B-32B9-26F357487717}"/>
                </a:ext>
              </a:extLst>
            </p:cNvPr>
            <p:cNvGrpSpPr/>
            <p:nvPr/>
          </p:nvGrpSpPr>
          <p:grpSpPr>
            <a:xfrm>
              <a:off x="3892970" y="6237166"/>
              <a:ext cx="1408512" cy="642836"/>
              <a:chOff x="3892970" y="6237166"/>
              <a:chExt cx="1408512" cy="642836"/>
            </a:xfrm>
          </p:grpSpPr>
          <p:sp>
            <p:nvSpPr>
              <p:cNvPr id="89" name="TextBox 88">
                <a:extLst>
                  <a:ext uri="{FF2B5EF4-FFF2-40B4-BE49-F238E27FC236}">
                    <a16:creationId xmlns:a16="http://schemas.microsoft.com/office/drawing/2014/main" id="{E1C6D79D-7200-57FA-B044-71492A9EB5C1}"/>
                  </a:ext>
                </a:extLst>
              </p:cNvPr>
              <p:cNvSpPr txBox="1"/>
              <p:nvPr/>
            </p:nvSpPr>
            <p:spPr>
              <a:xfrm rot="18664144">
                <a:off x="3910253" y="6342342"/>
                <a:ext cx="253978" cy="288543"/>
              </a:xfrm>
              <a:prstGeom prst="rect">
                <a:avLst/>
              </a:prstGeom>
              <a:noFill/>
            </p:spPr>
            <p:txBody>
              <a:bodyPr wrap="none" rtlCol="0">
                <a:spAutoFit/>
              </a:bodyPr>
              <a:lstStyle/>
              <a:p>
                <a:r>
                  <a:rPr lang="en-US" sz="1000" dirty="0"/>
                  <a:t>I</a:t>
                </a:r>
                <a:endParaRPr lang="en-IN" sz="1000" dirty="0"/>
              </a:p>
            </p:txBody>
          </p:sp>
          <p:sp>
            <p:nvSpPr>
              <p:cNvPr id="90" name="TextBox 89">
                <a:extLst>
                  <a:ext uri="{FF2B5EF4-FFF2-40B4-BE49-F238E27FC236}">
                    <a16:creationId xmlns:a16="http://schemas.microsoft.com/office/drawing/2014/main" id="{1946CD42-A057-A4B9-A478-31C594420DE6}"/>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91" name="TextBox 90">
                <a:extLst>
                  <a:ext uri="{FF2B5EF4-FFF2-40B4-BE49-F238E27FC236}">
                    <a16:creationId xmlns:a16="http://schemas.microsoft.com/office/drawing/2014/main" id="{2703779C-EC26-532F-FB82-083E682B318C}"/>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92" name="TextBox 91">
                <a:extLst>
                  <a:ext uri="{FF2B5EF4-FFF2-40B4-BE49-F238E27FC236}">
                    <a16:creationId xmlns:a16="http://schemas.microsoft.com/office/drawing/2014/main" id="{A2FC8CEE-8C2B-FC42-FCF5-F7A83510E575}"/>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79" name="Group 78">
              <a:extLst>
                <a:ext uri="{FF2B5EF4-FFF2-40B4-BE49-F238E27FC236}">
                  <a16:creationId xmlns:a16="http://schemas.microsoft.com/office/drawing/2014/main" id="{7F8E9366-A1F7-73D0-B9EA-8AB4FE8F7E3F}"/>
                </a:ext>
              </a:extLst>
            </p:cNvPr>
            <p:cNvGrpSpPr/>
            <p:nvPr/>
          </p:nvGrpSpPr>
          <p:grpSpPr>
            <a:xfrm>
              <a:off x="5641839" y="6225439"/>
              <a:ext cx="1408513" cy="642836"/>
              <a:chOff x="3892969" y="6237166"/>
              <a:chExt cx="1408513" cy="642836"/>
            </a:xfrm>
          </p:grpSpPr>
          <p:sp>
            <p:nvSpPr>
              <p:cNvPr id="85" name="TextBox 84">
                <a:extLst>
                  <a:ext uri="{FF2B5EF4-FFF2-40B4-BE49-F238E27FC236}">
                    <a16:creationId xmlns:a16="http://schemas.microsoft.com/office/drawing/2014/main" id="{FA099992-825F-EF4E-595B-DBD92FD3DFB6}"/>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86" name="TextBox 85">
                <a:extLst>
                  <a:ext uri="{FF2B5EF4-FFF2-40B4-BE49-F238E27FC236}">
                    <a16:creationId xmlns:a16="http://schemas.microsoft.com/office/drawing/2014/main" id="{21C7A212-02E5-5D96-5943-2990514AB0FA}"/>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87" name="TextBox 86">
                <a:extLst>
                  <a:ext uri="{FF2B5EF4-FFF2-40B4-BE49-F238E27FC236}">
                    <a16:creationId xmlns:a16="http://schemas.microsoft.com/office/drawing/2014/main" id="{CA73E2C6-D359-00B3-CE86-465FB44D04BC}"/>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88" name="TextBox 87">
                <a:extLst>
                  <a:ext uri="{FF2B5EF4-FFF2-40B4-BE49-F238E27FC236}">
                    <a16:creationId xmlns:a16="http://schemas.microsoft.com/office/drawing/2014/main" id="{392EEE8E-8989-90BB-3FC0-053E74A32B2F}"/>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80" name="Group 79">
              <a:extLst>
                <a:ext uri="{FF2B5EF4-FFF2-40B4-BE49-F238E27FC236}">
                  <a16:creationId xmlns:a16="http://schemas.microsoft.com/office/drawing/2014/main" id="{5B2EAF71-28BF-6EC9-9061-73914ED25F72}"/>
                </a:ext>
              </a:extLst>
            </p:cNvPr>
            <p:cNvGrpSpPr/>
            <p:nvPr/>
          </p:nvGrpSpPr>
          <p:grpSpPr>
            <a:xfrm>
              <a:off x="7436465" y="6240588"/>
              <a:ext cx="1408513" cy="642836"/>
              <a:chOff x="3892969" y="6237166"/>
              <a:chExt cx="1408513" cy="642836"/>
            </a:xfrm>
          </p:grpSpPr>
          <p:sp>
            <p:nvSpPr>
              <p:cNvPr id="81" name="TextBox 80">
                <a:extLst>
                  <a:ext uri="{FF2B5EF4-FFF2-40B4-BE49-F238E27FC236}">
                    <a16:creationId xmlns:a16="http://schemas.microsoft.com/office/drawing/2014/main" id="{81A6E577-47AC-0E3A-571A-C6C381603157}"/>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82" name="TextBox 81">
                <a:extLst>
                  <a:ext uri="{FF2B5EF4-FFF2-40B4-BE49-F238E27FC236}">
                    <a16:creationId xmlns:a16="http://schemas.microsoft.com/office/drawing/2014/main" id="{B312F6D4-AAEA-8442-2841-E56FAF671375}"/>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83" name="TextBox 82">
                <a:extLst>
                  <a:ext uri="{FF2B5EF4-FFF2-40B4-BE49-F238E27FC236}">
                    <a16:creationId xmlns:a16="http://schemas.microsoft.com/office/drawing/2014/main" id="{35CD83D7-6035-5C27-D6A2-0BA4C6837890}"/>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84" name="TextBox 83">
                <a:extLst>
                  <a:ext uri="{FF2B5EF4-FFF2-40B4-BE49-F238E27FC236}">
                    <a16:creationId xmlns:a16="http://schemas.microsoft.com/office/drawing/2014/main" id="{DE557B90-AAE1-581F-3841-73C7F2DD05A0}"/>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spTree>
    <p:extLst>
      <p:ext uri="{BB962C8B-B14F-4D97-AF65-F5344CB8AC3E}">
        <p14:creationId xmlns:p14="http://schemas.microsoft.com/office/powerpoint/2010/main" val="632648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026334"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Multi-Head Attention</a:t>
            </a:r>
            <a:endParaRPr lang="en-IN" dirty="0">
              <a:solidFill>
                <a:schemeClr val="tx1"/>
              </a:solidFill>
            </a:endParaRPr>
          </a:p>
        </p:txBody>
      </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aphicFrame>
        <p:nvGraphicFramePr>
          <p:cNvPr id="44" name="Table 23">
            <a:extLst>
              <a:ext uri="{FF2B5EF4-FFF2-40B4-BE49-F238E27FC236}">
                <a16:creationId xmlns:a16="http://schemas.microsoft.com/office/drawing/2014/main" id="{8DA51C07-2DDA-A3A4-2957-2E9BCFCE9DE6}"/>
              </a:ext>
            </a:extLst>
          </p:cNvPr>
          <p:cNvGraphicFramePr>
            <a:graphicFrameLocks noGrp="1"/>
          </p:cNvGraphicFramePr>
          <p:nvPr>
            <p:extLst>
              <p:ext uri="{D42A27DB-BD31-4B8C-83A1-F6EECF244321}">
                <p14:modId xmlns:p14="http://schemas.microsoft.com/office/powerpoint/2010/main" val="1026871616"/>
              </p:ext>
            </p:extLst>
          </p:nvPr>
        </p:nvGraphicFramePr>
        <p:xfrm>
          <a:off x="7982893" y="1368359"/>
          <a:ext cx="3007836" cy="2725195"/>
        </p:xfrm>
        <a:graphic>
          <a:graphicData uri="http://schemas.openxmlformats.org/drawingml/2006/table">
            <a:tbl>
              <a:tblPr firstRow="1" bandRow="1">
                <a:tableStyleId>{5940675A-B579-460E-94D1-54222C63F5DA}</a:tableStyleId>
              </a:tblPr>
              <a:tblGrid>
                <a:gridCol w="751959">
                  <a:extLst>
                    <a:ext uri="{9D8B030D-6E8A-4147-A177-3AD203B41FA5}">
                      <a16:colId xmlns:a16="http://schemas.microsoft.com/office/drawing/2014/main" val="2678846320"/>
                    </a:ext>
                  </a:extLst>
                </a:gridCol>
                <a:gridCol w="751959">
                  <a:extLst>
                    <a:ext uri="{9D8B030D-6E8A-4147-A177-3AD203B41FA5}">
                      <a16:colId xmlns:a16="http://schemas.microsoft.com/office/drawing/2014/main" val="3101296147"/>
                    </a:ext>
                  </a:extLst>
                </a:gridCol>
                <a:gridCol w="751959">
                  <a:extLst>
                    <a:ext uri="{9D8B030D-6E8A-4147-A177-3AD203B41FA5}">
                      <a16:colId xmlns:a16="http://schemas.microsoft.com/office/drawing/2014/main" val="3174730267"/>
                    </a:ext>
                  </a:extLst>
                </a:gridCol>
                <a:gridCol w="751959">
                  <a:extLst>
                    <a:ext uri="{9D8B030D-6E8A-4147-A177-3AD203B41FA5}">
                      <a16:colId xmlns:a16="http://schemas.microsoft.com/office/drawing/2014/main" val="1071174471"/>
                    </a:ext>
                  </a:extLst>
                </a:gridCol>
              </a:tblGrid>
              <a:tr h="683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95</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11</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29</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7</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1048760423"/>
                  </a:ext>
                </a:extLst>
              </a:tr>
              <a:tr h="678952">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23</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87</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53</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44</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678581315"/>
                  </a:ext>
                </a:extLst>
              </a:tr>
              <a:tr h="680066">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10</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34</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90</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65</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378662452"/>
                  </a:ext>
                </a:extLst>
              </a:tr>
              <a:tr h="682764">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30</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15</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72</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98</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480511951"/>
                  </a:ext>
                </a:extLst>
              </a:tr>
            </a:tbl>
          </a:graphicData>
        </a:graphic>
      </p:graphicFrame>
      <p:sp>
        <p:nvSpPr>
          <p:cNvPr id="52" name="TextBox 51">
            <a:extLst>
              <a:ext uri="{FF2B5EF4-FFF2-40B4-BE49-F238E27FC236}">
                <a16:creationId xmlns:a16="http://schemas.microsoft.com/office/drawing/2014/main" id="{C5482C5E-87A6-C133-059D-02E9EDC439A5}"/>
              </a:ext>
            </a:extLst>
          </p:cNvPr>
          <p:cNvSpPr txBox="1"/>
          <p:nvPr/>
        </p:nvSpPr>
        <p:spPr>
          <a:xfrm>
            <a:off x="8743920" y="4278220"/>
            <a:ext cx="1485791" cy="369332"/>
          </a:xfrm>
          <a:prstGeom prst="rect">
            <a:avLst/>
          </a:prstGeom>
          <a:noFill/>
        </p:spPr>
        <p:txBody>
          <a:bodyPr wrap="none" rtlCol="0">
            <a:spAutoFit/>
          </a:bodyPr>
          <a:lstStyle/>
          <a:p>
            <a:pPr algn="ctr"/>
            <a:r>
              <a:rPr lang="en-US" b="1" dirty="0"/>
              <a:t>After Training</a:t>
            </a:r>
            <a:endParaRPr lang="en-IN" b="1" dirty="0"/>
          </a:p>
        </p:txBody>
      </p:sp>
      <p:sp>
        <p:nvSpPr>
          <p:cNvPr id="6" name="TextBox 5">
            <a:extLst>
              <a:ext uri="{FF2B5EF4-FFF2-40B4-BE49-F238E27FC236}">
                <a16:creationId xmlns:a16="http://schemas.microsoft.com/office/drawing/2014/main" id="{BDDDDFCF-9909-BDC7-D9A4-B511CB8168FB}"/>
              </a:ext>
            </a:extLst>
          </p:cNvPr>
          <p:cNvSpPr txBox="1"/>
          <p:nvPr/>
        </p:nvSpPr>
        <p:spPr>
          <a:xfrm>
            <a:off x="7512197" y="1559305"/>
            <a:ext cx="242374" cy="369332"/>
          </a:xfrm>
          <a:prstGeom prst="rect">
            <a:avLst/>
          </a:prstGeom>
          <a:noFill/>
        </p:spPr>
        <p:txBody>
          <a:bodyPr wrap="none" rtlCol="0">
            <a:spAutoFit/>
          </a:bodyPr>
          <a:lstStyle/>
          <a:p>
            <a:pPr algn="ctr"/>
            <a:r>
              <a:rPr lang="en-US" dirty="0"/>
              <a:t>I</a:t>
            </a:r>
            <a:endParaRPr lang="en-IN" dirty="0"/>
          </a:p>
        </p:txBody>
      </p:sp>
      <p:sp>
        <p:nvSpPr>
          <p:cNvPr id="12" name="TextBox 11">
            <a:extLst>
              <a:ext uri="{FF2B5EF4-FFF2-40B4-BE49-F238E27FC236}">
                <a16:creationId xmlns:a16="http://schemas.microsoft.com/office/drawing/2014/main" id="{530F170F-D2CC-514E-A37C-93BEF8C16814}"/>
              </a:ext>
            </a:extLst>
          </p:cNvPr>
          <p:cNvSpPr txBox="1"/>
          <p:nvPr/>
        </p:nvSpPr>
        <p:spPr>
          <a:xfrm>
            <a:off x="7327730" y="2230671"/>
            <a:ext cx="575735" cy="369332"/>
          </a:xfrm>
          <a:prstGeom prst="rect">
            <a:avLst/>
          </a:prstGeom>
          <a:noFill/>
        </p:spPr>
        <p:txBody>
          <a:bodyPr wrap="none" rtlCol="0">
            <a:spAutoFit/>
          </a:bodyPr>
          <a:lstStyle/>
          <a:p>
            <a:pPr algn="ctr"/>
            <a:r>
              <a:rPr lang="en-US" dirty="0"/>
              <a:t>love</a:t>
            </a:r>
            <a:endParaRPr lang="en-IN" dirty="0"/>
          </a:p>
        </p:txBody>
      </p:sp>
      <p:sp>
        <p:nvSpPr>
          <p:cNvPr id="13" name="TextBox 12">
            <a:extLst>
              <a:ext uri="{FF2B5EF4-FFF2-40B4-BE49-F238E27FC236}">
                <a16:creationId xmlns:a16="http://schemas.microsoft.com/office/drawing/2014/main" id="{F431A316-3BC0-5FB9-4971-0761538CF0F0}"/>
              </a:ext>
            </a:extLst>
          </p:cNvPr>
          <p:cNvSpPr txBox="1"/>
          <p:nvPr/>
        </p:nvSpPr>
        <p:spPr>
          <a:xfrm>
            <a:off x="7102884" y="2866495"/>
            <a:ext cx="840295" cy="369332"/>
          </a:xfrm>
          <a:prstGeom prst="rect">
            <a:avLst/>
          </a:prstGeom>
          <a:noFill/>
        </p:spPr>
        <p:txBody>
          <a:bodyPr wrap="none" rtlCol="0">
            <a:spAutoFit/>
          </a:bodyPr>
          <a:lstStyle/>
          <a:p>
            <a:pPr algn="ctr"/>
            <a:r>
              <a:rPr lang="en-US" dirty="0"/>
              <a:t>cheese</a:t>
            </a:r>
            <a:endParaRPr lang="en-IN" dirty="0"/>
          </a:p>
        </p:txBody>
      </p:sp>
      <p:sp>
        <p:nvSpPr>
          <p:cNvPr id="20" name="TextBox 19">
            <a:extLst>
              <a:ext uri="{FF2B5EF4-FFF2-40B4-BE49-F238E27FC236}">
                <a16:creationId xmlns:a16="http://schemas.microsoft.com/office/drawing/2014/main" id="{9E02C717-D0AF-C900-E941-3F6049B40B7C}"/>
              </a:ext>
            </a:extLst>
          </p:cNvPr>
          <p:cNvSpPr txBox="1"/>
          <p:nvPr/>
        </p:nvSpPr>
        <p:spPr>
          <a:xfrm>
            <a:off x="7300258" y="3556103"/>
            <a:ext cx="603307" cy="369332"/>
          </a:xfrm>
          <a:prstGeom prst="rect">
            <a:avLst/>
          </a:prstGeom>
          <a:noFill/>
        </p:spPr>
        <p:txBody>
          <a:bodyPr wrap="none" rtlCol="0">
            <a:spAutoFit/>
          </a:bodyPr>
          <a:lstStyle/>
          <a:p>
            <a:pPr algn="ctr"/>
            <a:r>
              <a:rPr lang="en-US" dirty="0"/>
              <a:t>cake</a:t>
            </a:r>
            <a:endParaRPr lang="en-IN" dirty="0"/>
          </a:p>
        </p:txBody>
      </p:sp>
      <p:sp>
        <p:nvSpPr>
          <p:cNvPr id="23" name="TextBox 22">
            <a:extLst>
              <a:ext uri="{FF2B5EF4-FFF2-40B4-BE49-F238E27FC236}">
                <a16:creationId xmlns:a16="http://schemas.microsoft.com/office/drawing/2014/main" id="{9654F711-83C2-5EBB-ABDB-A79FF9B2738B}"/>
              </a:ext>
            </a:extLst>
          </p:cNvPr>
          <p:cNvSpPr txBox="1"/>
          <p:nvPr/>
        </p:nvSpPr>
        <p:spPr>
          <a:xfrm>
            <a:off x="8265461" y="986494"/>
            <a:ext cx="242374" cy="369332"/>
          </a:xfrm>
          <a:prstGeom prst="rect">
            <a:avLst/>
          </a:prstGeom>
          <a:noFill/>
        </p:spPr>
        <p:txBody>
          <a:bodyPr wrap="none" rtlCol="0">
            <a:spAutoFit/>
          </a:bodyPr>
          <a:lstStyle/>
          <a:p>
            <a:pPr algn="ctr"/>
            <a:r>
              <a:rPr lang="en-US" dirty="0"/>
              <a:t>I</a:t>
            </a:r>
            <a:endParaRPr lang="en-IN" dirty="0"/>
          </a:p>
        </p:txBody>
      </p:sp>
      <p:sp>
        <p:nvSpPr>
          <p:cNvPr id="43" name="TextBox 42">
            <a:extLst>
              <a:ext uri="{FF2B5EF4-FFF2-40B4-BE49-F238E27FC236}">
                <a16:creationId xmlns:a16="http://schemas.microsoft.com/office/drawing/2014/main" id="{7452726C-D161-4904-A396-DD4AC8A6319C}"/>
              </a:ext>
            </a:extLst>
          </p:cNvPr>
          <p:cNvSpPr txBox="1"/>
          <p:nvPr/>
        </p:nvSpPr>
        <p:spPr>
          <a:xfrm>
            <a:off x="8835668" y="1006462"/>
            <a:ext cx="575735" cy="369332"/>
          </a:xfrm>
          <a:prstGeom prst="rect">
            <a:avLst/>
          </a:prstGeom>
          <a:noFill/>
        </p:spPr>
        <p:txBody>
          <a:bodyPr wrap="none" rtlCol="0">
            <a:spAutoFit/>
          </a:bodyPr>
          <a:lstStyle/>
          <a:p>
            <a:pPr algn="ctr"/>
            <a:r>
              <a:rPr lang="en-US" dirty="0"/>
              <a:t>love</a:t>
            </a:r>
            <a:endParaRPr lang="en-IN" dirty="0"/>
          </a:p>
        </p:txBody>
      </p:sp>
      <p:sp>
        <p:nvSpPr>
          <p:cNvPr id="53" name="TextBox 52">
            <a:extLst>
              <a:ext uri="{FF2B5EF4-FFF2-40B4-BE49-F238E27FC236}">
                <a16:creationId xmlns:a16="http://schemas.microsoft.com/office/drawing/2014/main" id="{F40C3E91-2FF8-68FC-096A-AE1D156FE475}"/>
              </a:ext>
            </a:extLst>
          </p:cNvPr>
          <p:cNvSpPr txBox="1"/>
          <p:nvPr/>
        </p:nvSpPr>
        <p:spPr>
          <a:xfrm>
            <a:off x="9442224" y="994057"/>
            <a:ext cx="840295" cy="369332"/>
          </a:xfrm>
          <a:prstGeom prst="rect">
            <a:avLst/>
          </a:prstGeom>
          <a:noFill/>
        </p:spPr>
        <p:txBody>
          <a:bodyPr wrap="none" rtlCol="0">
            <a:spAutoFit/>
          </a:bodyPr>
          <a:lstStyle/>
          <a:p>
            <a:pPr algn="ctr"/>
            <a:r>
              <a:rPr lang="en-US" dirty="0"/>
              <a:t>cheese</a:t>
            </a:r>
            <a:endParaRPr lang="en-IN" dirty="0"/>
          </a:p>
        </p:txBody>
      </p:sp>
      <p:sp>
        <p:nvSpPr>
          <p:cNvPr id="56" name="TextBox 55">
            <a:extLst>
              <a:ext uri="{FF2B5EF4-FFF2-40B4-BE49-F238E27FC236}">
                <a16:creationId xmlns:a16="http://schemas.microsoft.com/office/drawing/2014/main" id="{5BE308B9-0D96-DB2C-6347-68E8E9AE8B7B}"/>
              </a:ext>
            </a:extLst>
          </p:cNvPr>
          <p:cNvSpPr txBox="1"/>
          <p:nvPr/>
        </p:nvSpPr>
        <p:spPr>
          <a:xfrm>
            <a:off x="10313340" y="967676"/>
            <a:ext cx="603307" cy="369332"/>
          </a:xfrm>
          <a:prstGeom prst="rect">
            <a:avLst/>
          </a:prstGeom>
          <a:noFill/>
        </p:spPr>
        <p:txBody>
          <a:bodyPr wrap="none" rtlCol="0">
            <a:spAutoFit/>
          </a:bodyPr>
          <a:lstStyle/>
          <a:p>
            <a:pPr algn="ctr"/>
            <a:r>
              <a:rPr lang="en-US" dirty="0"/>
              <a:t>cake</a:t>
            </a:r>
            <a:endParaRPr lang="en-IN" dirty="0"/>
          </a:p>
        </p:txBody>
      </p:sp>
      <p:grpSp>
        <p:nvGrpSpPr>
          <p:cNvPr id="14" name="Group 13">
            <a:extLst>
              <a:ext uri="{FF2B5EF4-FFF2-40B4-BE49-F238E27FC236}">
                <a16:creationId xmlns:a16="http://schemas.microsoft.com/office/drawing/2014/main" id="{3FEE1D56-A18B-2491-49A1-80C1E2A6C41F}"/>
              </a:ext>
            </a:extLst>
          </p:cNvPr>
          <p:cNvGrpSpPr/>
          <p:nvPr/>
        </p:nvGrpSpPr>
        <p:grpSpPr>
          <a:xfrm>
            <a:off x="345765" y="1074305"/>
            <a:ext cx="6035430" cy="4963469"/>
            <a:chOff x="2999317" y="1066799"/>
            <a:chExt cx="7072842" cy="5816625"/>
          </a:xfrm>
        </p:grpSpPr>
        <p:grpSp>
          <p:nvGrpSpPr>
            <p:cNvPr id="18" name="Group 17">
              <a:extLst>
                <a:ext uri="{FF2B5EF4-FFF2-40B4-BE49-F238E27FC236}">
                  <a16:creationId xmlns:a16="http://schemas.microsoft.com/office/drawing/2014/main" id="{D6E33705-7242-8C7E-AA2B-4CB4E1A883BE}"/>
                </a:ext>
              </a:extLst>
            </p:cNvPr>
            <p:cNvGrpSpPr/>
            <p:nvPr/>
          </p:nvGrpSpPr>
          <p:grpSpPr>
            <a:xfrm>
              <a:off x="2999317" y="1066799"/>
              <a:ext cx="7072842" cy="3616961"/>
              <a:chOff x="3193676" y="1527302"/>
              <a:chExt cx="5804648" cy="4469433"/>
            </a:xfrm>
          </p:grpSpPr>
          <p:sp>
            <p:nvSpPr>
              <p:cNvPr id="82" name="Rectangle: Rounded Corners 81">
                <a:extLst>
                  <a:ext uri="{FF2B5EF4-FFF2-40B4-BE49-F238E27FC236}">
                    <a16:creationId xmlns:a16="http://schemas.microsoft.com/office/drawing/2014/main" id="{47777C76-A2FA-AFDB-73E7-8E0D55FD9E62}"/>
                  </a:ext>
                </a:extLst>
              </p:cNvPr>
              <p:cNvSpPr/>
              <p:nvPr/>
            </p:nvSpPr>
            <p:spPr>
              <a:xfrm>
                <a:off x="3193676" y="1527302"/>
                <a:ext cx="5804648" cy="4469433"/>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3" name="Rectangle: Rounded Corners 82">
                <a:extLst>
                  <a:ext uri="{FF2B5EF4-FFF2-40B4-BE49-F238E27FC236}">
                    <a16:creationId xmlns:a16="http://schemas.microsoft.com/office/drawing/2014/main" id="{50E6C37F-6C95-A665-AE77-776DF6304FB4}"/>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4" name="Rectangle: Rounded Corners 83">
                <a:extLst>
                  <a:ext uri="{FF2B5EF4-FFF2-40B4-BE49-F238E27FC236}">
                    <a16:creationId xmlns:a16="http://schemas.microsoft.com/office/drawing/2014/main" id="{48940B49-71CF-AA83-91BC-0E4236CB0D54}"/>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5" name="Rectangle: Rounded Corners 84">
                <a:extLst>
                  <a:ext uri="{FF2B5EF4-FFF2-40B4-BE49-F238E27FC236}">
                    <a16:creationId xmlns:a16="http://schemas.microsoft.com/office/drawing/2014/main" id="{94AEAD6D-FC9A-82AC-2E5E-03C56CEC353F}"/>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6" name="Rectangle: Rounded Corners 85">
                <a:extLst>
                  <a:ext uri="{FF2B5EF4-FFF2-40B4-BE49-F238E27FC236}">
                    <a16:creationId xmlns:a16="http://schemas.microsoft.com/office/drawing/2014/main" id="{ED7C2FF4-6F46-87C3-42F1-B6E87E00F52B}"/>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87" name="Rectangle: Rounded Corners 86">
                <a:extLst>
                  <a:ext uri="{FF2B5EF4-FFF2-40B4-BE49-F238E27FC236}">
                    <a16:creationId xmlns:a16="http://schemas.microsoft.com/office/drawing/2014/main" id="{941D54D5-0392-885F-B76F-984E6B817B23}"/>
                  </a:ext>
                </a:extLst>
              </p:cNvPr>
              <p:cNvSpPr/>
              <p:nvPr/>
            </p:nvSpPr>
            <p:spPr>
              <a:xfrm>
                <a:off x="4640398" y="4122547"/>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Scale</a:t>
                </a:r>
                <a:endParaRPr lang="en-IN" sz="1600" dirty="0">
                  <a:solidFill>
                    <a:schemeClr val="tx1">
                      <a:lumMod val="50000"/>
                      <a:lumOff val="50000"/>
                    </a:schemeClr>
                  </a:solidFill>
                </a:endParaRPr>
              </a:p>
            </p:txBody>
          </p:sp>
          <p:sp>
            <p:nvSpPr>
              <p:cNvPr id="88" name="Rectangle: Rounded Corners 87">
                <a:extLst>
                  <a:ext uri="{FF2B5EF4-FFF2-40B4-BE49-F238E27FC236}">
                    <a16:creationId xmlns:a16="http://schemas.microsoft.com/office/drawing/2014/main" id="{15325A62-D972-1222-CDEB-891827754F58}"/>
                  </a:ext>
                </a:extLst>
              </p:cNvPr>
              <p:cNvSpPr/>
              <p:nvPr/>
            </p:nvSpPr>
            <p:spPr>
              <a:xfrm>
                <a:off x="4640397" y="3534145"/>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Softmax</a:t>
                </a:r>
                <a:endParaRPr lang="en-IN" sz="1600" dirty="0">
                  <a:solidFill>
                    <a:schemeClr val="tx1">
                      <a:lumMod val="50000"/>
                      <a:lumOff val="50000"/>
                    </a:schemeClr>
                  </a:solidFill>
                </a:endParaRPr>
              </a:p>
            </p:txBody>
          </p:sp>
          <p:sp>
            <p:nvSpPr>
              <p:cNvPr id="89" name="Rectangle: Rounded Corners 88">
                <a:extLst>
                  <a:ext uri="{FF2B5EF4-FFF2-40B4-BE49-F238E27FC236}">
                    <a16:creationId xmlns:a16="http://schemas.microsoft.com/office/drawing/2014/main" id="{365C7FAB-589F-4DA5-AEF0-CBA8205BABBE}"/>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90" name="Rectangle: Rounded Corners 89">
                <a:extLst>
                  <a:ext uri="{FF2B5EF4-FFF2-40B4-BE49-F238E27FC236}">
                    <a16:creationId xmlns:a16="http://schemas.microsoft.com/office/drawing/2014/main" id="{3734C5CE-9400-290A-993B-C7CE04C74F3C}"/>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91" name="Rectangle: Rounded Corners 90">
                <a:extLst>
                  <a:ext uri="{FF2B5EF4-FFF2-40B4-BE49-F238E27FC236}">
                    <a16:creationId xmlns:a16="http://schemas.microsoft.com/office/drawing/2014/main" id="{78AC67BC-CCD1-2A84-0127-28FCE1BCE1F9}"/>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92" name="Straight Arrow Connector 91">
                <a:extLst>
                  <a:ext uri="{FF2B5EF4-FFF2-40B4-BE49-F238E27FC236}">
                    <a16:creationId xmlns:a16="http://schemas.microsoft.com/office/drawing/2014/main" id="{CEE3EB75-2C7D-C2F6-A250-02931E247C91}"/>
                  </a:ext>
                </a:extLst>
              </p:cNvPr>
              <p:cNvCxnSpPr>
                <a:cxnSpLocks/>
                <a:stCxn id="85" idx="0"/>
              </p:cNvCxnSpPr>
              <p:nvPr/>
            </p:nvCxnSpPr>
            <p:spPr>
              <a:xfrm flipV="1">
                <a:off x="7416490" y="3286819"/>
                <a:ext cx="0" cy="2221990"/>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92200FDA-0EAD-2D49-889F-A8115C54EFD4}"/>
                  </a:ext>
                </a:extLst>
              </p:cNvPr>
              <p:cNvCxnSpPr>
                <a:stCxn id="84" idx="0"/>
              </p:cNvCxnSpPr>
              <p:nvPr/>
            </p:nvCxnSpPr>
            <p:spPr>
              <a:xfrm rot="16200000" flipV="1">
                <a:off x="5626604" y="5155807"/>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AD8AD149-4D01-1FA0-9D0A-65BA7F9D59C5}"/>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DD98911-75DA-ABC6-BE8B-E1E1A0D89CBE}"/>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8C77AEE-2EE3-A811-F6BD-A2A9BA575AEB}"/>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3AB6F63-D9A4-D730-E35A-A720A3DFB7CB}"/>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80DEEB3-FA90-4E96-43F9-E353A776642B}"/>
                  </a:ext>
                </a:extLst>
              </p:cNvPr>
              <p:cNvCxnSpPr>
                <a:cxnSpLocks/>
                <a:stCxn id="89"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8F007791-CD51-BD9C-C678-61A00487AED4}"/>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B89580BA-45D8-0261-1169-A5A72707DBE2}"/>
                </a:ext>
              </a:extLst>
            </p:cNvPr>
            <p:cNvSpPr txBox="1"/>
            <p:nvPr/>
          </p:nvSpPr>
          <p:spPr>
            <a:xfrm>
              <a:off x="4119617" y="4739697"/>
              <a:ext cx="1040601" cy="369332"/>
            </a:xfrm>
            <a:prstGeom prst="rect">
              <a:avLst/>
            </a:prstGeom>
            <a:noFill/>
          </p:spPr>
          <p:txBody>
            <a:bodyPr wrap="square" rtlCol="0">
              <a:spAutoFit/>
            </a:bodyPr>
            <a:lstStyle/>
            <a:p>
              <a:pPr algn="ctr"/>
              <a:r>
                <a:rPr lang="en-US" b="1" dirty="0">
                  <a:solidFill>
                    <a:srgbClr val="EA4335"/>
                  </a:solidFill>
                </a:rPr>
                <a:t>Query</a:t>
              </a:r>
              <a:endParaRPr lang="en-IN" b="1" dirty="0">
                <a:solidFill>
                  <a:srgbClr val="EA4335"/>
                </a:solidFill>
              </a:endParaRPr>
            </a:p>
          </p:txBody>
        </p:sp>
        <p:sp>
          <p:nvSpPr>
            <p:cNvPr id="21" name="TextBox 20">
              <a:extLst>
                <a:ext uri="{FF2B5EF4-FFF2-40B4-BE49-F238E27FC236}">
                  <a16:creationId xmlns:a16="http://schemas.microsoft.com/office/drawing/2014/main" id="{DA2E8E0E-4211-0482-12E1-3860147AE2D2}"/>
                </a:ext>
              </a:extLst>
            </p:cNvPr>
            <p:cNvSpPr txBox="1"/>
            <p:nvPr/>
          </p:nvSpPr>
          <p:spPr>
            <a:xfrm>
              <a:off x="6038008" y="4735597"/>
              <a:ext cx="711809" cy="369332"/>
            </a:xfrm>
            <a:prstGeom prst="rect">
              <a:avLst/>
            </a:prstGeom>
            <a:noFill/>
          </p:spPr>
          <p:txBody>
            <a:bodyPr wrap="square" rtlCol="0">
              <a:spAutoFit/>
            </a:bodyPr>
            <a:lstStyle/>
            <a:p>
              <a:pPr algn="ctr"/>
              <a:r>
                <a:rPr lang="en-US" b="1" dirty="0">
                  <a:solidFill>
                    <a:srgbClr val="2F6DFF"/>
                  </a:solidFill>
                </a:rPr>
                <a:t>Key</a:t>
              </a:r>
              <a:endParaRPr lang="en-IN" b="1" dirty="0">
                <a:solidFill>
                  <a:srgbClr val="2F6DFF"/>
                </a:solidFill>
              </a:endParaRPr>
            </a:p>
          </p:txBody>
        </p:sp>
        <p:sp>
          <p:nvSpPr>
            <p:cNvPr id="24" name="TextBox 23">
              <a:extLst>
                <a:ext uri="{FF2B5EF4-FFF2-40B4-BE49-F238E27FC236}">
                  <a16:creationId xmlns:a16="http://schemas.microsoft.com/office/drawing/2014/main" id="{B9761723-0107-F0FC-4578-D3FEEA8B05FC}"/>
                </a:ext>
              </a:extLst>
            </p:cNvPr>
            <p:cNvSpPr txBox="1"/>
            <p:nvPr/>
          </p:nvSpPr>
          <p:spPr>
            <a:xfrm>
              <a:off x="7662787" y="4740508"/>
              <a:ext cx="963878" cy="369332"/>
            </a:xfrm>
            <a:prstGeom prst="rect">
              <a:avLst/>
            </a:prstGeom>
            <a:noFill/>
          </p:spPr>
          <p:txBody>
            <a:bodyPr wrap="square" rtlCol="0">
              <a:spAutoFit/>
            </a:bodyPr>
            <a:lstStyle/>
            <a:p>
              <a:pPr algn="ctr"/>
              <a:r>
                <a:rPr lang="en-US" b="1" dirty="0">
                  <a:solidFill>
                    <a:srgbClr val="34A853"/>
                  </a:solidFill>
                </a:rPr>
                <a:t>Value</a:t>
              </a:r>
              <a:endParaRPr lang="en-IN" b="1" dirty="0">
                <a:solidFill>
                  <a:srgbClr val="34A853"/>
                </a:solidFill>
              </a:endParaRPr>
            </a:p>
          </p:txBody>
        </p:sp>
        <p:pic>
          <p:nvPicPr>
            <p:cNvPr id="33" name="Picture 32">
              <a:extLst>
                <a:ext uri="{FF2B5EF4-FFF2-40B4-BE49-F238E27FC236}">
                  <a16:creationId xmlns:a16="http://schemas.microsoft.com/office/drawing/2014/main" id="{BD74B9C5-0CA5-7390-A7AC-9B409EF53DC0}"/>
                </a:ext>
              </a:extLst>
            </p:cNvPr>
            <p:cNvPicPr>
              <a:picLocks noChangeAspect="1"/>
            </p:cNvPicPr>
            <p:nvPr/>
          </p:nvPicPr>
          <p:blipFill>
            <a:blip r:embed="rId2"/>
            <a:stretch>
              <a:fillRect/>
            </a:stretch>
          </p:blipFill>
          <p:spPr>
            <a:xfrm>
              <a:off x="4006120" y="5179378"/>
              <a:ext cx="1267594" cy="1165947"/>
            </a:xfrm>
            <a:prstGeom prst="rect">
              <a:avLst/>
            </a:prstGeom>
          </p:spPr>
        </p:pic>
        <p:pic>
          <p:nvPicPr>
            <p:cNvPr id="42" name="Picture 41">
              <a:extLst>
                <a:ext uri="{FF2B5EF4-FFF2-40B4-BE49-F238E27FC236}">
                  <a16:creationId xmlns:a16="http://schemas.microsoft.com/office/drawing/2014/main" id="{99B55D5C-408E-B968-716A-70E19982FFA3}"/>
                </a:ext>
              </a:extLst>
            </p:cNvPr>
            <p:cNvPicPr>
              <a:picLocks noChangeAspect="1"/>
            </p:cNvPicPr>
            <p:nvPr/>
          </p:nvPicPr>
          <p:blipFill>
            <a:blip r:embed="rId2"/>
            <a:stretch>
              <a:fillRect/>
            </a:stretch>
          </p:blipFill>
          <p:spPr>
            <a:xfrm>
              <a:off x="5760913" y="5179378"/>
              <a:ext cx="1266003" cy="1164483"/>
            </a:xfrm>
            <a:prstGeom prst="rect">
              <a:avLst/>
            </a:prstGeom>
          </p:spPr>
        </p:pic>
        <p:pic>
          <p:nvPicPr>
            <p:cNvPr id="45" name="Picture 44">
              <a:extLst>
                <a:ext uri="{FF2B5EF4-FFF2-40B4-BE49-F238E27FC236}">
                  <a16:creationId xmlns:a16="http://schemas.microsoft.com/office/drawing/2014/main" id="{388AC76E-5443-DF1B-C102-FB373FDBD4BA}"/>
                </a:ext>
              </a:extLst>
            </p:cNvPr>
            <p:cNvPicPr>
              <a:picLocks noChangeAspect="1"/>
            </p:cNvPicPr>
            <p:nvPr/>
          </p:nvPicPr>
          <p:blipFill>
            <a:blip r:embed="rId2"/>
            <a:stretch>
              <a:fillRect/>
            </a:stretch>
          </p:blipFill>
          <p:spPr>
            <a:xfrm>
              <a:off x="7514115" y="5180109"/>
              <a:ext cx="1264412" cy="1163020"/>
            </a:xfrm>
            <a:prstGeom prst="rect">
              <a:avLst/>
            </a:prstGeom>
          </p:spPr>
        </p:pic>
        <p:grpSp>
          <p:nvGrpSpPr>
            <p:cNvPr id="46" name="Group 45">
              <a:extLst>
                <a:ext uri="{FF2B5EF4-FFF2-40B4-BE49-F238E27FC236}">
                  <a16:creationId xmlns:a16="http://schemas.microsoft.com/office/drawing/2014/main" id="{9074B8C1-BAEF-FB3C-7590-5B0FB6A612B0}"/>
                </a:ext>
              </a:extLst>
            </p:cNvPr>
            <p:cNvGrpSpPr/>
            <p:nvPr/>
          </p:nvGrpSpPr>
          <p:grpSpPr>
            <a:xfrm>
              <a:off x="3892970" y="6237166"/>
              <a:ext cx="1408512" cy="642836"/>
              <a:chOff x="3892970" y="6237166"/>
              <a:chExt cx="1408512" cy="642836"/>
            </a:xfrm>
          </p:grpSpPr>
          <p:sp>
            <p:nvSpPr>
              <p:cNvPr id="78" name="TextBox 77">
                <a:extLst>
                  <a:ext uri="{FF2B5EF4-FFF2-40B4-BE49-F238E27FC236}">
                    <a16:creationId xmlns:a16="http://schemas.microsoft.com/office/drawing/2014/main" id="{D1A43DE4-9A65-8FFD-D87E-F5199814BA17}"/>
                  </a:ext>
                </a:extLst>
              </p:cNvPr>
              <p:cNvSpPr txBox="1"/>
              <p:nvPr/>
            </p:nvSpPr>
            <p:spPr>
              <a:xfrm rot="18664144">
                <a:off x="3910253" y="6342342"/>
                <a:ext cx="253978" cy="288543"/>
              </a:xfrm>
              <a:prstGeom prst="rect">
                <a:avLst/>
              </a:prstGeom>
              <a:noFill/>
            </p:spPr>
            <p:txBody>
              <a:bodyPr wrap="none" rtlCol="0">
                <a:spAutoFit/>
              </a:bodyPr>
              <a:lstStyle/>
              <a:p>
                <a:r>
                  <a:rPr lang="en-US" sz="1000" dirty="0"/>
                  <a:t>I</a:t>
                </a:r>
                <a:endParaRPr lang="en-IN" sz="1000" dirty="0"/>
              </a:p>
            </p:txBody>
          </p:sp>
          <p:sp>
            <p:nvSpPr>
              <p:cNvPr id="79" name="TextBox 78">
                <a:extLst>
                  <a:ext uri="{FF2B5EF4-FFF2-40B4-BE49-F238E27FC236}">
                    <a16:creationId xmlns:a16="http://schemas.microsoft.com/office/drawing/2014/main" id="{36F443AF-1FE8-A547-CF17-34DFB0C1B1DC}"/>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80" name="TextBox 79">
                <a:extLst>
                  <a:ext uri="{FF2B5EF4-FFF2-40B4-BE49-F238E27FC236}">
                    <a16:creationId xmlns:a16="http://schemas.microsoft.com/office/drawing/2014/main" id="{55ABD50E-2A1C-85A2-4670-EE1F2B7DCCAF}"/>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81" name="TextBox 80">
                <a:extLst>
                  <a:ext uri="{FF2B5EF4-FFF2-40B4-BE49-F238E27FC236}">
                    <a16:creationId xmlns:a16="http://schemas.microsoft.com/office/drawing/2014/main" id="{BB60403B-E60E-0FB4-490B-26D65300E167}"/>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49" name="Group 48">
              <a:extLst>
                <a:ext uri="{FF2B5EF4-FFF2-40B4-BE49-F238E27FC236}">
                  <a16:creationId xmlns:a16="http://schemas.microsoft.com/office/drawing/2014/main" id="{B0A2F2DC-FBA7-7169-BB77-CA64701C8D68}"/>
                </a:ext>
              </a:extLst>
            </p:cNvPr>
            <p:cNvGrpSpPr/>
            <p:nvPr/>
          </p:nvGrpSpPr>
          <p:grpSpPr>
            <a:xfrm>
              <a:off x="5641839" y="6225439"/>
              <a:ext cx="1408513" cy="642836"/>
              <a:chOff x="3892969" y="6237166"/>
              <a:chExt cx="1408513" cy="642836"/>
            </a:xfrm>
          </p:grpSpPr>
          <p:sp>
            <p:nvSpPr>
              <p:cNvPr id="63" name="TextBox 62">
                <a:extLst>
                  <a:ext uri="{FF2B5EF4-FFF2-40B4-BE49-F238E27FC236}">
                    <a16:creationId xmlns:a16="http://schemas.microsoft.com/office/drawing/2014/main" id="{AB6FC5EA-3480-71D7-2CA1-87E76905CF2B}"/>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75" name="TextBox 74">
                <a:extLst>
                  <a:ext uri="{FF2B5EF4-FFF2-40B4-BE49-F238E27FC236}">
                    <a16:creationId xmlns:a16="http://schemas.microsoft.com/office/drawing/2014/main" id="{661F6387-E938-91E8-B579-D450470EA844}"/>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76" name="TextBox 75">
                <a:extLst>
                  <a:ext uri="{FF2B5EF4-FFF2-40B4-BE49-F238E27FC236}">
                    <a16:creationId xmlns:a16="http://schemas.microsoft.com/office/drawing/2014/main" id="{8EF7C134-4D73-63CA-935B-4746C6D410D0}"/>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77" name="TextBox 76">
                <a:extLst>
                  <a:ext uri="{FF2B5EF4-FFF2-40B4-BE49-F238E27FC236}">
                    <a16:creationId xmlns:a16="http://schemas.microsoft.com/office/drawing/2014/main" id="{F698E42C-C0C7-12C3-D1DF-9FC1E35D46BB}"/>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50" name="Group 49">
              <a:extLst>
                <a:ext uri="{FF2B5EF4-FFF2-40B4-BE49-F238E27FC236}">
                  <a16:creationId xmlns:a16="http://schemas.microsoft.com/office/drawing/2014/main" id="{F6C31E15-CCC4-ED09-22E1-BA1CACA23129}"/>
                </a:ext>
              </a:extLst>
            </p:cNvPr>
            <p:cNvGrpSpPr/>
            <p:nvPr/>
          </p:nvGrpSpPr>
          <p:grpSpPr>
            <a:xfrm>
              <a:off x="7436465" y="6240588"/>
              <a:ext cx="1408513" cy="642836"/>
              <a:chOff x="3892969" y="6237166"/>
              <a:chExt cx="1408513" cy="642836"/>
            </a:xfrm>
          </p:grpSpPr>
          <p:sp>
            <p:nvSpPr>
              <p:cNvPr id="57" name="TextBox 56">
                <a:extLst>
                  <a:ext uri="{FF2B5EF4-FFF2-40B4-BE49-F238E27FC236}">
                    <a16:creationId xmlns:a16="http://schemas.microsoft.com/office/drawing/2014/main" id="{2840C537-B71B-4AD7-4124-11EF3827DB07}"/>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59" name="TextBox 58">
                <a:extLst>
                  <a:ext uri="{FF2B5EF4-FFF2-40B4-BE49-F238E27FC236}">
                    <a16:creationId xmlns:a16="http://schemas.microsoft.com/office/drawing/2014/main" id="{7FFD5BE6-FBFF-7400-2925-94A450276ED9}"/>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60" name="TextBox 59">
                <a:extLst>
                  <a:ext uri="{FF2B5EF4-FFF2-40B4-BE49-F238E27FC236}">
                    <a16:creationId xmlns:a16="http://schemas.microsoft.com/office/drawing/2014/main" id="{F7BF5823-6099-4F73-04C8-69505D5B95E1}"/>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62" name="TextBox 61">
                <a:extLst>
                  <a:ext uri="{FF2B5EF4-FFF2-40B4-BE49-F238E27FC236}">
                    <a16:creationId xmlns:a16="http://schemas.microsoft.com/office/drawing/2014/main" id="{FD4EC1C7-5EF2-6A5D-B01D-2A248AFC2D2C}"/>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spTree>
    <p:extLst>
      <p:ext uri="{BB962C8B-B14F-4D97-AF65-F5344CB8AC3E}">
        <p14:creationId xmlns:p14="http://schemas.microsoft.com/office/powerpoint/2010/main" val="2432784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026334"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Multi-Head Attention</a:t>
            </a:r>
            <a:endParaRPr lang="en-IN" dirty="0">
              <a:solidFill>
                <a:schemeClr val="tx1"/>
              </a:solidFill>
            </a:endParaRPr>
          </a:p>
        </p:txBody>
      </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aphicFrame>
        <p:nvGraphicFramePr>
          <p:cNvPr id="44" name="Table 23">
            <a:extLst>
              <a:ext uri="{FF2B5EF4-FFF2-40B4-BE49-F238E27FC236}">
                <a16:creationId xmlns:a16="http://schemas.microsoft.com/office/drawing/2014/main" id="{8DA51C07-2DDA-A3A4-2957-2E9BCFCE9DE6}"/>
              </a:ext>
            </a:extLst>
          </p:cNvPr>
          <p:cNvGraphicFramePr>
            <a:graphicFrameLocks noGrp="1"/>
          </p:cNvGraphicFramePr>
          <p:nvPr>
            <p:extLst>
              <p:ext uri="{D42A27DB-BD31-4B8C-83A1-F6EECF244321}">
                <p14:modId xmlns:p14="http://schemas.microsoft.com/office/powerpoint/2010/main" val="1439674345"/>
              </p:ext>
            </p:extLst>
          </p:nvPr>
        </p:nvGraphicFramePr>
        <p:xfrm>
          <a:off x="7982893" y="1368359"/>
          <a:ext cx="3007836" cy="2725195"/>
        </p:xfrm>
        <a:graphic>
          <a:graphicData uri="http://schemas.openxmlformats.org/drawingml/2006/table">
            <a:tbl>
              <a:tblPr firstRow="1" bandRow="1">
                <a:tableStyleId>{5940675A-B579-460E-94D1-54222C63F5DA}</a:tableStyleId>
              </a:tblPr>
              <a:tblGrid>
                <a:gridCol w="751959">
                  <a:extLst>
                    <a:ext uri="{9D8B030D-6E8A-4147-A177-3AD203B41FA5}">
                      <a16:colId xmlns:a16="http://schemas.microsoft.com/office/drawing/2014/main" val="2678846320"/>
                    </a:ext>
                  </a:extLst>
                </a:gridCol>
                <a:gridCol w="751959">
                  <a:extLst>
                    <a:ext uri="{9D8B030D-6E8A-4147-A177-3AD203B41FA5}">
                      <a16:colId xmlns:a16="http://schemas.microsoft.com/office/drawing/2014/main" val="3101296147"/>
                    </a:ext>
                  </a:extLst>
                </a:gridCol>
                <a:gridCol w="751959">
                  <a:extLst>
                    <a:ext uri="{9D8B030D-6E8A-4147-A177-3AD203B41FA5}">
                      <a16:colId xmlns:a16="http://schemas.microsoft.com/office/drawing/2014/main" val="3174730267"/>
                    </a:ext>
                  </a:extLst>
                </a:gridCol>
                <a:gridCol w="751959">
                  <a:extLst>
                    <a:ext uri="{9D8B030D-6E8A-4147-A177-3AD203B41FA5}">
                      <a16:colId xmlns:a16="http://schemas.microsoft.com/office/drawing/2014/main" val="1071174471"/>
                    </a:ext>
                  </a:extLst>
                </a:gridCol>
              </a:tblGrid>
              <a:tr h="683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95</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11</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29</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7</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1048760423"/>
                  </a:ext>
                </a:extLst>
              </a:tr>
              <a:tr h="678952">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23</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87</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53</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44</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678581315"/>
                  </a:ext>
                </a:extLst>
              </a:tr>
              <a:tr h="680066">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10</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34</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bg1"/>
                          </a:solidFill>
                          <a:latin typeface="Calibri" panose="020F0502020204030204" pitchFamily="34" charset="0"/>
                          <a:ea typeface="Calibri" panose="020F0502020204030204" pitchFamily="34" charset="0"/>
                          <a:cs typeface="Calibri" panose="020F0502020204030204" pitchFamily="34" charset="0"/>
                        </a:rPr>
                        <a:t>90</a:t>
                      </a:r>
                      <a:endParaRPr lang="en-IN" sz="2400" b="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65</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378662452"/>
                  </a:ext>
                </a:extLst>
              </a:tr>
              <a:tr h="682764">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30</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15</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72</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98</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480511951"/>
                  </a:ext>
                </a:extLst>
              </a:tr>
            </a:tbl>
          </a:graphicData>
        </a:graphic>
      </p:graphicFrame>
      <p:sp>
        <p:nvSpPr>
          <p:cNvPr id="52" name="TextBox 51">
            <a:extLst>
              <a:ext uri="{FF2B5EF4-FFF2-40B4-BE49-F238E27FC236}">
                <a16:creationId xmlns:a16="http://schemas.microsoft.com/office/drawing/2014/main" id="{C5482C5E-87A6-C133-059D-02E9EDC439A5}"/>
              </a:ext>
            </a:extLst>
          </p:cNvPr>
          <p:cNvSpPr txBox="1"/>
          <p:nvPr/>
        </p:nvSpPr>
        <p:spPr>
          <a:xfrm>
            <a:off x="8743920" y="4278220"/>
            <a:ext cx="1485791" cy="369332"/>
          </a:xfrm>
          <a:prstGeom prst="rect">
            <a:avLst/>
          </a:prstGeom>
          <a:noFill/>
        </p:spPr>
        <p:txBody>
          <a:bodyPr wrap="none" rtlCol="0">
            <a:spAutoFit/>
          </a:bodyPr>
          <a:lstStyle/>
          <a:p>
            <a:pPr algn="ctr"/>
            <a:r>
              <a:rPr lang="en-US" b="1" dirty="0"/>
              <a:t>After Training</a:t>
            </a:r>
            <a:endParaRPr lang="en-IN" b="1" dirty="0"/>
          </a:p>
        </p:txBody>
      </p:sp>
      <p:sp>
        <p:nvSpPr>
          <p:cNvPr id="6" name="TextBox 5">
            <a:extLst>
              <a:ext uri="{FF2B5EF4-FFF2-40B4-BE49-F238E27FC236}">
                <a16:creationId xmlns:a16="http://schemas.microsoft.com/office/drawing/2014/main" id="{BDDDDFCF-9909-BDC7-D9A4-B511CB8168FB}"/>
              </a:ext>
            </a:extLst>
          </p:cNvPr>
          <p:cNvSpPr txBox="1"/>
          <p:nvPr/>
        </p:nvSpPr>
        <p:spPr>
          <a:xfrm>
            <a:off x="7512197" y="1559305"/>
            <a:ext cx="242374" cy="369332"/>
          </a:xfrm>
          <a:prstGeom prst="rect">
            <a:avLst/>
          </a:prstGeom>
          <a:noFill/>
        </p:spPr>
        <p:txBody>
          <a:bodyPr wrap="none" rtlCol="0">
            <a:spAutoFit/>
          </a:bodyPr>
          <a:lstStyle/>
          <a:p>
            <a:pPr algn="ctr"/>
            <a:r>
              <a:rPr lang="en-US" dirty="0"/>
              <a:t>I</a:t>
            </a:r>
            <a:endParaRPr lang="en-IN" dirty="0"/>
          </a:p>
        </p:txBody>
      </p:sp>
      <p:sp>
        <p:nvSpPr>
          <p:cNvPr id="12" name="TextBox 11">
            <a:extLst>
              <a:ext uri="{FF2B5EF4-FFF2-40B4-BE49-F238E27FC236}">
                <a16:creationId xmlns:a16="http://schemas.microsoft.com/office/drawing/2014/main" id="{530F170F-D2CC-514E-A37C-93BEF8C16814}"/>
              </a:ext>
            </a:extLst>
          </p:cNvPr>
          <p:cNvSpPr txBox="1"/>
          <p:nvPr/>
        </p:nvSpPr>
        <p:spPr>
          <a:xfrm>
            <a:off x="7327730" y="2230671"/>
            <a:ext cx="575735" cy="369332"/>
          </a:xfrm>
          <a:prstGeom prst="rect">
            <a:avLst/>
          </a:prstGeom>
          <a:noFill/>
        </p:spPr>
        <p:txBody>
          <a:bodyPr wrap="none" rtlCol="0">
            <a:spAutoFit/>
          </a:bodyPr>
          <a:lstStyle/>
          <a:p>
            <a:pPr algn="ctr"/>
            <a:r>
              <a:rPr lang="en-US" dirty="0"/>
              <a:t>love</a:t>
            </a:r>
            <a:endParaRPr lang="en-IN" dirty="0"/>
          </a:p>
        </p:txBody>
      </p:sp>
      <p:sp>
        <p:nvSpPr>
          <p:cNvPr id="13" name="TextBox 12">
            <a:extLst>
              <a:ext uri="{FF2B5EF4-FFF2-40B4-BE49-F238E27FC236}">
                <a16:creationId xmlns:a16="http://schemas.microsoft.com/office/drawing/2014/main" id="{F431A316-3BC0-5FB9-4971-0761538CF0F0}"/>
              </a:ext>
            </a:extLst>
          </p:cNvPr>
          <p:cNvSpPr txBox="1"/>
          <p:nvPr/>
        </p:nvSpPr>
        <p:spPr>
          <a:xfrm>
            <a:off x="7102884" y="2866495"/>
            <a:ext cx="840295" cy="369332"/>
          </a:xfrm>
          <a:prstGeom prst="rect">
            <a:avLst/>
          </a:prstGeom>
          <a:noFill/>
        </p:spPr>
        <p:txBody>
          <a:bodyPr wrap="none" rtlCol="0">
            <a:spAutoFit/>
          </a:bodyPr>
          <a:lstStyle/>
          <a:p>
            <a:pPr algn="ctr"/>
            <a:r>
              <a:rPr lang="en-US" dirty="0"/>
              <a:t>cheese</a:t>
            </a:r>
            <a:endParaRPr lang="en-IN" dirty="0"/>
          </a:p>
        </p:txBody>
      </p:sp>
      <p:sp>
        <p:nvSpPr>
          <p:cNvPr id="20" name="TextBox 19">
            <a:extLst>
              <a:ext uri="{FF2B5EF4-FFF2-40B4-BE49-F238E27FC236}">
                <a16:creationId xmlns:a16="http://schemas.microsoft.com/office/drawing/2014/main" id="{9E02C717-D0AF-C900-E941-3F6049B40B7C}"/>
              </a:ext>
            </a:extLst>
          </p:cNvPr>
          <p:cNvSpPr txBox="1"/>
          <p:nvPr/>
        </p:nvSpPr>
        <p:spPr>
          <a:xfrm>
            <a:off x="7300258" y="3556103"/>
            <a:ext cx="603307" cy="369332"/>
          </a:xfrm>
          <a:prstGeom prst="rect">
            <a:avLst/>
          </a:prstGeom>
          <a:noFill/>
        </p:spPr>
        <p:txBody>
          <a:bodyPr wrap="none" rtlCol="0">
            <a:spAutoFit/>
          </a:bodyPr>
          <a:lstStyle/>
          <a:p>
            <a:pPr algn="ctr"/>
            <a:r>
              <a:rPr lang="en-US" dirty="0"/>
              <a:t>cake</a:t>
            </a:r>
            <a:endParaRPr lang="en-IN" dirty="0"/>
          </a:p>
        </p:txBody>
      </p:sp>
      <p:sp>
        <p:nvSpPr>
          <p:cNvPr id="23" name="TextBox 22">
            <a:extLst>
              <a:ext uri="{FF2B5EF4-FFF2-40B4-BE49-F238E27FC236}">
                <a16:creationId xmlns:a16="http://schemas.microsoft.com/office/drawing/2014/main" id="{9654F711-83C2-5EBB-ABDB-A79FF9B2738B}"/>
              </a:ext>
            </a:extLst>
          </p:cNvPr>
          <p:cNvSpPr txBox="1"/>
          <p:nvPr/>
        </p:nvSpPr>
        <p:spPr>
          <a:xfrm>
            <a:off x="8265461" y="986494"/>
            <a:ext cx="242374" cy="369332"/>
          </a:xfrm>
          <a:prstGeom prst="rect">
            <a:avLst/>
          </a:prstGeom>
          <a:noFill/>
        </p:spPr>
        <p:txBody>
          <a:bodyPr wrap="none" rtlCol="0">
            <a:spAutoFit/>
          </a:bodyPr>
          <a:lstStyle/>
          <a:p>
            <a:pPr algn="ctr"/>
            <a:r>
              <a:rPr lang="en-US" dirty="0"/>
              <a:t>I</a:t>
            </a:r>
            <a:endParaRPr lang="en-IN" dirty="0"/>
          </a:p>
        </p:txBody>
      </p:sp>
      <p:sp>
        <p:nvSpPr>
          <p:cNvPr id="43" name="TextBox 42">
            <a:extLst>
              <a:ext uri="{FF2B5EF4-FFF2-40B4-BE49-F238E27FC236}">
                <a16:creationId xmlns:a16="http://schemas.microsoft.com/office/drawing/2014/main" id="{7452726C-D161-4904-A396-DD4AC8A6319C}"/>
              </a:ext>
            </a:extLst>
          </p:cNvPr>
          <p:cNvSpPr txBox="1"/>
          <p:nvPr/>
        </p:nvSpPr>
        <p:spPr>
          <a:xfrm>
            <a:off x="8835668" y="1006462"/>
            <a:ext cx="575735" cy="369332"/>
          </a:xfrm>
          <a:prstGeom prst="rect">
            <a:avLst/>
          </a:prstGeom>
          <a:noFill/>
        </p:spPr>
        <p:txBody>
          <a:bodyPr wrap="none" rtlCol="0">
            <a:spAutoFit/>
          </a:bodyPr>
          <a:lstStyle/>
          <a:p>
            <a:pPr algn="ctr"/>
            <a:r>
              <a:rPr lang="en-US" dirty="0"/>
              <a:t>love</a:t>
            </a:r>
            <a:endParaRPr lang="en-IN" dirty="0"/>
          </a:p>
        </p:txBody>
      </p:sp>
      <p:sp>
        <p:nvSpPr>
          <p:cNvPr id="53" name="TextBox 52">
            <a:extLst>
              <a:ext uri="{FF2B5EF4-FFF2-40B4-BE49-F238E27FC236}">
                <a16:creationId xmlns:a16="http://schemas.microsoft.com/office/drawing/2014/main" id="{F40C3E91-2FF8-68FC-096A-AE1D156FE475}"/>
              </a:ext>
            </a:extLst>
          </p:cNvPr>
          <p:cNvSpPr txBox="1"/>
          <p:nvPr/>
        </p:nvSpPr>
        <p:spPr>
          <a:xfrm>
            <a:off x="9442224" y="994057"/>
            <a:ext cx="840295" cy="369332"/>
          </a:xfrm>
          <a:prstGeom prst="rect">
            <a:avLst/>
          </a:prstGeom>
          <a:noFill/>
        </p:spPr>
        <p:txBody>
          <a:bodyPr wrap="none" rtlCol="0">
            <a:spAutoFit/>
          </a:bodyPr>
          <a:lstStyle/>
          <a:p>
            <a:pPr algn="ctr"/>
            <a:r>
              <a:rPr lang="en-US" dirty="0"/>
              <a:t>cheese</a:t>
            </a:r>
            <a:endParaRPr lang="en-IN" dirty="0"/>
          </a:p>
        </p:txBody>
      </p:sp>
      <p:sp>
        <p:nvSpPr>
          <p:cNvPr id="56" name="TextBox 55">
            <a:extLst>
              <a:ext uri="{FF2B5EF4-FFF2-40B4-BE49-F238E27FC236}">
                <a16:creationId xmlns:a16="http://schemas.microsoft.com/office/drawing/2014/main" id="{5BE308B9-0D96-DB2C-6347-68E8E9AE8B7B}"/>
              </a:ext>
            </a:extLst>
          </p:cNvPr>
          <p:cNvSpPr txBox="1"/>
          <p:nvPr/>
        </p:nvSpPr>
        <p:spPr>
          <a:xfrm>
            <a:off x="10313340" y="967676"/>
            <a:ext cx="603307" cy="369332"/>
          </a:xfrm>
          <a:prstGeom prst="rect">
            <a:avLst/>
          </a:prstGeom>
          <a:noFill/>
        </p:spPr>
        <p:txBody>
          <a:bodyPr wrap="none" rtlCol="0">
            <a:spAutoFit/>
          </a:bodyPr>
          <a:lstStyle/>
          <a:p>
            <a:pPr algn="ctr"/>
            <a:r>
              <a:rPr lang="en-US" dirty="0"/>
              <a:t>cake</a:t>
            </a:r>
            <a:endParaRPr lang="en-IN" dirty="0"/>
          </a:p>
        </p:txBody>
      </p:sp>
      <p:sp>
        <p:nvSpPr>
          <p:cNvPr id="14" name="Flowchart: Process 13">
            <a:extLst>
              <a:ext uri="{FF2B5EF4-FFF2-40B4-BE49-F238E27FC236}">
                <a16:creationId xmlns:a16="http://schemas.microsoft.com/office/drawing/2014/main" id="{914CA92F-6B7B-5DE1-A2E9-2A6DEB089FAE}"/>
              </a:ext>
            </a:extLst>
          </p:cNvPr>
          <p:cNvSpPr/>
          <p:nvPr/>
        </p:nvSpPr>
        <p:spPr>
          <a:xfrm>
            <a:off x="7982893" y="2752164"/>
            <a:ext cx="3007836" cy="676835"/>
          </a:xfrm>
          <a:prstGeom prst="flowChartProcess">
            <a:avLst/>
          </a:prstGeom>
          <a:noFill/>
          <a:ln w="57150">
            <a:solidFill>
              <a:srgbClr val="2F6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lowchart: Process 17">
            <a:extLst>
              <a:ext uri="{FF2B5EF4-FFF2-40B4-BE49-F238E27FC236}">
                <a16:creationId xmlns:a16="http://schemas.microsoft.com/office/drawing/2014/main" id="{2F5700CE-27BA-64DE-E74E-0BB7F2F36175}"/>
              </a:ext>
            </a:extLst>
          </p:cNvPr>
          <p:cNvSpPr/>
          <p:nvPr/>
        </p:nvSpPr>
        <p:spPr>
          <a:xfrm rot="16200000">
            <a:off x="8490577" y="2354416"/>
            <a:ext cx="2717760" cy="760516"/>
          </a:xfrm>
          <a:prstGeom prst="flowChartProcess">
            <a:avLst/>
          </a:prstGeom>
          <a:noFill/>
          <a:ln w="57150">
            <a:solidFill>
              <a:srgbClr val="2F6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BC7F4FF3-F46E-7A97-82B7-C32973005AA3}"/>
              </a:ext>
            </a:extLst>
          </p:cNvPr>
          <p:cNvGrpSpPr/>
          <p:nvPr/>
        </p:nvGrpSpPr>
        <p:grpSpPr>
          <a:xfrm>
            <a:off x="345765" y="1074305"/>
            <a:ext cx="6035430" cy="4963469"/>
            <a:chOff x="2999317" y="1066799"/>
            <a:chExt cx="7072842" cy="5816625"/>
          </a:xfrm>
        </p:grpSpPr>
        <p:grpSp>
          <p:nvGrpSpPr>
            <p:cNvPr id="24" name="Group 23">
              <a:extLst>
                <a:ext uri="{FF2B5EF4-FFF2-40B4-BE49-F238E27FC236}">
                  <a16:creationId xmlns:a16="http://schemas.microsoft.com/office/drawing/2014/main" id="{C7D89678-7B21-0FDB-0667-3C179224DF6E}"/>
                </a:ext>
              </a:extLst>
            </p:cNvPr>
            <p:cNvGrpSpPr/>
            <p:nvPr/>
          </p:nvGrpSpPr>
          <p:grpSpPr>
            <a:xfrm>
              <a:off x="2999317" y="1066799"/>
              <a:ext cx="7072842" cy="3616961"/>
              <a:chOff x="3193676" y="1527302"/>
              <a:chExt cx="5804648" cy="4469433"/>
            </a:xfrm>
          </p:grpSpPr>
          <p:sp>
            <p:nvSpPr>
              <p:cNvPr id="85" name="Rectangle: Rounded Corners 84">
                <a:extLst>
                  <a:ext uri="{FF2B5EF4-FFF2-40B4-BE49-F238E27FC236}">
                    <a16:creationId xmlns:a16="http://schemas.microsoft.com/office/drawing/2014/main" id="{75D72326-3F1D-FB8F-1C89-A46AFCDA0574}"/>
                  </a:ext>
                </a:extLst>
              </p:cNvPr>
              <p:cNvSpPr/>
              <p:nvPr/>
            </p:nvSpPr>
            <p:spPr>
              <a:xfrm>
                <a:off x="3193676" y="1527302"/>
                <a:ext cx="5804648" cy="4469433"/>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6" name="Rectangle: Rounded Corners 85">
                <a:extLst>
                  <a:ext uri="{FF2B5EF4-FFF2-40B4-BE49-F238E27FC236}">
                    <a16:creationId xmlns:a16="http://schemas.microsoft.com/office/drawing/2014/main" id="{01588CA8-1182-A090-275F-5AB0488C79CB}"/>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7" name="Rectangle: Rounded Corners 86">
                <a:extLst>
                  <a:ext uri="{FF2B5EF4-FFF2-40B4-BE49-F238E27FC236}">
                    <a16:creationId xmlns:a16="http://schemas.microsoft.com/office/drawing/2014/main" id="{7BA3DF4C-E6AE-675E-09AF-104976D6D705}"/>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8" name="Rectangle: Rounded Corners 87">
                <a:extLst>
                  <a:ext uri="{FF2B5EF4-FFF2-40B4-BE49-F238E27FC236}">
                    <a16:creationId xmlns:a16="http://schemas.microsoft.com/office/drawing/2014/main" id="{7708542F-77AD-BC0B-BDED-CC7A44EA36DB}"/>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9" name="Rectangle: Rounded Corners 88">
                <a:extLst>
                  <a:ext uri="{FF2B5EF4-FFF2-40B4-BE49-F238E27FC236}">
                    <a16:creationId xmlns:a16="http://schemas.microsoft.com/office/drawing/2014/main" id="{40828089-F2C6-3558-C21E-6311C863205C}"/>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90" name="Rectangle: Rounded Corners 89">
                <a:extLst>
                  <a:ext uri="{FF2B5EF4-FFF2-40B4-BE49-F238E27FC236}">
                    <a16:creationId xmlns:a16="http://schemas.microsoft.com/office/drawing/2014/main" id="{278140F6-C7AA-088D-3DE7-795552913176}"/>
                  </a:ext>
                </a:extLst>
              </p:cNvPr>
              <p:cNvSpPr/>
              <p:nvPr/>
            </p:nvSpPr>
            <p:spPr>
              <a:xfrm>
                <a:off x="4640398" y="4122547"/>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Scale</a:t>
                </a:r>
                <a:endParaRPr lang="en-IN" sz="1600" dirty="0">
                  <a:solidFill>
                    <a:schemeClr val="tx1">
                      <a:lumMod val="50000"/>
                      <a:lumOff val="50000"/>
                    </a:schemeClr>
                  </a:solidFill>
                </a:endParaRPr>
              </a:p>
            </p:txBody>
          </p:sp>
          <p:sp>
            <p:nvSpPr>
              <p:cNvPr id="91" name="Rectangle: Rounded Corners 90">
                <a:extLst>
                  <a:ext uri="{FF2B5EF4-FFF2-40B4-BE49-F238E27FC236}">
                    <a16:creationId xmlns:a16="http://schemas.microsoft.com/office/drawing/2014/main" id="{2E70AFA9-4CDB-5195-4385-14A4634BDF76}"/>
                  </a:ext>
                </a:extLst>
              </p:cNvPr>
              <p:cNvSpPr/>
              <p:nvPr/>
            </p:nvSpPr>
            <p:spPr>
              <a:xfrm>
                <a:off x="4640397" y="3534145"/>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Softmax</a:t>
                </a:r>
                <a:endParaRPr lang="en-IN" sz="1600" dirty="0">
                  <a:solidFill>
                    <a:schemeClr val="tx1">
                      <a:lumMod val="50000"/>
                      <a:lumOff val="50000"/>
                    </a:schemeClr>
                  </a:solidFill>
                </a:endParaRPr>
              </a:p>
            </p:txBody>
          </p:sp>
          <p:sp>
            <p:nvSpPr>
              <p:cNvPr id="92" name="Rectangle: Rounded Corners 91">
                <a:extLst>
                  <a:ext uri="{FF2B5EF4-FFF2-40B4-BE49-F238E27FC236}">
                    <a16:creationId xmlns:a16="http://schemas.microsoft.com/office/drawing/2014/main" id="{F2F293DA-F9EE-9DB7-0640-C1323E8B4191}"/>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93" name="Rectangle: Rounded Corners 92">
                <a:extLst>
                  <a:ext uri="{FF2B5EF4-FFF2-40B4-BE49-F238E27FC236}">
                    <a16:creationId xmlns:a16="http://schemas.microsoft.com/office/drawing/2014/main" id="{D1CB6758-7164-681B-1A6B-0A75AE5E3B44}"/>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94" name="Rectangle: Rounded Corners 93">
                <a:extLst>
                  <a:ext uri="{FF2B5EF4-FFF2-40B4-BE49-F238E27FC236}">
                    <a16:creationId xmlns:a16="http://schemas.microsoft.com/office/drawing/2014/main" id="{83E4E0B6-F5AD-9896-1FCC-94C86403952C}"/>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95" name="Straight Arrow Connector 94">
                <a:extLst>
                  <a:ext uri="{FF2B5EF4-FFF2-40B4-BE49-F238E27FC236}">
                    <a16:creationId xmlns:a16="http://schemas.microsoft.com/office/drawing/2014/main" id="{7C26BD25-AB14-523D-0F60-0A716CAC6CCC}"/>
                  </a:ext>
                </a:extLst>
              </p:cNvPr>
              <p:cNvCxnSpPr>
                <a:cxnSpLocks/>
                <a:stCxn id="88" idx="0"/>
              </p:cNvCxnSpPr>
              <p:nvPr/>
            </p:nvCxnSpPr>
            <p:spPr>
              <a:xfrm flipV="1">
                <a:off x="7416490" y="3286819"/>
                <a:ext cx="0" cy="2221990"/>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F43C58E6-B16D-C5F6-F161-BE3AD3432F34}"/>
                  </a:ext>
                </a:extLst>
              </p:cNvPr>
              <p:cNvCxnSpPr>
                <a:stCxn id="87" idx="0"/>
              </p:cNvCxnSpPr>
              <p:nvPr/>
            </p:nvCxnSpPr>
            <p:spPr>
              <a:xfrm rot="16200000" flipV="1">
                <a:off x="5626604" y="5155807"/>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EA165FC7-9166-F14E-9223-5342721C7A9B}"/>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7B6BBD3-3858-3155-62DD-3353E8E67779}"/>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0B675812-E633-80DA-D694-EB48B5892CD3}"/>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A5DC040-6555-0375-A018-4DE615C1F0FA}"/>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FE08855-4801-223A-6552-4F70A2969541}"/>
                  </a:ext>
                </a:extLst>
              </p:cNvPr>
              <p:cNvCxnSpPr>
                <a:cxnSpLocks/>
                <a:stCxn id="92"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FEEE9F4-3617-8302-EDFD-A3A414DE3249}"/>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212FE85C-FB23-733A-167E-BF78F592E605}"/>
                </a:ext>
              </a:extLst>
            </p:cNvPr>
            <p:cNvSpPr txBox="1"/>
            <p:nvPr/>
          </p:nvSpPr>
          <p:spPr>
            <a:xfrm>
              <a:off x="4119617" y="4739697"/>
              <a:ext cx="1040601" cy="369332"/>
            </a:xfrm>
            <a:prstGeom prst="rect">
              <a:avLst/>
            </a:prstGeom>
            <a:noFill/>
          </p:spPr>
          <p:txBody>
            <a:bodyPr wrap="square" rtlCol="0">
              <a:spAutoFit/>
            </a:bodyPr>
            <a:lstStyle/>
            <a:p>
              <a:pPr algn="ctr"/>
              <a:r>
                <a:rPr lang="en-US" b="1" dirty="0">
                  <a:solidFill>
                    <a:srgbClr val="EA4335"/>
                  </a:solidFill>
                </a:rPr>
                <a:t>Query</a:t>
              </a:r>
              <a:endParaRPr lang="en-IN" b="1" dirty="0">
                <a:solidFill>
                  <a:srgbClr val="EA4335"/>
                </a:solidFill>
              </a:endParaRPr>
            </a:p>
          </p:txBody>
        </p:sp>
        <p:sp>
          <p:nvSpPr>
            <p:cNvPr id="42" name="TextBox 41">
              <a:extLst>
                <a:ext uri="{FF2B5EF4-FFF2-40B4-BE49-F238E27FC236}">
                  <a16:creationId xmlns:a16="http://schemas.microsoft.com/office/drawing/2014/main" id="{B7FC81E1-8E34-1DF2-8904-51DD71BD90BA}"/>
                </a:ext>
              </a:extLst>
            </p:cNvPr>
            <p:cNvSpPr txBox="1"/>
            <p:nvPr/>
          </p:nvSpPr>
          <p:spPr>
            <a:xfrm>
              <a:off x="6038008" y="4735597"/>
              <a:ext cx="711809" cy="369332"/>
            </a:xfrm>
            <a:prstGeom prst="rect">
              <a:avLst/>
            </a:prstGeom>
            <a:noFill/>
          </p:spPr>
          <p:txBody>
            <a:bodyPr wrap="square" rtlCol="0">
              <a:spAutoFit/>
            </a:bodyPr>
            <a:lstStyle/>
            <a:p>
              <a:pPr algn="ctr"/>
              <a:r>
                <a:rPr lang="en-US" b="1" dirty="0">
                  <a:solidFill>
                    <a:srgbClr val="2F6DFF"/>
                  </a:solidFill>
                </a:rPr>
                <a:t>Key</a:t>
              </a:r>
              <a:endParaRPr lang="en-IN" b="1" dirty="0">
                <a:solidFill>
                  <a:srgbClr val="2F6DFF"/>
                </a:solidFill>
              </a:endParaRPr>
            </a:p>
          </p:txBody>
        </p:sp>
        <p:sp>
          <p:nvSpPr>
            <p:cNvPr id="45" name="TextBox 44">
              <a:extLst>
                <a:ext uri="{FF2B5EF4-FFF2-40B4-BE49-F238E27FC236}">
                  <a16:creationId xmlns:a16="http://schemas.microsoft.com/office/drawing/2014/main" id="{943F4DDE-0DF4-D5BB-E4E5-9B52C1C6D58C}"/>
                </a:ext>
              </a:extLst>
            </p:cNvPr>
            <p:cNvSpPr txBox="1"/>
            <p:nvPr/>
          </p:nvSpPr>
          <p:spPr>
            <a:xfrm>
              <a:off x="7662787" y="4740508"/>
              <a:ext cx="963878" cy="369332"/>
            </a:xfrm>
            <a:prstGeom prst="rect">
              <a:avLst/>
            </a:prstGeom>
            <a:noFill/>
          </p:spPr>
          <p:txBody>
            <a:bodyPr wrap="square" rtlCol="0">
              <a:spAutoFit/>
            </a:bodyPr>
            <a:lstStyle/>
            <a:p>
              <a:pPr algn="ctr"/>
              <a:r>
                <a:rPr lang="en-US" b="1" dirty="0">
                  <a:solidFill>
                    <a:srgbClr val="34A853"/>
                  </a:solidFill>
                </a:rPr>
                <a:t>Value</a:t>
              </a:r>
              <a:endParaRPr lang="en-IN" b="1" dirty="0">
                <a:solidFill>
                  <a:srgbClr val="34A853"/>
                </a:solidFill>
              </a:endParaRPr>
            </a:p>
          </p:txBody>
        </p:sp>
        <p:pic>
          <p:nvPicPr>
            <p:cNvPr id="46" name="Picture 45">
              <a:extLst>
                <a:ext uri="{FF2B5EF4-FFF2-40B4-BE49-F238E27FC236}">
                  <a16:creationId xmlns:a16="http://schemas.microsoft.com/office/drawing/2014/main" id="{48FA4D0D-C0A1-FB10-0CC7-34B8A952AE58}"/>
                </a:ext>
              </a:extLst>
            </p:cNvPr>
            <p:cNvPicPr>
              <a:picLocks noChangeAspect="1"/>
            </p:cNvPicPr>
            <p:nvPr/>
          </p:nvPicPr>
          <p:blipFill>
            <a:blip r:embed="rId2"/>
            <a:stretch>
              <a:fillRect/>
            </a:stretch>
          </p:blipFill>
          <p:spPr>
            <a:xfrm>
              <a:off x="4006120" y="5179378"/>
              <a:ext cx="1267594" cy="1165947"/>
            </a:xfrm>
            <a:prstGeom prst="rect">
              <a:avLst/>
            </a:prstGeom>
          </p:spPr>
        </p:pic>
        <p:pic>
          <p:nvPicPr>
            <p:cNvPr id="49" name="Picture 48">
              <a:extLst>
                <a:ext uri="{FF2B5EF4-FFF2-40B4-BE49-F238E27FC236}">
                  <a16:creationId xmlns:a16="http://schemas.microsoft.com/office/drawing/2014/main" id="{E09A5682-221D-7A71-642A-A0C3BB7E4176}"/>
                </a:ext>
              </a:extLst>
            </p:cNvPr>
            <p:cNvPicPr>
              <a:picLocks noChangeAspect="1"/>
            </p:cNvPicPr>
            <p:nvPr/>
          </p:nvPicPr>
          <p:blipFill>
            <a:blip r:embed="rId2"/>
            <a:stretch>
              <a:fillRect/>
            </a:stretch>
          </p:blipFill>
          <p:spPr>
            <a:xfrm>
              <a:off x="5760913" y="5179378"/>
              <a:ext cx="1266003" cy="1164483"/>
            </a:xfrm>
            <a:prstGeom prst="rect">
              <a:avLst/>
            </a:prstGeom>
          </p:spPr>
        </p:pic>
        <p:pic>
          <p:nvPicPr>
            <p:cNvPr id="50" name="Picture 49">
              <a:extLst>
                <a:ext uri="{FF2B5EF4-FFF2-40B4-BE49-F238E27FC236}">
                  <a16:creationId xmlns:a16="http://schemas.microsoft.com/office/drawing/2014/main" id="{26795B90-929B-32BA-E5F5-874D6E2601A4}"/>
                </a:ext>
              </a:extLst>
            </p:cNvPr>
            <p:cNvPicPr>
              <a:picLocks noChangeAspect="1"/>
            </p:cNvPicPr>
            <p:nvPr/>
          </p:nvPicPr>
          <p:blipFill>
            <a:blip r:embed="rId2"/>
            <a:stretch>
              <a:fillRect/>
            </a:stretch>
          </p:blipFill>
          <p:spPr>
            <a:xfrm>
              <a:off x="7514115" y="5180109"/>
              <a:ext cx="1264412" cy="1163020"/>
            </a:xfrm>
            <a:prstGeom prst="rect">
              <a:avLst/>
            </a:prstGeom>
          </p:spPr>
        </p:pic>
        <p:grpSp>
          <p:nvGrpSpPr>
            <p:cNvPr id="57" name="Group 56">
              <a:extLst>
                <a:ext uri="{FF2B5EF4-FFF2-40B4-BE49-F238E27FC236}">
                  <a16:creationId xmlns:a16="http://schemas.microsoft.com/office/drawing/2014/main" id="{FDC522D7-06F0-1A8B-C636-4159EC647CE1}"/>
                </a:ext>
              </a:extLst>
            </p:cNvPr>
            <p:cNvGrpSpPr/>
            <p:nvPr/>
          </p:nvGrpSpPr>
          <p:grpSpPr>
            <a:xfrm>
              <a:off x="3892970" y="6237166"/>
              <a:ext cx="1408512" cy="642836"/>
              <a:chOff x="3892970" y="6237166"/>
              <a:chExt cx="1408512" cy="642836"/>
            </a:xfrm>
          </p:grpSpPr>
          <p:sp>
            <p:nvSpPr>
              <p:cNvPr id="81" name="TextBox 80">
                <a:extLst>
                  <a:ext uri="{FF2B5EF4-FFF2-40B4-BE49-F238E27FC236}">
                    <a16:creationId xmlns:a16="http://schemas.microsoft.com/office/drawing/2014/main" id="{FFD9BD1A-C341-DC57-7964-AD8B3D7EE0C5}"/>
                  </a:ext>
                </a:extLst>
              </p:cNvPr>
              <p:cNvSpPr txBox="1"/>
              <p:nvPr/>
            </p:nvSpPr>
            <p:spPr>
              <a:xfrm rot="18664144">
                <a:off x="3910253" y="6342342"/>
                <a:ext cx="253978" cy="288543"/>
              </a:xfrm>
              <a:prstGeom prst="rect">
                <a:avLst/>
              </a:prstGeom>
              <a:noFill/>
            </p:spPr>
            <p:txBody>
              <a:bodyPr wrap="none" rtlCol="0">
                <a:spAutoFit/>
              </a:bodyPr>
              <a:lstStyle/>
              <a:p>
                <a:r>
                  <a:rPr lang="en-US" sz="1000" dirty="0"/>
                  <a:t>I</a:t>
                </a:r>
                <a:endParaRPr lang="en-IN" sz="1000" dirty="0"/>
              </a:p>
            </p:txBody>
          </p:sp>
          <p:sp>
            <p:nvSpPr>
              <p:cNvPr id="82" name="TextBox 81">
                <a:extLst>
                  <a:ext uri="{FF2B5EF4-FFF2-40B4-BE49-F238E27FC236}">
                    <a16:creationId xmlns:a16="http://schemas.microsoft.com/office/drawing/2014/main" id="{638F04F5-E7D0-D257-5240-BD7821056966}"/>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83" name="TextBox 82">
                <a:extLst>
                  <a:ext uri="{FF2B5EF4-FFF2-40B4-BE49-F238E27FC236}">
                    <a16:creationId xmlns:a16="http://schemas.microsoft.com/office/drawing/2014/main" id="{65B8CA85-C841-94BB-9A63-F3622E9ED1D4}"/>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84" name="TextBox 83">
                <a:extLst>
                  <a:ext uri="{FF2B5EF4-FFF2-40B4-BE49-F238E27FC236}">
                    <a16:creationId xmlns:a16="http://schemas.microsoft.com/office/drawing/2014/main" id="{BDF05733-34BC-D573-6F06-26A56C3047AD}"/>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59" name="Group 58">
              <a:extLst>
                <a:ext uri="{FF2B5EF4-FFF2-40B4-BE49-F238E27FC236}">
                  <a16:creationId xmlns:a16="http://schemas.microsoft.com/office/drawing/2014/main" id="{5E143E94-FFA5-E70C-3BD5-244EDBD0ECC5}"/>
                </a:ext>
              </a:extLst>
            </p:cNvPr>
            <p:cNvGrpSpPr/>
            <p:nvPr/>
          </p:nvGrpSpPr>
          <p:grpSpPr>
            <a:xfrm>
              <a:off x="5641839" y="6225439"/>
              <a:ext cx="1408513" cy="642836"/>
              <a:chOff x="3892969" y="6237166"/>
              <a:chExt cx="1408513" cy="642836"/>
            </a:xfrm>
          </p:grpSpPr>
          <p:sp>
            <p:nvSpPr>
              <p:cNvPr id="77" name="TextBox 76">
                <a:extLst>
                  <a:ext uri="{FF2B5EF4-FFF2-40B4-BE49-F238E27FC236}">
                    <a16:creationId xmlns:a16="http://schemas.microsoft.com/office/drawing/2014/main" id="{4535B243-A971-7E05-2DEC-BC89E6BD091D}"/>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78" name="TextBox 77">
                <a:extLst>
                  <a:ext uri="{FF2B5EF4-FFF2-40B4-BE49-F238E27FC236}">
                    <a16:creationId xmlns:a16="http://schemas.microsoft.com/office/drawing/2014/main" id="{637D4258-660C-E573-A3CB-A1B9B394A987}"/>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79" name="TextBox 78">
                <a:extLst>
                  <a:ext uri="{FF2B5EF4-FFF2-40B4-BE49-F238E27FC236}">
                    <a16:creationId xmlns:a16="http://schemas.microsoft.com/office/drawing/2014/main" id="{C1BE2A5C-C667-C27A-3707-AEF568F7727C}"/>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80" name="TextBox 79">
                <a:extLst>
                  <a:ext uri="{FF2B5EF4-FFF2-40B4-BE49-F238E27FC236}">
                    <a16:creationId xmlns:a16="http://schemas.microsoft.com/office/drawing/2014/main" id="{7A60BF8C-4E55-E7D5-63DB-F53967E9E6C5}"/>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60" name="Group 59">
              <a:extLst>
                <a:ext uri="{FF2B5EF4-FFF2-40B4-BE49-F238E27FC236}">
                  <a16:creationId xmlns:a16="http://schemas.microsoft.com/office/drawing/2014/main" id="{8389F4D3-7008-A1C2-958D-01D469F9DE33}"/>
                </a:ext>
              </a:extLst>
            </p:cNvPr>
            <p:cNvGrpSpPr/>
            <p:nvPr/>
          </p:nvGrpSpPr>
          <p:grpSpPr>
            <a:xfrm>
              <a:off x="7436465" y="6240588"/>
              <a:ext cx="1408513" cy="642836"/>
              <a:chOff x="3892969" y="6237166"/>
              <a:chExt cx="1408513" cy="642836"/>
            </a:xfrm>
          </p:grpSpPr>
          <p:sp>
            <p:nvSpPr>
              <p:cNvPr id="62" name="TextBox 61">
                <a:extLst>
                  <a:ext uri="{FF2B5EF4-FFF2-40B4-BE49-F238E27FC236}">
                    <a16:creationId xmlns:a16="http://schemas.microsoft.com/office/drawing/2014/main" id="{E87A6505-F56E-11A8-99E5-E9A91C5E24D5}"/>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63" name="TextBox 62">
                <a:extLst>
                  <a:ext uri="{FF2B5EF4-FFF2-40B4-BE49-F238E27FC236}">
                    <a16:creationId xmlns:a16="http://schemas.microsoft.com/office/drawing/2014/main" id="{593A9E8E-44A5-8012-CBA4-8B4789A02794}"/>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75" name="TextBox 74">
                <a:extLst>
                  <a:ext uri="{FF2B5EF4-FFF2-40B4-BE49-F238E27FC236}">
                    <a16:creationId xmlns:a16="http://schemas.microsoft.com/office/drawing/2014/main" id="{1C001ACD-D846-8725-9093-0C9F575D7776}"/>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76" name="TextBox 75">
                <a:extLst>
                  <a:ext uri="{FF2B5EF4-FFF2-40B4-BE49-F238E27FC236}">
                    <a16:creationId xmlns:a16="http://schemas.microsoft.com/office/drawing/2014/main" id="{5C144232-6917-FB5C-BE73-89983FBB3C1F}"/>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spTree>
    <p:extLst>
      <p:ext uri="{BB962C8B-B14F-4D97-AF65-F5344CB8AC3E}">
        <p14:creationId xmlns:p14="http://schemas.microsoft.com/office/powerpoint/2010/main" val="150592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026334"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Multi-Head Attention</a:t>
            </a:r>
            <a:endParaRPr lang="en-IN" dirty="0">
              <a:solidFill>
                <a:schemeClr val="tx1"/>
              </a:solidFill>
            </a:endParaRPr>
          </a:p>
        </p:txBody>
      </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aphicFrame>
        <p:nvGraphicFramePr>
          <p:cNvPr id="44" name="Table 23">
            <a:extLst>
              <a:ext uri="{FF2B5EF4-FFF2-40B4-BE49-F238E27FC236}">
                <a16:creationId xmlns:a16="http://schemas.microsoft.com/office/drawing/2014/main" id="{8DA51C07-2DDA-A3A4-2957-2E9BCFCE9DE6}"/>
              </a:ext>
            </a:extLst>
          </p:cNvPr>
          <p:cNvGraphicFramePr>
            <a:graphicFrameLocks noGrp="1"/>
          </p:cNvGraphicFramePr>
          <p:nvPr>
            <p:extLst>
              <p:ext uri="{D42A27DB-BD31-4B8C-83A1-F6EECF244321}">
                <p14:modId xmlns:p14="http://schemas.microsoft.com/office/powerpoint/2010/main" val="3258268718"/>
              </p:ext>
            </p:extLst>
          </p:nvPr>
        </p:nvGraphicFramePr>
        <p:xfrm>
          <a:off x="7982893" y="1368359"/>
          <a:ext cx="3007836" cy="2725195"/>
        </p:xfrm>
        <a:graphic>
          <a:graphicData uri="http://schemas.openxmlformats.org/drawingml/2006/table">
            <a:tbl>
              <a:tblPr firstRow="1" bandRow="1">
                <a:tableStyleId>{5940675A-B579-460E-94D1-54222C63F5DA}</a:tableStyleId>
              </a:tblPr>
              <a:tblGrid>
                <a:gridCol w="751959">
                  <a:extLst>
                    <a:ext uri="{9D8B030D-6E8A-4147-A177-3AD203B41FA5}">
                      <a16:colId xmlns:a16="http://schemas.microsoft.com/office/drawing/2014/main" val="2678846320"/>
                    </a:ext>
                  </a:extLst>
                </a:gridCol>
                <a:gridCol w="751959">
                  <a:extLst>
                    <a:ext uri="{9D8B030D-6E8A-4147-A177-3AD203B41FA5}">
                      <a16:colId xmlns:a16="http://schemas.microsoft.com/office/drawing/2014/main" val="3101296147"/>
                    </a:ext>
                  </a:extLst>
                </a:gridCol>
                <a:gridCol w="751959">
                  <a:extLst>
                    <a:ext uri="{9D8B030D-6E8A-4147-A177-3AD203B41FA5}">
                      <a16:colId xmlns:a16="http://schemas.microsoft.com/office/drawing/2014/main" val="3174730267"/>
                    </a:ext>
                  </a:extLst>
                </a:gridCol>
                <a:gridCol w="751959">
                  <a:extLst>
                    <a:ext uri="{9D8B030D-6E8A-4147-A177-3AD203B41FA5}">
                      <a16:colId xmlns:a16="http://schemas.microsoft.com/office/drawing/2014/main" val="1071174471"/>
                    </a:ext>
                  </a:extLst>
                </a:gridCol>
              </a:tblGrid>
              <a:tr h="683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95</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11</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29</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7</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1048760423"/>
                  </a:ext>
                </a:extLst>
              </a:tr>
              <a:tr h="678952">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23</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87</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53</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44</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678581315"/>
                  </a:ext>
                </a:extLst>
              </a:tr>
              <a:tr h="680066">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10</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34</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bg1"/>
                          </a:solidFill>
                          <a:latin typeface="Calibri" panose="020F0502020204030204" pitchFamily="34" charset="0"/>
                          <a:ea typeface="Calibri" panose="020F0502020204030204" pitchFamily="34" charset="0"/>
                          <a:cs typeface="Calibri" panose="020F0502020204030204" pitchFamily="34" charset="0"/>
                        </a:rPr>
                        <a:t>90</a:t>
                      </a:r>
                      <a:endParaRPr lang="en-IN" sz="2400" b="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65</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378662452"/>
                  </a:ext>
                </a:extLst>
              </a:tr>
              <a:tr h="682764">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30</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15</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72</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98</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480511951"/>
                  </a:ext>
                </a:extLst>
              </a:tr>
            </a:tbl>
          </a:graphicData>
        </a:graphic>
      </p:graphicFrame>
      <p:sp>
        <p:nvSpPr>
          <p:cNvPr id="52" name="TextBox 51">
            <a:extLst>
              <a:ext uri="{FF2B5EF4-FFF2-40B4-BE49-F238E27FC236}">
                <a16:creationId xmlns:a16="http://schemas.microsoft.com/office/drawing/2014/main" id="{C5482C5E-87A6-C133-059D-02E9EDC439A5}"/>
              </a:ext>
            </a:extLst>
          </p:cNvPr>
          <p:cNvSpPr txBox="1"/>
          <p:nvPr/>
        </p:nvSpPr>
        <p:spPr>
          <a:xfrm>
            <a:off x="8743920" y="4278220"/>
            <a:ext cx="1485791" cy="369332"/>
          </a:xfrm>
          <a:prstGeom prst="rect">
            <a:avLst/>
          </a:prstGeom>
          <a:noFill/>
        </p:spPr>
        <p:txBody>
          <a:bodyPr wrap="none" rtlCol="0">
            <a:spAutoFit/>
          </a:bodyPr>
          <a:lstStyle/>
          <a:p>
            <a:pPr algn="ctr"/>
            <a:r>
              <a:rPr lang="en-US" b="1" dirty="0"/>
              <a:t>After Training</a:t>
            </a:r>
            <a:endParaRPr lang="en-IN" b="1" dirty="0"/>
          </a:p>
        </p:txBody>
      </p:sp>
      <p:sp>
        <p:nvSpPr>
          <p:cNvPr id="6" name="TextBox 5">
            <a:extLst>
              <a:ext uri="{FF2B5EF4-FFF2-40B4-BE49-F238E27FC236}">
                <a16:creationId xmlns:a16="http://schemas.microsoft.com/office/drawing/2014/main" id="{BDDDDFCF-9909-BDC7-D9A4-B511CB8168FB}"/>
              </a:ext>
            </a:extLst>
          </p:cNvPr>
          <p:cNvSpPr txBox="1"/>
          <p:nvPr/>
        </p:nvSpPr>
        <p:spPr>
          <a:xfrm>
            <a:off x="7512197" y="1559305"/>
            <a:ext cx="242374" cy="369332"/>
          </a:xfrm>
          <a:prstGeom prst="rect">
            <a:avLst/>
          </a:prstGeom>
          <a:noFill/>
        </p:spPr>
        <p:txBody>
          <a:bodyPr wrap="none" rtlCol="0">
            <a:spAutoFit/>
          </a:bodyPr>
          <a:lstStyle/>
          <a:p>
            <a:pPr algn="ctr"/>
            <a:r>
              <a:rPr lang="en-US" dirty="0"/>
              <a:t>I</a:t>
            </a:r>
            <a:endParaRPr lang="en-IN" dirty="0"/>
          </a:p>
        </p:txBody>
      </p:sp>
      <p:sp>
        <p:nvSpPr>
          <p:cNvPr id="12" name="TextBox 11">
            <a:extLst>
              <a:ext uri="{FF2B5EF4-FFF2-40B4-BE49-F238E27FC236}">
                <a16:creationId xmlns:a16="http://schemas.microsoft.com/office/drawing/2014/main" id="{530F170F-D2CC-514E-A37C-93BEF8C16814}"/>
              </a:ext>
            </a:extLst>
          </p:cNvPr>
          <p:cNvSpPr txBox="1"/>
          <p:nvPr/>
        </p:nvSpPr>
        <p:spPr>
          <a:xfrm>
            <a:off x="7327730" y="2230671"/>
            <a:ext cx="575735" cy="369332"/>
          </a:xfrm>
          <a:prstGeom prst="rect">
            <a:avLst/>
          </a:prstGeom>
          <a:noFill/>
        </p:spPr>
        <p:txBody>
          <a:bodyPr wrap="none" rtlCol="0">
            <a:spAutoFit/>
          </a:bodyPr>
          <a:lstStyle/>
          <a:p>
            <a:pPr algn="ctr"/>
            <a:r>
              <a:rPr lang="en-US" dirty="0"/>
              <a:t>love</a:t>
            </a:r>
            <a:endParaRPr lang="en-IN" dirty="0"/>
          </a:p>
        </p:txBody>
      </p:sp>
      <p:sp>
        <p:nvSpPr>
          <p:cNvPr id="13" name="TextBox 12">
            <a:extLst>
              <a:ext uri="{FF2B5EF4-FFF2-40B4-BE49-F238E27FC236}">
                <a16:creationId xmlns:a16="http://schemas.microsoft.com/office/drawing/2014/main" id="{F431A316-3BC0-5FB9-4971-0761538CF0F0}"/>
              </a:ext>
            </a:extLst>
          </p:cNvPr>
          <p:cNvSpPr txBox="1"/>
          <p:nvPr/>
        </p:nvSpPr>
        <p:spPr>
          <a:xfrm>
            <a:off x="7102884" y="2866495"/>
            <a:ext cx="840295" cy="369332"/>
          </a:xfrm>
          <a:prstGeom prst="rect">
            <a:avLst/>
          </a:prstGeom>
          <a:noFill/>
        </p:spPr>
        <p:txBody>
          <a:bodyPr wrap="none" rtlCol="0">
            <a:spAutoFit/>
          </a:bodyPr>
          <a:lstStyle/>
          <a:p>
            <a:pPr algn="ctr"/>
            <a:r>
              <a:rPr lang="en-US" dirty="0"/>
              <a:t>cheese</a:t>
            </a:r>
            <a:endParaRPr lang="en-IN" dirty="0"/>
          </a:p>
        </p:txBody>
      </p:sp>
      <p:sp>
        <p:nvSpPr>
          <p:cNvPr id="20" name="TextBox 19">
            <a:extLst>
              <a:ext uri="{FF2B5EF4-FFF2-40B4-BE49-F238E27FC236}">
                <a16:creationId xmlns:a16="http://schemas.microsoft.com/office/drawing/2014/main" id="{9E02C717-D0AF-C900-E941-3F6049B40B7C}"/>
              </a:ext>
            </a:extLst>
          </p:cNvPr>
          <p:cNvSpPr txBox="1"/>
          <p:nvPr/>
        </p:nvSpPr>
        <p:spPr>
          <a:xfrm>
            <a:off x="7300258" y="3556103"/>
            <a:ext cx="603307" cy="369332"/>
          </a:xfrm>
          <a:prstGeom prst="rect">
            <a:avLst/>
          </a:prstGeom>
          <a:noFill/>
        </p:spPr>
        <p:txBody>
          <a:bodyPr wrap="none" rtlCol="0">
            <a:spAutoFit/>
          </a:bodyPr>
          <a:lstStyle/>
          <a:p>
            <a:pPr algn="ctr"/>
            <a:r>
              <a:rPr lang="en-US" dirty="0"/>
              <a:t>cake</a:t>
            </a:r>
            <a:endParaRPr lang="en-IN" dirty="0"/>
          </a:p>
        </p:txBody>
      </p:sp>
      <p:sp>
        <p:nvSpPr>
          <p:cNvPr id="23" name="TextBox 22">
            <a:extLst>
              <a:ext uri="{FF2B5EF4-FFF2-40B4-BE49-F238E27FC236}">
                <a16:creationId xmlns:a16="http://schemas.microsoft.com/office/drawing/2014/main" id="{9654F711-83C2-5EBB-ABDB-A79FF9B2738B}"/>
              </a:ext>
            </a:extLst>
          </p:cNvPr>
          <p:cNvSpPr txBox="1"/>
          <p:nvPr/>
        </p:nvSpPr>
        <p:spPr>
          <a:xfrm>
            <a:off x="8265461" y="986494"/>
            <a:ext cx="242374" cy="369332"/>
          </a:xfrm>
          <a:prstGeom prst="rect">
            <a:avLst/>
          </a:prstGeom>
          <a:noFill/>
        </p:spPr>
        <p:txBody>
          <a:bodyPr wrap="none" rtlCol="0">
            <a:spAutoFit/>
          </a:bodyPr>
          <a:lstStyle/>
          <a:p>
            <a:pPr algn="ctr"/>
            <a:r>
              <a:rPr lang="en-US" dirty="0"/>
              <a:t>I</a:t>
            </a:r>
            <a:endParaRPr lang="en-IN" dirty="0"/>
          </a:p>
        </p:txBody>
      </p:sp>
      <p:sp>
        <p:nvSpPr>
          <p:cNvPr id="43" name="TextBox 42">
            <a:extLst>
              <a:ext uri="{FF2B5EF4-FFF2-40B4-BE49-F238E27FC236}">
                <a16:creationId xmlns:a16="http://schemas.microsoft.com/office/drawing/2014/main" id="{7452726C-D161-4904-A396-DD4AC8A6319C}"/>
              </a:ext>
            </a:extLst>
          </p:cNvPr>
          <p:cNvSpPr txBox="1"/>
          <p:nvPr/>
        </p:nvSpPr>
        <p:spPr>
          <a:xfrm>
            <a:off x="8835668" y="1006462"/>
            <a:ext cx="575735" cy="369332"/>
          </a:xfrm>
          <a:prstGeom prst="rect">
            <a:avLst/>
          </a:prstGeom>
          <a:noFill/>
        </p:spPr>
        <p:txBody>
          <a:bodyPr wrap="none" rtlCol="0">
            <a:spAutoFit/>
          </a:bodyPr>
          <a:lstStyle/>
          <a:p>
            <a:pPr algn="ctr"/>
            <a:r>
              <a:rPr lang="en-US" dirty="0"/>
              <a:t>love</a:t>
            </a:r>
            <a:endParaRPr lang="en-IN" dirty="0"/>
          </a:p>
        </p:txBody>
      </p:sp>
      <p:sp>
        <p:nvSpPr>
          <p:cNvPr id="53" name="TextBox 52">
            <a:extLst>
              <a:ext uri="{FF2B5EF4-FFF2-40B4-BE49-F238E27FC236}">
                <a16:creationId xmlns:a16="http://schemas.microsoft.com/office/drawing/2014/main" id="{F40C3E91-2FF8-68FC-096A-AE1D156FE475}"/>
              </a:ext>
            </a:extLst>
          </p:cNvPr>
          <p:cNvSpPr txBox="1"/>
          <p:nvPr/>
        </p:nvSpPr>
        <p:spPr>
          <a:xfrm>
            <a:off x="9442224" y="994057"/>
            <a:ext cx="840295" cy="369332"/>
          </a:xfrm>
          <a:prstGeom prst="rect">
            <a:avLst/>
          </a:prstGeom>
          <a:noFill/>
        </p:spPr>
        <p:txBody>
          <a:bodyPr wrap="none" rtlCol="0">
            <a:spAutoFit/>
          </a:bodyPr>
          <a:lstStyle/>
          <a:p>
            <a:pPr algn="ctr"/>
            <a:r>
              <a:rPr lang="en-US" dirty="0"/>
              <a:t>cheese</a:t>
            </a:r>
            <a:endParaRPr lang="en-IN" dirty="0"/>
          </a:p>
        </p:txBody>
      </p:sp>
      <p:sp>
        <p:nvSpPr>
          <p:cNvPr id="56" name="TextBox 55">
            <a:extLst>
              <a:ext uri="{FF2B5EF4-FFF2-40B4-BE49-F238E27FC236}">
                <a16:creationId xmlns:a16="http://schemas.microsoft.com/office/drawing/2014/main" id="{5BE308B9-0D96-DB2C-6347-68E8E9AE8B7B}"/>
              </a:ext>
            </a:extLst>
          </p:cNvPr>
          <p:cNvSpPr txBox="1"/>
          <p:nvPr/>
        </p:nvSpPr>
        <p:spPr>
          <a:xfrm>
            <a:off x="10313340" y="967676"/>
            <a:ext cx="603307" cy="369332"/>
          </a:xfrm>
          <a:prstGeom prst="rect">
            <a:avLst/>
          </a:prstGeom>
          <a:noFill/>
        </p:spPr>
        <p:txBody>
          <a:bodyPr wrap="none" rtlCol="0">
            <a:spAutoFit/>
          </a:bodyPr>
          <a:lstStyle/>
          <a:p>
            <a:pPr algn="ctr"/>
            <a:r>
              <a:rPr lang="en-US" dirty="0"/>
              <a:t>cake</a:t>
            </a:r>
            <a:endParaRPr lang="en-IN" dirty="0"/>
          </a:p>
        </p:txBody>
      </p:sp>
      <p:sp>
        <p:nvSpPr>
          <p:cNvPr id="14" name="Flowchart: Process 13">
            <a:extLst>
              <a:ext uri="{FF2B5EF4-FFF2-40B4-BE49-F238E27FC236}">
                <a16:creationId xmlns:a16="http://schemas.microsoft.com/office/drawing/2014/main" id="{914CA92F-6B7B-5DE1-A2E9-2A6DEB089FAE}"/>
              </a:ext>
            </a:extLst>
          </p:cNvPr>
          <p:cNvSpPr/>
          <p:nvPr/>
        </p:nvSpPr>
        <p:spPr>
          <a:xfrm>
            <a:off x="7982893" y="2752164"/>
            <a:ext cx="3007836" cy="676835"/>
          </a:xfrm>
          <a:prstGeom prst="flowChartProcess">
            <a:avLst/>
          </a:prstGeom>
          <a:noFill/>
          <a:ln w="57150">
            <a:solidFill>
              <a:srgbClr val="2F6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lowchart: Process 17">
            <a:extLst>
              <a:ext uri="{FF2B5EF4-FFF2-40B4-BE49-F238E27FC236}">
                <a16:creationId xmlns:a16="http://schemas.microsoft.com/office/drawing/2014/main" id="{2F5700CE-27BA-64DE-E74E-0BB7F2F36175}"/>
              </a:ext>
            </a:extLst>
          </p:cNvPr>
          <p:cNvSpPr/>
          <p:nvPr/>
        </p:nvSpPr>
        <p:spPr>
          <a:xfrm rot="16200000">
            <a:off x="8490577" y="2354416"/>
            <a:ext cx="2717760" cy="760516"/>
          </a:xfrm>
          <a:prstGeom prst="flowChartProcess">
            <a:avLst/>
          </a:prstGeom>
          <a:noFill/>
          <a:ln w="57150">
            <a:solidFill>
              <a:srgbClr val="2F6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Flowchart: Process 18">
            <a:extLst>
              <a:ext uri="{FF2B5EF4-FFF2-40B4-BE49-F238E27FC236}">
                <a16:creationId xmlns:a16="http://schemas.microsoft.com/office/drawing/2014/main" id="{7238A81D-B51A-739E-C239-B8C8B2EFEFB6}"/>
              </a:ext>
            </a:extLst>
          </p:cNvPr>
          <p:cNvSpPr/>
          <p:nvPr/>
        </p:nvSpPr>
        <p:spPr>
          <a:xfrm>
            <a:off x="9469195" y="3431823"/>
            <a:ext cx="760516" cy="661731"/>
          </a:xfrm>
          <a:prstGeom prst="flowChartProcess">
            <a:avLst/>
          </a:prstGeom>
          <a:noFill/>
          <a:ln w="57150">
            <a:solidFill>
              <a:srgbClr val="FBBC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8A5960E3-ABD1-5592-B6C6-72D997CEEE7A}"/>
              </a:ext>
            </a:extLst>
          </p:cNvPr>
          <p:cNvGrpSpPr/>
          <p:nvPr/>
        </p:nvGrpSpPr>
        <p:grpSpPr>
          <a:xfrm>
            <a:off x="345765" y="1074305"/>
            <a:ext cx="6035430" cy="4963469"/>
            <a:chOff x="2999317" y="1066799"/>
            <a:chExt cx="7072842" cy="5816625"/>
          </a:xfrm>
        </p:grpSpPr>
        <p:grpSp>
          <p:nvGrpSpPr>
            <p:cNvPr id="24" name="Group 23">
              <a:extLst>
                <a:ext uri="{FF2B5EF4-FFF2-40B4-BE49-F238E27FC236}">
                  <a16:creationId xmlns:a16="http://schemas.microsoft.com/office/drawing/2014/main" id="{3E1640CF-8199-418E-8132-036C098623A7}"/>
                </a:ext>
              </a:extLst>
            </p:cNvPr>
            <p:cNvGrpSpPr/>
            <p:nvPr/>
          </p:nvGrpSpPr>
          <p:grpSpPr>
            <a:xfrm>
              <a:off x="2999317" y="1066799"/>
              <a:ext cx="7072842" cy="3616961"/>
              <a:chOff x="3193676" y="1527302"/>
              <a:chExt cx="5804648" cy="4469433"/>
            </a:xfrm>
          </p:grpSpPr>
          <p:sp>
            <p:nvSpPr>
              <p:cNvPr id="85" name="Rectangle: Rounded Corners 84">
                <a:extLst>
                  <a:ext uri="{FF2B5EF4-FFF2-40B4-BE49-F238E27FC236}">
                    <a16:creationId xmlns:a16="http://schemas.microsoft.com/office/drawing/2014/main" id="{F8B92F78-837A-EF99-7C93-3F7784FD9E4E}"/>
                  </a:ext>
                </a:extLst>
              </p:cNvPr>
              <p:cNvSpPr/>
              <p:nvPr/>
            </p:nvSpPr>
            <p:spPr>
              <a:xfrm>
                <a:off x="3193676" y="1527302"/>
                <a:ext cx="5804648" cy="4469433"/>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6" name="Rectangle: Rounded Corners 85">
                <a:extLst>
                  <a:ext uri="{FF2B5EF4-FFF2-40B4-BE49-F238E27FC236}">
                    <a16:creationId xmlns:a16="http://schemas.microsoft.com/office/drawing/2014/main" id="{3DB0FC2C-803E-2C5F-BDBC-3706F9AC2AC3}"/>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7" name="Rectangle: Rounded Corners 86">
                <a:extLst>
                  <a:ext uri="{FF2B5EF4-FFF2-40B4-BE49-F238E27FC236}">
                    <a16:creationId xmlns:a16="http://schemas.microsoft.com/office/drawing/2014/main" id="{B8B24779-83E5-4DD2-2225-B420AFCCB7B9}"/>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8" name="Rectangle: Rounded Corners 87">
                <a:extLst>
                  <a:ext uri="{FF2B5EF4-FFF2-40B4-BE49-F238E27FC236}">
                    <a16:creationId xmlns:a16="http://schemas.microsoft.com/office/drawing/2014/main" id="{FDDB45AD-12C4-90F1-2116-A2907587ECB7}"/>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9" name="Rectangle: Rounded Corners 88">
                <a:extLst>
                  <a:ext uri="{FF2B5EF4-FFF2-40B4-BE49-F238E27FC236}">
                    <a16:creationId xmlns:a16="http://schemas.microsoft.com/office/drawing/2014/main" id="{8F9E9608-9A3D-8B33-6963-3997963D3EE9}"/>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90" name="Rectangle: Rounded Corners 89">
                <a:extLst>
                  <a:ext uri="{FF2B5EF4-FFF2-40B4-BE49-F238E27FC236}">
                    <a16:creationId xmlns:a16="http://schemas.microsoft.com/office/drawing/2014/main" id="{89A23709-5314-0BB3-1154-E9088C8B65B9}"/>
                  </a:ext>
                </a:extLst>
              </p:cNvPr>
              <p:cNvSpPr/>
              <p:nvPr/>
            </p:nvSpPr>
            <p:spPr>
              <a:xfrm>
                <a:off x="4640398" y="4122547"/>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Scale</a:t>
                </a:r>
                <a:endParaRPr lang="en-IN" sz="1600" dirty="0">
                  <a:solidFill>
                    <a:schemeClr val="tx1">
                      <a:lumMod val="50000"/>
                      <a:lumOff val="50000"/>
                    </a:schemeClr>
                  </a:solidFill>
                </a:endParaRPr>
              </a:p>
            </p:txBody>
          </p:sp>
          <p:sp>
            <p:nvSpPr>
              <p:cNvPr id="91" name="Rectangle: Rounded Corners 90">
                <a:extLst>
                  <a:ext uri="{FF2B5EF4-FFF2-40B4-BE49-F238E27FC236}">
                    <a16:creationId xmlns:a16="http://schemas.microsoft.com/office/drawing/2014/main" id="{DA9D8C95-51FF-2250-5CAE-1459E57291C2}"/>
                  </a:ext>
                </a:extLst>
              </p:cNvPr>
              <p:cNvSpPr/>
              <p:nvPr/>
            </p:nvSpPr>
            <p:spPr>
              <a:xfrm>
                <a:off x="4640397" y="3534145"/>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Softmax</a:t>
                </a:r>
                <a:endParaRPr lang="en-IN" sz="1600" dirty="0">
                  <a:solidFill>
                    <a:schemeClr val="tx1">
                      <a:lumMod val="50000"/>
                      <a:lumOff val="50000"/>
                    </a:schemeClr>
                  </a:solidFill>
                </a:endParaRPr>
              </a:p>
            </p:txBody>
          </p:sp>
          <p:sp>
            <p:nvSpPr>
              <p:cNvPr id="92" name="Rectangle: Rounded Corners 91">
                <a:extLst>
                  <a:ext uri="{FF2B5EF4-FFF2-40B4-BE49-F238E27FC236}">
                    <a16:creationId xmlns:a16="http://schemas.microsoft.com/office/drawing/2014/main" id="{AEE0BAB0-43EA-1B9C-4AA8-4A3D52CD5707}"/>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93" name="Rectangle: Rounded Corners 92">
                <a:extLst>
                  <a:ext uri="{FF2B5EF4-FFF2-40B4-BE49-F238E27FC236}">
                    <a16:creationId xmlns:a16="http://schemas.microsoft.com/office/drawing/2014/main" id="{9DD90336-F95A-4113-75AE-3A19DC62E169}"/>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94" name="Rectangle: Rounded Corners 93">
                <a:extLst>
                  <a:ext uri="{FF2B5EF4-FFF2-40B4-BE49-F238E27FC236}">
                    <a16:creationId xmlns:a16="http://schemas.microsoft.com/office/drawing/2014/main" id="{94F41668-07E6-0CE7-5E8E-FB360063D217}"/>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95" name="Straight Arrow Connector 94">
                <a:extLst>
                  <a:ext uri="{FF2B5EF4-FFF2-40B4-BE49-F238E27FC236}">
                    <a16:creationId xmlns:a16="http://schemas.microsoft.com/office/drawing/2014/main" id="{9D93559D-6816-C928-7E4F-9AAB9CDADE5A}"/>
                  </a:ext>
                </a:extLst>
              </p:cNvPr>
              <p:cNvCxnSpPr>
                <a:cxnSpLocks/>
                <a:stCxn id="88" idx="0"/>
              </p:cNvCxnSpPr>
              <p:nvPr/>
            </p:nvCxnSpPr>
            <p:spPr>
              <a:xfrm flipV="1">
                <a:off x="7416490" y="3286819"/>
                <a:ext cx="0" cy="2221990"/>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48B5992B-4D32-8282-CDD6-DC0A07E4654E}"/>
                  </a:ext>
                </a:extLst>
              </p:cNvPr>
              <p:cNvCxnSpPr>
                <a:cxnSpLocks/>
                <a:stCxn id="87" idx="0"/>
              </p:cNvCxnSpPr>
              <p:nvPr/>
            </p:nvCxnSpPr>
            <p:spPr>
              <a:xfrm rot="16200000" flipV="1">
                <a:off x="5626604" y="5155807"/>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6F553F4F-AC0C-30B5-5B3C-D3EDA1E48C1D}"/>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05389663-101E-6FCB-7A60-28F25ECFE045}"/>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538E020-ED09-77F4-FD4D-34F2E5093BDC}"/>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535FF80-D056-4CF7-3D6D-8067F6651714}"/>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BBAF6B9-6C1B-B18A-F7F0-D4AE6B79833C}"/>
                  </a:ext>
                </a:extLst>
              </p:cNvPr>
              <p:cNvCxnSpPr>
                <a:cxnSpLocks/>
                <a:stCxn id="92"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C4E8616-EAEC-95C5-5C63-A6C0B6D3F0C8}"/>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5240731F-CCB7-5F8C-B651-5F1C2F05C3AE}"/>
                </a:ext>
              </a:extLst>
            </p:cNvPr>
            <p:cNvSpPr txBox="1"/>
            <p:nvPr/>
          </p:nvSpPr>
          <p:spPr>
            <a:xfrm>
              <a:off x="4119617" y="4739697"/>
              <a:ext cx="1040601" cy="369332"/>
            </a:xfrm>
            <a:prstGeom prst="rect">
              <a:avLst/>
            </a:prstGeom>
            <a:noFill/>
          </p:spPr>
          <p:txBody>
            <a:bodyPr wrap="square" rtlCol="0">
              <a:spAutoFit/>
            </a:bodyPr>
            <a:lstStyle/>
            <a:p>
              <a:pPr algn="ctr"/>
              <a:r>
                <a:rPr lang="en-US" b="1" dirty="0">
                  <a:solidFill>
                    <a:srgbClr val="EA4335"/>
                  </a:solidFill>
                </a:rPr>
                <a:t>Query</a:t>
              </a:r>
              <a:endParaRPr lang="en-IN" b="1" dirty="0">
                <a:solidFill>
                  <a:srgbClr val="EA4335"/>
                </a:solidFill>
              </a:endParaRPr>
            </a:p>
          </p:txBody>
        </p:sp>
        <p:sp>
          <p:nvSpPr>
            <p:cNvPr id="42" name="TextBox 41">
              <a:extLst>
                <a:ext uri="{FF2B5EF4-FFF2-40B4-BE49-F238E27FC236}">
                  <a16:creationId xmlns:a16="http://schemas.microsoft.com/office/drawing/2014/main" id="{A4D5D014-07AE-D5F9-B4CF-C41D578C7183}"/>
                </a:ext>
              </a:extLst>
            </p:cNvPr>
            <p:cNvSpPr txBox="1"/>
            <p:nvPr/>
          </p:nvSpPr>
          <p:spPr>
            <a:xfrm>
              <a:off x="6038008" y="4735597"/>
              <a:ext cx="711809" cy="369332"/>
            </a:xfrm>
            <a:prstGeom prst="rect">
              <a:avLst/>
            </a:prstGeom>
            <a:noFill/>
          </p:spPr>
          <p:txBody>
            <a:bodyPr wrap="square" rtlCol="0">
              <a:spAutoFit/>
            </a:bodyPr>
            <a:lstStyle/>
            <a:p>
              <a:pPr algn="ctr"/>
              <a:r>
                <a:rPr lang="en-US" b="1" dirty="0">
                  <a:solidFill>
                    <a:srgbClr val="2F6DFF"/>
                  </a:solidFill>
                </a:rPr>
                <a:t>Key</a:t>
              </a:r>
              <a:endParaRPr lang="en-IN" b="1" dirty="0">
                <a:solidFill>
                  <a:srgbClr val="2F6DFF"/>
                </a:solidFill>
              </a:endParaRPr>
            </a:p>
          </p:txBody>
        </p:sp>
        <p:sp>
          <p:nvSpPr>
            <p:cNvPr id="45" name="TextBox 44">
              <a:extLst>
                <a:ext uri="{FF2B5EF4-FFF2-40B4-BE49-F238E27FC236}">
                  <a16:creationId xmlns:a16="http://schemas.microsoft.com/office/drawing/2014/main" id="{DE53A847-80A6-A6D9-1235-5C9301669AF8}"/>
                </a:ext>
              </a:extLst>
            </p:cNvPr>
            <p:cNvSpPr txBox="1"/>
            <p:nvPr/>
          </p:nvSpPr>
          <p:spPr>
            <a:xfrm>
              <a:off x="7662787" y="4740508"/>
              <a:ext cx="963878" cy="369332"/>
            </a:xfrm>
            <a:prstGeom prst="rect">
              <a:avLst/>
            </a:prstGeom>
            <a:noFill/>
          </p:spPr>
          <p:txBody>
            <a:bodyPr wrap="square" rtlCol="0">
              <a:spAutoFit/>
            </a:bodyPr>
            <a:lstStyle/>
            <a:p>
              <a:pPr algn="ctr"/>
              <a:r>
                <a:rPr lang="en-US" b="1" dirty="0">
                  <a:solidFill>
                    <a:srgbClr val="34A853"/>
                  </a:solidFill>
                </a:rPr>
                <a:t>Value</a:t>
              </a:r>
              <a:endParaRPr lang="en-IN" b="1" dirty="0">
                <a:solidFill>
                  <a:srgbClr val="34A853"/>
                </a:solidFill>
              </a:endParaRPr>
            </a:p>
          </p:txBody>
        </p:sp>
        <p:pic>
          <p:nvPicPr>
            <p:cNvPr id="46" name="Picture 45">
              <a:extLst>
                <a:ext uri="{FF2B5EF4-FFF2-40B4-BE49-F238E27FC236}">
                  <a16:creationId xmlns:a16="http://schemas.microsoft.com/office/drawing/2014/main" id="{FFDD7D27-C62E-1A68-DD30-CF45DF7DA9B4}"/>
                </a:ext>
              </a:extLst>
            </p:cNvPr>
            <p:cNvPicPr>
              <a:picLocks noChangeAspect="1"/>
            </p:cNvPicPr>
            <p:nvPr/>
          </p:nvPicPr>
          <p:blipFill>
            <a:blip r:embed="rId2"/>
            <a:stretch>
              <a:fillRect/>
            </a:stretch>
          </p:blipFill>
          <p:spPr>
            <a:xfrm>
              <a:off x="4006120" y="5179378"/>
              <a:ext cx="1267594" cy="1165947"/>
            </a:xfrm>
            <a:prstGeom prst="rect">
              <a:avLst/>
            </a:prstGeom>
          </p:spPr>
        </p:pic>
        <p:pic>
          <p:nvPicPr>
            <p:cNvPr id="49" name="Picture 48">
              <a:extLst>
                <a:ext uri="{FF2B5EF4-FFF2-40B4-BE49-F238E27FC236}">
                  <a16:creationId xmlns:a16="http://schemas.microsoft.com/office/drawing/2014/main" id="{4F87C10B-8C2B-536C-86CC-A08912E76A4A}"/>
                </a:ext>
              </a:extLst>
            </p:cNvPr>
            <p:cNvPicPr>
              <a:picLocks noChangeAspect="1"/>
            </p:cNvPicPr>
            <p:nvPr/>
          </p:nvPicPr>
          <p:blipFill>
            <a:blip r:embed="rId2"/>
            <a:stretch>
              <a:fillRect/>
            </a:stretch>
          </p:blipFill>
          <p:spPr>
            <a:xfrm>
              <a:off x="5760913" y="5179378"/>
              <a:ext cx="1266003" cy="1164483"/>
            </a:xfrm>
            <a:prstGeom prst="rect">
              <a:avLst/>
            </a:prstGeom>
          </p:spPr>
        </p:pic>
        <p:pic>
          <p:nvPicPr>
            <p:cNvPr id="50" name="Picture 49">
              <a:extLst>
                <a:ext uri="{FF2B5EF4-FFF2-40B4-BE49-F238E27FC236}">
                  <a16:creationId xmlns:a16="http://schemas.microsoft.com/office/drawing/2014/main" id="{5F1C5D3F-45CB-FEB4-3CFF-33A160F62905}"/>
                </a:ext>
              </a:extLst>
            </p:cNvPr>
            <p:cNvPicPr>
              <a:picLocks noChangeAspect="1"/>
            </p:cNvPicPr>
            <p:nvPr/>
          </p:nvPicPr>
          <p:blipFill>
            <a:blip r:embed="rId2"/>
            <a:stretch>
              <a:fillRect/>
            </a:stretch>
          </p:blipFill>
          <p:spPr>
            <a:xfrm>
              <a:off x="7514115" y="5180109"/>
              <a:ext cx="1264412" cy="1163020"/>
            </a:xfrm>
            <a:prstGeom prst="rect">
              <a:avLst/>
            </a:prstGeom>
          </p:spPr>
        </p:pic>
        <p:grpSp>
          <p:nvGrpSpPr>
            <p:cNvPr id="57" name="Group 56">
              <a:extLst>
                <a:ext uri="{FF2B5EF4-FFF2-40B4-BE49-F238E27FC236}">
                  <a16:creationId xmlns:a16="http://schemas.microsoft.com/office/drawing/2014/main" id="{F6218ABA-0AAC-6D2E-B022-641EFD9A94BA}"/>
                </a:ext>
              </a:extLst>
            </p:cNvPr>
            <p:cNvGrpSpPr/>
            <p:nvPr/>
          </p:nvGrpSpPr>
          <p:grpSpPr>
            <a:xfrm>
              <a:off x="3892970" y="6237166"/>
              <a:ext cx="1408512" cy="642836"/>
              <a:chOff x="3892970" y="6237166"/>
              <a:chExt cx="1408512" cy="642836"/>
            </a:xfrm>
          </p:grpSpPr>
          <p:sp>
            <p:nvSpPr>
              <p:cNvPr id="81" name="TextBox 80">
                <a:extLst>
                  <a:ext uri="{FF2B5EF4-FFF2-40B4-BE49-F238E27FC236}">
                    <a16:creationId xmlns:a16="http://schemas.microsoft.com/office/drawing/2014/main" id="{B504B000-F7A4-DE9A-D483-3AB6FB49E68E}"/>
                  </a:ext>
                </a:extLst>
              </p:cNvPr>
              <p:cNvSpPr txBox="1"/>
              <p:nvPr/>
            </p:nvSpPr>
            <p:spPr>
              <a:xfrm rot="18664144">
                <a:off x="3910253" y="6342342"/>
                <a:ext cx="253978" cy="288543"/>
              </a:xfrm>
              <a:prstGeom prst="rect">
                <a:avLst/>
              </a:prstGeom>
              <a:noFill/>
            </p:spPr>
            <p:txBody>
              <a:bodyPr wrap="none" rtlCol="0">
                <a:spAutoFit/>
              </a:bodyPr>
              <a:lstStyle/>
              <a:p>
                <a:r>
                  <a:rPr lang="en-US" sz="1000" dirty="0"/>
                  <a:t>I</a:t>
                </a:r>
                <a:endParaRPr lang="en-IN" sz="1000" dirty="0"/>
              </a:p>
            </p:txBody>
          </p:sp>
          <p:sp>
            <p:nvSpPr>
              <p:cNvPr id="82" name="TextBox 81">
                <a:extLst>
                  <a:ext uri="{FF2B5EF4-FFF2-40B4-BE49-F238E27FC236}">
                    <a16:creationId xmlns:a16="http://schemas.microsoft.com/office/drawing/2014/main" id="{6862E1DA-24E0-4E10-5E99-FC6C36DA11BC}"/>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83" name="TextBox 82">
                <a:extLst>
                  <a:ext uri="{FF2B5EF4-FFF2-40B4-BE49-F238E27FC236}">
                    <a16:creationId xmlns:a16="http://schemas.microsoft.com/office/drawing/2014/main" id="{DFD1B352-C3DA-62C2-F469-A9F95E048D12}"/>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84" name="TextBox 83">
                <a:extLst>
                  <a:ext uri="{FF2B5EF4-FFF2-40B4-BE49-F238E27FC236}">
                    <a16:creationId xmlns:a16="http://schemas.microsoft.com/office/drawing/2014/main" id="{034E0E1A-C07D-97F5-7BDB-D1AC2F713A7B}"/>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59" name="Group 58">
              <a:extLst>
                <a:ext uri="{FF2B5EF4-FFF2-40B4-BE49-F238E27FC236}">
                  <a16:creationId xmlns:a16="http://schemas.microsoft.com/office/drawing/2014/main" id="{49D845B3-59BD-529D-F923-BEEA20FB583C}"/>
                </a:ext>
              </a:extLst>
            </p:cNvPr>
            <p:cNvGrpSpPr/>
            <p:nvPr/>
          </p:nvGrpSpPr>
          <p:grpSpPr>
            <a:xfrm>
              <a:off x="5641839" y="6225439"/>
              <a:ext cx="1408513" cy="642836"/>
              <a:chOff x="3892969" y="6237166"/>
              <a:chExt cx="1408513" cy="642836"/>
            </a:xfrm>
          </p:grpSpPr>
          <p:sp>
            <p:nvSpPr>
              <p:cNvPr id="77" name="TextBox 76">
                <a:extLst>
                  <a:ext uri="{FF2B5EF4-FFF2-40B4-BE49-F238E27FC236}">
                    <a16:creationId xmlns:a16="http://schemas.microsoft.com/office/drawing/2014/main" id="{B41498FB-4679-EB52-9E06-4ADE78663C6A}"/>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78" name="TextBox 77">
                <a:extLst>
                  <a:ext uri="{FF2B5EF4-FFF2-40B4-BE49-F238E27FC236}">
                    <a16:creationId xmlns:a16="http://schemas.microsoft.com/office/drawing/2014/main" id="{83DB73F3-509F-9F51-BE0C-F6258F458E3A}"/>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79" name="TextBox 78">
                <a:extLst>
                  <a:ext uri="{FF2B5EF4-FFF2-40B4-BE49-F238E27FC236}">
                    <a16:creationId xmlns:a16="http://schemas.microsoft.com/office/drawing/2014/main" id="{C1E82548-FCD9-6C08-9DFC-052CAFCE508D}"/>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80" name="TextBox 79">
                <a:extLst>
                  <a:ext uri="{FF2B5EF4-FFF2-40B4-BE49-F238E27FC236}">
                    <a16:creationId xmlns:a16="http://schemas.microsoft.com/office/drawing/2014/main" id="{14AF58CB-CE91-63C3-DD88-E25CD92340D7}"/>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60" name="Group 59">
              <a:extLst>
                <a:ext uri="{FF2B5EF4-FFF2-40B4-BE49-F238E27FC236}">
                  <a16:creationId xmlns:a16="http://schemas.microsoft.com/office/drawing/2014/main" id="{3E2AA3FC-F6CF-3F82-73E6-0A07C794C072}"/>
                </a:ext>
              </a:extLst>
            </p:cNvPr>
            <p:cNvGrpSpPr/>
            <p:nvPr/>
          </p:nvGrpSpPr>
          <p:grpSpPr>
            <a:xfrm>
              <a:off x="7436465" y="6240588"/>
              <a:ext cx="1408513" cy="642836"/>
              <a:chOff x="3892969" y="6237166"/>
              <a:chExt cx="1408513" cy="642836"/>
            </a:xfrm>
          </p:grpSpPr>
          <p:sp>
            <p:nvSpPr>
              <p:cNvPr id="62" name="TextBox 61">
                <a:extLst>
                  <a:ext uri="{FF2B5EF4-FFF2-40B4-BE49-F238E27FC236}">
                    <a16:creationId xmlns:a16="http://schemas.microsoft.com/office/drawing/2014/main" id="{EDB40187-3B5F-D35A-2361-B7EC7BC7E510}"/>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63" name="TextBox 62">
                <a:extLst>
                  <a:ext uri="{FF2B5EF4-FFF2-40B4-BE49-F238E27FC236}">
                    <a16:creationId xmlns:a16="http://schemas.microsoft.com/office/drawing/2014/main" id="{A68EBF4D-F1B2-DFFE-FCC9-5BB3114AF716}"/>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75" name="TextBox 74">
                <a:extLst>
                  <a:ext uri="{FF2B5EF4-FFF2-40B4-BE49-F238E27FC236}">
                    <a16:creationId xmlns:a16="http://schemas.microsoft.com/office/drawing/2014/main" id="{2DE00ED7-2956-6EE1-5A11-16FCDBAFC628}"/>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76" name="TextBox 75">
                <a:extLst>
                  <a:ext uri="{FF2B5EF4-FFF2-40B4-BE49-F238E27FC236}">
                    <a16:creationId xmlns:a16="http://schemas.microsoft.com/office/drawing/2014/main" id="{2F0A4609-6016-154E-68B6-3517F54169E9}"/>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spTree>
    <p:extLst>
      <p:ext uri="{BB962C8B-B14F-4D97-AF65-F5344CB8AC3E}">
        <p14:creationId xmlns:p14="http://schemas.microsoft.com/office/powerpoint/2010/main" val="31829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026334"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Multi-Head Attention</a:t>
            </a:r>
            <a:endParaRPr lang="en-IN" dirty="0">
              <a:solidFill>
                <a:schemeClr val="tx1"/>
              </a:solidFill>
            </a:endParaRPr>
          </a:p>
        </p:txBody>
      </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aphicFrame>
        <p:nvGraphicFramePr>
          <p:cNvPr id="44" name="Table 23">
            <a:extLst>
              <a:ext uri="{FF2B5EF4-FFF2-40B4-BE49-F238E27FC236}">
                <a16:creationId xmlns:a16="http://schemas.microsoft.com/office/drawing/2014/main" id="{8DA51C07-2DDA-A3A4-2957-2E9BCFCE9DE6}"/>
              </a:ext>
            </a:extLst>
          </p:cNvPr>
          <p:cNvGraphicFramePr>
            <a:graphicFrameLocks noGrp="1"/>
          </p:cNvGraphicFramePr>
          <p:nvPr>
            <p:extLst>
              <p:ext uri="{D42A27DB-BD31-4B8C-83A1-F6EECF244321}">
                <p14:modId xmlns:p14="http://schemas.microsoft.com/office/powerpoint/2010/main" val="3438035152"/>
              </p:ext>
            </p:extLst>
          </p:nvPr>
        </p:nvGraphicFramePr>
        <p:xfrm>
          <a:off x="7982893" y="1368359"/>
          <a:ext cx="3007836" cy="2725195"/>
        </p:xfrm>
        <a:graphic>
          <a:graphicData uri="http://schemas.openxmlformats.org/drawingml/2006/table">
            <a:tbl>
              <a:tblPr firstRow="1" bandRow="1">
                <a:tableStyleId>{5940675A-B579-460E-94D1-54222C63F5DA}</a:tableStyleId>
              </a:tblPr>
              <a:tblGrid>
                <a:gridCol w="751959">
                  <a:extLst>
                    <a:ext uri="{9D8B030D-6E8A-4147-A177-3AD203B41FA5}">
                      <a16:colId xmlns:a16="http://schemas.microsoft.com/office/drawing/2014/main" val="2678846320"/>
                    </a:ext>
                  </a:extLst>
                </a:gridCol>
                <a:gridCol w="751959">
                  <a:extLst>
                    <a:ext uri="{9D8B030D-6E8A-4147-A177-3AD203B41FA5}">
                      <a16:colId xmlns:a16="http://schemas.microsoft.com/office/drawing/2014/main" val="3101296147"/>
                    </a:ext>
                  </a:extLst>
                </a:gridCol>
                <a:gridCol w="751959">
                  <a:extLst>
                    <a:ext uri="{9D8B030D-6E8A-4147-A177-3AD203B41FA5}">
                      <a16:colId xmlns:a16="http://schemas.microsoft.com/office/drawing/2014/main" val="3174730267"/>
                    </a:ext>
                  </a:extLst>
                </a:gridCol>
                <a:gridCol w="751959">
                  <a:extLst>
                    <a:ext uri="{9D8B030D-6E8A-4147-A177-3AD203B41FA5}">
                      <a16:colId xmlns:a16="http://schemas.microsoft.com/office/drawing/2014/main" val="1071174471"/>
                    </a:ext>
                  </a:extLst>
                </a:gridCol>
              </a:tblGrid>
              <a:tr h="683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95</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11</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29</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7</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1048760423"/>
                  </a:ext>
                </a:extLst>
              </a:tr>
              <a:tr h="678952">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23</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87</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53</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44</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678581315"/>
                  </a:ext>
                </a:extLst>
              </a:tr>
              <a:tr h="680066">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10</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34</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90</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65</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378662452"/>
                  </a:ext>
                </a:extLst>
              </a:tr>
              <a:tr h="682764">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30</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15</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72</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98</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480511951"/>
                  </a:ext>
                </a:extLst>
              </a:tr>
            </a:tbl>
          </a:graphicData>
        </a:graphic>
      </p:graphicFrame>
      <p:sp>
        <p:nvSpPr>
          <p:cNvPr id="6" name="TextBox 5">
            <a:extLst>
              <a:ext uri="{FF2B5EF4-FFF2-40B4-BE49-F238E27FC236}">
                <a16:creationId xmlns:a16="http://schemas.microsoft.com/office/drawing/2014/main" id="{BDDDDFCF-9909-BDC7-D9A4-B511CB8168FB}"/>
              </a:ext>
            </a:extLst>
          </p:cNvPr>
          <p:cNvSpPr txBox="1"/>
          <p:nvPr/>
        </p:nvSpPr>
        <p:spPr>
          <a:xfrm>
            <a:off x="7512197" y="1559305"/>
            <a:ext cx="242374" cy="369332"/>
          </a:xfrm>
          <a:prstGeom prst="rect">
            <a:avLst/>
          </a:prstGeom>
          <a:noFill/>
        </p:spPr>
        <p:txBody>
          <a:bodyPr wrap="none" rtlCol="0">
            <a:spAutoFit/>
          </a:bodyPr>
          <a:lstStyle/>
          <a:p>
            <a:pPr algn="ctr"/>
            <a:r>
              <a:rPr lang="en-US" dirty="0"/>
              <a:t>I</a:t>
            </a:r>
            <a:endParaRPr lang="en-IN" dirty="0"/>
          </a:p>
        </p:txBody>
      </p:sp>
      <p:sp>
        <p:nvSpPr>
          <p:cNvPr id="12" name="TextBox 11">
            <a:extLst>
              <a:ext uri="{FF2B5EF4-FFF2-40B4-BE49-F238E27FC236}">
                <a16:creationId xmlns:a16="http://schemas.microsoft.com/office/drawing/2014/main" id="{530F170F-D2CC-514E-A37C-93BEF8C16814}"/>
              </a:ext>
            </a:extLst>
          </p:cNvPr>
          <p:cNvSpPr txBox="1"/>
          <p:nvPr/>
        </p:nvSpPr>
        <p:spPr>
          <a:xfrm>
            <a:off x="7327730" y="2230671"/>
            <a:ext cx="575735" cy="369332"/>
          </a:xfrm>
          <a:prstGeom prst="rect">
            <a:avLst/>
          </a:prstGeom>
          <a:noFill/>
        </p:spPr>
        <p:txBody>
          <a:bodyPr wrap="none" rtlCol="0">
            <a:spAutoFit/>
          </a:bodyPr>
          <a:lstStyle/>
          <a:p>
            <a:pPr algn="ctr"/>
            <a:r>
              <a:rPr lang="en-US" dirty="0"/>
              <a:t>love</a:t>
            </a:r>
            <a:endParaRPr lang="en-IN" dirty="0"/>
          </a:p>
        </p:txBody>
      </p:sp>
      <p:sp>
        <p:nvSpPr>
          <p:cNvPr id="13" name="TextBox 12">
            <a:extLst>
              <a:ext uri="{FF2B5EF4-FFF2-40B4-BE49-F238E27FC236}">
                <a16:creationId xmlns:a16="http://schemas.microsoft.com/office/drawing/2014/main" id="{F431A316-3BC0-5FB9-4971-0761538CF0F0}"/>
              </a:ext>
            </a:extLst>
          </p:cNvPr>
          <p:cNvSpPr txBox="1"/>
          <p:nvPr/>
        </p:nvSpPr>
        <p:spPr>
          <a:xfrm>
            <a:off x="7102884" y="2866495"/>
            <a:ext cx="840295" cy="369332"/>
          </a:xfrm>
          <a:prstGeom prst="rect">
            <a:avLst/>
          </a:prstGeom>
          <a:noFill/>
        </p:spPr>
        <p:txBody>
          <a:bodyPr wrap="none" rtlCol="0">
            <a:spAutoFit/>
          </a:bodyPr>
          <a:lstStyle/>
          <a:p>
            <a:pPr algn="ctr"/>
            <a:r>
              <a:rPr lang="en-US" dirty="0"/>
              <a:t>cheese</a:t>
            </a:r>
            <a:endParaRPr lang="en-IN" dirty="0"/>
          </a:p>
        </p:txBody>
      </p:sp>
      <p:sp>
        <p:nvSpPr>
          <p:cNvPr id="20" name="TextBox 19">
            <a:extLst>
              <a:ext uri="{FF2B5EF4-FFF2-40B4-BE49-F238E27FC236}">
                <a16:creationId xmlns:a16="http://schemas.microsoft.com/office/drawing/2014/main" id="{9E02C717-D0AF-C900-E941-3F6049B40B7C}"/>
              </a:ext>
            </a:extLst>
          </p:cNvPr>
          <p:cNvSpPr txBox="1"/>
          <p:nvPr/>
        </p:nvSpPr>
        <p:spPr>
          <a:xfrm>
            <a:off x="7300258" y="3556103"/>
            <a:ext cx="603307" cy="369332"/>
          </a:xfrm>
          <a:prstGeom prst="rect">
            <a:avLst/>
          </a:prstGeom>
          <a:noFill/>
        </p:spPr>
        <p:txBody>
          <a:bodyPr wrap="none" rtlCol="0">
            <a:spAutoFit/>
          </a:bodyPr>
          <a:lstStyle/>
          <a:p>
            <a:pPr algn="ctr"/>
            <a:r>
              <a:rPr lang="en-US" dirty="0"/>
              <a:t>cake</a:t>
            </a:r>
            <a:endParaRPr lang="en-IN" dirty="0"/>
          </a:p>
        </p:txBody>
      </p:sp>
      <p:sp>
        <p:nvSpPr>
          <p:cNvPr id="23" name="TextBox 22">
            <a:extLst>
              <a:ext uri="{FF2B5EF4-FFF2-40B4-BE49-F238E27FC236}">
                <a16:creationId xmlns:a16="http://schemas.microsoft.com/office/drawing/2014/main" id="{9654F711-83C2-5EBB-ABDB-A79FF9B2738B}"/>
              </a:ext>
            </a:extLst>
          </p:cNvPr>
          <p:cNvSpPr txBox="1"/>
          <p:nvPr/>
        </p:nvSpPr>
        <p:spPr>
          <a:xfrm>
            <a:off x="8265461" y="986494"/>
            <a:ext cx="242374" cy="369332"/>
          </a:xfrm>
          <a:prstGeom prst="rect">
            <a:avLst/>
          </a:prstGeom>
          <a:noFill/>
        </p:spPr>
        <p:txBody>
          <a:bodyPr wrap="none" rtlCol="0">
            <a:spAutoFit/>
          </a:bodyPr>
          <a:lstStyle/>
          <a:p>
            <a:pPr algn="ctr"/>
            <a:r>
              <a:rPr lang="en-US" dirty="0"/>
              <a:t>I</a:t>
            </a:r>
            <a:endParaRPr lang="en-IN" dirty="0"/>
          </a:p>
        </p:txBody>
      </p:sp>
      <p:sp>
        <p:nvSpPr>
          <p:cNvPr id="43" name="TextBox 42">
            <a:extLst>
              <a:ext uri="{FF2B5EF4-FFF2-40B4-BE49-F238E27FC236}">
                <a16:creationId xmlns:a16="http://schemas.microsoft.com/office/drawing/2014/main" id="{7452726C-D161-4904-A396-DD4AC8A6319C}"/>
              </a:ext>
            </a:extLst>
          </p:cNvPr>
          <p:cNvSpPr txBox="1"/>
          <p:nvPr/>
        </p:nvSpPr>
        <p:spPr>
          <a:xfrm>
            <a:off x="8835668" y="1006462"/>
            <a:ext cx="575735" cy="369332"/>
          </a:xfrm>
          <a:prstGeom prst="rect">
            <a:avLst/>
          </a:prstGeom>
          <a:noFill/>
        </p:spPr>
        <p:txBody>
          <a:bodyPr wrap="none" rtlCol="0">
            <a:spAutoFit/>
          </a:bodyPr>
          <a:lstStyle/>
          <a:p>
            <a:pPr algn="ctr"/>
            <a:r>
              <a:rPr lang="en-US" dirty="0"/>
              <a:t>love</a:t>
            </a:r>
            <a:endParaRPr lang="en-IN" dirty="0"/>
          </a:p>
        </p:txBody>
      </p:sp>
      <p:sp>
        <p:nvSpPr>
          <p:cNvPr id="53" name="TextBox 52">
            <a:extLst>
              <a:ext uri="{FF2B5EF4-FFF2-40B4-BE49-F238E27FC236}">
                <a16:creationId xmlns:a16="http://schemas.microsoft.com/office/drawing/2014/main" id="{F40C3E91-2FF8-68FC-096A-AE1D156FE475}"/>
              </a:ext>
            </a:extLst>
          </p:cNvPr>
          <p:cNvSpPr txBox="1"/>
          <p:nvPr/>
        </p:nvSpPr>
        <p:spPr>
          <a:xfrm>
            <a:off x="9442224" y="994057"/>
            <a:ext cx="840295" cy="369332"/>
          </a:xfrm>
          <a:prstGeom prst="rect">
            <a:avLst/>
          </a:prstGeom>
          <a:noFill/>
        </p:spPr>
        <p:txBody>
          <a:bodyPr wrap="none" rtlCol="0">
            <a:spAutoFit/>
          </a:bodyPr>
          <a:lstStyle/>
          <a:p>
            <a:pPr algn="ctr"/>
            <a:r>
              <a:rPr lang="en-US" dirty="0"/>
              <a:t>cheese</a:t>
            </a:r>
            <a:endParaRPr lang="en-IN" dirty="0"/>
          </a:p>
        </p:txBody>
      </p:sp>
      <p:sp>
        <p:nvSpPr>
          <p:cNvPr id="56" name="TextBox 55">
            <a:extLst>
              <a:ext uri="{FF2B5EF4-FFF2-40B4-BE49-F238E27FC236}">
                <a16:creationId xmlns:a16="http://schemas.microsoft.com/office/drawing/2014/main" id="{5BE308B9-0D96-DB2C-6347-68E8E9AE8B7B}"/>
              </a:ext>
            </a:extLst>
          </p:cNvPr>
          <p:cNvSpPr txBox="1"/>
          <p:nvPr/>
        </p:nvSpPr>
        <p:spPr>
          <a:xfrm>
            <a:off x="10313340" y="967676"/>
            <a:ext cx="603307" cy="369332"/>
          </a:xfrm>
          <a:prstGeom prst="rect">
            <a:avLst/>
          </a:prstGeom>
          <a:noFill/>
        </p:spPr>
        <p:txBody>
          <a:bodyPr wrap="none" rtlCol="0">
            <a:spAutoFit/>
          </a:bodyPr>
          <a:lstStyle/>
          <a:p>
            <a:pPr algn="ctr"/>
            <a:r>
              <a:rPr lang="en-US" dirty="0"/>
              <a:t>cake</a:t>
            </a:r>
            <a:endParaRPr lang="en-IN" dirty="0"/>
          </a:p>
        </p:txBody>
      </p:sp>
      <p:cxnSp>
        <p:nvCxnSpPr>
          <p:cNvPr id="24" name="Straight Connector 23">
            <a:extLst>
              <a:ext uri="{FF2B5EF4-FFF2-40B4-BE49-F238E27FC236}">
                <a16:creationId xmlns:a16="http://schemas.microsoft.com/office/drawing/2014/main" id="{82AB7EF4-E6FF-FD4F-384B-3CD309AC1DEF}"/>
              </a:ext>
            </a:extLst>
          </p:cNvPr>
          <p:cNvCxnSpPr/>
          <p:nvPr/>
        </p:nvCxnSpPr>
        <p:spPr>
          <a:xfrm>
            <a:off x="7566241" y="4356848"/>
            <a:ext cx="3751965"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ADC30D7-2DCC-9A24-1550-70CAE7881A72}"/>
                  </a:ext>
                </a:extLst>
              </p:cNvPr>
              <p:cNvSpPr txBox="1"/>
              <p:nvPr/>
            </p:nvSpPr>
            <p:spPr>
              <a:xfrm>
                <a:off x="9044966" y="4620143"/>
                <a:ext cx="794513" cy="521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IN" sz="2800" b="1" i="1" smtClean="0">
                              <a:latin typeface="Cambria Math" panose="02040503050406030204" pitchFamily="18" charset="0"/>
                            </a:rPr>
                          </m:ctrlPr>
                        </m:radPr>
                        <m:deg/>
                        <m:e>
                          <m:sSub>
                            <m:sSubPr>
                              <m:ctrlPr>
                                <a:rPr lang="en-IN" sz="2800" b="1" i="1" smtClean="0">
                                  <a:latin typeface="Cambria Math" panose="02040503050406030204" pitchFamily="18" charset="0"/>
                                </a:rPr>
                              </m:ctrlPr>
                            </m:sSubPr>
                            <m:e>
                              <m:r>
                                <a:rPr lang="en-US" sz="2800" b="1" i="1" smtClean="0">
                                  <a:latin typeface="Cambria Math" panose="02040503050406030204" pitchFamily="18" charset="0"/>
                                </a:rPr>
                                <m:t>𝒅</m:t>
                              </m:r>
                            </m:e>
                            <m:sub>
                              <m:r>
                                <a:rPr lang="en-US" sz="2800" b="1" i="1" smtClean="0">
                                  <a:latin typeface="Cambria Math" panose="02040503050406030204" pitchFamily="18" charset="0"/>
                                </a:rPr>
                                <m:t>𝑲</m:t>
                              </m:r>
                            </m:sub>
                          </m:sSub>
                        </m:e>
                      </m:rad>
                    </m:oMath>
                  </m:oMathPara>
                </a14:m>
                <a:endParaRPr lang="en-IN" sz="2800" b="1" dirty="0"/>
              </a:p>
            </p:txBody>
          </p:sp>
        </mc:Choice>
        <mc:Fallback xmlns="">
          <p:sp>
            <p:nvSpPr>
              <p:cNvPr id="33" name="TextBox 32">
                <a:extLst>
                  <a:ext uri="{FF2B5EF4-FFF2-40B4-BE49-F238E27FC236}">
                    <a16:creationId xmlns:a16="http://schemas.microsoft.com/office/drawing/2014/main" id="{3ADC30D7-2DCC-9A24-1550-70CAE7881A72}"/>
                  </a:ext>
                </a:extLst>
              </p:cNvPr>
              <p:cNvSpPr txBox="1">
                <a:spLocks noRot="1" noChangeAspect="1" noMove="1" noResize="1" noEditPoints="1" noAdjustHandles="1" noChangeArrowheads="1" noChangeShapeType="1" noTextEdit="1"/>
              </p:cNvSpPr>
              <p:nvPr/>
            </p:nvSpPr>
            <p:spPr>
              <a:xfrm>
                <a:off x="9044966" y="4620143"/>
                <a:ext cx="794513" cy="521810"/>
              </a:xfrm>
              <a:prstGeom prst="rect">
                <a:avLst/>
              </a:prstGeom>
              <a:blipFill>
                <a:blip r:embed="rId2"/>
                <a:stretch>
                  <a:fillRect/>
                </a:stretch>
              </a:blipFill>
            </p:spPr>
            <p:txBody>
              <a:bodyPr/>
              <a:lstStyle/>
              <a:p>
                <a:r>
                  <a:rPr lang="en-IN">
                    <a:noFill/>
                  </a:rPr>
                  <a:t> </a:t>
                </a:r>
              </a:p>
            </p:txBody>
          </p:sp>
        </mc:Fallback>
      </mc:AlternateContent>
      <p:grpSp>
        <p:nvGrpSpPr>
          <p:cNvPr id="42" name="Group 41">
            <a:extLst>
              <a:ext uri="{FF2B5EF4-FFF2-40B4-BE49-F238E27FC236}">
                <a16:creationId xmlns:a16="http://schemas.microsoft.com/office/drawing/2014/main" id="{2660B368-7A23-ACCB-75A3-476EB1AFFAF1}"/>
              </a:ext>
            </a:extLst>
          </p:cNvPr>
          <p:cNvGrpSpPr/>
          <p:nvPr/>
        </p:nvGrpSpPr>
        <p:grpSpPr>
          <a:xfrm>
            <a:off x="345765" y="1074305"/>
            <a:ext cx="6035430" cy="4963469"/>
            <a:chOff x="2999317" y="1066799"/>
            <a:chExt cx="7072842" cy="5816625"/>
          </a:xfrm>
        </p:grpSpPr>
        <p:grpSp>
          <p:nvGrpSpPr>
            <p:cNvPr id="45" name="Group 44">
              <a:extLst>
                <a:ext uri="{FF2B5EF4-FFF2-40B4-BE49-F238E27FC236}">
                  <a16:creationId xmlns:a16="http://schemas.microsoft.com/office/drawing/2014/main" id="{83CBAC21-5AB6-B23C-94AD-28C4D5F24B20}"/>
                </a:ext>
              </a:extLst>
            </p:cNvPr>
            <p:cNvGrpSpPr/>
            <p:nvPr/>
          </p:nvGrpSpPr>
          <p:grpSpPr>
            <a:xfrm>
              <a:off x="2999317" y="1066799"/>
              <a:ext cx="7072842" cy="3616961"/>
              <a:chOff x="3193676" y="1527302"/>
              <a:chExt cx="5804648" cy="4469433"/>
            </a:xfrm>
          </p:grpSpPr>
          <p:sp>
            <p:nvSpPr>
              <p:cNvPr id="88" name="Rectangle: Rounded Corners 87">
                <a:extLst>
                  <a:ext uri="{FF2B5EF4-FFF2-40B4-BE49-F238E27FC236}">
                    <a16:creationId xmlns:a16="http://schemas.microsoft.com/office/drawing/2014/main" id="{509EFFB9-6DF9-342C-7DB4-B1B6F3B0C560}"/>
                  </a:ext>
                </a:extLst>
              </p:cNvPr>
              <p:cNvSpPr/>
              <p:nvPr/>
            </p:nvSpPr>
            <p:spPr>
              <a:xfrm>
                <a:off x="3193676" y="1527302"/>
                <a:ext cx="5804648" cy="4469433"/>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9" name="Rectangle: Rounded Corners 88">
                <a:extLst>
                  <a:ext uri="{FF2B5EF4-FFF2-40B4-BE49-F238E27FC236}">
                    <a16:creationId xmlns:a16="http://schemas.microsoft.com/office/drawing/2014/main" id="{87947D79-B302-0ADB-3AD5-F01CEA3982B5}"/>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90" name="Rectangle: Rounded Corners 89">
                <a:extLst>
                  <a:ext uri="{FF2B5EF4-FFF2-40B4-BE49-F238E27FC236}">
                    <a16:creationId xmlns:a16="http://schemas.microsoft.com/office/drawing/2014/main" id="{3A66E905-141C-E8B8-9C5A-EE146D8C6FDE}"/>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91" name="Rectangle: Rounded Corners 90">
                <a:extLst>
                  <a:ext uri="{FF2B5EF4-FFF2-40B4-BE49-F238E27FC236}">
                    <a16:creationId xmlns:a16="http://schemas.microsoft.com/office/drawing/2014/main" id="{4A63EC96-2A51-AADE-4CED-A8DCFA167AEB}"/>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92" name="Rectangle: Rounded Corners 91">
                <a:extLst>
                  <a:ext uri="{FF2B5EF4-FFF2-40B4-BE49-F238E27FC236}">
                    <a16:creationId xmlns:a16="http://schemas.microsoft.com/office/drawing/2014/main" id="{9BB07FBA-558C-3FB0-E705-B036EAF3D788}"/>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93" name="Rectangle: Rounded Corners 92">
                <a:extLst>
                  <a:ext uri="{FF2B5EF4-FFF2-40B4-BE49-F238E27FC236}">
                    <a16:creationId xmlns:a16="http://schemas.microsoft.com/office/drawing/2014/main" id="{4851958A-BFC9-C378-A1AE-6AFFB8391D0D}"/>
                  </a:ext>
                </a:extLst>
              </p:cNvPr>
              <p:cNvSpPr/>
              <p:nvPr/>
            </p:nvSpPr>
            <p:spPr>
              <a:xfrm>
                <a:off x="4640398" y="4122547"/>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Scale</a:t>
                </a:r>
                <a:endParaRPr lang="en-IN" sz="1600" dirty="0">
                  <a:solidFill>
                    <a:schemeClr val="tx1"/>
                  </a:solidFill>
                </a:endParaRPr>
              </a:p>
            </p:txBody>
          </p:sp>
          <p:sp>
            <p:nvSpPr>
              <p:cNvPr id="94" name="Rectangle: Rounded Corners 93">
                <a:extLst>
                  <a:ext uri="{FF2B5EF4-FFF2-40B4-BE49-F238E27FC236}">
                    <a16:creationId xmlns:a16="http://schemas.microsoft.com/office/drawing/2014/main" id="{E58FD16F-B0F0-A59E-7B45-039D31F07FA2}"/>
                  </a:ext>
                </a:extLst>
              </p:cNvPr>
              <p:cNvSpPr/>
              <p:nvPr/>
            </p:nvSpPr>
            <p:spPr>
              <a:xfrm>
                <a:off x="4640397" y="3534145"/>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Softmax</a:t>
                </a:r>
                <a:endParaRPr lang="en-IN" sz="1600" dirty="0">
                  <a:solidFill>
                    <a:schemeClr val="tx1">
                      <a:lumMod val="50000"/>
                      <a:lumOff val="50000"/>
                    </a:schemeClr>
                  </a:solidFill>
                </a:endParaRPr>
              </a:p>
            </p:txBody>
          </p:sp>
          <p:sp>
            <p:nvSpPr>
              <p:cNvPr id="95" name="Rectangle: Rounded Corners 94">
                <a:extLst>
                  <a:ext uri="{FF2B5EF4-FFF2-40B4-BE49-F238E27FC236}">
                    <a16:creationId xmlns:a16="http://schemas.microsoft.com/office/drawing/2014/main" id="{D00F0ED1-BEF1-E238-872E-3272FA1FAD4C}"/>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96" name="Rectangle: Rounded Corners 95">
                <a:extLst>
                  <a:ext uri="{FF2B5EF4-FFF2-40B4-BE49-F238E27FC236}">
                    <a16:creationId xmlns:a16="http://schemas.microsoft.com/office/drawing/2014/main" id="{B7A8C15C-0BD1-D504-895F-18FAD3020B01}"/>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97" name="Rectangle: Rounded Corners 96">
                <a:extLst>
                  <a:ext uri="{FF2B5EF4-FFF2-40B4-BE49-F238E27FC236}">
                    <a16:creationId xmlns:a16="http://schemas.microsoft.com/office/drawing/2014/main" id="{24F42DCE-3F49-3D85-85E4-9425423A687A}"/>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98" name="Straight Arrow Connector 97">
                <a:extLst>
                  <a:ext uri="{FF2B5EF4-FFF2-40B4-BE49-F238E27FC236}">
                    <a16:creationId xmlns:a16="http://schemas.microsoft.com/office/drawing/2014/main" id="{40ECBD52-D157-48B4-0DA3-62B5A151E8C8}"/>
                  </a:ext>
                </a:extLst>
              </p:cNvPr>
              <p:cNvCxnSpPr>
                <a:cxnSpLocks/>
                <a:stCxn id="91" idx="0"/>
              </p:cNvCxnSpPr>
              <p:nvPr/>
            </p:nvCxnSpPr>
            <p:spPr>
              <a:xfrm flipV="1">
                <a:off x="7416490" y="3286819"/>
                <a:ext cx="0" cy="2221990"/>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1A4C6ED5-6048-3EC2-1A9E-A5C9F4DA7F37}"/>
                  </a:ext>
                </a:extLst>
              </p:cNvPr>
              <p:cNvCxnSpPr>
                <a:cxnSpLocks/>
                <a:stCxn id="90" idx="0"/>
              </p:cNvCxnSpPr>
              <p:nvPr/>
            </p:nvCxnSpPr>
            <p:spPr>
              <a:xfrm rot="16200000" flipV="1">
                <a:off x="5626604" y="5155807"/>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A00C187C-FD10-516E-16B1-C99CC5F5BEFD}"/>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7650F9F6-630F-BDF6-4A20-77CE42D5EC9D}"/>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47236726-54DB-BD64-6074-3B77A5326E2D}"/>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E5EFD12B-087A-D243-F4F7-5D4FDF2B9816}"/>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3CBC24A-AF52-23D9-2148-EB3BFAD39D1C}"/>
                  </a:ext>
                </a:extLst>
              </p:cNvPr>
              <p:cNvCxnSpPr>
                <a:cxnSpLocks/>
                <a:stCxn id="95"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EBAC5BE-2446-7C9F-4B2B-FB13C96717F1}"/>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DE8D368B-2418-7EE5-461A-CB6BEDC19DCC}"/>
                </a:ext>
              </a:extLst>
            </p:cNvPr>
            <p:cNvSpPr txBox="1"/>
            <p:nvPr/>
          </p:nvSpPr>
          <p:spPr>
            <a:xfrm>
              <a:off x="4119617" y="4739697"/>
              <a:ext cx="1040601" cy="369332"/>
            </a:xfrm>
            <a:prstGeom prst="rect">
              <a:avLst/>
            </a:prstGeom>
            <a:noFill/>
          </p:spPr>
          <p:txBody>
            <a:bodyPr wrap="square" rtlCol="0">
              <a:spAutoFit/>
            </a:bodyPr>
            <a:lstStyle/>
            <a:p>
              <a:pPr algn="ctr"/>
              <a:r>
                <a:rPr lang="en-US" b="1" dirty="0">
                  <a:solidFill>
                    <a:srgbClr val="EA4335"/>
                  </a:solidFill>
                </a:rPr>
                <a:t>Query</a:t>
              </a:r>
              <a:endParaRPr lang="en-IN" b="1" dirty="0">
                <a:solidFill>
                  <a:srgbClr val="EA4335"/>
                </a:solidFill>
              </a:endParaRPr>
            </a:p>
          </p:txBody>
        </p:sp>
        <p:sp>
          <p:nvSpPr>
            <p:cNvPr id="49" name="TextBox 48">
              <a:extLst>
                <a:ext uri="{FF2B5EF4-FFF2-40B4-BE49-F238E27FC236}">
                  <a16:creationId xmlns:a16="http://schemas.microsoft.com/office/drawing/2014/main" id="{1F35C5D3-1E30-3B75-7BA3-6B15E22E71D2}"/>
                </a:ext>
              </a:extLst>
            </p:cNvPr>
            <p:cNvSpPr txBox="1"/>
            <p:nvPr/>
          </p:nvSpPr>
          <p:spPr>
            <a:xfrm>
              <a:off x="6038008" y="4735597"/>
              <a:ext cx="711809" cy="369332"/>
            </a:xfrm>
            <a:prstGeom prst="rect">
              <a:avLst/>
            </a:prstGeom>
            <a:noFill/>
          </p:spPr>
          <p:txBody>
            <a:bodyPr wrap="square" rtlCol="0">
              <a:spAutoFit/>
            </a:bodyPr>
            <a:lstStyle/>
            <a:p>
              <a:pPr algn="ctr"/>
              <a:r>
                <a:rPr lang="en-US" b="1" dirty="0">
                  <a:solidFill>
                    <a:srgbClr val="2F6DFF"/>
                  </a:solidFill>
                </a:rPr>
                <a:t>Key</a:t>
              </a:r>
              <a:endParaRPr lang="en-IN" b="1" dirty="0">
                <a:solidFill>
                  <a:srgbClr val="2F6DFF"/>
                </a:solidFill>
              </a:endParaRPr>
            </a:p>
          </p:txBody>
        </p:sp>
        <p:sp>
          <p:nvSpPr>
            <p:cNvPr id="50" name="TextBox 49">
              <a:extLst>
                <a:ext uri="{FF2B5EF4-FFF2-40B4-BE49-F238E27FC236}">
                  <a16:creationId xmlns:a16="http://schemas.microsoft.com/office/drawing/2014/main" id="{6BBBD9F9-51DD-C734-53A2-C08908B9B2A1}"/>
                </a:ext>
              </a:extLst>
            </p:cNvPr>
            <p:cNvSpPr txBox="1"/>
            <p:nvPr/>
          </p:nvSpPr>
          <p:spPr>
            <a:xfrm>
              <a:off x="7662787" y="4740508"/>
              <a:ext cx="963878" cy="369332"/>
            </a:xfrm>
            <a:prstGeom prst="rect">
              <a:avLst/>
            </a:prstGeom>
            <a:noFill/>
          </p:spPr>
          <p:txBody>
            <a:bodyPr wrap="square" rtlCol="0">
              <a:spAutoFit/>
            </a:bodyPr>
            <a:lstStyle/>
            <a:p>
              <a:pPr algn="ctr"/>
              <a:r>
                <a:rPr lang="en-US" b="1" dirty="0">
                  <a:solidFill>
                    <a:srgbClr val="34A853"/>
                  </a:solidFill>
                </a:rPr>
                <a:t>Value</a:t>
              </a:r>
              <a:endParaRPr lang="en-IN" b="1" dirty="0">
                <a:solidFill>
                  <a:srgbClr val="34A853"/>
                </a:solidFill>
              </a:endParaRPr>
            </a:p>
          </p:txBody>
        </p:sp>
        <p:pic>
          <p:nvPicPr>
            <p:cNvPr id="57" name="Picture 56">
              <a:extLst>
                <a:ext uri="{FF2B5EF4-FFF2-40B4-BE49-F238E27FC236}">
                  <a16:creationId xmlns:a16="http://schemas.microsoft.com/office/drawing/2014/main" id="{245DC109-8F6B-85BD-C41D-F949D07216E0}"/>
                </a:ext>
              </a:extLst>
            </p:cNvPr>
            <p:cNvPicPr>
              <a:picLocks noChangeAspect="1"/>
            </p:cNvPicPr>
            <p:nvPr/>
          </p:nvPicPr>
          <p:blipFill>
            <a:blip r:embed="rId3"/>
            <a:stretch>
              <a:fillRect/>
            </a:stretch>
          </p:blipFill>
          <p:spPr>
            <a:xfrm>
              <a:off x="4006120" y="5179378"/>
              <a:ext cx="1267594" cy="1165947"/>
            </a:xfrm>
            <a:prstGeom prst="rect">
              <a:avLst/>
            </a:prstGeom>
          </p:spPr>
        </p:pic>
        <p:pic>
          <p:nvPicPr>
            <p:cNvPr id="59" name="Picture 58">
              <a:extLst>
                <a:ext uri="{FF2B5EF4-FFF2-40B4-BE49-F238E27FC236}">
                  <a16:creationId xmlns:a16="http://schemas.microsoft.com/office/drawing/2014/main" id="{813CB015-CCA9-9282-A241-B27ED15D9ED4}"/>
                </a:ext>
              </a:extLst>
            </p:cNvPr>
            <p:cNvPicPr>
              <a:picLocks noChangeAspect="1"/>
            </p:cNvPicPr>
            <p:nvPr/>
          </p:nvPicPr>
          <p:blipFill>
            <a:blip r:embed="rId3"/>
            <a:stretch>
              <a:fillRect/>
            </a:stretch>
          </p:blipFill>
          <p:spPr>
            <a:xfrm>
              <a:off x="5760913" y="5179378"/>
              <a:ext cx="1266003" cy="1164483"/>
            </a:xfrm>
            <a:prstGeom prst="rect">
              <a:avLst/>
            </a:prstGeom>
          </p:spPr>
        </p:pic>
        <p:pic>
          <p:nvPicPr>
            <p:cNvPr id="60" name="Picture 59">
              <a:extLst>
                <a:ext uri="{FF2B5EF4-FFF2-40B4-BE49-F238E27FC236}">
                  <a16:creationId xmlns:a16="http://schemas.microsoft.com/office/drawing/2014/main" id="{39C06C52-8BBD-34B8-6D5D-F3E3413B16CA}"/>
                </a:ext>
              </a:extLst>
            </p:cNvPr>
            <p:cNvPicPr>
              <a:picLocks noChangeAspect="1"/>
            </p:cNvPicPr>
            <p:nvPr/>
          </p:nvPicPr>
          <p:blipFill>
            <a:blip r:embed="rId3"/>
            <a:stretch>
              <a:fillRect/>
            </a:stretch>
          </p:blipFill>
          <p:spPr>
            <a:xfrm>
              <a:off x="7514115" y="5180109"/>
              <a:ext cx="1264412" cy="1163020"/>
            </a:xfrm>
            <a:prstGeom prst="rect">
              <a:avLst/>
            </a:prstGeom>
          </p:spPr>
        </p:pic>
        <p:grpSp>
          <p:nvGrpSpPr>
            <p:cNvPr id="62" name="Group 61">
              <a:extLst>
                <a:ext uri="{FF2B5EF4-FFF2-40B4-BE49-F238E27FC236}">
                  <a16:creationId xmlns:a16="http://schemas.microsoft.com/office/drawing/2014/main" id="{105BC4E6-E63C-BE0A-5189-E3BA6681AD3E}"/>
                </a:ext>
              </a:extLst>
            </p:cNvPr>
            <p:cNvGrpSpPr/>
            <p:nvPr/>
          </p:nvGrpSpPr>
          <p:grpSpPr>
            <a:xfrm>
              <a:off x="3892970" y="6237166"/>
              <a:ext cx="1408512" cy="642836"/>
              <a:chOff x="3892970" y="6237166"/>
              <a:chExt cx="1408512" cy="642836"/>
            </a:xfrm>
          </p:grpSpPr>
          <p:sp>
            <p:nvSpPr>
              <p:cNvPr id="84" name="TextBox 83">
                <a:extLst>
                  <a:ext uri="{FF2B5EF4-FFF2-40B4-BE49-F238E27FC236}">
                    <a16:creationId xmlns:a16="http://schemas.microsoft.com/office/drawing/2014/main" id="{9ECD04F4-783F-65A7-D680-20AFDE2DBD6B}"/>
                  </a:ext>
                </a:extLst>
              </p:cNvPr>
              <p:cNvSpPr txBox="1"/>
              <p:nvPr/>
            </p:nvSpPr>
            <p:spPr>
              <a:xfrm rot="18664144">
                <a:off x="3910253" y="6342342"/>
                <a:ext cx="253978" cy="288543"/>
              </a:xfrm>
              <a:prstGeom prst="rect">
                <a:avLst/>
              </a:prstGeom>
              <a:noFill/>
            </p:spPr>
            <p:txBody>
              <a:bodyPr wrap="none" rtlCol="0">
                <a:spAutoFit/>
              </a:bodyPr>
              <a:lstStyle/>
              <a:p>
                <a:r>
                  <a:rPr lang="en-US" sz="1000" dirty="0"/>
                  <a:t>I</a:t>
                </a:r>
                <a:endParaRPr lang="en-IN" sz="1000" dirty="0"/>
              </a:p>
            </p:txBody>
          </p:sp>
          <p:sp>
            <p:nvSpPr>
              <p:cNvPr id="85" name="TextBox 84">
                <a:extLst>
                  <a:ext uri="{FF2B5EF4-FFF2-40B4-BE49-F238E27FC236}">
                    <a16:creationId xmlns:a16="http://schemas.microsoft.com/office/drawing/2014/main" id="{FDA23609-C247-AC1E-25A8-53FBC0772FF9}"/>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86" name="TextBox 85">
                <a:extLst>
                  <a:ext uri="{FF2B5EF4-FFF2-40B4-BE49-F238E27FC236}">
                    <a16:creationId xmlns:a16="http://schemas.microsoft.com/office/drawing/2014/main" id="{FAB4DACC-9868-049D-4464-00FA56F9BE7E}"/>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87" name="TextBox 86">
                <a:extLst>
                  <a:ext uri="{FF2B5EF4-FFF2-40B4-BE49-F238E27FC236}">
                    <a16:creationId xmlns:a16="http://schemas.microsoft.com/office/drawing/2014/main" id="{D09421BD-3236-A9FF-A58E-D05D0CED6BDB}"/>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63" name="Group 62">
              <a:extLst>
                <a:ext uri="{FF2B5EF4-FFF2-40B4-BE49-F238E27FC236}">
                  <a16:creationId xmlns:a16="http://schemas.microsoft.com/office/drawing/2014/main" id="{9D8503F7-15C8-1B37-AE98-3589F218B8D5}"/>
                </a:ext>
              </a:extLst>
            </p:cNvPr>
            <p:cNvGrpSpPr/>
            <p:nvPr/>
          </p:nvGrpSpPr>
          <p:grpSpPr>
            <a:xfrm>
              <a:off x="5641839" y="6225439"/>
              <a:ext cx="1408513" cy="642836"/>
              <a:chOff x="3892969" y="6237166"/>
              <a:chExt cx="1408513" cy="642836"/>
            </a:xfrm>
          </p:grpSpPr>
          <p:sp>
            <p:nvSpPr>
              <p:cNvPr id="80" name="TextBox 79">
                <a:extLst>
                  <a:ext uri="{FF2B5EF4-FFF2-40B4-BE49-F238E27FC236}">
                    <a16:creationId xmlns:a16="http://schemas.microsoft.com/office/drawing/2014/main" id="{534C6CF2-74DD-1FDB-63BB-966DBE86BACB}"/>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81" name="TextBox 80">
                <a:extLst>
                  <a:ext uri="{FF2B5EF4-FFF2-40B4-BE49-F238E27FC236}">
                    <a16:creationId xmlns:a16="http://schemas.microsoft.com/office/drawing/2014/main" id="{308DF4EA-518E-60B8-A564-4EF4CF40FD46}"/>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82" name="TextBox 81">
                <a:extLst>
                  <a:ext uri="{FF2B5EF4-FFF2-40B4-BE49-F238E27FC236}">
                    <a16:creationId xmlns:a16="http://schemas.microsoft.com/office/drawing/2014/main" id="{1574A5F4-D93D-1D09-372F-A2379333931A}"/>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83" name="TextBox 82">
                <a:extLst>
                  <a:ext uri="{FF2B5EF4-FFF2-40B4-BE49-F238E27FC236}">
                    <a16:creationId xmlns:a16="http://schemas.microsoft.com/office/drawing/2014/main" id="{4C827AD1-DBE4-AD59-4C36-F1404CC60E6E}"/>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75" name="Group 74">
              <a:extLst>
                <a:ext uri="{FF2B5EF4-FFF2-40B4-BE49-F238E27FC236}">
                  <a16:creationId xmlns:a16="http://schemas.microsoft.com/office/drawing/2014/main" id="{366883DB-097B-F391-A4EF-987D4B10B1B3}"/>
                </a:ext>
              </a:extLst>
            </p:cNvPr>
            <p:cNvGrpSpPr/>
            <p:nvPr/>
          </p:nvGrpSpPr>
          <p:grpSpPr>
            <a:xfrm>
              <a:off x="7436465" y="6240588"/>
              <a:ext cx="1408513" cy="642836"/>
              <a:chOff x="3892969" y="6237166"/>
              <a:chExt cx="1408513" cy="642836"/>
            </a:xfrm>
          </p:grpSpPr>
          <p:sp>
            <p:nvSpPr>
              <p:cNvPr id="76" name="TextBox 75">
                <a:extLst>
                  <a:ext uri="{FF2B5EF4-FFF2-40B4-BE49-F238E27FC236}">
                    <a16:creationId xmlns:a16="http://schemas.microsoft.com/office/drawing/2014/main" id="{7F8FFDD7-597A-30DD-0B3D-3E9A18391E7A}"/>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77" name="TextBox 76">
                <a:extLst>
                  <a:ext uri="{FF2B5EF4-FFF2-40B4-BE49-F238E27FC236}">
                    <a16:creationId xmlns:a16="http://schemas.microsoft.com/office/drawing/2014/main" id="{D143DDDB-58C2-1082-765D-37C15686883C}"/>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78" name="TextBox 77">
                <a:extLst>
                  <a:ext uri="{FF2B5EF4-FFF2-40B4-BE49-F238E27FC236}">
                    <a16:creationId xmlns:a16="http://schemas.microsoft.com/office/drawing/2014/main" id="{47DB7420-0252-65F0-5084-DAFB1B163D36}"/>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79" name="TextBox 78">
                <a:extLst>
                  <a:ext uri="{FF2B5EF4-FFF2-40B4-BE49-F238E27FC236}">
                    <a16:creationId xmlns:a16="http://schemas.microsoft.com/office/drawing/2014/main" id="{E9545C42-65DC-2920-3734-AFB2362547E9}"/>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spTree>
    <p:extLst>
      <p:ext uri="{BB962C8B-B14F-4D97-AF65-F5344CB8AC3E}">
        <p14:creationId xmlns:p14="http://schemas.microsoft.com/office/powerpoint/2010/main" val="209508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026334"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Multi-Head Attention</a:t>
            </a:r>
            <a:endParaRPr lang="en-IN" dirty="0">
              <a:solidFill>
                <a:schemeClr val="tx1"/>
              </a:solidFill>
            </a:endParaRPr>
          </a:p>
        </p:txBody>
      </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aphicFrame>
        <p:nvGraphicFramePr>
          <p:cNvPr id="44" name="Table 23">
            <a:extLst>
              <a:ext uri="{FF2B5EF4-FFF2-40B4-BE49-F238E27FC236}">
                <a16:creationId xmlns:a16="http://schemas.microsoft.com/office/drawing/2014/main" id="{8DA51C07-2DDA-A3A4-2957-2E9BCFCE9DE6}"/>
              </a:ext>
            </a:extLst>
          </p:cNvPr>
          <p:cNvGraphicFramePr>
            <a:graphicFrameLocks noGrp="1"/>
          </p:cNvGraphicFramePr>
          <p:nvPr/>
        </p:nvGraphicFramePr>
        <p:xfrm>
          <a:off x="7982893" y="1368359"/>
          <a:ext cx="3007836" cy="2725195"/>
        </p:xfrm>
        <a:graphic>
          <a:graphicData uri="http://schemas.openxmlformats.org/drawingml/2006/table">
            <a:tbl>
              <a:tblPr firstRow="1" bandRow="1">
                <a:tableStyleId>{5940675A-B579-460E-94D1-54222C63F5DA}</a:tableStyleId>
              </a:tblPr>
              <a:tblGrid>
                <a:gridCol w="751959">
                  <a:extLst>
                    <a:ext uri="{9D8B030D-6E8A-4147-A177-3AD203B41FA5}">
                      <a16:colId xmlns:a16="http://schemas.microsoft.com/office/drawing/2014/main" val="2678846320"/>
                    </a:ext>
                  </a:extLst>
                </a:gridCol>
                <a:gridCol w="751959">
                  <a:extLst>
                    <a:ext uri="{9D8B030D-6E8A-4147-A177-3AD203B41FA5}">
                      <a16:colId xmlns:a16="http://schemas.microsoft.com/office/drawing/2014/main" val="3101296147"/>
                    </a:ext>
                  </a:extLst>
                </a:gridCol>
                <a:gridCol w="751959">
                  <a:extLst>
                    <a:ext uri="{9D8B030D-6E8A-4147-A177-3AD203B41FA5}">
                      <a16:colId xmlns:a16="http://schemas.microsoft.com/office/drawing/2014/main" val="3174730267"/>
                    </a:ext>
                  </a:extLst>
                </a:gridCol>
                <a:gridCol w="751959">
                  <a:extLst>
                    <a:ext uri="{9D8B030D-6E8A-4147-A177-3AD203B41FA5}">
                      <a16:colId xmlns:a16="http://schemas.microsoft.com/office/drawing/2014/main" val="1071174471"/>
                    </a:ext>
                  </a:extLst>
                </a:gridCol>
              </a:tblGrid>
              <a:tr h="683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95</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11</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29</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7</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1048760423"/>
                  </a:ext>
                </a:extLst>
              </a:tr>
              <a:tr h="678952">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23</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87</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53</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44</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678581315"/>
                  </a:ext>
                </a:extLst>
              </a:tr>
              <a:tr h="680066">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10</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34</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90</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65</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378662452"/>
                  </a:ext>
                </a:extLst>
              </a:tr>
              <a:tr h="682764">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30</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15</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72</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2400" b="0" dirty="0">
                          <a:solidFill>
                            <a:schemeClr val="tx1"/>
                          </a:solidFill>
                          <a:latin typeface="Calibri" panose="020F0502020204030204" pitchFamily="34" charset="0"/>
                          <a:ea typeface="Calibri" panose="020F0502020204030204" pitchFamily="34" charset="0"/>
                          <a:cs typeface="Calibri" panose="020F0502020204030204" pitchFamily="34" charset="0"/>
                        </a:rPr>
                        <a:t>98</a:t>
                      </a:r>
                      <a:endParaRPr lang="en-IN" sz="24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480511951"/>
                  </a:ext>
                </a:extLst>
              </a:tr>
            </a:tbl>
          </a:graphicData>
        </a:graphic>
      </p:graphicFrame>
      <p:sp>
        <p:nvSpPr>
          <p:cNvPr id="6" name="TextBox 5">
            <a:extLst>
              <a:ext uri="{FF2B5EF4-FFF2-40B4-BE49-F238E27FC236}">
                <a16:creationId xmlns:a16="http://schemas.microsoft.com/office/drawing/2014/main" id="{BDDDDFCF-9909-BDC7-D9A4-B511CB8168FB}"/>
              </a:ext>
            </a:extLst>
          </p:cNvPr>
          <p:cNvSpPr txBox="1"/>
          <p:nvPr/>
        </p:nvSpPr>
        <p:spPr>
          <a:xfrm>
            <a:off x="7512197" y="1559305"/>
            <a:ext cx="242374" cy="369332"/>
          </a:xfrm>
          <a:prstGeom prst="rect">
            <a:avLst/>
          </a:prstGeom>
          <a:noFill/>
        </p:spPr>
        <p:txBody>
          <a:bodyPr wrap="none" rtlCol="0">
            <a:spAutoFit/>
          </a:bodyPr>
          <a:lstStyle/>
          <a:p>
            <a:pPr algn="ctr"/>
            <a:r>
              <a:rPr lang="en-US" dirty="0"/>
              <a:t>I</a:t>
            </a:r>
            <a:endParaRPr lang="en-IN" dirty="0"/>
          </a:p>
        </p:txBody>
      </p:sp>
      <p:sp>
        <p:nvSpPr>
          <p:cNvPr id="12" name="TextBox 11">
            <a:extLst>
              <a:ext uri="{FF2B5EF4-FFF2-40B4-BE49-F238E27FC236}">
                <a16:creationId xmlns:a16="http://schemas.microsoft.com/office/drawing/2014/main" id="{530F170F-D2CC-514E-A37C-93BEF8C16814}"/>
              </a:ext>
            </a:extLst>
          </p:cNvPr>
          <p:cNvSpPr txBox="1"/>
          <p:nvPr/>
        </p:nvSpPr>
        <p:spPr>
          <a:xfrm>
            <a:off x="7327730" y="2230671"/>
            <a:ext cx="575735" cy="369332"/>
          </a:xfrm>
          <a:prstGeom prst="rect">
            <a:avLst/>
          </a:prstGeom>
          <a:noFill/>
        </p:spPr>
        <p:txBody>
          <a:bodyPr wrap="none" rtlCol="0">
            <a:spAutoFit/>
          </a:bodyPr>
          <a:lstStyle/>
          <a:p>
            <a:pPr algn="ctr"/>
            <a:r>
              <a:rPr lang="en-US" dirty="0"/>
              <a:t>love</a:t>
            </a:r>
            <a:endParaRPr lang="en-IN" dirty="0"/>
          </a:p>
        </p:txBody>
      </p:sp>
      <p:sp>
        <p:nvSpPr>
          <p:cNvPr id="13" name="TextBox 12">
            <a:extLst>
              <a:ext uri="{FF2B5EF4-FFF2-40B4-BE49-F238E27FC236}">
                <a16:creationId xmlns:a16="http://schemas.microsoft.com/office/drawing/2014/main" id="{F431A316-3BC0-5FB9-4971-0761538CF0F0}"/>
              </a:ext>
            </a:extLst>
          </p:cNvPr>
          <p:cNvSpPr txBox="1"/>
          <p:nvPr/>
        </p:nvSpPr>
        <p:spPr>
          <a:xfrm>
            <a:off x="7102884" y="2866495"/>
            <a:ext cx="840295" cy="369332"/>
          </a:xfrm>
          <a:prstGeom prst="rect">
            <a:avLst/>
          </a:prstGeom>
          <a:noFill/>
        </p:spPr>
        <p:txBody>
          <a:bodyPr wrap="none" rtlCol="0">
            <a:spAutoFit/>
          </a:bodyPr>
          <a:lstStyle/>
          <a:p>
            <a:pPr algn="ctr"/>
            <a:r>
              <a:rPr lang="en-US" dirty="0"/>
              <a:t>cheese</a:t>
            </a:r>
            <a:endParaRPr lang="en-IN" dirty="0"/>
          </a:p>
        </p:txBody>
      </p:sp>
      <p:sp>
        <p:nvSpPr>
          <p:cNvPr id="20" name="TextBox 19">
            <a:extLst>
              <a:ext uri="{FF2B5EF4-FFF2-40B4-BE49-F238E27FC236}">
                <a16:creationId xmlns:a16="http://schemas.microsoft.com/office/drawing/2014/main" id="{9E02C717-D0AF-C900-E941-3F6049B40B7C}"/>
              </a:ext>
            </a:extLst>
          </p:cNvPr>
          <p:cNvSpPr txBox="1"/>
          <p:nvPr/>
        </p:nvSpPr>
        <p:spPr>
          <a:xfrm>
            <a:off x="7300258" y="3556103"/>
            <a:ext cx="603307" cy="369332"/>
          </a:xfrm>
          <a:prstGeom prst="rect">
            <a:avLst/>
          </a:prstGeom>
          <a:noFill/>
        </p:spPr>
        <p:txBody>
          <a:bodyPr wrap="none" rtlCol="0">
            <a:spAutoFit/>
          </a:bodyPr>
          <a:lstStyle/>
          <a:p>
            <a:pPr algn="ctr"/>
            <a:r>
              <a:rPr lang="en-US" dirty="0"/>
              <a:t>cake</a:t>
            </a:r>
            <a:endParaRPr lang="en-IN" dirty="0"/>
          </a:p>
        </p:txBody>
      </p:sp>
      <p:sp>
        <p:nvSpPr>
          <p:cNvPr id="23" name="TextBox 22">
            <a:extLst>
              <a:ext uri="{FF2B5EF4-FFF2-40B4-BE49-F238E27FC236}">
                <a16:creationId xmlns:a16="http://schemas.microsoft.com/office/drawing/2014/main" id="{9654F711-83C2-5EBB-ABDB-A79FF9B2738B}"/>
              </a:ext>
            </a:extLst>
          </p:cNvPr>
          <p:cNvSpPr txBox="1"/>
          <p:nvPr/>
        </p:nvSpPr>
        <p:spPr>
          <a:xfrm>
            <a:off x="8265461" y="986494"/>
            <a:ext cx="242374" cy="369332"/>
          </a:xfrm>
          <a:prstGeom prst="rect">
            <a:avLst/>
          </a:prstGeom>
          <a:noFill/>
        </p:spPr>
        <p:txBody>
          <a:bodyPr wrap="none" rtlCol="0">
            <a:spAutoFit/>
          </a:bodyPr>
          <a:lstStyle/>
          <a:p>
            <a:pPr algn="ctr"/>
            <a:r>
              <a:rPr lang="en-US" dirty="0"/>
              <a:t>I</a:t>
            </a:r>
            <a:endParaRPr lang="en-IN" dirty="0"/>
          </a:p>
        </p:txBody>
      </p:sp>
      <p:sp>
        <p:nvSpPr>
          <p:cNvPr id="43" name="TextBox 42">
            <a:extLst>
              <a:ext uri="{FF2B5EF4-FFF2-40B4-BE49-F238E27FC236}">
                <a16:creationId xmlns:a16="http://schemas.microsoft.com/office/drawing/2014/main" id="{7452726C-D161-4904-A396-DD4AC8A6319C}"/>
              </a:ext>
            </a:extLst>
          </p:cNvPr>
          <p:cNvSpPr txBox="1"/>
          <p:nvPr/>
        </p:nvSpPr>
        <p:spPr>
          <a:xfrm>
            <a:off x="8835668" y="1006462"/>
            <a:ext cx="575735" cy="369332"/>
          </a:xfrm>
          <a:prstGeom prst="rect">
            <a:avLst/>
          </a:prstGeom>
          <a:noFill/>
        </p:spPr>
        <p:txBody>
          <a:bodyPr wrap="none" rtlCol="0">
            <a:spAutoFit/>
          </a:bodyPr>
          <a:lstStyle/>
          <a:p>
            <a:pPr algn="ctr"/>
            <a:r>
              <a:rPr lang="en-US" dirty="0"/>
              <a:t>love</a:t>
            </a:r>
            <a:endParaRPr lang="en-IN" dirty="0"/>
          </a:p>
        </p:txBody>
      </p:sp>
      <p:sp>
        <p:nvSpPr>
          <p:cNvPr id="53" name="TextBox 52">
            <a:extLst>
              <a:ext uri="{FF2B5EF4-FFF2-40B4-BE49-F238E27FC236}">
                <a16:creationId xmlns:a16="http://schemas.microsoft.com/office/drawing/2014/main" id="{F40C3E91-2FF8-68FC-096A-AE1D156FE475}"/>
              </a:ext>
            </a:extLst>
          </p:cNvPr>
          <p:cNvSpPr txBox="1"/>
          <p:nvPr/>
        </p:nvSpPr>
        <p:spPr>
          <a:xfrm>
            <a:off x="9442224" y="994057"/>
            <a:ext cx="840295" cy="369332"/>
          </a:xfrm>
          <a:prstGeom prst="rect">
            <a:avLst/>
          </a:prstGeom>
          <a:noFill/>
        </p:spPr>
        <p:txBody>
          <a:bodyPr wrap="none" rtlCol="0">
            <a:spAutoFit/>
          </a:bodyPr>
          <a:lstStyle/>
          <a:p>
            <a:pPr algn="ctr"/>
            <a:r>
              <a:rPr lang="en-US" dirty="0"/>
              <a:t>cheese</a:t>
            </a:r>
            <a:endParaRPr lang="en-IN" dirty="0"/>
          </a:p>
        </p:txBody>
      </p:sp>
      <p:sp>
        <p:nvSpPr>
          <p:cNvPr id="56" name="TextBox 55">
            <a:extLst>
              <a:ext uri="{FF2B5EF4-FFF2-40B4-BE49-F238E27FC236}">
                <a16:creationId xmlns:a16="http://schemas.microsoft.com/office/drawing/2014/main" id="{5BE308B9-0D96-DB2C-6347-68E8E9AE8B7B}"/>
              </a:ext>
            </a:extLst>
          </p:cNvPr>
          <p:cNvSpPr txBox="1"/>
          <p:nvPr/>
        </p:nvSpPr>
        <p:spPr>
          <a:xfrm>
            <a:off x="10313340" y="967676"/>
            <a:ext cx="603307" cy="369332"/>
          </a:xfrm>
          <a:prstGeom prst="rect">
            <a:avLst/>
          </a:prstGeom>
          <a:noFill/>
        </p:spPr>
        <p:txBody>
          <a:bodyPr wrap="none" rtlCol="0">
            <a:spAutoFit/>
          </a:bodyPr>
          <a:lstStyle/>
          <a:p>
            <a:pPr algn="ctr"/>
            <a:r>
              <a:rPr lang="en-US" dirty="0"/>
              <a:t>cake</a:t>
            </a:r>
            <a:endParaRPr lang="en-IN" dirty="0"/>
          </a:p>
        </p:txBody>
      </p:sp>
      <p:cxnSp>
        <p:nvCxnSpPr>
          <p:cNvPr id="24" name="Straight Connector 23">
            <a:extLst>
              <a:ext uri="{FF2B5EF4-FFF2-40B4-BE49-F238E27FC236}">
                <a16:creationId xmlns:a16="http://schemas.microsoft.com/office/drawing/2014/main" id="{82AB7EF4-E6FF-FD4F-384B-3CD309AC1DEF}"/>
              </a:ext>
            </a:extLst>
          </p:cNvPr>
          <p:cNvCxnSpPr/>
          <p:nvPr/>
        </p:nvCxnSpPr>
        <p:spPr>
          <a:xfrm>
            <a:off x="7566241" y="4356848"/>
            <a:ext cx="3751965"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ADC30D7-2DCC-9A24-1550-70CAE7881A72}"/>
                  </a:ext>
                </a:extLst>
              </p:cNvPr>
              <p:cNvSpPr txBox="1"/>
              <p:nvPr/>
            </p:nvSpPr>
            <p:spPr>
              <a:xfrm>
                <a:off x="9176028" y="4620143"/>
                <a:ext cx="532389" cy="4800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IN" sz="2800" b="1" i="1" smtClean="0">
                              <a:latin typeface="Cambria Math" panose="02040503050406030204" pitchFamily="18" charset="0"/>
                            </a:rPr>
                          </m:ctrlPr>
                        </m:radPr>
                        <m:deg/>
                        <m:e>
                          <m:r>
                            <a:rPr lang="en-US" sz="2800" b="1" i="1" smtClean="0">
                              <a:latin typeface="Cambria Math" panose="02040503050406030204" pitchFamily="18" charset="0"/>
                            </a:rPr>
                            <m:t>𝟒</m:t>
                          </m:r>
                        </m:e>
                      </m:rad>
                    </m:oMath>
                  </m:oMathPara>
                </a14:m>
                <a:endParaRPr lang="en-IN" sz="2800" b="1" dirty="0"/>
              </a:p>
            </p:txBody>
          </p:sp>
        </mc:Choice>
        <mc:Fallback xmlns="">
          <p:sp>
            <p:nvSpPr>
              <p:cNvPr id="33" name="TextBox 32">
                <a:extLst>
                  <a:ext uri="{FF2B5EF4-FFF2-40B4-BE49-F238E27FC236}">
                    <a16:creationId xmlns:a16="http://schemas.microsoft.com/office/drawing/2014/main" id="{3ADC30D7-2DCC-9A24-1550-70CAE7881A72}"/>
                  </a:ext>
                </a:extLst>
              </p:cNvPr>
              <p:cNvSpPr txBox="1">
                <a:spLocks noRot="1" noChangeAspect="1" noMove="1" noResize="1" noEditPoints="1" noAdjustHandles="1" noChangeArrowheads="1" noChangeShapeType="1" noTextEdit="1"/>
              </p:cNvSpPr>
              <p:nvPr/>
            </p:nvSpPr>
            <p:spPr>
              <a:xfrm>
                <a:off x="9176028" y="4620143"/>
                <a:ext cx="532389" cy="480068"/>
              </a:xfrm>
              <a:prstGeom prst="rect">
                <a:avLst/>
              </a:prstGeom>
              <a:blipFill>
                <a:blip r:embed="rId2"/>
                <a:stretch>
                  <a:fillRect/>
                </a:stretch>
              </a:blipFill>
            </p:spPr>
            <p:txBody>
              <a:bodyPr/>
              <a:lstStyle/>
              <a:p>
                <a:r>
                  <a:rPr lang="en-IN">
                    <a:noFill/>
                  </a:rPr>
                  <a:t> </a:t>
                </a:r>
              </a:p>
            </p:txBody>
          </p:sp>
        </mc:Fallback>
      </mc:AlternateContent>
      <p:grpSp>
        <p:nvGrpSpPr>
          <p:cNvPr id="14" name="Group 13">
            <a:extLst>
              <a:ext uri="{FF2B5EF4-FFF2-40B4-BE49-F238E27FC236}">
                <a16:creationId xmlns:a16="http://schemas.microsoft.com/office/drawing/2014/main" id="{032EFEA0-DB13-6691-74D5-C8D666B03410}"/>
              </a:ext>
            </a:extLst>
          </p:cNvPr>
          <p:cNvGrpSpPr/>
          <p:nvPr/>
        </p:nvGrpSpPr>
        <p:grpSpPr>
          <a:xfrm>
            <a:off x="345765" y="1074305"/>
            <a:ext cx="6035430" cy="4963469"/>
            <a:chOff x="2999317" y="1066799"/>
            <a:chExt cx="7072842" cy="5816625"/>
          </a:xfrm>
        </p:grpSpPr>
        <p:grpSp>
          <p:nvGrpSpPr>
            <p:cNvPr id="18" name="Group 17">
              <a:extLst>
                <a:ext uri="{FF2B5EF4-FFF2-40B4-BE49-F238E27FC236}">
                  <a16:creationId xmlns:a16="http://schemas.microsoft.com/office/drawing/2014/main" id="{C97EA007-D35A-424E-2C74-BA083B2C0D1C}"/>
                </a:ext>
              </a:extLst>
            </p:cNvPr>
            <p:cNvGrpSpPr/>
            <p:nvPr/>
          </p:nvGrpSpPr>
          <p:grpSpPr>
            <a:xfrm>
              <a:off x="2999317" y="1066799"/>
              <a:ext cx="7072842" cy="3616961"/>
              <a:chOff x="3193676" y="1527302"/>
              <a:chExt cx="5804648" cy="4469433"/>
            </a:xfrm>
          </p:grpSpPr>
          <p:sp>
            <p:nvSpPr>
              <p:cNvPr id="83" name="Rectangle: Rounded Corners 82">
                <a:extLst>
                  <a:ext uri="{FF2B5EF4-FFF2-40B4-BE49-F238E27FC236}">
                    <a16:creationId xmlns:a16="http://schemas.microsoft.com/office/drawing/2014/main" id="{1D82B931-6BB6-5C04-1105-0374508E85A1}"/>
                  </a:ext>
                </a:extLst>
              </p:cNvPr>
              <p:cNvSpPr/>
              <p:nvPr/>
            </p:nvSpPr>
            <p:spPr>
              <a:xfrm>
                <a:off x="3193676" y="1527302"/>
                <a:ext cx="5804648" cy="4469433"/>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4" name="Rectangle: Rounded Corners 83">
                <a:extLst>
                  <a:ext uri="{FF2B5EF4-FFF2-40B4-BE49-F238E27FC236}">
                    <a16:creationId xmlns:a16="http://schemas.microsoft.com/office/drawing/2014/main" id="{13643299-0060-741F-7E7A-8AA0CCECD752}"/>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5" name="Rectangle: Rounded Corners 84">
                <a:extLst>
                  <a:ext uri="{FF2B5EF4-FFF2-40B4-BE49-F238E27FC236}">
                    <a16:creationId xmlns:a16="http://schemas.microsoft.com/office/drawing/2014/main" id="{613FA172-2F93-5BD6-E76C-EC3B1147E1E5}"/>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6" name="Rectangle: Rounded Corners 85">
                <a:extLst>
                  <a:ext uri="{FF2B5EF4-FFF2-40B4-BE49-F238E27FC236}">
                    <a16:creationId xmlns:a16="http://schemas.microsoft.com/office/drawing/2014/main" id="{0ACEDF96-8532-D426-5E8B-AB1EDCAC59B6}"/>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7" name="Rectangle: Rounded Corners 86">
                <a:extLst>
                  <a:ext uri="{FF2B5EF4-FFF2-40B4-BE49-F238E27FC236}">
                    <a16:creationId xmlns:a16="http://schemas.microsoft.com/office/drawing/2014/main" id="{C3729045-802E-9FEB-6C45-51932FFCB7F4}"/>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88" name="Rectangle: Rounded Corners 87">
                <a:extLst>
                  <a:ext uri="{FF2B5EF4-FFF2-40B4-BE49-F238E27FC236}">
                    <a16:creationId xmlns:a16="http://schemas.microsoft.com/office/drawing/2014/main" id="{98304922-6365-97BD-82F0-32B91599AAC2}"/>
                  </a:ext>
                </a:extLst>
              </p:cNvPr>
              <p:cNvSpPr/>
              <p:nvPr/>
            </p:nvSpPr>
            <p:spPr>
              <a:xfrm>
                <a:off x="4640398" y="4122547"/>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Scale</a:t>
                </a:r>
                <a:endParaRPr lang="en-IN" sz="1600" dirty="0">
                  <a:solidFill>
                    <a:schemeClr val="tx1"/>
                  </a:solidFill>
                </a:endParaRPr>
              </a:p>
            </p:txBody>
          </p:sp>
          <p:sp>
            <p:nvSpPr>
              <p:cNvPr id="89" name="Rectangle: Rounded Corners 88">
                <a:extLst>
                  <a:ext uri="{FF2B5EF4-FFF2-40B4-BE49-F238E27FC236}">
                    <a16:creationId xmlns:a16="http://schemas.microsoft.com/office/drawing/2014/main" id="{1AC9DE67-8559-190A-D997-4819E0AADC42}"/>
                  </a:ext>
                </a:extLst>
              </p:cNvPr>
              <p:cNvSpPr/>
              <p:nvPr/>
            </p:nvSpPr>
            <p:spPr>
              <a:xfrm>
                <a:off x="4640397" y="3534145"/>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Softmax</a:t>
                </a:r>
                <a:endParaRPr lang="en-IN" sz="1600" dirty="0">
                  <a:solidFill>
                    <a:schemeClr val="tx1">
                      <a:lumMod val="50000"/>
                      <a:lumOff val="50000"/>
                    </a:schemeClr>
                  </a:solidFill>
                </a:endParaRPr>
              </a:p>
            </p:txBody>
          </p:sp>
          <p:sp>
            <p:nvSpPr>
              <p:cNvPr id="90" name="Rectangle: Rounded Corners 89">
                <a:extLst>
                  <a:ext uri="{FF2B5EF4-FFF2-40B4-BE49-F238E27FC236}">
                    <a16:creationId xmlns:a16="http://schemas.microsoft.com/office/drawing/2014/main" id="{28316DAA-9539-BDB9-A666-50E77ADEBF4B}"/>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91" name="Rectangle: Rounded Corners 90">
                <a:extLst>
                  <a:ext uri="{FF2B5EF4-FFF2-40B4-BE49-F238E27FC236}">
                    <a16:creationId xmlns:a16="http://schemas.microsoft.com/office/drawing/2014/main" id="{FA76E230-F182-4EA8-4295-C654FF22F974}"/>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92" name="Rectangle: Rounded Corners 91">
                <a:extLst>
                  <a:ext uri="{FF2B5EF4-FFF2-40B4-BE49-F238E27FC236}">
                    <a16:creationId xmlns:a16="http://schemas.microsoft.com/office/drawing/2014/main" id="{0D659ED1-2A14-A40E-373A-6486986A1147}"/>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93" name="Straight Arrow Connector 92">
                <a:extLst>
                  <a:ext uri="{FF2B5EF4-FFF2-40B4-BE49-F238E27FC236}">
                    <a16:creationId xmlns:a16="http://schemas.microsoft.com/office/drawing/2014/main" id="{B9B92B0D-238D-E59E-DDD7-725015BC7778}"/>
                  </a:ext>
                </a:extLst>
              </p:cNvPr>
              <p:cNvCxnSpPr>
                <a:cxnSpLocks/>
                <a:stCxn id="86" idx="0"/>
              </p:cNvCxnSpPr>
              <p:nvPr/>
            </p:nvCxnSpPr>
            <p:spPr>
              <a:xfrm flipV="1">
                <a:off x="7416490" y="3286819"/>
                <a:ext cx="0" cy="2221990"/>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1623B059-5616-2C6C-D3A5-1597BB73D059}"/>
                  </a:ext>
                </a:extLst>
              </p:cNvPr>
              <p:cNvCxnSpPr>
                <a:cxnSpLocks/>
                <a:stCxn id="85" idx="0"/>
              </p:cNvCxnSpPr>
              <p:nvPr/>
            </p:nvCxnSpPr>
            <p:spPr>
              <a:xfrm rot="16200000" flipV="1">
                <a:off x="5626604" y="5155807"/>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C58BFD2F-1795-A541-1311-368036C454BF}"/>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F7B9854-9118-AD50-D01E-57B2E827F3BC}"/>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8C33515D-B6C5-0753-791D-FC3FA13F35CF}"/>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9066F9A-3F50-EE24-E476-5B70BE655D5E}"/>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683A1DD-910F-5C8D-F1F5-83A5CB80FDDA}"/>
                  </a:ext>
                </a:extLst>
              </p:cNvPr>
              <p:cNvCxnSpPr>
                <a:cxnSpLocks/>
                <a:stCxn id="90"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5217928-3E08-CCFB-8693-4C7EB4F75DF2}"/>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04DD5CD8-D654-28B7-9F00-70B7485632C3}"/>
                </a:ext>
              </a:extLst>
            </p:cNvPr>
            <p:cNvSpPr txBox="1"/>
            <p:nvPr/>
          </p:nvSpPr>
          <p:spPr>
            <a:xfrm>
              <a:off x="4119617" y="4739697"/>
              <a:ext cx="1040601" cy="369332"/>
            </a:xfrm>
            <a:prstGeom prst="rect">
              <a:avLst/>
            </a:prstGeom>
            <a:noFill/>
          </p:spPr>
          <p:txBody>
            <a:bodyPr wrap="square" rtlCol="0">
              <a:spAutoFit/>
            </a:bodyPr>
            <a:lstStyle/>
            <a:p>
              <a:pPr algn="ctr"/>
              <a:r>
                <a:rPr lang="en-US" b="1" dirty="0">
                  <a:solidFill>
                    <a:srgbClr val="EA4335"/>
                  </a:solidFill>
                </a:rPr>
                <a:t>Query</a:t>
              </a:r>
              <a:endParaRPr lang="en-IN" b="1" dirty="0">
                <a:solidFill>
                  <a:srgbClr val="EA4335"/>
                </a:solidFill>
              </a:endParaRPr>
            </a:p>
          </p:txBody>
        </p:sp>
        <p:sp>
          <p:nvSpPr>
            <p:cNvPr id="21" name="TextBox 20">
              <a:extLst>
                <a:ext uri="{FF2B5EF4-FFF2-40B4-BE49-F238E27FC236}">
                  <a16:creationId xmlns:a16="http://schemas.microsoft.com/office/drawing/2014/main" id="{CF185017-3138-E42A-46AA-1499404CBD3D}"/>
                </a:ext>
              </a:extLst>
            </p:cNvPr>
            <p:cNvSpPr txBox="1"/>
            <p:nvPr/>
          </p:nvSpPr>
          <p:spPr>
            <a:xfrm>
              <a:off x="6038008" y="4735597"/>
              <a:ext cx="711809" cy="369332"/>
            </a:xfrm>
            <a:prstGeom prst="rect">
              <a:avLst/>
            </a:prstGeom>
            <a:noFill/>
          </p:spPr>
          <p:txBody>
            <a:bodyPr wrap="square" rtlCol="0">
              <a:spAutoFit/>
            </a:bodyPr>
            <a:lstStyle/>
            <a:p>
              <a:pPr algn="ctr"/>
              <a:r>
                <a:rPr lang="en-US" b="1" dirty="0">
                  <a:solidFill>
                    <a:srgbClr val="2F6DFF"/>
                  </a:solidFill>
                </a:rPr>
                <a:t>Key</a:t>
              </a:r>
              <a:endParaRPr lang="en-IN" b="1" dirty="0">
                <a:solidFill>
                  <a:srgbClr val="2F6DFF"/>
                </a:solidFill>
              </a:endParaRPr>
            </a:p>
          </p:txBody>
        </p:sp>
        <p:sp>
          <p:nvSpPr>
            <p:cNvPr id="42" name="TextBox 41">
              <a:extLst>
                <a:ext uri="{FF2B5EF4-FFF2-40B4-BE49-F238E27FC236}">
                  <a16:creationId xmlns:a16="http://schemas.microsoft.com/office/drawing/2014/main" id="{09BF9555-422D-A813-515F-6142513310E5}"/>
                </a:ext>
              </a:extLst>
            </p:cNvPr>
            <p:cNvSpPr txBox="1"/>
            <p:nvPr/>
          </p:nvSpPr>
          <p:spPr>
            <a:xfrm>
              <a:off x="7662787" y="4740508"/>
              <a:ext cx="963878" cy="369332"/>
            </a:xfrm>
            <a:prstGeom prst="rect">
              <a:avLst/>
            </a:prstGeom>
            <a:noFill/>
          </p:spPr>
          <p:txBody>
            <a:bodyPr wrap="square" rtlCol="0">
              <a:spAutoFit/>
            </a:bodyPr>
            <a:lstStyle/>
            <a:p>
              <a:pPr algn="ctr"/>
              <a:r>
                <a:rPr lang="en-US" b="1" dirty="0">
                  <a:solidFill>
                    <a:srgbClr val="34A853"/>
                  </a:solidFill>
                </a:rPr>
                <a:t>Value</a:t>
              </a:r>
              <a:endParaRPr lang="en-IN" b="1" dirty="0">
                <a:solidFill>
                  <a:srgbClr val="34A853"/>
                </a:solidFill>
              </a:endParaRPr>
            </a:p>
          </p:txBody>
        </p:sp>
        <p:pic>
          <p:nvPicPr>
            <p:cNvPr id="45" name="Picture 44">
              <a:extLst>
                <a:ext uri="{FF2B5EF4-FFF2-40B4-BE49-F238E27FC236}">
                  <a16:creationId xmlns:a16="http://schemas.microsoft.com/office/drawing/2014/main" id="{4513B6B0-62E4-4E2D-0CDE-FDDFCF54CFFA}"/>
                </a:ext>
              </a:extLst>
            </p:cNvPr>
            <p:cNvPicPr>
              <a:picLocks noChangeAspect="1"/>
            </p:cNvPicPr>
            <p:nvPr/>
          </p:nvPicPr>
          <p:blipFill>
            <a:blip r:embed="rId3"/>
            <a:stretch>
              <a:fillRect/>
            </a:stretch>
          </p:blipFill>
          <p:spPr>
            <a:xfrm>
              <a:off x="4006120" y="5179378"/>
              <a:ext cx="1267594" cy="1165947"/>
            </a:xfrm>
            <a:prstGeom prst="rect">
              <a:avLst/>
            </a:prstGeom>
          </p:spPr>
        </p:pic>
        <p:pic>
          <p:nvPicPr>
            <p:cNvPr id="46" name="Picture 45">
              <a:extLst>
                <a:ext uri="{FF2B5EF4-FFF2-40B4-BE49-F238E27FC236}">
                  <a16:creationId xmlns:a16="http://schemas.microsoft.com/office/drawing/2014/main" id="{B855F031-83BE-8122-A460-E5D59D66DB2C}"/>
                </a:ext>
              </a:extLst>
            </p:cNvPr>
            <p:cNvPicPr>
              <a:picLocks noChangeAspect="1"/>
            </p:cNvPicPr>
            <p:nvPr/>
          </p:nvPicPr>
          <p:blipFill>
            <a:blip r:embed="rId3"/>
            <a:stretch>
              <a:fillRect/>
            </a:stretch>
          </p:blipFill>
          <p:spPr>
            <a:xfrm>
              <a:off x="5760913" y="5179378"/>
              <a:ext cx="1266003" cy="1164483"/>
            </a:xfrm>
            <a:prstGeom prst="rect">
              <a:avLst/>
            </a:prstGeom>
          </p:spPr>
        </p:pic>
        <p:pic>
          <p:nvPicPr>
            <p:cNvPr id="49" name="Picture 48">
              <a:extLst>
                <a:ext uri="{FF2B5EF4-FFF2-40B4-BE49-F238E27FC236}">
                  <a16:creationId xmlns:a16="http://schemas.microsoft.com/office/drawing/2014/main" id="{A08AD5B0-3A3E-F137-E334-BC4E7F12EFE4}"/>
                </a:ext>
              </a:extLst>
            </p:cNvPr>
            <p:cNvPicPr>
              <a:picLocks noChangeAspect="1"/>
            </p:cNvPicPr>
            <p:nvPr/>
          </p:nvPicPr>
          <p:blipFill>
            <a:blip r:embed="rId3"/>
            <a:stretch>
              <a:fillRect/>
            </a:stretch>
          </p:blipFill>
          <p:spPr>
            <a:xfrm>
              <a:off x="7514115" y="5180109"/>
              <a:ext cx="1264412" cy="1163020"/>
            </a:xfrm>
            <a:prstGeom prst="rect">
              <a:avLst/>
            </a:prstGeom>
          </p:spPr>
        </p:pic>
        <p:grpSp>
          <p:nvGrpSpPr>
            <p:cNvPr id="50" name="Group 49">
              <a:extLst>
                <a:ext uri="{FF2B5EF4-FFF2-40B4-BE49-F238E27FC236}">
                  <a16:creationId xmlns:a16="http://schemas.microsoft.com/office/drawing/2014/main" id="{CF0C7728-C719-670A-DA76-6E07028C490F}"/>
                </a:ext>
              </a:extLst>
            </p:cNvPr>
            <p:cNvGrpSpPr/>
            <p:nvPr/>
          </p:nvGrpSpPr>
          <p:grpSpPr>
            <a:xfrm>
              <a:off x="3892970" y="6237166"/>
              <a:ext cx="1408512" cy="642836"/>
              <a:chOff x="3892970" y="6237166"/>
              <a:chExt cx="1408512" cy="642836"/>
            </a:xfrm>
          </p:grpSpPr>
          <p:sp>
            <p:nvSpPr>
              <p:cNvPr id="79" name="TextBox 78">
                <a:extLst>
                  <a:ext uri="{FF2B5EF4-FFF2-40B4-BE49-F238E27FC236}">
                    <a16:creationId xmlns:a16="http://schemas.microsoft.com/office/drawing/2014/main" id="{FA469C50-B682-B764-6939-DD14B01BFF1D}"/>
                  </a:ext>
                </a:extLst>
              </p:cNvPr>
              <p:cNvSpPr txBox="1"/>
              <p:nvPr/>
            </p:nvSpPr>
            <p:spPr>
              <a:xfrm rot="18664144">
                <a:off x="3910253" y="6342342"/>
                <a:ext cx="253978" cy="288543"/>
              </a:xfrm>
              <a:prstGeom prst="rect">
                <a:avLst/>
              </a:prstGeom>
              <a:noFill/>
            </p:spPr>
            <p:txBody>
              <a:bodyPr wrap="none" rtlCol="0">
                <a:spAutoFit/>
              </a:bodyPr>
              <a:lstStyle/>
              <a:p>
                <a:r>
                  <a:rPr lang="en-US" sz="1000" dirty="0"/>
                  <a:t>I</a:t>
                </a:r>
                <a:endParaRPr lang="en-IN" sz="1000" dirty="0"/>
              </a:p>
            </p:txBody>
          </p:sp>
          <p:sp>
            <p:nvSpPr>
              <p:cNvPr id="80" name="TextBox 79">
                <a:extLst>
                  <a:ext uri="{FF2B5EF4-FFF2-40B4-BE49-F238E27FC236}">
                    <a16:creationId xmlns:a16="http://schemas.microsoft.com/office/drawing/2014/main" id="{2D84599B-E04B-5A73-EA7A-94D7735F2DDF}"/>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81" name="TextBox 80">
                <a:extLst>
                  <a:ext uri="{FF2B5EF4-FFF2-40B4-BE49-F238E27FC236}">
                    <a16:creationId xmlns:a16="http://schemas.microsoft.com/office/drawing/2014/main" id="{B454E74F-BCFD-CF45-00DF-FA2068AC2C36}"/>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82" name="TextBox 81">
                <a:extLst>
                  <a:ext uri="{FF2B5EF4-FFF2-40B4-BE49-F238E27FC236}">
                    <a16:creationId xmlns:a16="http://schemas.microsoft.com/office/drawing/2014/main" id="{074726FE-0BE5-6B73-292D-E21A65F7C66D}"/>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52" name="Group 51">
              <a:extLst>
                <a:ext uri="{FF2B5EF4-FFF2-40B4-BE49-F238E27FC236}">
                  <a16:creationId xmlns:a16="http://schemas.microsoft.com/office/drawing/2014/main" id="{5A067116-6F6B-76D0-385F-72CB92D0A171}"/>
                </a:ext>
              </a:extLst>
            </p:cNvPr>
            <p:cNvGrpSpPr/>
            <p:nvPr/>
          </p:nvGrpSpPr>
          <p:grpSpPr>
            <a:xfrm>
              <a:off x="5641839" y="6225439"/>
              <a:ext cx="1408513" cy="642836"/>
              <a:chOff x="3892969" y="6237166"/>
              <a:chExt cx="1408513" cy="642836"/>
            </a:xfrm>
          </p:grpSpPr>
          <p:sp>
            <p:nvSpPr>
              <p:cNvPr id="75" name="TextBox 74">
                <a:extLst>
                  <a:ext uri="{FF2B5EF4-FFF2-40B4-BE49-F238E27FC236}">
                    <a16:creationId xmlns:a16="http://schemas.microsoft.com/office/drawing/2014/main" id="{F2DA000E-CF4B-E483-C7DB-76B115D9073E}"/>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76" name="TextBox 75">
                <a:extLst>
                  <a:ext uri="{FF2B5EF4-FFF2-40B4-BE49-F238E27FC236}">
                    <a16:creationId xmlns:a16="http://schemas.microsoft.com/office/drawing/2014/main" id="{318F14C2-084D-3768-F6C8-3FF54C37CD35}"/>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77" name="TextBox 76">
                <a:extLst>
                  <a:ext uri="{FF2B5EF4-FFF2-40B4-BE49-F238E27FC236}">
                    <a16:creationId xmlns:a16="http://schemas.microsoft.com/office/drawing/2014/main" id="{BC152EA9-7B14-C039-52E6-C729AAD07ECF}"/>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78" name="TextBox 77">
                <a:extLst>
                  <a:ext uri="{FF2B5EF4-FFF2-40B4-BE49-F238E27FC236}">
                    <a16:creationId xmlns:a16="http://schemas.microsoft.com/office/drawing/2014/main" id="{BBA5F544-0B49-EF7D-2A07-1AA2C387D96C}"/>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57" name="Group 56">
              <a:extLst>
                <a:ext uri="{FF2B5EF4-FFF2-40B4-BE49-F238E27FC236}">
                  <a16:creationId xmlns:a16="http://schemas.microsoft.com/office/drawing/2014/main" id="{A6126025-46F8-1715-09AD-E747E3EB5AAA}"/>
                </a:ext>
              </a:extLst>
            </p:cNvPr>
            <p:cNvGrpSpPr/>
            <p:nvPr/>
          </p:nvGrpSpPr>
          <p:grpSpPr>
            <a:xfrm>
              <a:off x="7436465" y="6240588"/>
              <a:ext cx="1408513" cy="642836"/>
              <a:chOff x="3892969" y="6237166"/>
              <a:chExt cx="1408513" cy="642836"/>
            </a:xfrm>
          </p:grpSpPr>
          <p:sp>
            <p:nvSpPr>
              <p:cNvPr id="59" name="TextBox 58">
                <a:extLst>
                  <a:ext uri="{FF2B5EF4-FFF2-40B4-BE49-F238E27FC236}">
                    <a16:creationId xmlns:a16="http://schemas.microsoft.com/office/drawing/2014/main" id="{34410271-3FAF-0A5F-B7A5-1BA0939FC405}"/>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60" name="TextBox 59">
                <a:extLst>
                  <a:ext uri="{FF2B5EF4-FFF2-40B4-BE49-F238E27FC236}">
                    <a16:creationId xmlns:a16="http://schemas.microsoft.com/office/drawing/2014/main" id="{F5214898-69D9-3E7F-0693-B765F7121622}"/>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62" name="TextBox 61">
                <a:extLst>
                  <a:ext uri="{FF2B5EF4-FFF2-40B4-BE49-F238E27FC236}">
                    <a16:creationId xmlns:a16="http://schemas.microsoft.com/office/drawing/2014/main" id="{CC5C1AC1-F046-5EA9-CB74-82BF5B050016}"/>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63" name="TextBox 62">
                <a:extLst>
                  <a:ext uri="{FF2B5EF4-FFF2-40B4-BE49-F238E27FC236}">
                    <a16:creationId xmlns:a16="http://schemas.microsoft.com/office/drawing/2014/main" id="{2E6C882C-2CE0-E32F-56AA-E5060038B63C}"/>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spTree>
    <p:extLst>
      <p:ext uri="{BB962C8B-B14F-4D97-AF65-F5344CB8AC3E}">
        <p14:creationId xmlns:p14="http://schemas.microsoft.com/office/powerpoint/2010/main" val="412112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026334"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Multi-Head Attention</a:t>
            </a:r>
            <a:endParaRPr lang="en-IN" dirty="0">
              <a:solidFill>
                <a:schemeClr val="tx1"/>
              </a:solidFill>
            </a:endParaRPr>
          </a:p>
        </p:txBody>
      </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aphicFrame>
        <p:nvGraphicFramePr>
          <p:cNvPr id="44" name="Table 23">
            <a:extLst>
              <a:ext uri="{FF2B5EF4-FFF2-40B4-BE49-F238E27FC236}">
                <a16:creationId xmlns:a16="http://schemas.microsoft.com/office/drawing/2014/main" id="{8DA51C07-2DDA-A3A4-2957-2E9BCFCE9DE6}"/>
              </a:ext>
            </a:extLst>
          </p:cNvPr>
          <p:cNvGraphicFramePr>
            <a:graphicFrameLocks noGrp="1"/>
          </p:cNvGraphicFramePr>
          <p:nvPr>
            <p:extLst>
              <p:ext uri="{D42A27DB-BD31-4B8C-83A1-F6EECF244321}">
                <p14:modId xmlns:p14="http://schemas.microsoft.com/office/powerpoint/2010/main" val="1399154824"/>
              </p:ext>
            </p:extLst>
          </p:nvPr>
        </p:nvGraphicFramePr>
        <p:xfrm>
          <a:off x="8716085" y="1435552"/>
          <a:ext cx="3007836" cy="2725195"/>
        </p:xfrm>
        <a:graphic>
          <a:graphicData uri="http://schemas.openxmlformats.org/drawingml/2006/table">
            <a:tbl>
              <a:tblPr firstRow="1" bandRow="1">
                <a:tableStyleId>{5940675A-B579-460E-94D1-54222C63F5DA}</a:tableStyleId>
              </a:tblPr>
              <a:tblGrid>
                <a:gridCol w="751959">
                  <a:extLst>
                    <a:ext uri="{9D8B030D-6E8A-4147-A177-3AD203B41FA5}">
                      <a16:colId xmlns:a16="http://schemas.microsoft.com/office/drawing/2014/main" val="2678846320"/>
                    </a:ext>
                  </a:extLst>
                </a:gridCol>
                <a:gridCol w="751959">
                  <a:extLst>
                    <a:ext uri="{9D8B030D-6E8A-4147-A177-3AD203B41FA5}">
                      <a16:colId xmlns:a16="http://schemas.microsoft.com/office/drawing/2014/main" val="3101296147"/>
                    </a:ext>
                  </a:extLst>
                </a:gridCol>
                <a:gridCol w="751959">
                  <a:extLst>
                    <a:ext uri="{9D8B030D-6E8A-4147-A177-3AD203B41FA5}">
                      <a16:colId xmlns:a16="http://schemas.microsoft.com/office/drawing/2014/main" val="3174730267"/>
                    </a:ext>
                  </a:extLst>
                </a:gridCol>
                <a:gridCol w="751959">
                  <a:extLst>
                    <a:ext uri="{9D8B030D-6E8A-4147-A177-3AD203B41FA5}">
                      <a16:colId xmlns:a16="http://schemas.microsoft.com/office/drawing/2014/main" val="1071174471"/>
                    </a:ext>
                  </a:extLst>
                </a:gridCol>
              </a:tblGrid>
              <a:tr h="683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23.75</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2.75</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7.25</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1.75</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1048760423"/>
                  </a:ext>
                </a:extLst>
              </a:tr>
              <a:tr h="678952">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5.75</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21.75</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13.25</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11</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678581315"/>
                  </a:ext>
                </a:extLst>
              </a:tr>
              <a:tr h="680066">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2.5</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8.5</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22.5</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16.25</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378662452"/>
                  </a:ext>
                </a:extLst>
              </a:tr>
              <a:tr h="682764">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7.5</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3.75</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18</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24.5</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480511951"/>
                  </a:ext>
                </a:extLst>
              </a:tr>
            </a:tbl>
          </a:graphicData>
        </a:graphic>
      </p:graphicFrame>
      <p:sp>
        <p:nvSpPr>
          <p:cNvPr id="6" name="TextBox 5">
            <a:extLst>
              <a:ext uri="{FF2B5EF4-FFF2-40B4-BE49-F238E27FC236}">
                <a16:creationId xmlns:a16="http://schemas.microsoft.com/office/drawing/2014/main" id="{BDDDDFCF-9909-BDC7-D9A4-B511CB8168FB}"/>
              </a:ext>
            </a:extLst>
          </p:cNvPr>
          <p:cNvSpPr txBox="1"/>
          <p:nvPr/>
        </p:nvSpPr>
        <p:spPr>
          <a:xfrm>
            <a:off x="8245389" y="1626498"/>
            <a:ext cx="242374" cy="369332"/>
          </a:xfrm>
          <a:prstGeom prst="rect">
            <a:avLst/>
          </a:prstGeom>
          <a:noFill/>
        </p:spPr>
        <p:txBody>
          <a:bodyPr wrap="none" rtlCol="0">
            <a:spAutoFit/>
          </a:bodyPr>
          <a:lstStyle/>
          <a:p>
            <a:pPr algn="ctr"/>
            <a:r>
              <a:rPr lang="en-US" dirty="0"/>
              <a:t>I</a:t>
            </a:r>
            <a:endParaRPr lang="en-IN" dirty="0"/>
          </a:p>
        </p:txBody>
      </p:sp>
      <p:sp>
        <p:nvSpPr>
          <p:cNvPr id="12" name="TextBox 11">
            <a:extLst>
              <a:ext uri="{FF2B5EF4-FFF2-40B4-BE49-F238E27FC236}">
                <a16:creationId xmlns:a16="http://schemas.microsoft.com/office/drawing/2014/main" id="{530F170F-D2CC-514E-A37C-93BEF8C16814}"/>
              </a:ext>
            </a:extLst>
          </p:cNvPr>
          <p:cNvSpPr txBox="1"/>
          <p:nvPr/>
        </p:nvSpPr>
        <p:spPr>
          <a:xfrm>
            <a:off x="8060922" y="2297864"/>
            <a:ext cx="575735" cy="369332"/>
          </a:xfrm>
          <a:prstGeom prst="rect">
            <a:avLst/>
          </a:prstGeom>
          <a:noFill/>
        </p:spPr>
        <p:txBody>
          <a:bodyPr wrap="none" rtlCol="0">
            <a:spAutoFit/>
          </a:bodyPr>
          <a:lstStyle/>
          <a:p>
            <a:pPr algn="ctr"/>
            <a:r>
              <a:rPr lang="en-US" dirty="0"/>
              <a:t>love</a:t>
            </a:r>
            <a:endParaRPr lang="en-IN" dirty="0"/>
          </a:p>
        </p:txBody>
      </p:sp>
      <p:sp>
        <p:nvSpPr>
          <p:cNvPr id="13" name="TextBox 12">
            <a:extLst>
              <a:ext uri="{FF2B5EF4-FFF2-40B4-BE49-F238E27FC236}">
                <a16:creationId xmlns:a16="http://schemas.microsoft.com/office/drawing/2014/main" id="{F431A316-3BC0-5FB9-4971-0761538CF0F0}"/>
              </a:ext>
            </a:extLst>
          </p:cNvPr>
          <p:cNvSpPr txBox="1"/>
          <p:nvPr/>
        </p:nvSpPr>
        <p:spPr>
          <a:xfrm>
            <a:off x="7836076" y="2933688"/>
            <a:ext cx="840295" cy="369332"/>
          </a:xfrm>
          <a:prstGeom prst="rect">
            <a:avLst/>
          </a:prstGeom>
          <a:noFill/>
        </p:spPr>
        <p:txBody>
          <a:bodyPr wrap="none" rtlCol="0">
            <a:spAutoFit/>
          </a:bodyPr>
          <a:lstStyle/>
          <a:p>
            <a:pPr algn="ctr"/>
            <a:r>
              <a:rPr lang="en-US" dirty="0"/>
              <a:t>cheese</a:t>
            </a:r>
            <a:endParaRPr lang="en-IN" dirty="0"/>
          </a:p>
        </p:txBody>
      </p:sp>
      <p:sp>
        <p:nvSpPr>
          <p:cNvPr id="20" name="TextBox 19">
            <a:extLst>
              <a:ext uri="{FF2B5EF4-FFF2-40B4-BE49-F238E27FC236}">
                <a16:creationId xmlns:a16="http://schemas.microsoft.com/office/drawing/2014/main" id="{9E02C717-D0AF-C900-E941-3F6049B40B7C}"/>
              </a:ext>
            </a:extLst>
          </p:cNvPr>
          <p:cNvSpPr txBox="1"/>
          <p:nvPr/>
        </p:nvSpPr>
        <p:spPr>
          <a:xfrm>
            <a:off x="8033450" y="3623296"/>
            <a:ext cx="603307" cy="369332"/>
          </a:xfrm>
          <a:prstGeom prst="rect">
            <a:avLst/>
          </a:prstGeom>
          <a:noFill/>
        </p:spPr>
        <p:txBody>
          <a:bodyPr wrap="none" rtlCol="0">
            <a:spAutoFit/>
          </a:bodyPr>
          <a:lstStyle/>
          <a:p>
            <a:pPr algn="ctr"/>
            <a:r>
              <a:rPr lang="en-US" dirty="0"/>
              <a:t>cake</a:t>
            </a:r>
            <a:endParaRPr lang="en-IN" dirty="0"/>
          </a:p>
        </p:txBody>
      </p:sp>
      <p:sp>
        <p:nvSpPr>
          <p:cNvPr id="23" name="TextBox 22">
            <a:extLst>
              <a:ext uri="{FF2B5EF4-FFF2-40B4-BE49-F238E27FC236}">
                <a16:creationId xmlns:a16="http://schemas.microsoft.com/office/drawing/2014/main" id="{9654F711-83C2-5EBB-ABDB-A79FF9B2738B}"/>
              </a:ext>
            </a:extLst>
          </p:cNvPr>
          <p:cNvSpPr txBox="1"/>
          <p:nvPr/>
        </p:nvSpPr>
        <p:spPr>
          <a:xfrm>
            <a:off x="8998653" y="1053687"/>
            <a:ext cx="242374" cy="369332"/>
          </a:xfrm>
          <a:prstGeom prst="rect">
            <a:avLst/>
          </a:prstGeom>
          <a:noFill/>
        </p:spPr>
        <p:txBody>
          <a:bodyPr wrap="none" rtlCol="0">
            <a:spAutoFit/>
          </a:bodyPr>
          <a:lstStyle/>
          <a:p>
            <a:pPr algn="ctr"/>
            <a:r>
              <a:rPr lang="en-US" dirty="0"/>
              <a:t>I</a:t>
            </a:r>
            <a:endParaRPr lang="en-IN" dirty="0"/>
          </a:p>
        </p:txBody>
      </p:sp>
      <p:sp>
        <p:nvSpPr>
          <p:cNvPr id="43" name="TextBox 42">
            <a:extLst>
              <a:ext uri="{FF2B5EF4-FFF2-40B4-BE49-F238E27FC236}">
                <a16:creationId xmlns:a16="http://schemas.microsoft.com/office/drawing/2014/main" id="{7452726C-D161-4904-A396-DD4AC8A6319C}"/>
              </a:ext>
            </a:extLst>
          </p:cNvPr>
          <p:cNvSpPr txBox="1"/>
          <p:nvPr/>
        </p:nvSpPr>
        <p:spPr>
          <a:xfrm>
            <a:off x="9568860" y="1073655"/>
            <a:ext cx="575735" cy="369332"/>
          </a:xfrm>
          <a:prstGeom prst="rect">
            <a:avLst/>
          </a:prstGeom>
          <a:noFill/>
        </p:spPr>
        <p:txBody>
          <a:bodyPr wrap="none" rtlCol="0">
            <a:spAutoFit/>
          </a:bodyPr>
          <a:lstStyle/>
          <a:p>
            <a:pPr algn="ctr"/>
            <a:r>
              <a:rPr lang="en-US" dirty="0"/>
              <a:t>love</a:t>
            </a:r>
            <a:endParaRPr lang="en-IN" dirty="0"/>
          </a:p>
        </p:txBody>
      </p:sp>
      <p:sp>
        <p:nvSpPr>
          <p:cNvPr id="53" name="TextBox 52">
            <a:extLst>
              <a:ext uri="{FF2B5EF4-FFF2-40B4-BE49-F238E27FC236}">
                <a16:creationId xmlns:a16="http://schemas.microsoft.com/office/drawing/2014/main" id="{F40C3E91-2FF8-68FC-096A-AE1D156FE475}"/>
              </a:ext>
            </a:extLst>
          </p:cNvPr>
          <p:cNvSpPr txBox="1"/>
          <p:nvPr/>
        </p:nvSpPr>
        <p:spPr>
          <a:xfrm>
            <a:off x="10175416" y="1061250"/>
            <a:ext cx="840295" cy="369332"/>
          </a:xfrm>
          <a:prstGeom prst="rect">
            <a:avLst/>
          </a:prstGeom>
          <a:noFill/>
        </p:spPr>
        <p:txBody>
          <a:bodyPr wrap="none" rtlCol="0">
            <a:spAutoFit/>
          </a:bodyPr>
          <a:lstStyle/>
          <a:p>
            <a:pPr algn="ctr"/>
            <a:r>
              <a:rPr lang="en-US" dirty="0"/>
              <a:t>cheese</a:t>
            </a:r>
            <a:endParaRPr lang="en-IN" dirty="0"/>
          </a:p>
        </p:txBody>
      </p:sp>
      <p:sp>
        <p:nvSpPr>
          <p:cNvPr id="56" name="TextBox 55">
            <a:extLst>
              <a:ext uri="{FF2B5EF4-FFF2-40B4-BE49-F238E27FC236}">
                <a16:creationId xmlns:a16="http://schemas.microsoft.com/office/drawing/2014/main" id="{5BE308B9-0D96-DB2C-6347-68E8E9AE8B7B}"/>
              </a:ext>
            </a:extLst>
          </p:cNvPr>
          <p:cNvSpPr txBox="1"/>
          <p:nvPr/>
        </p:nvSpPr>
        <p:spPr>
          <a:xfrm>
            <a:off x="11046532" y="1034869"/>
            <a:ext cx="603307" cy="369332"/>
          </a:xfrm>
          <a:prstGeom prst="rect">
            <a:avLst/>
          </a:prstGeom>
          <a:noFill/>
        </p:spPr>
        <p:txBody>
          <a:bodyPr wrap="none" rtlCol="0">
            <a:spAutoFit/>
          </a:bodyPr>
          <a:lstStyle/>
          <a:p>
            <a:pPr algn="ctr"/>
            <a:r>
              <a:rPr lang="en-US" dirty="0"/>
              <a:t>cake</a:t>
            </a:r>
            <a:endParaRPr lang="en-IN" dirty="0"/>
          </a:p>
        </p:txBody>
      </p:sp>
      <p:grpSp>
        <p:nvGrpSpPr>
          <p:cNvPr id="14" name="Group 13">
            <a:extLst>
              <a:ext uri="{FF2B5EF4-FFF2-40B4-BE49-F238E27FC236}">
                <a16:creationId xmlns:a16="http://schemas.microsoft.com/office/drawing/2014/main" id="{032EFEA0-DB13-6691-74D5-C8D666B03410}"/>
              </a:ext>
            </a:extLst>
          </p:cNvPr>
          <p:cNvGrpSpPr/>
          <p:nvPr/>
        </p:nvGrpSpPr>
        <p:grpSpPr>
          <a:xfrm>
            <a:off x="345765" y="1074305"/>
            <a:ext cx="6035430" cy="4963469"/>
            <a:chOff x="2999317" y="1066799"/>
            <a:chExt cx="7072842" cy="5816625"/>
          </a:xfrm>
        </p:grpSpPr>
        <p:grpSp>
          <p:nvGrpSpPr>
            <p:cNvPr id="18" name="Group 17">
              <a:extLst>
                <a:ext uri="{FF2B5EF4-FFF2-40B4-BE49-F238E27FC236}">
                  <a16:creationId xmlns:a16="http://schemas.microsoft.com/office/drawing/2014/main" id="{C97EA007-D35A-424E-2C74-BA083B2C0D1C}"/>
                </a:ext>
              </a:extLst>
            </p:cNvPr>
            <p:cNvGrpSpPr/>
            <p:nvPr/>
          </p:nvGrpSpPr>
          <p:grpSpPr>
            <a:xfrm>
              <a:off x="2999317" y="1066799"/>
              <a:ext cx="7072842" cy="3616961"/>
              <a:chOff x="3193676" y="1527302"/>
              <a:chExt cx="5804648" cy="4469433"/>
            </a:xfrm>
          </p:grpSpPr>
          <p:sp>
            <p:nvSpPr>
              <p:cNvPr id="83" name="Rectangle: Rounded Corners 82">
                <a:extLst>
                  <a:ext uri="{FF2B5EF4-FFF2-40B4-BE49-F238E27FC236}">
                    <a16:creationId xmlns:a16="http://schemas.microsoft.com/office/drawing/2014/main" id="{1D82B931-6BB6-5C04-1105-0374508E85A1}"/>
                  </a:ext>
                </a:extLst>
              </p:cNvPr>
              <p:cNvSpPr/>
              <p:nvPr/>
            </p:nvSpPr>
            <p:spPr>
              <a:xfrm>
                <a:off x="3193676" y="1527302"/>
                <a:ext cx="5804648" cy="4469433"/>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4" name="Rectangle: Rounded Corners 83">
                <a:extLst>
                  <a:ext uri="{FF2B5EF4-FFF2-40B4-BE49-F238E27FC236}">
                    <a16:creationId xmlns:a16="http://schemas.microsoft.com/office/drawing/2014/main" id="{13643299-0060-741F-7E7A-8AA0CCECD752}"/>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5" name="Rectangle: Rounded Corners 84">
                <a:extLst>
                  <a:ext uri="{FF2B5EF4-FFF2-40B4-BE49-F238E27FC236}">
                    <a16:creationId xmlns:a16="http://schemas.microsoft.com/office/drawing/2014/main" id="{613FA172-2F93-5BD6-E76C-EC3B1147E1E5}"/>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6" name="Rectangle: Rounded Corners 85">
                <a:extLst>
                  <a:ext uri="{FF2B5EF4-FFF2-40B4-BE49-F238E27FC236}">
                    <a16:creationId xmlns:a16="http://schemas.microsoft.com/office/drawing/2014/main" id="{0ACEDF96-8532-D426-5E8B-AB1EDCAC59B6}"/>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7" name="Rectangle: Rounded Corners 86">
                <a:extLst>
                  <a:ext uri="{FF2B5EF4-FFF2-40B4-BE49-F238E27FC236}">
                    <a16:creationId xmlns:a16="http://schemas.microsoft.com/office/drawing/2014/main" id="{C3729045-802E-9FEB-6C45-51932FFCB7F4}"/>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88" name="Rectangle: Rounded Corners 87">
                <a:extLst>
                  <a:ext uri="{FF2B5EF4-FFF2-40B4-BE49-F238E27FC236}">
                    <a16:creationId xmlns:a16="http://schemas.microsoft.com/office/drawing/2014/main" id="{98304922-6365-97BD-82F0-32B91599AAC2}"/>
                  </a:ext>
                </a:extLst>
              </p:cNvPr>
              <p:cNvSpPr/>
              <p:nvPr/>
            </p:nvSpPr>
            <p:spPr>
              <a:xfrm>
                <a:off x="4640398" y="4122547"/>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Scale</a:t>
                </a:r>
                <a:endParaRPr lang="en-IN" sz="1600" dirty="0">
                  <a:solidFill>
                    <a:schemeClr val="tx1"/>
                  </a:solidFill>
                </a:endParaRPr>
              </a:p>
            </p:txBody>
          </p:sp>
          <p:sp>
            <p:nvSpPr>
              <p:cNvPr id="89" name="Rectangle: Rounded Corners 88">
                <a:extLst>
                  <a:ext uri="{FF2B5EF4-FFF2-40B4-BE49-F238E27FC236}">
                    <a16:creationId xmlns:a16="http://schemas.microsoft.com/office/drawing/2014/main" id="{1AC9DE67-8559-190A-D997-4819E0AADC42}"/>
                  </a:ext>
                </a:extLst>
              </p:cNvPr>
              <p:cNvSpPr/>
              <p:nvPr/>
            </p:nvSpPr>
            <p:spPr>
              <a:xfrm>
                <a:off x="4640397" y="3534145"/>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Softmax</a:t>
                </a:r>
                <a:endParaRPr lang="en-IN" sz="1600" dirty="0">
                  <a:solidFill>
                    <a:schemeClr val="tx1"/>
                  </a:solidFill>
                </a:endParaRPr>
              </a:p>
            </p:txBody>
          </p:sp>
          <p:sp>
            <p:nvSpPr>
              <p:cNvPr id="90" name="Rectangle: Rounded Corners 89">
                <a:extLst>
                  <a:ext uri="{FF2B5EF4-FFF2-40B4-BE49-F238E27FC236}">
                    <a16:creationId xmlns:a16="http://schemas.microsoft.com/office/drawing/2014/main" id="{28316DAA-9539-BDB9-A666-50E77ADEBF4B}"/>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91" name="Rectangle: Rounded Corners 90">
                <a:extLst>
                  <a:ext uri="{FF2B5EF4-FFF2-40B4-BE49-F238E27FC236}">
                    <a16:creationId xmlns:a16="http://schemas.microsoft.com/office/drawing/2014/main" id="{FA76E230-F182-4EA8-4295-C654FF22F974}"/>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92" name="Rectangle: Rounded Corners 91">
                <a:extLst>
                  <a:ext uri="{FF2B5EF4-FFF2-40B4-BE49-F238E27FC236}">
                    <a16:creationId xmlns:a16="http://schemas.microsoft.com/office/drawing/2014/main" id="{0D659ED1-2A14-A40E-373A-6486986A1147}"/>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93" name="Straight Arrow Connector 92">
                <a:extLst>
                  <a:ext uri="{FF2B5EF4-FFF2-40B4-BE49-F238E27FC236}">
                    <a16:creationId xmlns:a16="http://schemas.microsoft.com/office/drawing/2014/main" id="{B9B92B0D-238D-E59E-DDD7-725015BC7778}"/>
                  </a:ext>
                </a:extLst>
              </p:cNvPr>
              <p:cNvCxnSpPr>
                <a:cxnSpLocks/>
                <a:stCxn id="86" idx="0"/>
              </p:cNvCxnSpPr>
              <p:nvPr/>
            </p:nvCxnSpPr>
            <p:spPr>
              <a:xfrm flipV="1">
                <a:off x="7416490" y="3286819"/>
                <a:ext cx="0" cy="2221990"/>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1623B059-5616-2C6C-D3A5-1597BB73D059}"/>
                  </a:ext>
                </a:extLst>
              </p:cNvPr>
              <p:cNvCxnSpPr>
                <a:stCxn id="85" idx="0"/>
              </p:cNvCxnSpPr>
              <p:nvPr/>
            </p:nvCxnSpPr>
            <p:spPr>
              <a:xfrm rot="16200000" flipV="1">
                <a:off x="5626604" y="5155807"/>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C58BFD2F-1795-A541-1311-368036C454BF}"/>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F7B9854-9118-AD50-D01E-57B2E827F3BC}"/>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8C33515D-B6C5-0753-791D-FC3FA13F35CF}"/>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9066F9A-3F50-EE24-E476-5B70BE655D5E}"/>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683A1DD-910F-5C8D-F1F5-83A5CB80FDDA}"/>
                  </a:ext>
                </a:extLst>
              </p:cNvPr>
              <p:cNvCxnSpPr>
                <a:cxnSpLocks/>
                <a:stCxn id="90"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5217928-3E08-CCFB-8693-4C7EB4F75DF2}"/>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04DD5CD8-D654-28B7-9F00-70B7485632C3}"/>
                </a:ext>
              </a:extLst>
            </p:cNvPr>
            <p:cNvSpPr txBox="1"/>
            <p:nvPr/>
          </p:nvSpPr>
          <p:spPr>
            <a:xfrm>
              <a:off x="4119617" y="4739697"/>
              <a:ext cx="1040601" cy="369332"/>
            </a:xfrm>
            <a:prstGeom prst="rect">
              <a:avLst/>
            </a:prstGeom>
            <a:noFill/>
          </p:spPr>
          <p:txBody>
            <a:bodyPr wrap="square" rtlCol="0">
              <a:spAutoFit/>
            </a:bodyPr>
            <a:lstStyle/>
            <a:p>
              <a:pPr algn="ctr"/>
              <a:r>
                <a:rPr lang="en-US" b="1" dirty="0">
                  <a:solidFill>
                    <a:srgbClr val="EA4335"/>
                  </a:solidFill>
                </a:rPr>
                <a:t>Query</a:t>
              </a:r>
              <a:endParaRPr lang="en-IN" b="1" dirty="0">
                <a:solidFill>
                  <a:srgbClr val="EA4335"/>
                </a:solidFill>
              </a:endParaRPr>
            </a:p>
          </p:txBody>
        </p:sp>
        <p:sp>
          <p:nvSpPr>
            <p:cNvPr id="21" name="TextBox 20">
              <a:extLst>
                <a:ext uri="{FF2B5EF4-FFF2-40B4-BE49-F238E27FC236}">
                  <a16:creationId xmlns:a16="http://schemas.microsoft.com/office/drawing/2014/main" id="{CF185017-3138-E42A-46AA-1499404CBD3D}"/>
                </a:ext>
              </a:extLst>
            </p:cNvPr>
            <p:cNvSpPr txBox="1"/>
            <p:nvPr/>
          </p:nvSpPr>
          <p:spPr>
            <a:xfrm>
              <a:off x="6038008" y="4735597"/>
              <a:ext cx="711809" cy="369332"/>
            </a:xfrm>
            <a:prstGeom prst="rect">
              <a:avLst/>
            </a:prstGeom>
            <a:noFill/>
          </p:spPr>
          <p:txBody>
            <a:bodyPr wrap="square" rtlCol="0">
              <a:spAutoFit/>
            </a:bodyPr>
            <a:lstStyle/>
            <a:p>
              <a:pPr algn="ctr"/>
              <a:r>
                <a:rPr lang="en-US" b="1" dirty="0">
                  <a:solidFill>
                    <a:srgbClr val="2F6DFF"/>
                  </a:solidFill>
                </a:rPr>
                <a:t>Key</a:t>
              </a:r>
              <a:endParaRPr lang="en-IN" b="1" dirty="0">
                <a:solidFill>
                  <a:srgbClr val="2F6DFF"/>
                </a:solidFill>
              </a:endParaRPr>
            </a:p>
          </p:txBody>
        </p:sp>
        <p:sp>
          <p:nvSpPr>
            <p:cNvPr id="42" name="TextBox 41">
              <a:extLst>
                <a:ext uri="{FF2B5EF4-FFF2-40B4-BE49-F238E27FC236}">
                  <a16:creationId xmlns:a16="http://schemas.microsoft.com/office/drawing/2014/main" id="{09BF9555-422D-A813-515F-6142513310E5}"/>
                </a:ext>
              </a:extLst>
            </p:cNvPr>
            <p:cNvSpPr txBox="1"/>
            <p:nvPr/>
          </p:nvSpPr>
          <p:spPr>
            <a:xfrm>
              <a:off x="7662787" y="4740508"/>
              <a:ext cx="963878" cy="369332"/>
            </a:xfrm>
            <a:prstGeom prst="rect">
              <a:avLst/>
            </a:prstGeom>
            <a:noFill/>
          </p:spPr>
          <p:txBody>
            <a:bodyPr wrap="square" rtlCol="0">
              <a:spAutoFit/>
            </a:bodyPr>
            <a:lstStyle/>
            <a:p>
              <a:pPr algn="ctr"/>
              <a:r>
                <a:rPr lang="en-US" b="1" dirty="0">
                  <a:solidFill>
                    <a:srgbClr val="34A853"/>
                  </a:solidFill>
                </a:rPr>
                <a:t>Value</a:t>
              </a:r>
              <a:endParaRPr lang="en-IN" b="1" dirty="0">
                <a:solidFill>
                  <a:srgbClr val="34A853"/>
                </a:solidFill>
              </a:endParaRPr>
            </a:p>
          </p:txBody>
        </p:sp>
        <p:pic>
          <p:nvPicPr>
            <p:cNvPr id="45" name="Picture 44">
              <a:extLst>
                <a:ext uri="{FF2B5EF4-FFF2-40B4-BE49-F238E27FC236}">
                  <a16:creationId xmlns:a16="http://schemas.microsoft.com/office/drawing/2014/main" id="{4513B6B0-62E4-4E2D-0CDE-FDDFCF54CFFA}"/>
                </a:ext>
              </a:extLst>
            </p:cNvPr>
            <p:cNvPicPr>
              <a:picLocks noChangeAspect="1"/>
            </p:cNvPicPr>
            <p:nvPr/>
          </p:nvPicPr>
          <p:blipFill>
            <a:blip r:embed="rId2"/>
            <a:stretch>
              <a:fillRect/>
            </a:stretch>
          </p:blipFill>
          <p:spPr>
            <a:xfrm>
              <a:off x="4006120" y="5179378"/>
              <a:ext cx="1267594" cy="1165947"/>
            </a:xfrm>
            <a:prstGeom prst="rect">
              <a:avLst/>
            </a:prstGeom>
          </p:spPr>
        </p:pic>
        <p:pic>
          <p:nvPicPr>
            <p:cNvPr id="46" name="Picture 45">
              <a:extLst>
                <a:ext uri="{FF2B5EF4-FFF2-40B4-BE49-F238E27FC236}">
                  <a16:creationId xmlns:a16="http://schemas.microsoft.com/office/drawing/2014/main" id="{B855F031-83BE-8122-A460-E5D59D66DB2C}"/>
                </a:ext>
              </a:extLst>
            </p:cNvPr>
            <p:cNvPicPr>
              <a:picLocks noChangeAspect="1"/>
            </p:cNvPicPr>
            <p:nvPr/>
          </p:nvPicPr>
          <p:blipFill>
            <a:blip r:embed="rId2"/>
            <a:stretch>
              <a:fillRect/>
            </a:stretch>
          </p:blipFill>
          <p:spPr>
            <a:xfrm>
              <a:off x="5760913" y="5179378"/>
              <a:ext cx="1266003" cy="1164483"/>
            </a:xfrm>
            <a:prstGeom prst="rect">
              <a:avLst/>
            </a:prstGeom>
          </p:spPr>
        </p:pic>
        <p:pic>
          <p:nvPicPr>
            <p:cNvPr id="49" name="Picture 48">
              <a:extLst>
                <a:ext uri="{FF2B5EF4-FFF2-40B4-BE49-F238E27FC236}">
                  <a16:creationId xmlns:a16="http://schemas.microsoft.com/office/drawing/2014/main" id="{A08AD5B0-3A3E-F137-E334-BC4E7F12EFE4}"/>
                </a:ext>
              </a:extLst>
            </p:cNvPr>
            <p:cNvPicPr>
              <a:picLocks noChangeAspect="1"/>
            </p:cNvPicPr>
            <p:nvPr/>
          </p:nvPicPr>
          <p:blipFill>
            <a:blip r:embed="rId2"/>
            <a:stretch>
              <a:fillRect/>
            </a:stretch>
          </p:blipFill>
          <p:spPr>
            <a:xfrm>
              <a:off x="7514115" y="5180109"/>
              <a:ext cx="1264412" cy="1163020"/>
            </a:xfrm>
            <a:prstGeom prst="rect">
              <a:avLst/>
            </a:prstGeom>
          </p:spPr>
        </p:pic>
        <p:grpSp>
          <p:nvGrpSpPr>
            <p:cNvPr id="50" name="Group 49">
              <a:extLst>
                <a:ext uri="{FF2B5EF4-FFF2-40B4-BE49-F238E27FC236}">
                  <a16:creationId xmlns:a16="http://schemas.microsoft.com/office/drawing/2014/main" id="{CF0C7728-C719-670A-DA76-6E07028C490F}"/>
                </a:ext>
              </a:extLst>
            </p:cNvPr>
            <p:cNvGrpSpPr/>
            <p:nvPr/>
          </p:nvGrpSpPr>
          <p:grpSpPr>
            <a:xfrm>
              <a:off x="3892970" y="6237166"/>
              <a:ext cx="1408512" cy="642836"/>
              <a:chOff x="3892970" y="6237166"/>
              <a:chExt cx="1408512" cy="642836"/>
            </a:xfrm>
          </p:grpSpPr>
          <p:sp>
            <p:nvSpPr>
              <p:cNvPr id="79" name="TextBox 78">
                <a:extLst>
                  <a:ext uri="{FF2B5EF4-FFF2-40B4-BE49-F238E27FC236}">
                    <a16:creationId xmlns:a16="http://schemas.microsoft.com/office/drawing/2014/main" id="{FA469C50-B682-B764-6939-DD14B01BFF1D}"/>
                  </a:ext>
                </a:extLst>
              </p:cNvPr>
              <p:cNvSpPr txBox="1"/>
              <p:nvPr/>
            </p:nvSpPr>
            <p:spPr>
              <a:xfrm rot="18664144">
                <a:off x="3910253" y="6342342"/>
                <a:ext cx="253978" cy="288543"/>
              </a:xfrm>
              <a:prstGeom prst="rect">
                <a:avLst/>
              </a:prstGeom>
              <a:noFill/>
            </p:spPr>
            <p:txBody>
              <a:bodyPr wrap="none" rtlCol="0">
                <a:spAutoFit/>
              </a:bodyPr>
              <a:lstStyle/>
              <a:p>
                <a:r>
                  <a:rPr lang="en-US" sz="1000" dirty="0"/>
                  <a:t>I</a:t>
                </a:r>
                <a:endParaRPr lang="en-IN" sz="1000" dirty="0"/>
              </a:p>
            </p:txBody>
          </p:sp>
          <p:sp>
            <p:nvSpPr>
              <p:cNvPr id="80" name="TextBox 79">
                <a:extLst>
                  <a:ext uri="{FF2B5EF4-FFF2-40B4-BE49-F238E27FC236}">
                    <a16:creationId xmlns:a16="http://schemas.microsoft.com/office/drawing/2014/main" id="{2D84599B-E04B-5A73-EA7A-94D7735F2DDF}"/>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81" name="TextBox 80">
                <a:extLst>
                  <a:ext uri="{FF2B5EF4-FFF2-40B4-BE49-F238E27FC236}">
                    <a16:creationId xmlns:a16="http://schemas.microsoft.com/office/drawing/2014/main" id="{B454E74F-BCFD-CF45-00DF-FA2068AC2C36}"/>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82" name="TextBox 81">
                <a:extLst>
                  <a:ext uri="{FF2B5EF4-FFF2-40B4-BE49-F238E27FC236}">
                    <a16:creationId xmlns:a16="http://schemas.microsoft.com/office/drawing/2014/main" id="{074726FE-0BE5-6B73-292D-E21A65F7C66D}"/>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52" name="Group 51">
              <a:extLst>
                <a:ext uri="{FF2B5EF4-FFF2-40B4-BE49-F238E27FC236}">
                  <a16:creationId xmlns:a16="http://schemas.microsoft.com/office/drawing/2014/main" id="{5A067116-6F6B-76D0-385F-72CB92D0A171}"/>
                </a:ext>
              </a:extLst>
            </p:cNvPr>
            <p:cNvGrpSpPr/>
            <p:nvPr/>
          </p:nvGrpSpPr>
          <p:grpSpPr>
            <a:xfrm>
              <a:off x="5641839" y="6225439"/>
              <a:ext cx="1408513" cy="642836"/>
              <a:chOff x="3892969" y="6237166"/>
              <a:chExt cx="1408513" cy="642836"/>
            </a:xfrm>
          </p:grpSpPr>
          <p:sp>
            <p:nvSpPr>
              <p:cNvPr id="75" name="TextBox 74">
                <a:extLst>
                  <a:ext uri="{FF2B5EF4-FFF2-40B4-BE49-F238E27FC236}">
                    <a16:creationId xmlns:a16="http://schemas.microsoft.com/office/drawing/2014/main" id="{F2DA000E-CF4B-E483-C7DB-76B115D9073E}"/>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76" name="TextBox 75">
                <a:extLst>
                  <a:ext uri="{FF2B5EF4-FFF2-40B4-BE49-F238E27FC236}">
                    <a16:creationId xmlns:a16="http://schemas.microsoft.com/office/drawing/2014/main" id="{318F14C2-084D-3768-F6C8-3FF54C37CD35}"/>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77" name="TextBox 76">
                <a:extLst>
                  <a:ext uri="{FF2B5EF4-FFF2-40B4-BE49-F238E27FC236}">
                    <a16:creationId xmlns:a16="http://schemas.microsoft.com/office/drawing/2014/main" id="{BC152EA9-7B14-C039-52E6-C729AAD07ECF}"/>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78" name="TextBox 77">
                <a:extLst>
                  <a:ext uri="{FF2B5EF4-FFF2-40B4-BE49-F238E27FC236}">
                    <a16:creationId xmlns:a16="http://schemas.microsoft.com/office/drawing/2014/main" id="{BBA5F544-0B49-EF7D-2A07-1AA2C387D96C}"/>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57" name="Group 56">
              <a:extLst>
                <a:ext uri="{FF2B5EF4-FFF2-40B4-BE49-F238E27FC236}">
                  <a16:creationId xmlns:a16="http://schemas.microsoft.com/office/drawing/2014/main" id="{A6126025-46F8-1715-09AD-E747E3EB5AAA}"/>
                </a:ext>
              </a:extLst>
            </p:cNvPr>
            <p:cNvGrpSpPr/>
            <p:nvPr/>
          </p:nvGrpSpPr>
          <p:grpSpPr>
            <a:xfrm>
              <a:off x="7436465" y="6240588"/>
              <a:ext cx="1408513" cy="642836"/>
              <a:chOff x="3892969" y="6237166"/>
              <a:chExt cx="1408513" cy="642836"/>
            </a:xfrm>
          </p:grpSpPr>
          <p:sp>
            <p:nvSpPr>
              <p:cNvPr id="59" name="TextBox 58">
                <a:extLst>
                  <a:ext uri="{FF2B5EF4-FFF2-40B4-BE49-F238E27FC236}">
                    <a16:creationId xmlns:a16="http://schemas.microsoft.com/office/drawing/2014/main" id="{34410271-3FAF-0A5F-B7A5-1BA0939FC405}"/>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60" name="TextBox 59">
                <a:extLst>
                  <a:ext uri="{FF2B5EF4-FFF2-40B4-BE49-F238E27FC236}">
                    <a16:creationId xmlns:a16="http://schemas.microsoft.com/office/drawing/2014/main" id="{F5214898-69D9-3E7F-0693-B765F7121622}"/>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62" name="TextBox 61">
                <a:extLst>
                  <a:ext uri="{FF2B5EF4-FFF2-40B4-BE49-F238E27FC236}">
                    <a16:creationId xmlns:a16="http://schemas.microsoft.com/office/drawing/2014/main" id="{CC5C1AC1-F046-5EA9-CB74-82BF5B050016}"/>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63" name="TextBox 62">
                <a:extLst>
                  <a:ext uri="{FF2B5EF4-FFF2-40B4-BE49-F238E27FC236}">
                    <a16:creationId xmlns:a16="http://schemas.microsoft.com/office/drawing/2014/main" id="{2E6C882C-2CE0-E32F-56AA-E5060038B63C}"/>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sp>
        <p:nvSpPr>
          <p:cNvPr id="2" name="Double Bracket 1">
            <a:extLst>
              <a:ext uri="{FF2B5EF4-FFF2-40B4-BE49-F238E27FC236}">
                <a16:creationId xmlns:a16="http://schemas.microsoft.com/office/drawing/2014/main" id="{446534F5-358E-3532-BD71-B2344324602C}"/>
              </a:ext>
            </a:extLst>
          </p:cNvPr>
          <p:cNvSpPr/>
          <p:nvPr/>
        </p:nvSpPr>
        <p:spPr>
          <a:xfrm>
            <a:off x="7836076" y="883158"/>
            <a:ext cx="4084335" cy="3663367"/>
          </a:xfrm>
          <a:prstGeom prst="bracketPair">
            <a:avLst>
              <a:gd name="adj" fmla="val 5679"/>
            </a:avLst>
          </a:prstGeom>
          <a:ln w="571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6D2B95-9307-5D03-9C54-5F25E2FDB198}"/>
                  </a:ext>
                </a:extLst>
              </p:cNvPr>
              <p:cNvSpPr txBox="1"/>
              <p:nvPr/>
            </p:nvSpPr>
            <p:spPr>
              <a:xfrm>
                <a:off x="6650167" y="5146396"/>
                <a:ext cx="3925562" cy="812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𝑺𝒐𝒇𝒕𝒎𝒂𝒙</m:t>
                      </m:r>
                      <m:r>
                        <a:rPr lang="en-US" sz="2400" b="1" i="1" smtClean="0">
                          <a:latin typeface="Cambria Math" panose="02040503050406030204" pitchFamily="18" charset="0"/>
                        </a:rPr>
                        <m:t> </m:t>
                      </m:r>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𝑿</m:t>
                              </m:r>
                            </m:e>
                            <m:sub>
                              <m:r>
                                <a:rPr lang="en-US" sz="2400" b="1" i="1" smtClean="0">
                                  <a:latin typeface="Cambria Math" panose="02040503050406030204" pitchFamily="18" charset="0"/>
                                </a:rPr>
                                <m:t>𝒊</m:t>
                              </m:r>
                            </m:sub>
                          </m:sSub>
                        </m:e>
                      </m:d>
                      <m:r>
                        <a:rPr lang="en-US" sz="2400" b="1" i="1" smtClean="0">
                          <a:latin typeface="Cambria Math" panose="02040503050406030204" pitchFamily="18" charset="0"/>
                        </a:rPr>
                        <m:t>= </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𝒆𝒙𝒑</m:t>
                          </m:r>
                          <m:r>
                            <a:rPr lang="en-US" sz="2400" b="1" i="1" smtClean="0">
                              <a:latin typeface="Cambria Math" panose="02040503050406030204" pitchFamily="18" charset="0"/>
                            </a:rPr>
                            <m:t> (</m:t>
                          </m:r>
                          <m:sSub>
                            <m:sSubPr>
                              <m:ctrlPr>
                                <a:rPr lang="en-US" sz="2400" b="1" i="1">
                                  <a:latin typeface="Cambria Math" panose="02040503050406030204" pitchFamily="18" charset="0"/>
                                </a:rPr>
                              </m:ctrlPr>
                            </m:sSubPr>
                            <m:e>
                              <m:r>
                                <a:rPr lang="en-US" sz="2400" b="1" i="1">
                                  <a:latin typeface="Cambria Math" panose="02040503050406030204" pitchFamily="18" charset="0"/>
                                </a:rPr>
                                <m:t>𝑿</m:t>
                              </m:r>
                            </m:e>
                            <m:sub>
                              <m:r>
                                <a:rPr lang="en-US" sz="2400" b="1" i="1">
                                  <a:latin typeface="Cambria Math" panose="02040503050406030204" pitchFamily="18" charset="0"/>
                                </a:rPr>
                                <m:t>𝒊</m:t>
                              </m:r>
                            </m:sub>
                          </m:sSub>
                          <m:r>
                            <a:rPr lang="en-US" sz="2400" b="1" i="1" smtClean="0">
                              <a:latin typeface="Cambria Math" panose="02040503050406030204" pitchFamily="18" charset="0"/>
                            </a:rPr>
                            <m:t>)</m:t>
                          </m:r>
                        </m:num>
                        <m:den>
                          <m:sSub>
                            <m:sSubPr>
                              <m:ctrlPr>
                                <a:rPr lang="en-US" sz="2400" b="1" i="1" smtClean="0">
                                  <a:latin typeface="Cambria Math" panose="02040503050406030204" pitchFamily="18" charset="0"/>
                                </a:rPr>
                              </m:ctrlPr>
                            </m:sSubPr>
                            <m:e>
                              <m:r>
                                <a:rPr lang="el-GR" sz="2400" b="1" i="1">
                                  <a:latin typeface="Cambria Math" panose="02040503050406030204" pitchFamily="18" charset="0"/>
                                </a:rPr>
                                <m:t>𝜮</m:t>
                              </m:r>
                            </m:e>
                            <m:sub>
                              <m:r>
                                <a:rPr lang="en-US" sz="2400" b="1" i="1" smtClean="0">
                                  <a:latin typeface="Cambria Math" panose="02040503050406030204" pitchFamily="18" charset="0"/>
                                </a:rPr>
                                <m:t>𝒋</m:t>
                              </m:r>
                            </m:sub>
                          </m:sSub>
                          <m:sSub>
                            <m:sSubPr>
                              <m:ctrlPr>
                                <a:rPr lang="en-US" sz="2400" b="1" i="1">
                                  <a:latin typeface="Cambria Math" panose="02040503050406030204" pitchFamily="18" charset="0"/>
                                </a:rPr>
                              </m:ctrlPr>
                            </m:sSubPr>
                            <m:e>
                              <m:r>
                                <a:rPr lang="en-US" sz="2400" b="1" i="1" smtClean="0">
                                  <a:latin typeface="Cambria Math" panose="02040503050406030204" pitchFamily="18" charset="0"/>
                                </a:rPr>
                                <m:t> </m:t>
                              </m:r>
                              <m:r>
                                <a:rPr lang="en-US" sz="2400" b="1" i="0" smtClean="0">
                                  <a:latin typeface="Cambria Math" panose="02040503050406030204" pitchFamily="18" charset="0"/>
                                </a:rPr>
                                <m:t>𝐞𝐱𝐩</m:t>
                              </m:r>
                              <m:r>
                                <a:rPr lang="en-US" sz="2400" b="1" i="1" smtClean="0">
                                  <a:latin typeface="Cambria Math" panose="02040503050406030204" pitchFamily="18" charset="0"/>
                                </a:rPr>
                                <m:t>⁡(</m:t>
                              </m:r>
                              <m:r>
                                <a:rPr lang="en-US" sz="2400" b="1" i="1">
                                  <a:latin typeface="Cambria Math" panose="02040503050406030204" pitchFamily="18" charset="0"/>
                                </a:rPr>
                                <m:t>𝑿</m:t>
                              </m:r>
                            </m:e>
                            <m:sub>
                              <m:r>
                                <a:rPr lang="en-US" sz="2400" b="1" i="1">
                                  <a:latin typeface="Cambria Math" panose="02040503050406030204" pitchFamily="18" charset="0"/>
                                </a:rPr>
                                <m:t>𝒊</m:t>
                              </m:r>
                            </m:sub>
                          </m:sSub>
                          <m:r>
                            <a:rPr lang="en-US" sz="2400" b="1" i="1" smtClean="0">
                              <a:latin typeface="Cambria Math" panose="02040503050406030204" pitchFamily="18" charset="0"/>
                            </a:rPr>
                            <m:t>)</m:t>
                          </m:r>
                        </m:den>
                      </m:f>
                    </m:oMath>
                  </m:oMathPara>
                </a14:m>
                <a:endParaRPr lang="en-IN" sz="2400" b="1" dirty="0"/>
              </a:p>
            </p:txBody>
          </p:sp>
        </mc:Choice>
        <mc:Fallback xmlns="">
          <p:sp>
            <p:nvSpPr>
              <p:cNvPr id="4" name="TextBox 3">
                <a:extLst>
                  <a:ext uri="{FF2B5EF4-FFF2-40B4-BE49-F238E27FC236}">
                    <a16:creationId xmlns:a16="http://schemas.microsoft.com/office/drawing/2014/main" id="{066D2B95-9307-5D03-9C54-5F25E2FDB198}"/>
                  </a:ext>
                </a:extLst>
              </p:cNvPr>
              <p:cNvSpPr txBox="1">
                <a:spLocks noRot="1" noChangeAspect="1" noMove="1" noResize="1" noEditPoints="1" noAdjustHandles="1" noChangeArrowheads="1" noChangeShapeType="1" noTextEdit="1"/>
              </p:cNvSpPr>
              <p:nvPr/>
            </p:nvSpPr>
            <p:spPr>
              <a:xfrm>
                <a:off x="6650167" y="5146396"/>
                <a:ext cx="3925562" cy="812979"/>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D0120E-B47A-15A5-ACAC-01C75F2A8F7B}"/>
                  </a:ext>
                </a:extLst>
              </p:cNvPr>
              <p:cNvSpPr txBox="1"/>
              <p:nvPr/>
            </p:nvSpPr>
            <p:spPr>
              <a:xfrm>
                <a:off x="6611881" y="2489165"/>
                <a:ext cx="122419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𝑺𝒐𝒇𝒕𝒎𝒂𝒙</m:t>
                      </m:r>
                    </m:oMath>
                  </m:oMathPara>
                </a14:m>
                <a:endParaRPr lang="en-IN" sz="2000" dirty="0"/>
              </a:p>
            </p:txBody>
          </p:sp>
        </mc:Choice>
        <mc:Fallback xmlns="">
          <p:sp>
            <p:nvSpPr>
              <p:cNvPr id="5" name="TextBox 4">
                <a:extLst>
                  <a:ext uri="{FF2B5EF4-FFF2-40B4-BE49-F238E27FC236}">
                    <a16:creationId xmlns:a16="http://schemas.microsoft.com/office/drawing/2014/main" id="{53D0120E-B47A-15A5-ACAC-01C75F2A8F7B}"/>
                  </a:ext>
                </a:extLst>
              </p:cNvPr>
              <p:cNvSpPr txBox="1">
                <a:spLocks noRot="1" noChangeAspect="1" noMove="1" noResize="1" noEditPoints="1" noAdjustHandles="1" noChangeArrowheads="1" noChangeShapeType="1" noTextEdit="1"/>
              </p:cNvSpPr>
              <p:nvPr/>
            </p:nvSpPr>
            <p:spPr>
              <a:xfrm>
                <a:off x="6611881" y="2489165"/>
                <a:ext cx="1224195" cy="400110"/>
              </a:xfrm>
              <a:prstGeom prst="rect">
                <a:avLst/>
              </a:prstGeom>
              <a:blipFill>
                <a:blip r:embed="rId4"/>
                <a:stretch>
                  <a:fillRect l="-2500" r="-6000" b="-13636"/>
                </a:stretch>
              </a:blipFill>
            </p:spPr>
            <p:txBody>
              <a:bodyPr/>
              <a:lstStyle/>
              <a:p>
                <a:r>
                  <a:rPr lang="en-IN">
                    <a:noFill/>
                  </a:rPr>
                  <a:t> </a:t>
                </a:r>
              </a:p>
            </p:txBody>
          </p:sp>
        </mc:Fallback>
      </mc:AlternateContent>
    </p:spTree>
    <p:extLst>
      <p:ext uri="{BB962C8B-B14F-4D97-AF65-F5344CB8AC3E}">
        <p14:creationId xmlns:p14="http://schemas.microsoft.com/office/powerpoint/2010/main" val="305460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B38613B-BBA9-DE7F-2626-19F3989CB504}"/>
              </a:ext>
            </a:extLst>
          </p:cNvPr>
          <p:cNvGrpSpPr/>
          <p:nvPr/>
        </p:nvGrpSpPr>
        <p:grpSpPr>
          <a:xfrm>
            <a:off x="806825" y="313636"/>
            <a:ext cx="717176" cy="569522"/>
            <a:chOff x="609600" y="322729"/>
            <a:chExt cx="914401" cy="726142"/>
          </a:xfrm>
        </p:grpSpPr>
        <p:sp>
          <p:nvSpPr>
            <p:cNvPr id="10" name="Arrow: Chevron 9">
              <a:extLst>
                <a:ext uri="{FF2B5EF4-FFF2-40B4-BE49-F238E27FC236}">
                  <a16:creationId xmlns:a16="http://schemas.microsoft.com/office/drawing/2014/main" id="{C69B3628-D77B-8F8E-4F71-9D662606906C}"/>
                </a:ext>
              </a:extLst>
            </p:cNvPr>
            <p:cNvSpPr/>
            <p:nvPr/>
          </p:nvSpPr>
          <p:spPr>
            <a:xfrm>
              <a:off x="797859" y="322729"/>
              <a:ext cx="726142" cy="726142"/>
            </a:xfrm>
            <a:prstGeom prst="chevron">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1" name="Arrow: Chevron 10">
              <a:extLst>
                <a:ext uri="{FF2B5EF4-FFF2-40B4-BE49-F238E27FC236}">
                  <a16:creationId xmlns:a16="http://schemas.microsoft.com/office/drawing/2014/main" id="{FA3AA5E1-3A22-297B-950E-98A65489511F}"/>
                </a:ext>
              </a:extLst>
            </p:cNvPr>
            <p:cNvSpPr/>
            <p:nvPr/>
          </p:nvSpPr>
          <p:spPr>
            <a:xfrm>
              <a:off x="609600" y="322729"/>
              <a:ext cx="463082" cy="726142"/>
            </a:xfrm>
            <a:prstGeom prst="chevron">
              <a:avLst>
                <a:gd name="adj" fmla="val 78876"/>
              </a:avLst>
            </a:prstGeom>
            <a:solidFill>
              <a:srgbClr val="2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22" name="Block Arc 21">
            <a:extLst>
              <a:ext uri="{FF2B5EF4-FFF2-40B4-BE49-F238E27FC236}">
                <a16:creationId xmlns:a16="http://schemas.microsoft.com/office/drawing/2014/main" id="{A5B04607-EE91-C2A1-E59F-92A2D5716C02}"/>
              </a:ext>
            </a:extLst>
          </p:cNvPr>
          <p:cNvSpPr/>
          <p:nvPr/>
        </p:nvSpPr>
        <p:spPr>
          <a:xfrm>
            <a:off x="484094" y="5925670"/>
            <a:ext cx="1864659" cy="1864659"/>
          </a:xfrm>
          <a:prstGeom prst="blockArc">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Rectangle: Rounded Corners 7">
            <a:extLst>
              <a:ext uri="{FF2B5EF4-FFF2-40B4-BE49-F238E27FC236}">
                <a16:creationId xmlns:a16="http://schemas.microsoft.com/office/drawing/2014/main" id="{9E56D835-3EBC-B381-EB69-F804CF87A0DB}"/>
              </a:ext>
            </a:extLst>
          </p:cNvPr>
          <p:cNvSpPr/>
          <p:nvPr/>
        </p:nvSpPr>
        <p:spPr>
          <a:xfrm>
            <a:off x="1900207" y="210300"/>
            <a:ext cx="2026334" cy="776194"/>
          </a:xfrm>
          <a:prstGeom prst="roundRect">
            <a:avLst>
              <a:gd name="adj" fmla="val 9910"/>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Multi-Head Attention</a:t>
            </a:r>
            <a:endParaRPr lang="en-IN" dirty="0">
              <a:solidFill>
                <a:schemeClr val="tx1"/>
              </a:solidFill>
            </a:endParaRPr>
          </a:p>
        </p:txBody>
      </p:sp>
      <p:sp>
        <p:nvSpPr>
          <p:cNvPr id="35" name="Freeform: Shape 34">
            <a:extLst>
              <a:ext uri="{FF2B5EF4-FFF2-40B4-BE49-F238E27FC236}">
                <a16:creationId xmlns:a16="http://schemas.microsoft.com/office/drawing/2014/main" id="{CEF55B85-1DCD-0662-069D-398474C9A636}"/>
              </a:ext>
            </a:extLst>
          </p:cNvPr>
          <p:cNvSpPr/>
          <p:nvPr/>
        </p:nvSpPr>
        <p:spPr>
          <a:xfrm rot="10800000">
            <a:off x="11183706" y="5849706"/>
            <a:ext cx="1008293" cy="1008293"/>
          </a:xfrm>
          <a:custGeom>
            <a:avLst/>
            <a:gdLst>
              <a:gd name="connsiteX0" fmla="*/ 0 w 896472"/>
              <a:gd name="connsiteY0" fmla="*/ 0 h 896472"/>
              <a:gd name="connsiteX1" fmla="*/ 896472 w 896472"/>
              <a:gd name="connsiteY1" fmla="*/ 0 h 896472"/>
              <a:gd name="connsiteX2" fmla="*/ 896472 w 896472"/>
              <a:gd name="connsiteY2" fmla="*/ 1 h 896472"/>
              <a:gd name="connsiteX3" fmla="*/ 1 w 896472"/>
              <a:gd name="connsiteY3" fmla="*/ 896472 h 896472"/>
              <a:gd name="connsiteX4" fmla="*/ 0 w 896472"/>
              <a:gd name="connsiteY4" fmla="*/ 896472 h 896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472" h="896472">
                <a:moveTo>
                  <a:pt x="0" y="0"/>
                </a:moveTo>
                <a:lnTo>
                  <a:pt x="896472" y="0"/>
                </a:lnTo>
                <a:lnTo>
                  <a:pt x="896472" y="1"/>
                </a:lnTo>
                <a:cubicBezTo>
                  <a:pt x="896472" y="495108"/>
                  <a:pt x="495108" y="896472"/>
                  <a:pt x="1" y="896472"/>
                </a:cubicBezTo>
                <a:lnTo>
                  <a:pt x="0" y="896472"/>
                </a:lnTo>
                <a:close/>
              </a:path>
            </a:pathLst>
          </a:cu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aphicFrame>
        <p:nvGraphicFramePr>
          <p:cNvPr id="44" name="Table 23">
            <a:extLst>
              <a:ext uri="{FF2B5EF4-FFF2-40B4-BE49-F238E27FC236}">
                <a16:creationId xmlns:a16="http://schemas.microsoft.com/office/drawing/2014/main" id="{8DA51C07-2DDA-A3A4-2957-2E9BCFCE9DE6}"/>
              </a:ext>
            </a:extLst>
          </p:cNvPr>
          <p:cNvGraphicFramePr>
            <a:graphicFrameLocks noGrp="1"/>
          </p:cNvGraphicFramePr>
          <p:nvPr>
            <p:extLst>
              <p:ext uri="{D42A27DB-BD31-4B8C-83A1-F6EECF244321}">
                <p14:modId xmlns:p14="http://schemas.microsoft.com/office/powerpoint/2010/main" val="2821685653"/>
              </p:ext>
            </p:extLst>
          </p:nvPr>
        </p:nvGraphicFramePr>
        <p:xfrm>
          <a:off x="7982894" y="1387177"/>
          <a:ext cx="3007836" cy="2725195"/>
        </p:xfrm>
        <a:graphic>
          <a:graphicData uri="http://schemas.openxmlformats.org/drawingml/2006/table">
            <a:tbl>
              <a:tblPr firstRow="1" bandRow="1">
                <a:tableStyleId>{5940675A-B579-460E-94D1-54222C63F5DA}</a:tableStyleId>
              </a:tblPr>
              <a:tblGrid>
                <a:gridCol w="751959">
                  <a:extLst>
                    <a:ext uri="{9D8B030D-6E8A-4147-A177-3AD203B41FA5}">
                      <a16:colId xmlns:a16="http://schemas.microsoft.com/office/drawing/2014/main" val="2678846320"/>
                    </a:ext>
                  </a:extLst>
                </a:gridCol>
                <a:gridCol w="751959">
                  <a:extLst>
                    <a:ext uri="{9D8B030D-6E8A-4147-A177-3AD203B41FA5}">
                      <a16:colId xmlns:a16="http://schemas.microsoft.com/office/drawing/2014/main" val="3101296147"/>
                    </a:ext>
                  </a:extLst>
                </a:gridCol>
                <a:gridCol w="751959">
                  <a:extLst>
                    <a:ext uri="{9D8B030D-6E8A-4147-A177-3AD203B41FA5}">
                      <a16:colId xmlns:a16="http://schemas.microsoft.com/office/drawing/2014/main" val="3174730267"/>
                    </a:ext>
                  </a:extLst>
                </a:gridCol>
                <a:gridCol w="751959">
                  <a:extLst>
                    <a:ext uri="{9D8B030D-6E8A-4147-A177-3AD203B41FA5}">
                      <a16:colId xmlns:a16="http://schemas.microsoft.com/office/drawing/2014/main" val="1071174471"/>
                    </a:ext>
                  </a:extLst>
                </a:gridCol>
              </a:tblGrid>
              <a:tr h="6834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1.00</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0.00</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0.00</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0.00</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1048760423"/>
                  </a:ext>
                </a:extLst>
              </a:tr>
              <a:tr h="678952">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0.00</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1.00</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0.00</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0.00</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678581315"/>
                  </a:ext>
                </a:extLst>
              </a:tr>
              <a:tr h="680066">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0.00</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0.00</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0.99</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0.01</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378662452"/>
                  </a:ext>
                </a:extLst>
              </a:tr>
              <a:tr h="682764">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0.00</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0.00</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0.02</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tc>
                  <a:txBody>
                    <a:bodyPr/>
                    <a:lstStyle/>
                    <a:p>
                      <a:pPr algn="ctr"/>
                      <a:r>
                        <a:rPr lang="en-US" sz="1800" b="0" dirty="0">
                          <a:solidFill>
                            <a:schemeClr val="tx1"/>
                          </a:solidFill>
                          <a:latin typeface="Calibri" panose="020F0502020204030204" pitchFamily="34" charset="0"/>
                          <a:ea typeface="Calibri" panose="020F0502020204030204" pitchFamily="34" charset="0"/>
                          <a:cs typeface="Calibri" panose="020F0502020204030204" pitchFamily="34" charset="0"/>
                        </a:rPr>
                        <a:t>0.98</a:t>
                      </a:r>
                      <a:endParaRPr lang="en-IN" sz="18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marL="109313" marR="109313" marT="54657" marB="5465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59EE2"/>
                    </a:solidFill>
                  </a:tcPr>
                </a:tc>
                <a:extLst>
                  <a:ext uri="{0D108BD9-81ED-4DB2-BD59-A6C34878D82A}">
                    <a16:rowId xmlns:a16="http://schemas.microsoft.com/office/drawing/2014/main" val="2480511951"/>
                  </a:ext>
                </a:extLst>
              </a:tr>
            </a:tbl>
          </a:graphicData>
        </a:graphic>
      </p:graphicFrame>
      <p:sp>
        <p:nvSpPr>
          <p:cNvPr id="6" name="TextBox 5">
            <a:extLst>
              <a:ext uri="{FF2B5EF4-FFF2-40B4-BE49-F238E27FC236}">
                <a16:creationId xmlns:a16="http://schemas.microsoft.com/office/drawing/2014/main" id="{BDDDDFCF-9909-BDC7-D9A4-B511CB8168FB}"/>
              </a:ext>
            </a:extLst>
          </p:cNvPr>
          <p:cNvSpPr txBox="1"/>
          <p:nvPr/>
        </p:nvSpPr>
        <p:spPr>
          <a:xfrm>
            <a:off x="7512198" y="1578123"/>
            <a:ext cx="242374" cy="369332"/>
          </a:xfrm>
          <a:prstGeom prst="rect">
            <a:avLst/>
          </a:prstGeom>
          <a:noFill/>
        </p:spPr>
        <p:txBody>
          <a:bodyPr wrap="none" rtlCol="0">
            <a:spAutoFit/>
          </a:bodyPr>
          <a:lstStyle/>
          <a:p>
            <a:pPr algn="ctr"/>
            <a:r>
              <a:rPr lang="en-US" dirty="0"/>
              <a:t>I</a:t>
            </a:r>
            <a:endParaRPr lang="en-IN" dirty="0"/>
          </a:p>
        </p:txBody>
      </p:sp>
      <p:sp>
        <p:nvSpPr>
          <p:cNvPr id="12" name="TextBox 11">
            <a:extLst>
              <a:ext uri="{FF2B5EF4-FFF2-40B4-BE49-F238E27FC236}">
                <a16:creationId xmlns:a16="http://schemas.microsoft.com/office/drawing/2014/main" id="{530F170F-D2CC-514E-A37C-93BEF8C16814}"/>
              </a:ext>
            </a:extLst>
          </p:cNvPr>
          <p:cNvSpPr txBox="1"/>
          <p:nvPr/>
        </p:nvSpPr>
        <p:spPr>
          <a:xfrm>
            <a:off x="7327731" y="2249489"/>
            <a:ext cx="575735" cy="369332"/>
          </a:xfrm>
          <a:prstGeom prst="rect">
            <a:avLst/>
          </a:prstGeom>
          <a:noFill/>
        </p:spPr>
        <p:txBody>
          <a:bodyPr wrap="none" rtlCol="0">
            <a:spAutoFit/>
          </a:bodyPr>
          <a:lstStyle/>
          <a:p>
            <a:pPr algn="ctr"/>
            <a:r>
              <a:rPr lang="en-US" dirty="0"/>
              <a:t>love</a:t>
            </a:r>
            <a:endParaRPr lang="en-IN" dirty="0"/>
          </a:p>
        </p:txBody>
      </p:sp>
      <p:sp>
        <p:nvSpPr>
          <p:cNvPr id="13" name="TextBox 12">
            <a:extLst>
              <a:ext uri="{FF2B5EF4-FFF2-40B4-BE49-F238E27FC236}">
                <a16:creationId xmlns:a16="http://schemas.microsoft.com/office/drawing/2014/main" id="{F431A316-3BC0-5FB9-4971-0761538CF0F0}"/>
              </a:ext>
            </a:extLst>
          </p:cNvPr>
          <p:cNvSpPr txBox="1"/>
          <p:nvPr/>
        </p:nvSpPr>
        <p:spPr>
          <a:xfrm>
            <a:off x="7102885" y="2885313"/>
            <a:ext cx="840295" cy="369332"/>
          </a:xfrm>
          <a:prstGeom prst="rect">
            <a:avLst/>
          </a:prstGeom>
          <a:noFill/>
        </p:spPr>
        <p:txBody>
          <a:bodyPr wrap="none" rtlCol="0">
            <a:spAutoFit/>
          </a:bodyPr>
          <a:lstStyle/>
          <a:p>
            <a:pPr algn="ctr"/>
            <a:r>
              <a:rPr lang="en-US" dirty="0"/>
              <a:t>cheese</a:t>
            </a:r>
            <a:endParaRPr lang="en-IN" dirty="0"/>
          </a:p>
        </p:txBody>
      </p:sp>
      <p:sp>
        <p:nvSpPr>
          <p:cNvPr id="20" name="TextBox 19">
            <a:extLst>
              <a:ext uri="{FF2B5EF4-FFF2-40B4-BE49-F238E27FC236}">
                <a16:creationId xmlns:a16="http://schemas.microsoft.com/office/drawing/2014/main" id="{9E02C717-D0AF-C900-E941-3F6049B40B7C}"/>
              </a:ext>
            </a:extLst>
          </p:cNvPr>
          <p:cNvSpPr txBox="1"/>
          <p:nvPr/>
        </p:nvSpPr>
        <p:spPr>
          <a:xfrm>
            <a:off x="7300259" y="3574921"/>
            <a:ext cx="603307" cy="369332"/>
          </a:xfrm>
          <a:prstGeom prst="rect">
            <a:avLst/>
          </a:prstGeom>
          <a:noFill/>
        </p:spPr>
        <p:txBody>
          <a:bodyPr wrap="none" rtlCol="0">
            <a:spAutoFit/>
          </a:bodyPr>
          <a:lstStyle/>
          <a:p>
            <a:pPr algn="ctr"/>
            <a:r>
              <a:rPr lang="en-US" dirty="0"/>
              <a:t>cake</a:t>
            </a:r>
            <a:endParaRPr lang="en-IN" dirty="0"/>
          </a:p>
        </p:txBody>
      </p:sp>
      <p:sp>
        <p:nvSpPr>
          <p:cNvPr id="23" name="TextBox 22">
            <a:extLst>
              <a:ext uri="{FF2B5EF4-FFF2-40B4-BE49-F238E27FC236}">
                <a16:creationId xmlns:a16="http://schemas.microsoft.com/office/drawing/2014/main" id="{9654F711-83C2-5EBB-ABDB-A79FF9B2738B}"/>
              </a:ext>
            </a:extLst>
          </p:cNvPr>
          <p:cNvSpPr txBox="1"/>
          <p:nvPr/>
        </p:nvSpPr>
        <p:spPr>
          <a:xfrm>
            <a:off x="8265462" y="1005312"/>
            <a:ext cx="242374" cy="369332"/>
          </a:xfrm>
          <a:prstGeom prst="rect">
            <a:avLst/>
          </a:prstGeom>
          <a:noFill/>
        </p:spPr>
        <p:txBody>
          <a:bodyPr wrap="none" rtlCol="0">
            <a:spAutoFit/>
          </a:bodyPr>
          <a:lstStyle/>
          <a:p>
            <a:pPr algn="ctr"/>
            <a:r>
              <a:rPr lang="en-US" dirty="0"/>
              <a:t>I</a:t>
            </a:r>
            <a:endParaRPr lang="en-IN" dirty="0"/>
          </a:p>
        </p:txBody>
      </p:sp>
      <p:sp>
        <p:nvSpPr>
          <p:cNvPr id="43" name="TextBox 42">
            <a:extLst>
              <a:ext uri="{FF2B5EF4-FFF2-40B4-BE49-F238E27FC236}">
                <a16:creationId xmlns:a16="http://schemas.microsoft.com/office/drawing/2014/main" id="{7452726C-D161-4904-A396-DD4AC8A6319C}"/>
              </a:ext>
            </a:extLst>
          </p:cNvPr>
          <p:cNvSpPr txBox="1"/>
          <p:nvPr/>
        </p:nvSpPr>
        <p:spPr>
          <a:xfrm>
            <a:off x="8835669" y="1025280"/>
            <a:ext cx="575735" cy="369332"/>
          </a:xfrm>
          <a:prstGeom prst="rect">
            <a:avLst/>
          </a:prstGeom>
          <a:noFill/>
        </p:spPr>
        <p:txBody>
          <a:bodyPr wrap="none" rtlCol="0">
            <a:spAutoFit/>
          </a:bodyPr>
          <a:lstStyle/>
          <a:p>
            <a:pPr algn="ctr"/>
            <a:r>
              <a:rPr lang="en-US" dirty="0"/>
              <a:t>love</a:t>
            </a:r>
            <a:endParaRPr lang="en-IN" dirty="0"/>
          </a:p>
        </p:txBody>
      </p:sp>
      <p:sp>
        <p:nvSpPr>
          <p:cNvPr id="53" name="TextBox 52">
            <a:extLst>
              <a:ext uri="{FF2B5EF4-FFF2-40B4-BE49-F238E27FC236}">
                <a16:creationId xmlns:a16="http://schemas.microsoft.com/office/drawing/2014/main" id="{F40C3E91-2FF8-68FC-096A-AE1D156FE475}"/>
              </a:ext>
            </a:extLst>
          </p:cNvPr>
          <p:cNvSpPr txBox="1"/>
          <p:nvPr/>
        </p:nvSpPr>
        <p:spPr>
          <a:xfrm>
            <a:off x="9442225" y="1012875"/>
            <a:ext cx="840295" cy="369332"/>
          </a:xfrm>
          <a:prstGeom prst="rect">
            <a:avLst/>
          </a:prstGeom>
          <a:noFill/>
        </p:spPr>
        <p:txBody>
          <a:bodyPr wrap="none" rtlCol="0">
            <a:spAutoFit/>
          </a:bodyPr>
          <a:lstStyle/>
          <a:p>
            <a:pPr algn="ctr"/>
            <a:r>
              <a:rPr lang="en-US" dirty="0"/>
              <a:t>cheese</a:t>
            </a:r>
            <a:endParaRPr lang="en-IN" dirty="0"/>
          </a:p>
        </p:txBody>
      </p:sp>
      <p:sp>
        <p:nvSpPr>
          <p:cNvPr id="56" name="TextBox 55">
            <a:extLst>
              <a:ext uri="{FF2B5EF4-FFF2-40B4-BE49-F238E27FC236}">
                <a16:creationId xmlns:a16="http://schemas.microsoft.com/office/drawing/2014/main" id="{5BE308B9-0D96-DB2C-6347-68E8E9AE8B7B}"/>
              </a:ext>
            </a:extLst>
          </p:cNvPr>
          <p:cNvSpPr txBox="1"/>
          <p:nvPr/>
        </p:nvSpPr>
        <p:spPr>
          <a:xfrm>
            <a:off x="10313341" y="986494"/>
            <a:ext cx="603307" cy="369332"/>
          </a:xfrm>
          <a:prstGeom prst="rect">
            <a:avLst/>
          </a:prstGeom>
          <a:noFill/>
        </p:spPr>
        <p:txBody>
          <a:bodyPr wrap="none" rtlCol="0">
            <a:spAutoFit/>
          </a:bodyPr>
          <a:lstStyle/>
          <a:p>
            <a:pPr algn="ctr"/>
            <a:r>
              <a:rPr lang="en-US" dirty="0"/>
              <a:t>cake</a:t>
            </a:r>
            <a:endParaRPr lang="en-IN" dirty="0"/>
          </a:p>
        </p:txBody>
      </p:sp>
      <p:grpSp>
        <p:nvGrpSpPr>
          <p:cNvPr id="14" name="Group 13">
            <a:extLst>
              <a:ext uri="{FF2B5EF4-FFF2-40B4-BE49-F238E27FC236}">
                <a16:creationId xmlns:a16="http://schemas.microsoft.com/office/drawing/2014/main" id="{032EFEA0-DB13-6691-74D5-C8D666B03410}"/>
              </a:ext>
            </a:extLst>
          </p:cNvPr>
          <p:cNvGrpSpPr/>
          <p:nvPr/>
        </p:nvGrpSpPr>
        <p:grpSpPr>
          <a:xfrm>
            <a:off x="345765" y="1074305"/>
            <a:ext cx="6035430" cy="4963469"/>
            <a:chOff x="2999317" y="1066799"/>
            <a:chExt cx="7072842" cy="5816625"/>
          </a:xfrm>
        </p:grpSpPr>
        <p:grpSp>
          <p:nvGrpSpPr>
            <p:cNvPr id="18" name="Group 17">
              <a:extLst>
                <a:ext uri="{FF2B5EF4-FFF2-40B4-BE49-F238E27FC236}">
                  <a16:creationId xmlns:a16="http://schemas.microsoft.com/office/drawing/2014/main" id="{C97EA007-D35A-424E-2C74-BA083B2C0D1C}"/>
                </a:ext>
              </a:extLst>
            </p:cNvPr>
            <p:cNvGrpSpPr/>
            <p:nvPr/>
          </p:nvGrpSpPr>
          <p:grpSpPr>
            <a:xfrm>
              <a:off x="2999317" y="1066799"/>
              <a:ext cx="7072842" cy="3616961"/>
              <a:chOff x="3193676" y="1527302"/>
              <a:chExt cx="5804648" cy="4469433"/>
            </a:xfrm>
          </p:grpSpPr>
          <p:sp>
            <p:nvSpPr>
              <p:cNvPr id="83" name="Rectangle: Rounded Corners 82">
                <a:extLst>
                  <a:ext uri="{FF2B5EF4-FFF2-40B4-BE49-F238E27FC236}">
                    <a16:creationId xmlns:a16="http://schemas.microsoft.com/office/drawing/2014/main" id="{1D82B931-6BB6-5C04-1105-0374508E85A1}"/>
                  </a:ext>
                </a:extLst>
              </p:cNvPr>
              <p:cNvSpPr/>
              <p:nvPr/>
            </p:nvSpPr>
            <p:spPr>
              <a:xfrm>
                <a:off x="3193676" y="1527302"/>
                <a:ext cx="5804648" cy="4469433"/>
              </a:xfrm>
              <a:prstGeom prst="roundRect">
                <a:avLst>
                  <a:gd name="adj" fmla="val 6488"/>
                </a:avLst>
              </a:prstGeom>
              <a:solidFill>
                <a:srgbClr val="FFE2B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4" name="Rectangle: Rounded Corners 83">
                <a:extLst>
                  <a:ext uri="{FF2B5EF4-FFF2-40B4-BE49-F238E27FC236}">
                    <a16:creationId xmlns:a16="http://schemas.microsoft.com/office/drawing/2014/main" id="{13643299-0060-741F-7E7A-8AA0CCECD752}"/>
                  </a:ext>
                </a:extLst>
              </p:cNvPr>
              <p:cNvSpPr/>
              <p:nvPr/>
            </p:nvSpPr>
            <p:spPr>
              <a:xfrm>
                <a:off x="3926543" y="5508811"/>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5" name="Rectangle: Rounded Corners 84">
                <a:extLst>
                  <a:ext uri="{FF2B5EF4-FFF2-40B4-BE49-F238E27FC236}">
                    <a16:creationId xmlns:a16="http://schemas.microsoft.com/office/drawing/2014/main" id="{613FA172-2F93-5BD6-E76C-EC3B1147E1E5}"/>
                  </a:ext>
                </a:extLst>
              </p:cNvPr>
              <p:cNvSpPr/>
              <p:nvPr/>
            </p:nvSpPr>
            <p:spPr>
              <a:xfrm>
                <a:off x="5363427" y="5508810"/>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6" name="Rectangle: Rounded Corners 85">
                <a:extLst>
                  <a:ext uri="{FF2B5EF4-FFF2-40B4-BE49-F238E27FC236}">
                    <a16:creationId xmlns:a16="http://schemas.microsoft.com/office/drawing/2014/main" id="{0ACEDF96-8532-D426-5E8B-AB1EDCAC59B6}"/>
                  </a:ext>
                </a:extLst>
              </p:cNvPr>
              <p:cNvSpPr/>
              <p:nvPr/>
            </p:nvSpPr>
            <p:spPr>
              <a:xfrm>
                <a:off x="6800311" y="550880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Linear</a:t>
                </a:r>
                <a:endParaRPr lang="en-IN" sz="1600" dirty="0">
                  <a:solidFill>
                    <a:schemeClr val="tx1"/>
                  </a:solidFill>
                </a:endParaRPr>
              </a:p>
            </p:txBody>
          </p:sp>
          <p:sp>
            <p:nvSpPr>
              <p:cNvPr id="87" name="Rectangle: Rounded Corners 86">
                <a:extLst>
                  <a:ext uri="{FF2B5EF4-FFF2-40B4-BE49-F238E27FC236}">
                    <a16:creationId xmlns:a16="http://schemas.microsoft.com/office/drawing/2014/main" id="{C3729045-802E-9FEB-6C45-51932FFCB7F4}"/>
                  </a:ext>
                </a:extLst>
              </p:cNvPr>
              <p:cNvSpPr/>
              <p:nvPr/>
            </p:nvSpPr>
            <p:spPr>
              <a:xfrm>
                <a:off x="4643680" y="4710949"/>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MatMul</a:t>
                </a:r>
                <a:endParaRPr lang="en-IN" sz="1600" dirty="0">
                  <a:solidFill>
                    <a:schemeClr val="tx1"/>
                  </a:solidFill>
                </a:endParaRPr>
              </a:p>
            </p:txBody>
          </p:sp>
          <p:sp>
            <p:nvSpPr>
              <p:cNvPr id="88" name="Rectangle: Rounded Corners 87">
                <a:extLst>
                  <a:ext uri="{FF2B5EF4-FFF2-40B4-BE49-F238E27FC236}">
                    <a16:creationId xmlns:a16="http://schemas.microsoft.com/office/drawing/2014/main" id="{98304922-6365-97BD-82F0-32B91599AAC2}"/>
                  </a:ext>
                </a:extLst>
              </p:cNvPr>
              <p:cNvSpPr/>
              <p:nvPr/>
            </p:nvSpPr>
            <p:spPr>
              <a:xfrm>
                <a:off x="4640398" y="4122547"/>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Scale</a:t>
                </a:r>
                <a:endParaRPr lang="en-IN" sz="1600" dirty="0">
                  <a:solidFill>
                    <a:schemeClr val="tx1"/>
                  </a:solidFill>
                </a:endParaRPr>
              </a:p>
            </p:txBody>
          </p:sp>
          <p:sp>
            <p:nvSpPr>
              <p:cNvPr id="89" name="Rectangle: Rounded Corners 88">
                <a:extLst>
                  <a:ext uri="{FF2B5EF4-FFF2-40B4-BE49-F238E27FC236}">
                    <a16:creationId xmlns:a16="http://schemas.microsoft.com/office/drawing/2014/main" id="{1AC9DE67-8559-190A-D997-4819E0AADC42}"/>
                  </a:ext>
                </a:extLst>
              </p:cNvPr>
              <p:cNvSpPr/>
              <p:nvPr/>
            </p:nvSpPr>
            <p:spPr>
              <a:xfrm>
                <a:off x="4640397" y="3534145"/>
                <a:ext cx="1232357" cy="331693"/>
              </a:xfrm>
              <a:prstGeom prst="roundRect">
                <a:avLst/>
              </a:prstGeom>
              <a:solidFill>
                <a:srgbClr val="FBBC0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Softmax</a:t>
                </a:r>
                <a:endParaRPr lang="en-IN" sz="1600" dirty="0">
                  <a:solidFill>
                    <a:schemeClr val="tx1"/>
                  </a:solidFill>
                </a:endParaRPr>
              </a:p>
            </p:txBody>
          </p:sp>
          <p:sp>
            <p:nvSpPr>
              <p:cNvPr id="90" name="Rectangle: Rounded Corners 89">
                <a:extLst>
                  <a:ext uri="{FF2B5EF4-FFF2-40B4-BE49-F238E27FC236}">
                    <a16:creationId xmlns:a16="http://schemas.microsoft.com/office/drawing/2014/main" id="{28316DAA-9539-BDB9-A666-50E77ADEBF4B}"/>
                  </a:ext>
                </a:extLst>
              </p:cNvPr>
              <p:cNvSpPr/>
              <p:nvPr/>
            </p:nvSpPr>
            <p:spPr>
              <a:xfrm>
                <a:off x="4092460" y="2955126"/>
                <a:ext cx="4007082"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lumMod val="50000"/>
                        <a:lumOff val="50000"/>
                      </a:schemeClr>
                    </a:solidFill>
                  </a:rPr>
                  <a:t>MatMul</a:t>
                </a:r>
                <a:endParaRPr lang="en-IN" sz="1600" dirty="0">
                  <a:solidFill>
                    <a:schemeClr val="tx1">
                      <a:lumMod val="50000"/>
                      <a:lumOff val="50000"/>
                    </a:schemeClr>
                  </a:solidFill>
                </a:endParaRPr>
              </a:p>
            </p:txBody>
          </p:sp>
          <p:sp>
            <p:nvSpPr>
              <p:cNvPr id="91" name="Rectangle: Rounded Corners 90">
                <a:extLst>
                  <a:ext uri="{FF2B5EF4-FFF2-40B4-BE49-F238E27FC236}">
                    <a16:creationId xmlns:a16="http://schemas.microsoft.com/office/drawing/2014/main" id="{FA76E230-F182-4EA8-4295-C654FF22F974}"/>
                  </a:ext>
                </a:extLst>
              </p:cNvPr>
              <p:cNvSpPr/>
              <p:nvPr/>
            </p:nvSpPr>
            <p:spPr>
              <a:xfrm>
                <a:off x="5299335" y="2331189"/>
                <a:ext cx="1593330"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Concatenate</a:t>
                </a:r>
                <a:endParaRPr lang="en-IN" sz="1600" dirty="0">
                  <a:solidFill>
                    <a:schemeClr val="tx1">
                      <a:lumMod val="50000"/>
                      <a:lumOff val="50000"/>
                    </a:schemeClr>
                  </a:solidFill>
                </a:endParaRPr>
              </a:p>
            </p:txBody>
          </p:sp>
          <p:sp>
            <p:nvSpPr>
              <p:cNvPr id="92" name="Rectangle: Rounded Corners 91">
                <a:extLst>
                  <a:ext uri="{FF2B5EF4-FFF2-40B4-BE49-F238E27FC236}">
                    <a16:creationId xmlns:a16="http://schemas.microsoft.com/office/drawing/2014/main" id="{0D659ED1-2A14-A40E-373A-6486986A1147}"/>
                  </a:ext>
                </a:extLst>
              </p:cNvPr>
              <p:cNvSpPr/>
              <p:nvPr/>
            </p:nvSpPr>
            <p:spPr>
              <a:xfrm>
                <a:off x="5479822" y="1696472"/>
                <a:ext cx="1232357" cy="331693"/>
              </a:xfrm>
              <a:prstGeom prst="roundRect">
                <a:avLst/>
              </a:prstGeom>
              <a:solidFill>
                <a:schemeClr val="bg2">
                  <a:lumMod val="90000"/>
                </a:schemeClr>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50000"/>
                        <a:lumOff val="50000"/>
                      </a:schemeClr>
                    </a:solidFill>
                  </a:rPr>
                  <a:t>Linear</a:t>
                </a:r>
                <a:endParaRPr lang="en-IN" sz="1600" dirty="0">
                  <a:solidFill>
                    <a:schemeClr val="tx1">
                      <a:lumMod val="50000"/>
                      <a:lumOff val="50000"/>
                    </a:schemeClr>
                  </a:solidFill>
                </a:endParaRPr>
              </a:p>
            </p:txBody>
          </p:sp>
          <p:cxnSp>
            <p:nvCxnSpPr>
              <p:cNvPr id="93" name="Straight Arrow Connector 92">
                <a:extLst>
                  <a:ext uri="{FF2B5EF4-FFF2-40B4-BE49-F238E27FC236}">
                    <a16:creationId xmlns:a16="http://schemas.microsoft.com/office/drawing/2014/main" id="{B9B92B0D-238D-E59E-DDD7-725015BC7778}"/>
                  </a:ext>
                </a:extLst>
              </p:cNvPr>
              <p:cNvCxnSpPr>
                <a:cxnSpLocks/>
                <a:stCxn id="86" idx="0"/>
              </p:cNvCxnSpPr>
              <p:nvPr/>
            </p:nvCxnSpPr>
            <p:spPr>
              <a:xfrm flipV="1">
                <a:off x="7416490" y="3286819"/>
                <a:ext cx="0" cy="2221990"/>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1623B059-5616-2C6C-D3A5-1597BB73D059}"/>
                  </a:ext>
                </a:extLst>
              </p:cNvPr>
              <p:cNvCxnSpPr>
                <a:stCxn id="85" idx="0"/>
              </p:cNvCxnSpPr>
              <p:nvPr/>
            </p:nvCxnSpPr>
            <p:spPr>
              <a:xfrm rot="16200000" flipV="1">
                <a:off x="5626604" y="5155807"/>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C58BFD2F-1795-A541-1311-368036C454BF}"/>
                  </a:ext>
                </a:extLst>
              </p:cNvPr>
              <p:cNvCxnSpPr>
                <a:cxnSpLocks/>
              </p:cNvCxnSpPr>
              <p:nvPr/>
            </p:nvCxnSpPr>
            <p:spPr>
              <a:xfrm rot="5400000" flipH="1" flipV="1">
                <a:off x="4426946" y="5162024"/>
                <a:ext cx="466167" cy="239839"/>
              </a:xfrm>
              <a:prstGeom prst="bentConnector3">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F7B9854-9118-AD50-D01E-57B2E827F3BC}"/>
                  </a:ext>
                </a:extLst>
              </p:cNvPr>
              <p:cNvCxnSpPr>
                <a:cxnSpLocks/>
              </p:cNvCxnSpPr>
              <p:nvPr/>
            </p:nvCxnSpPr>
            <p:spPr>
              <a:xfrm flipV="1">
                <a:off x="5256576" y="4454240"/>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8C33515D-B6C5-0753-791D-FC3FA13F35CF}"/>
                  </a:ext>
                </a:extLst>
              </p:cNvPr>
              <p:cNvCxnSpPr>
                <a:cxnSpLocks/>
              </p:cNvCxnSpPr>
              <p:nvPr/>
            </p:nvCxnSpPr>
            <p:spPr>
              <a:xfrm flipV="1">
                <a:off x="5262970" y="3865838"/>
                <a:ext cx="0" cy="256709"/>
              </a:xfrm>
              <a:prstGeom prst="straightConnector1">
                <a:avLst/>
              </a:prstGeom>
              <a:solidFill>
                <a:schemeClr val="bg2">
                  <a:lumMod val="90000"/>
                </a:schemeClr>
              </a:solidFill>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9066F9A-3F50-EE24-E476-5B70BE655D5E}"/>
                  </a:ext>
                </a:extLst>
              </p:cNvPr>
              <p:cNvCxnSpPr>
                <a:cxnSpLocks/>
              </p:cNvCxnSpPr>
              <p:nvPr/>
            </p:nvCxnSpPr>
            <p:spPr>
              <a:xfrm flipV="1">
                <a:off x="5256575" y="3277436"/>
                <a:ext cx="0" cy="25670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683A1DD-910F-5C8D-F1F5-83A5CB80FDDA}"/>
                  </a:ext>
                </a:extLst>
              </p:cNvPr>
              <p:cNvCxnSpPr>
                <a:cxnSpLocks/>
                <a:stCxn id="90" idx="0"/>
              </p:cNvCxnSpPr>
              <p:nvPr/>
            </p:nvCxnSpPr>
            <p:spPr>
              <a:xfrm flipV="1">
                <a:off x="6096001" y="266027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5217928-3E08-CCFB-8693-4C7EB4F75DF2}"/>
                  </a:ext>
                </a:extLst>
              </p:cNvPr>
              <p:cNvCxnSpPr>
                <a:cxnSpLocks/>
              </p:cNvCxnSpPr>
              <p:nvPr/>
            </p:nvCxnSpPr>
            <p:spPr>
              <a:xfrm flipV="1">
                <a:off x="6096001" y="2027517"/>
                <a:ext cx="0" cy="294849"/>
              </a:xfrm>
              <a:prstGeom prst="straightConnector1">
                <a:avLst/>
              </a:prstGeom>
              <a:solidFill>
                <a:schemeClr val="bg2">
                  <a:lumMod val="90000"/>
                </a:schemeClr>
              </a:solidFill>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04DD5CD8-D654-28B7-9F00-70B7485632C3}"/>
                </a:ext>
              </a:extLst>
            </p:cNvPr>
            <p:cNvSpPr txBox="1"/>
            <p:nvPr/>
          </p:nvSpPr>
          <p:spPr>
            <a:xfrm>
              <a:off x="4119617" y="4739697"/>
              <a:ext cx="1040601" cy="369332"/>
            </a:xfrm>
            <a:prstGeom prst="rect">
              <a:avLst/>
            </a:prstGeom>
            <a:noFill/>
          </p:spPr>
          <p:txBody>
            <a:bodyPr wrap="square" rtlCol="0">
              <a:spAutoFit/>
            </a:bodyPr>
            <a:lstStyle/>
            <a:p>
              <a:pPr algn="ctr"/>
              <a:r>
                <a:rPr lang="en-US" b="1" dirty="0">
                  <a:solidFill>
                    <a:srgbClr val="EA4335"/>
                  </a:solidFill>
                </a:rPr>
                <a:t>Query</a:t>
              </a:r>
              <a:endParaRPr lang="en-IN" b="1" dirty="0">
                <a:solidFill>
                  <a:srgbClr val="EA4335"/>
                </a:solidFill>
              </a:endParaRPr>
            </a:p>
          </p:txBody>
        </p:sp>
        <p:sp>
          <p:nvSpPr>
            <p:cNvPr id="21" name="TextBox 20">
              <a:extLst>
                <a:ext uri="{FF2B5EF4-FFF2-40B4-BE49-F238E27FC236}">
                  <a16:creationId xmlns:a16="http://schemas.microsoft.com/office/drawing/2014/main" id="{CF185017-3138-E42A-46AA-1499404CBD3D}"/>
                </a:ext>
              </a:extLst>
            </p:cNvPr>
            <p:cNvSpPr txBox="1"/>
            <p:nvPr/>
          </p:nvSpPr>
          <p:spPr>
            <a:xfrm>
              <a:off x="6038008" y="4735597"/>
              <a:ext cx="711809" cy="369332"/>
            </a:xfrm>
            <a:prstGeom prst="rect">
              <a:avLst/>
            </a:prstGeom>
            <a:noFill/>
          </p:spPr>
          <p:txBody>
            <a:bodyPr wrap="square" rtlCol="0">
              <a:spAutoFit/>
            </a:bodyPr>
            <a:lstStyle/>
            <a:p>
              <a:pPr algn="ctr"/>
              <a:r>
                <a:rPr lang="en-US" b="1" dirty="0">
                  <a:solidFill>
                    <a:srgbClr val="2F6DFF"/>
                  </a:solidFill>
                </a:rPr>
                <a:t>Key</a:t>
              </a:r>
              <a:endParaRPr lang="en-IN" b="1" dirty="0">
                <a:solidFill>
                  <a:srgbClr val="2F6DFF"/>
                </a:solidFill>
              </a:endParaRPr>
            </a:p>
          </p:txBody>
        </p:sp>
        <p:sp>
          <p:nvSpPr>
            <p:cNvPr id="42" name="TextBox 41">
              <a:extLst>
                <a:ext uri="{FF2B5EF4-FFF2-40B4-BE49-F238E27FC236}">
                  <a16:creationId xmlns:a16="http://schemas.microsoft.com/office/drawing/2014/main" id="{09BF9555-422D-A813-515F-6142513310E5}"/>
                </a:ext>
              </a:extLst>
            </p:cNvPr>
            <p:cNvSpPr txBox="1"/>
            <p:nvPr/>
          </p:nvSpPr>
          <p:spPr>
            <a:xfrm>
              <a:off x="7662787" y="4740508"/>
              <a:ext cx="963878" cy="369332"/>
            </a:xfrm>
            <a:prstGeom prst="rect">
              <a:avLst/>
            </a:prstGeom>
            <a:noFill/>
          </p:spPr>
          <p:txBody>
            <a:bodyPr wrap="square" rtlCol="0">
              <a:spAutoFit/>
            </a:bodyPr>
            <a:lstStyle/>
            <a:p>
              <a:pPr algn="ctr"/>
              <a:r>
                <a:rPr lang="en-US" b="1" dirty="0">
                  <a:solidFill>
                    <a:srgbClr val="34A853"/>
                  </a:solidFill>
                </a:rPr>
                <a:t>Value</a:t>
              </a:r>
              <a:endParaRPr lang="en-IN" b="1" dirty="0">
                <a:solidFill>
                  <a:srgbClr val="34A853"/>
                </a:solidFill>
              </a:endParaRPr>
            </a:p>
          </p:txBody>
        </p:sp>
        <p:pic>
          <p:nvPicPr>
            <p:cNvPr id="45" name="Picture 44">
              <a:extLst>
                <a:ext uri="{FF2B5EF4-FFF2-40B4-BE49-F238E27FC236}">
                  <a16:creationId xmlns:a16="http://schemas.microsoft.com/office/drawing/2014/main" id="{4513B6B0-62E4-4E2D-0CDE-FDDFCF54CFFA}"/>
                </a:ext>
              </a:extLst>
            </p:cNvPr>
            <p:cNvPicPr>
              <a:picLocks noChangeAspect="1"/>
            </p:cNvPicPr>
            <p:nvPr/>
          </p:nvPicPr>
          <p:blipFill>
            <a:blip r:embed="rId2"/>
            <a:stretch>
              <a:fillRect/>
            </a:stretch>
          </p:blipFill>
          <p:spPr>
            <a:xfrm>
              <a:off x="4006120" y="5179378"/>
              <a:ext cx="1267594" cy="1165947"/>
            </a:xfrm>
            <a:prstGeom prst="rect">
              <a:avLst/>
            </a:prstGeom>
          </p:spPr>
        </p:pic>
        <p:pic>
          <p:nvPicPr>
            <p:cNvPr id="46" name="Picture 45">
              <a:extLst>
                <a:ext uri="{FF2B5EF4-FFF2-40B4-BE49-F238E27FC236}">
                  <a16:creationId xmlns:a16="http://schemas.microsoft.com/office/drawing/2014/main" id="{B855F031-83BE-8122-A460-E5D59D66DB2C}"/>
                </a:ext>
              </a:extLst>
            </p:cNvPr>
            <p:cNvPicPr>
              <a:picLocks noChangeAspect="1"/>
            </p:cNvPicPr>
            <p:nvPr/>
          </p:nvPicPr>
          <p:blipFill>
            <a:blip r:embed="rId2"/>
            <a:stretch>
              <a:fillRect/>
            </a:stretch>
          </p:blipFill>
          <p:spPr>
            <a:xfrm>
              <a:off x="5760913" y="5179378"/>
              <a:ext cx="1266003" cy="1164483"/>
            </a:xfrm>
            <a:prstGeom prst="rect">
              <a:avLst/>
            </a:prstGeom>
          </p:spPr>
        </p:pic>
        <p:pic>
          <p:nvPicPr>
            <p:cNvPr id="49" name="Picture 48">
              <a:extLst>
                <a:ext uri="{FF2B5EF4-FFF2-40B4-BE49-F238E27FC236}">
                  <a16:creationId xmlns:a16="http://schemas.microsoft.com/office/drawing/2014/main" id="{A08AD5B0-3A3E-F137-E334-BC4E7F12EFE4}"/>
                </a:ext>
              </a:extLst>
            </p:cNvPr>
            <p:cNvPicPr>
              <a:picLocks noChangeAspect="1"/>
            </p:cNvPicPr>
            <p:nvPr/>
          </p:nvPicPr>
          <p:blipFill>
            <a:blip r:embed="rId2"/>
            <a:stretch>
              <a:fillRect/>
            </a:stretch>
          </p:blipFill>
          <p:spPr>
            <a:xfrm>
              <a:off x="7514115" y="5180109"/>
              <a:ext cx="1264412" cy="1163020"/>
            </a:xfrm>
            <a:prstGeom prst="rect">
              <a:avLst/>
            </a:prstGeom>
          </p:spPr>
        </p:pic>
        <p:grpSp>
          <p:nvGrpSpPr>
            <p:cNvPr id="50" name="Group 49">
              <a:extLst>
                <a:ext uri="{FF2B5EF4-FFF2-40B4-BE49-F238E27FC236}">
                  <a16:creationId xmlns:a16="http://schemas.microsoft.com/office/drawing/2014/main" id="{CF0C7728-C719-670A-DA76-6E07028C490F}"/>
                </a:ext>
              </a:extLst>
            </p:cNvPr>
            <p:cNvGrpSpPr/>
            <p:nvPr/>
          </p:nvGrpSpPr>
          <p:grpSpPr>
            <a:xfrm>
              <a:off x="3892970" y="6237166"/>
              <a:ext cx="1408512" cy="642836"/>
              <a:chOff x="3892970" y="6237166"/>
              <a:chExt cx="1408512" cy="642836"/>
            </a:xfrm>
          </p:grpSpPr>
          <p:sp>
            <p:nvSpPr>
              <p:cNvPr id="79" name="TextBox 78">
                <a:extLst>
                  <a:ext uri="{FF2B5EF4-FFF2-40B4-BE49-F238E27FC236}">
                    <a16:creationId xmlns:a16="http://schemas.microsoft.com/office/drawing/2014/main" id="{FA469C50-B682-B764-6939-DD14B01BFF1D}"/>
                  </a:ext>
                </a:extLst>
              </p:cNvPr>
              <p:cNvSpPr txBox="1"/>
              <p:nvPr/>
            </p:nvSpPr>
            <p:spPr>
              <a:xfrm rot="18664144">
                <a:off x="3910253" y="6342342"/>
                <a:ext cx="253978" cy="288543"/>
              </a:xfrm>
              <a:prstGeom prst="rect">
                <a:avLst/>
              </a:prstGeom>
              <a:noFill/>
            </p:spPr>
            <p:txBody>
              <a:bodyPr wrap="none" rtlCol="0">
                <a:spAutoFit/>
              </a:bodyPr>
              <a:lstStyle/>
              <a:p>
                <a:r>
                  <a:rPr lang="en-US" sz="1000" dirty="0"/>
                  <a:t>I</a:t>
                </a:r>
                <a:endParaRPr lang="en-IN" sz="1000" dirty="0"/>
              </a:p>
            </p:txBody>
          </p:sp>
          <p:sp>
            <p:nvSpPr>
              <p:cNvPr id="80" name="TextBox 79">
                <a:extLst>
                  <a:ext uri="{FF2B5EF4-FFF2-40B4-BE49-F238E27FC236}">
                    <a16:creationId xmlns:a16="http://schemas.microsoft.com/office/drawing/2014/main" id="{2D84599B-E04B-5A73-EA7A-94D7735F2DDF}"/>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81" name="TextBox 80">
                <a:extLst>
                  <a:ext uri="{FF2B5EF4-FFF2-40B4-BE49-F238E27FC236}">
                    <a16:creationId xmlns:a16="http://schemas.microsoft.com/office/drawing/2014/main" id="{B454E74F-BCFD-CF45-00DF-FA2068AC2C36}"/>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82" name="TextBox 81">
                <a:extLst>
                  <a:ext uri="{FF2B5EF4-FFF2-40B4-BE49-F238E27FC236}">
                    <a16:creationId xmlns:a16="http://schemas.microsoft.com/office/drawing/2014/main" id="{074726FE-0BE5-6B73-292D-E21A65F7C66D}"/>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52" name="Group 51">
              <a:extLst>
                <a:ext uri="{FF2B5EF4-FFF2-40B4-BE49-F238E27FC236}">
                  <a16:creationId xmlns:a16="http://schemas.microsoft.com/office/drawing/2014/main" id="{5A067116-6F6B-76D0-385F-72CB92D0A171}"/>
                </a:ext>
              </a:extLst>
            </p:cNvPr>
            <p:cNvGrpSpPr/>
            <p:nvPr/>
          </p:nvGrpSpPr>
          <p:grpSpPr>
            <a:xfrm>
              <a:off x="5641839" y="6225439"/>
              <a:ext cx="1408513" cy="642836"/>
              <a:chOff x="3892969" y="6237166"/>
              <a:chExt cx="1408513" cy="642836"/>
            </a:xfrm>
          </p:grpSpPr>
          <p:sp>
            <p:nvSpPr>
              <p:cNvPr id="75" name="TextBox 74">
                <a:extLst>
                  <a:ext uri="{FF2B5EF4-FFF2-40B4-BE49-F238E27FC236}">
                    <a16:creationId xmlns:a16="http://schemas.microsoft.com/office/drawing/2014/main" id="{F2DA000E-CF4B-E483-C7DB-76B115D9073E}"/>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76" name="TextBox 75">
                <a:extLst>
                  <a:ext uri="{FF2B5EF4-FFF2-40B4-BE49-F238E27FC236}">
                    <a16:creationId xmlns:a16="http://schemas.microsoft.com/office/drawing/2014/main" id="{318F14C2-084D-3768-F6C8-3FF54C37CD35}"/>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77" name="TextBox 76">
                <a:extLst>
                  <a:ext uri="{FF2B5EF4-FFF2-40B4-BE49-F238E27FC236}">
                    <a16:creationId xmlns:a16="http://schemas.microsoft.com/office/drawing/2014/main" id="{BC152EA9-7B14-C039-52E6-C729AAD07ECF}"/>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78" name="TextBox 77">
                <a:extLst>
                  <a:ext uri="{FF2B5EF4-FFF2-40B4-BE49-F238E27FC236}">
                    <a16:creationId xmlns:a16="http://schemas.microsoft.com/office/drawing/2014/main" id="{BBA5F544-0B49-EF7D-2A07-1AA2C387D96C}"/>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nvGrpSpPr>
            <p:cNvPr id="57" name="Group 56">
              <a:extLst>
                <a:ext uri="{FF2B5EF4-FFF2-40B4-BE49-F238E27FC236}">
                  <a16:creationId xmlns:a16="http://schemas.microsoft.com/office/drawing/2014/main" id="{A6126025-46F8-1715-09AD-E747E3EB5AAA}"/>
                </a:ext>
              </a:extLst>
            </p:cNvPr>
            <p:cNvGrpSpPr/>
            <p:nvPr/>
          </p:nvGrpSpPr>
          <p:grpSpPr>
            <a:xfrm>
              <a:off x="7436465" y="6240588"/>
              <a:ext cx="1408513" cy="642836"/>
              <a:chOff x="3892969" y="6237166"/>
              <a:chExt cx="1408513" cy="642836"/>
            </a:xfrm>
          </p:grpSpPr>
          <p:sp>
            <p:nvSpPr>
              <p:cNvPr id="59" name="TextBox 58">
                <a:extLst>
                  <a:ext uri="{FF2B5EF4-FFF2-40B4-BE49-F238E27FC236}">
                    <a16:creationId xmlns:a16="http://schemas.microsoft.com/office/drawing/2014/main" id="{34410271-3FAF-0A5F-B7A5-1BA0939FC405}"/>
                  </a:ext>
                </a:extLst>
              </p:cNvPr>
              <p:cNvSpPr txBox="1"/>
              <p:nvPr/>
            </p:nvSpPr>
            <p:spPr>
              <a:xfrm rot="18664144">
                <a:off x="3910252" y="6342342"/>
                <a:ext cx="253978" cy="288543"/>
              </a:xfrm>
              <a:prstGeom prst="rect">
                <a:avLst/>
              </a:prstGeom>
              <a:noFill/>
            </p:spPr>
            <p:txBody>
              <a:bodyPr wrap="none" rtlCol="0">
                <a:spAutoFit/>
              </a:bodyPr>
              <a:lstStyle/>
              <a:p>
                <a:r>
                  <a:rPr lang="en-US" sz="1000" dirty="0"/>
                  <a:t>I</a:t>
                </a:r>
                <a:endParaRPr lang="en-IN" sz="1000" dirty="0"/>
              </a:p>
            </p:txBody>
          </p:sp>
          <p:sp>
            <p:nvSpPr>
              <p:cNvPr id="60" name="TextBox 59">
                <a:extLst>
                  <a:ext uri="{FF2B5EF4-FFF2-40B4-BE49-F238E27FC236}">
                    <a16:creationId xmlns:a16="http://schemas.microsoft.com/office/drawing/2014/main" id="{F5214898-69D9-3E7F-0693-B765F7121622}"/>
                  </a:ext>
                </a:extLst>
              </p:cNvPr>
              <p:cNvSpPr txBox="1"/>
              <p:nvPr/>
            </p:nvSpPr>
            <p:spPr>
              <a:xfrm rot="18664144">
                <a:off x="4134390" y="6386340"/>
                <a:ext cx="471888" cy="288543"/>
              </a:xfrm>
              <a:prstGeom prst="rect">
                <a:avLst/>
              </a:prstGeom>
              <a:noFill/>
            </p:spPr>
            <p:txBody>
              <a:bodyPr wrap="none" rtlCol="0">
                <a:spAutoFit/>
              </a:bodyPr>
              <a:lstStyle/>
              <a:p>
                <a:r>
                  <a:rPr lang="en-US" sz="1000" dirty="0"/>
                  <a:t>love</a:t>
                </a:r>
                <a:endParaRPr lang="en-IN" sz="1000" dirty="0"/>
              </a:p>
            </p:txBody>
          </p:sp>
          <p:sp>
            <p:nvSpPr>
              <p:cNvPr id="62" name="TextBox 61">
                <a:extLst>
                  <a:ext uri="{FF2B5EF4-FFF2-40B4-BE49-F238E27FC236}">
                    <a16:creationId xmlns:a16="http://schemas.microsoft.com/office/drawing/2014/main" id="{CC5C1AC1-F046-5EA9-CB74-82BF5B050016}"/>
                  </a:ext>
                </a:extLst>
              </p:cNvPr>
              <p:cNvSpPr txBox="1"/>
              <p:nvPr/>
            </p:nvSpPr>
            <p:spPr>
              <a:xfrm rot="18664144">
                <a:off x="4450115" y="6414312"/>
                <a:ext cx="642836" cy="288543"/>
              </a:xfrm>
              <a:prstGeom prst="rect">
                <a:avLst/>
              </a:prstGeom>
              <a:noFill/>
            </p:spPr>
            <p:txBody>
              <a:bodyPr wrap="none" rtlCol="0">
                <a:spAutoFit/>
              </a:bodyPr>
              <a:lstStyle/>
              <a:p>
                <a:r>
                  <a:rPr lang="en-US" sz="1000" dirty="0"/>
                  <a:t>cheese</a:t>
                </a:r>
                <a:endParaRPr lang="en-IN" sz="1000" dirty="0"/>
              </a:p>
            </p:txBody>
          </p:sp>
          <p:sp>
            <p:nvSpPr>
              <p:cNvPr id="63" name="TextBox 62">
                <a:extLst>
                  <a:ext uri="{FF2B5EF4-FFF2-40B4-BE49-F238E27FC236}">
                    <a16:creationId xmlns:a16="http://schemas.microsoft.com/office/drawing/2014/main" id="{2E6C882C-2CE0-E32F-56AA-E5060038B63C}"/>
                  </a:ext>
                </a:extLst>
              </p:cNvPr>
              <p:cNvSpPr txBox="1"/>
              <p:nvPr/>
            </p:nvSpPr>
            <p:spPr>
              <a:xfrm rot="18664144">
                <a:off x="4909995" y="6393881"/>
                <a:ext cx="494431" cy="288543"/>
              </a:xfrm>
              <a:prstGeom prst="rect">
                <a:avLst/>
              </a:prstGeom>
              <a:noFill/>
            </p:spPr>
            <p:txBody>
              <a:bodyPr wrap="none" rtlCol="0">
                <a:spAutoFit/>
              </a:bodyPr>
              <a:lstStyle/>
              <a:p>
                <a:r>
                  <a:rPr lang="en-US" sz="1000" dirty="0"/>
                  <a:t>cake</a:t>
                </a:r>
                <a:endParaRPr lang="en-IN" sz="1000" dirty="0"/>
              </a:p>
            </p:txBody>
          </p:sp>
        </p:grpSp>
      </p:grpSp>
    </p:spTree>
    <p:extLst>
      <p:ext uri="{BB962C8B-B14F-4D97-AF65-F5344CB8AC3E}">
        <p14:creationId xmlns:p14="http://schemas.microsoft.com/office/powerpoint/2010/main" val="1632686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PTMON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AC15"/>
        </a:solidFill>
        <a:ln w="9525" cap="flat">
          <a:noFill/>
          <a:prstDash val="solid"/>
          <a:miter/>
        </a:ln>
      </a:spPr>
      <a:bodyPr rtlCol="0" anchor="ctr"/>
      <a:lstStyle>
        <a:defPPr algn="l">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7111</TotalTime>
  <Words>8649</Words>
  <Application>Microsoft Office PowerPoint</Application>
  <PresentationFormat>Widescreen</PresentationFormat>
  <Paragraphs>4501</Paragraphs>
  <Slides>203</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203</vt:i4>
      </vt:variant>
    </vt:vector>
  </HeadingPairs>
  <TitlesOfParts>
    <vt:vector size="213" baseType="lpstr">
      <vt:lpstr>Arial</vt:lpstr>
      <vt:lpstr>Arial</vt:lpstr>
      <vt:lpstr>Calibri</vt:lpstr>
      <vt:lpstr>Calibri Light</vt:lpstr>
      <vt:lpstr>Cambria Math</vt:lpstr>
      <vt:lpstr>Comic Sans MS</vt:lpstr>
      <vt:lpstr>Ink Free</vt:lpstr>
      <vt:lpstr>Modern Love Caps</vt:lpstr>
      <vt:lpstr>Office Theme</vt:lpstr>
      <vt:lpstr>PPTMON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Piyush</dc:creator>
  <cp:lastModifiedBy>Piyush</cp:lastModifiedBy>
  <cp:revision>36</cp:revision>
  <dcterms:created xsi:type="dcterms:W3CDTF">2023-03-29T19:20:04Z</dcterms:created>
  <dcterms:modified xsi:type="dcterms:W3CDTF">2023-04-20T08:58:39Z</dcterms:modified>
</cp:coreProperties>
</file>